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theme/themeOverride1.xml" ContentType="application/vnd.openxmlformats-officedocument.themeOverride+xml"/>
  <Override PartName="/ppt/charts/chart5.xml" ContentType="application/vnd.openxmlformats-officedocument.drawingml.chart+xml"/>
  <Override PartName="/ppt/theme/themeOverride2.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8.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60" r:id="rId5"/>
    <p:sldId id="259" r:id="rId6"/>
    <p:sldId id="262" r:id="rId7"/>
    <p:sldId id="274" r:id="rId8"/>
    <p:sldId id="275" r:id="rId9"/>
    <p:sldId id="271" r:id="rId10"/>
    <p:sldId id="281" r:id="rId11"/>
    <p:sldId id="272" r:id="rId12"/>
    <p:sldId id="280" r:id="rId13"/>
    <p:sldId id="277" r:id="rId14"/>
    <p:sldId id="269" r:id="rId15"/>
    <p:sldId id="273" r:id="rId16"/>
    <p:sldId id="287" r:id="rId17"/>
    <p:sldId id="278" r:id="rId18"/>
    <p:sldId id="282" r:id="rId19"/>
    <p:sldId id="284" r:id="rId20"/>
    <p:sldId id="270" r:id="rId21"/>
    <p:sldId id="283" r:id="rId22"/>
    <p:sldId id="285" r:id="rId23"/>
    <p:sldId id="288" r:id="rId24"/>
    <p:sldId id="268" r:id="rId25"/>
    <p:sldId id="289"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EFF5"/>
    <a:srgbClr val="79886C"/>
    <a:srgbClr val="4E3ADF"/>
    <a:srgbClr val="631BD0"/>
    <a:srgbClr val="375B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18" autoAdjust="0"/>
    <p:restoredTop sz="94660"/>
  </p:normalViewPr>
  <p:slideViewPr>
    <p:cSldViewPr snapToGrid="0" showGuides="1">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1.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书体坊郭小语钢笔楷体" panose="02010601030101010101" pitchFamily="2" charset="-122"/>
              <a:ea typeface="书体坊郭小语钢笔楷体" panose="02010601030101010101" pitchFamily="2" charset="-122"/>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79886C"/>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57E-4916-A335-F06A9C896F67}"/>
            </c:ext>
          </c:extLst>
        </c:ser>
        <c:ser>
          <c:idx val="1"/>
          <c:order val="1"/>
          <c:tx>
            <c:strRef>
              <c:f>Sheet1!$C$1</c:f>
              <c:strCache>
                <c:ptCount val="1"/>
                <c:pt idx="0">
                  <c:v>系列 2</c:v>
                </c:pt>
              </c:strCache>
            </c:strRef>
          </c:tx>
          <c:spPr>
            <a:solidFill>
              <a:srgbClr val="79886C"/>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57E-4916-A335-F06A9C896F67}"/>
            </c:ext>
          </c:extLst>
        </c:ser>
        <c:ser>
          <c:idx val="2"/>
          <c:order val="2"/>
          <c:tx>
            <c:strRef>
              <c:f>Sheet1!$D$1</c:f>
              <c:strCache>
                <c:ptCount val="1"/>
                <c:pt idx="0">
                  <c:v>系列 3</c:v>
                </c:pt>
              </c:strCache>
            </c:strRef>
          </c:tx>
          <c:spPr>
            <a:solidFill>
              <a:srgbClr val="79886C"/>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57E-4916-A335-F06A9C896F67}"/>
            </c:ext>
          </c:extLst>
        </c:ser>
        <c:dLbls>
          <c:showLegendKey val="0"/>
          <c:showVal val="0"/>
          <c:showCatName val="0"/>
          <c:showSerName val="0"/>
          <c:showPercent val="0"/>
          <c:showBubbleSize val="0"/>
        </c:dLbls>
        <c:gapWidth val="171"/>
        <c:overlap val="-25"/>
        <c:axId val="10566272"/>
        <c:axId val="10585600"/>
      </c:barChart>
      <c:catAx>
        <c:axId val="10566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书体坊郭小语钢笔楷体" panose="02010601030101010101" pitchFamily="2" charset="-122"/>
                <a:ea typeface="书体坊郭小语钢笔楷体" panose="02010601030101010101" pitchFamily="2" charset="-122"/>
                <a:cs typeface="+mn-cs"/>
              </a:defRPr>
            </a:pPr>
            <a:endParaRPr lang="zh-CN"/>
          </a:p>
        </c:txPr>
        <c:crossAx val="10585600"/>
        <c:crosses val="autoZero"/>
        <c:auto val="1"/>
        <c:lblAlgn val="ctr"/>
        <c:lblOffset val="100"/>
        <c:noMultiLvlLbl val="0"/>
      </c:catAx>
      <c:valAx>
        <c:axId val="105856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05662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书体坊郭小语钢笔楷体" panose="02010601030101010101" pitchFamily="2" charset="-122"/>
              <a:ea typeface="书体坊郭小语钢笔楷体" panose="02010601030101010101" pitchFamily="2" charset="-122"/>
              <a:cs typeface="+mn-cs"/>
            </a:defRPr>
          </a:pPr>
          <a:endParaRPr lang="zh-CN"/>
        </a:p>
      </c:txPr>
    </c:title>
    <c:autoTitleDeleted val="0"/>
    <c:plotArea>
      <c:layout/>
      <c:bubbleChart>
        <c:varyColors val="0"/>
        <c:ser>
          <c:idx val="0"/>
          <c:order val="0"/>
          <c:tx>
            <c:strRef>
              <c:f>Sheet1!$B$1</c:f>
              <c:strCache>
                <c:ptCount val="1"/>
                <c:pt idx="0">
                  <c:v>系列 1</c:v>
                </c:pt>
              </c:strCache>
            </c:strRef>
          </c:tx>
          <c:spPr>
            <a:solidFill>
              <a:srgbClr val="79886C">
                <a:alpha val="50000"/>
              </a:srgbClr>
            </a:solidFill>
            <a:ln>
              <a:noFill/>
            </a:ln>
            <a:effectLst/>
          </c:spPr>
          <c:invertIfNegative val="0"/>
          <c:xVal>
            <c:strRef>
              <c:f>Sheet1!$A$2:$A$5</c:f>
              <c:strCache>
                <c:ptCount val="4"/>
                <c:pt idx="0">
                  <c:v>类别 1</c:v>
                </c:pt>
                <c:pt idx="1">
                  <c:v>类别 2</c:v>
                </c:pt>
                <c:pt idx="2">
                  <c:v>类别 3</c:v>
                </c:pt>
                <c:pt idx="3">
                  <c:v>类别 4</c:v>
                </c:pt>
              </c:strCache>
            </c:strRef>
          </c:xVal>
          <c:yVal>
            <c:numRef>
              <c:f>Sheet1!$B$2:$B$5</c:f>
              <c:numCache>
                <c:formatCode>General</c:formatCode>
                <c:ptCount val="4"/>
                <c:pt idx="0">
                  <c:v>4.3</c:v>
                </c:pt>
                <c:pt idx="1">
                  <c:v>2.5</c:v>
                </c:pt>
                <c:pt idx="2">
                  <c:v>3.5</c:v>
                </c:pt>
                <c:pt idx="3">
                  <c:v>4.5</c:v>
                </c:pt>
              </c:numCache>
            </c:numRef>
          </c:yVal>
          <c:bubbleSize>
            <c:numLit>
              <c:formatCode>General</c:formatCode>
              <c:ptCount val="4"/>
              <c:pt idx="0">
                <c:v>1</c:v>
              </c:pt>
              <c:pt idx="1">
                <c:v>1</c:v>
              </c:pt>
              <c:pt idx="2">
                <c:v>1</c:v>
              </c:pt>
              <c:pt idx="3">
                <c:v>1</c:v>
              </c:pt>
            </c:numLit>
          </c:bubbleSize>
          <c:bubble3D val="0"/>
          <c:extLst xmlns:c16r2="http://schemas.microsoft.com/office/drawing/2015/06/chart">
            <c:ext xmlns:c16="http://schemas.microsoft.com/office/drawing/2014/chart" uri="{C3380CC4-5D6E-409C-BE32-E72D297353CC}">
              <c16:uniqueId val="{00000000-9DD7-405E-87DC-F74F93119295}"/>
            </c:ext>
          </c:extLst>
        </c:ser>
        <c:ser>
          <c:idx val="1"/>
          <c:order val="1"/>
          <c:tx>
            <c:strRef>
              <c:f>Sheet1!$C$1</c:f>
              <c:strCache>
                <c:ptCount val="1"/>
                <c:pt idx="0">
                  <c:v>系列 2</c:v>
                </c:pt>
              </c:strCache>
            </c:strRef>
          </c:tx>
          <c:spPr>
            <a:solidFill>
              <a:srgbClr val="79886C"/>
            </a:solidFill>
            <a:ln>
              <a:noFill/>
            </a:ln>
            <a:effectLst/>
          </c:spPr>
          <c:invertIfNegative val="0"/>
          <c:xVal>
            <c:strRef>
              <c:f>Sheet1!$A$2:$A$5</c:f>
              <c:strCache>
                <c:ptCount val="4"/>
                <c:pt idx="0">
                  <c:v>类别 1</c:v>
                </c:pt>
                <c:pt idx="1">
                  <c:v>类别 2</c:v>
                </c:pt>
                <c:pt idx="2">
                  <c:v>类别 3</c:v>
                </c:pt>
                <c:pt idx="3">
                  <c:v>类别 4</c:v>
                </c:pt>
              </c:strCache>
            </c:strRef>
          </c:xVal>
          <c:yVal>
            <c:numRef>
              <c:f>Sheet1!$C$2:$C$5</c:f>
              <c:numCache>
                <c:formatCode>General</c:formatCode>
                <c:ptCount val="4"/>
                <c:pt idx="0">
                  <c:v>2.4</c:v>
                </c:pt>
                <c:pt idx="1">
                  <c:v>4.4000000000000004</c:v>
                </c:pt>
                <c:pt idx="2">
                  <c:v>1.8</c:v>
                </c:pt>
                <c:pt idx="3">
                  <c:v>2.8</c:v>
                </c:pt>
              </c:numCache>
            </c:numRef>
          </c:yVal>
          <c:bubbleSize>
            <c:numLit>
              <c:formatCode>General</c:formatCode>
              <c:ptCount val="4"/>
              <c:pt idx="0">
                <c:v>1</c:v>
              </c:pt>
              <c:pt idx="1">
                <c:v>1</c:v>
              </c:pt>
              <c:pt idx="2">
                <c:v>1</c:v>
              </c:pt>
              <c:pt idx="3">
                <c:v>1</c:v>
              </c:pt>
            </c:numLit>
          </c:bubbleSize>
          <c:bubble3D val="0"/>
          <c:extLst xmlns:c16r2="http://schemas.microsoft.com/office/drawing/2015/06/chart">
            <c:ext xmlns:c16="http://schemas.microsoft.com/office/drawing/2014/chart" uri="{C3380CC4-5D6E-409C-BE32-E72D297353CC}">
              <c16:uniqueId val="{00000001-9DD7-405E-87DC-F74F93119295}"/>
            </c:ext>
          </c:extLst>
        </c:ser>
        <c:ser>
          <c:idx val="2"/>
          <c:order val="2"/>
          <c:tx>
            <c:strRef>
              <c:f>Sheet1!$D$1</c:f>
              <c:strCache>
                <c:ptCount val="1"/>
                <c:pt idx="0">
                  <c:v>系列 3</c:v>
                </c:pt>
              </c:strCache>
            </c:strRef>
          </c:tx>
          <c:spPr>
            <a:solidFill>
              <a:srgbClr val="79886C">
                <a:alpha val="40000"/>
              </a:srgbClr>
            </a:solidFill>
            <a:ln>
              <a:noFill/>
            </a:ln>
            <a:effectLst/>
          </c:spPr>
          <c:invertIfNegative val="0"/>
          <c:xVal>
            <c:strRef>
              <c:f>Sheet1!$A$2:$A$5</c:f>
              <c:strCache>
                <c:ptCount val="4"/>
                <c:pt idx="0">
                  <c:v>类别 1</c:v>
                </c:pt>
                <c:pt idx="1">
                  <c:v>类别 2</c:v>
                </c:pt>
                <c:pt idx="2">
                  <c:v>类别 3</c:v>
                </c:pt>
                <c:pt idx="3">
                  <c:v>类别 4</c:v>
                </c:pt>
              </c:strCache>
            </c:strRef>
          </c:xVal>
          <c:yVal>
            <c:numRef>
              <c:f>Sheet1!$D$2:$D$5</c:f>
              <c:numCache>
                <c:formatCode>General</c:formatCode>
                <c:ptCount val="4"/>
                <c:pt idx="0">
                  <c:v>2</c:v>
                </c:pt>
                <c:pt idx="1">
                  <c:v>2</c:v>
                </c:pt>
                <c:pt idx="2">
                  <c:v>3</c:v>
                </c:pt>
                <c:pt idx="3">
                  <c:v>5</c:v>
                </c:pt>
              </c:numCache>
            </c:numRef>
          </c:yVal>
          <c:bubbleSize>
            <c:numLit>
              <c:formatCode>General</c:formatCode>
              <c:ptCount val="4"/>
              <c:pt idx="0">
                <c:v>1</c:v>
              </c:pt>
              <c:pt idx="1">
                <c:v>1</c:v>
              </c:pt>
              <c:pt idx="2">
                <c:v>1</c:v>
              </c:pt>
              <c:pt idx="3">
                <c:v>1</c:v>
              </c:pt>
            </c:numLit>
          </c:bubbleSize>
          <c:bubble3D val="0"/>
          <c:extLst xmlns:c16r2="http://schemas.microsoft.com/office/drawing/2015/06/chart">
            <c:ext xmlns:c16="http://schemas.microsoft.com/office/drawing/2014/chart" uri="{C3380CC4-5D6E-409C-BE32-E72D297353CC}">
              <c16:uniqueId val="{00000002-9DD7-405E-87DC-F74F93119295}"/>
            </c:ext>
          </c:extLst>
        </c:ser>
        <c:dLbls>
          <c:showLegendKey val="0"/>
          <c:showVal val="0"/>
          <c:showCatName val="0"/>
          <c:showSerName val="0"/>
          <c:showPercent val="0"/>
          <c:showBubbleSize val="0"/>
        </c:dLbls>
        <c:bubbleScale val="100"/>
        <c:showNegBubbles val="0"/>
        <c:axId val="111298816"/>
        <c:axId val="111304704"/>
      </c:bubbleChart>
      <c:valAx>
        <c:axId val="111298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1304704"/>
        <c:crosses val="autoZero"/>
        <c:crossBetween val="midCat"/>
      </c:valAx>
      <c:valAx>
        <c:axId val="111304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1298816"/>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书体坊郭小语钢笔楷体" panose="02010601030101010101" pitchFamily="2" charset="-122"/>
              <a:ea typeface="书体坊郭小语钢笔楷体" panose="0201060103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9112097669257E-2"/>
          <c:y val="0.238839285714286"/>
          <c:w val="0.90788013318534999"/>
          <c:h val="0.60267857142857195"/>
        </c:manualLayout>
      </c:layout>
      <c:barChart>
        <c:barDir val="col"/>
        <c:grouping val="clustered"/>
        <c:varyColors val="0"/>
        <c:ser>
          <c:idx val="0"/>
          <c:order val="0"/>
          <c:tx>
            <c:strRef>
              <c:f>Sheet1!$A$2</c:f>
              <c:strCache>
                <c:ptCount val="1"/>
                <c:pt idx="0">
                  <c:v>Region 1</c:v>
                </c:pt>
              </c:strCache>
            </c:strRef>
          </c:tx>
          <c:spPr>
            <a:solidFill>
              <a:srgbClr val="79886C"/>
            </a:solidFill>
            <a:ln w="9520">
              <a:noFill/>
            </a:ln>
            <a:effectLst/>
          </c:spPr>
          <c:invertIfNegative val="0"/>
          <c:cat>
            <c:numRef>
              <c:f>Sheet1!$B$1:$E$1</c:f>
              <c:numCache>
                <c:formatCode>General</c:formatCode>
                <c:ptCount val="4"/>
                <c:pt idx="0">
                  <c:v>2009</c:v>
                </c:pt>
                <c:pt idx="1">
                  <c:v>2010</c:v>
                </c:pt>
                <c:pt idx="2">
                  <c:v>2011</c:v>
                </c:pt>
                <c:pt idx="3">
                  <c:v>2012</c:v>
                </c:pt>
              </c:numCache>
            </c:numRef>
          </c:cat>
          <c:val>
            <c:numRef>
              <c:f>Sheet1!$B$2:$E$2</c:f>
              <c:numCache>
                <c:formatCode>General</c:formatCode>
                <c:ptCount val="4"/>
                <c:pt idx="0">
                  <c:v>17</c:v>
                </c:pt>
                <c:pt idx="1">
                  <c:v>26</c:v>
                </c:pt>
                <c:pt idx="2">
                  <c:v>53</c:v>
                </c:pt>
                <c:pt idx="3">
                  <c:v>96</c:v>
                </c:pt>
              </c:numCache>
            </c:numRef>
          </c:val>
          <c:extLst xmlns:c16r2="http://schemas.microsoft.com/office/drawing/2015/06/chart">
            <c:ext xmlns:c16="http://schemas.microsoft.com/office/drawing/2014/chart" uri="{C3380CC4-5D6E-409C-BE32-E72D297353CC}">
              <c16:uniqueId val="{00000000-B3B2-466D-AD4F-121D8BD393C7}"/>
            </c:ext>
          </c:extLst>
        </c:ser>
        <c:ser>
          <c:idx val="1"/>
          <c:order val="1"/>
          <c:tx>
            <c:strRef>
              <c:f>Sheet1!$A$3</c:f>
              <c:strCache>
                <c:ptCount val="1"/>
                <c:pt idx="0">
                  <c:v>Region 2</c:v>
                </c:pt>
              </c:strCache>
            </c:strRef>
          </c:tx>
          <c:spPr>
            <a:solidFill>
              <a:srgbClr val="79886C">
                <a:alpha val="50000"/>
              </a:srgbClr>
            </a:solidFill>
            <a:ln w="9520">
              <a:noFill/>
            </a:ln>
            <a:effectLst/>
          </c:spPr>
          <c:invertIfNegative val="0"/>
          <c:cat>
            <c:numRef>
              <c:f>Sheet1!$B$1:$E$1</c:f>
              <c:numCache>
                <c:formatCode>General</c:formatCode>
                <c:ptCount val="4"/>
                <c:pt idx="0">
                  <c:v>2009</c:v>
                </c:pt>
                <c:pt idx="1">
                  <c:v>2010</c:v>
                </c:pt>
                <c:pt idx="2">
                  <c:v>2011</c:v>
                </c:pt>
                <c:pt idx="3">
                  <c:v>2012</c:v>
                </c:pt>
              </c:numCache>
            </c:numRef>
          </c:cat>
          <c:val>
            <c:numRef>
              <c:f>Sheet1!$B$3:$E$3</c:f>
              <c:numCache>
                <c:formatCode>General</c:formatCode>
                <c:ptCount val="4"/>
                <c:pt idx="0">
                  <c:v>55</c:v>
                </c:pt>
                <c:pt idx="1">
                  <c:v>43</c:v>
                </c:pt>
                <c:pt idx="2">
                  <c:v>70</c:v>
                </c:pt>
                <c:pt idx="3">
                  <c:v>58</c:v>
                </c:pt>
              </c:numCache>
            </c:numRef>
          </c:val>
          <c:extLst xmlns:c16r2="http://schemas.microsoft.com/office/drawing/2015/06/chart">
            <c:ext xmlns:c16="http://schemas.microsoft.com/office/drawing/2014/chart" uri="{C3380CC4-5D6E-409C-BE32-E72D297353CC}">
              <c16:uniqueId val="{00000001-B3B2-466D-AD4F-121D8BD393C7}"/>
            </c:ext>
          </c:extLst>
        </c:ser>
        <c:dLbls>
          <c:showLegendKey val="0"/>
          <c:showVal val="0"/>
          <c:showCatName val="0"/>
          <c:showSerName val="0"/>
          <c:showPercent val="0"/>
          <c:showBubbleSize val="0"/>
        </c:dLbls>
        <c:gapWidth val="110"/>
        <c:axId val="111757952"/>
        <c:axId val="111759744"/>
      </c:barChart>
      <c:catAx>
        <c:axId val="111757952"/>
        <c:scaling>
          <c:orientation val="minMax"/>
        </c:scaling>
        <c:delete val="0"/>
        <c:axPos val="b"/>
        <c:numFmt formatCode="General" sourceLinked="1"/>
        <c:majorTickMark val="none"/>
        <c:minorTickMark val="none"/>
        <c:tickLblPos val="low"/>
        <c:spPr>
          <a:ln w="4760" cap="flat" cmpd="sng" algn="ctr">
            <a:solidFill>
              <a:srgbClr val="000000"/>
            </a:solidFill>
            <a:prstDash val="solid"/>
            <a:round/>
          </a:ln>
        </c:spPr>
        <c:txPr>
          <a:bodyPr rot="0" vert="horz"/>
          <a:lstStyle/>
          <a:p>
            <a:pPr>
              <a:defRPr/>
            </a:pPr>
            <a:endParaRPr lang="zh-CN"/>
          </a:p>
        </c:txPr>
        <c:crossAx val="111759744"/>
        <c:crosses val="autoZero"/>
        <c:auto val="1"/>
        <c:lblAlgn val="ctr"/>
        <c:lblOffset val="100"/>
        <c:tickLblSkip val="1"/>
        <c:noMultiLvlLbl val="0"/>
      </c:catAx>
      <c:valAx>
        <c:axId val="111759744"/>
        <c:scaling>
          <c:orientation val="minMax"/>
          <c:max val="100"/>
        </c:scaling>
        <c:delete val="0"/>
        <c:axPos val="l"/>
        <c:majorGridlines>
          <c:spPr>
            <a:ln w="4760" cap="flat" cmpd="sng" algn="ctr">
              <a:solidFill>
                <a:srgbClr val="CDCDCD"/>
              </a:solidFill>
              <a:prstDash val="solid"/>
              <a:round/>
            </a:ln>
          </c:spPr>
        </c:majorGridlines>
        <c:numFmt formatCode="General" sourceLinked="1"/>
        <c:majorTickMark val="none"/>
        <c:minorTickMark val="none"/>
        <c:tickLblPos val="nextTo"/>
        <c:spPr>
          <a:ln w="3570" cap="flat" cmpd="sng" algn="ctr">
            <a:noFill/>
            <a:prstDash val="solid"/>
            <a:round/>
          </a:ln>
        </c:spPr>
        <c:txPr>
          <a:bodyPr rot="0" vert="horz"/>
          <a:lstStyle/>
          <a:p>
            <a:pPr>
              <a:defRPr/>
            </a:pPr>
            <a:endParaRPr lang="zh-CN"/>
          </a:p>
        </c:txPr>
        <c:crossAx val="111757952"/>
        <c:crosses val="autoZero"/>
        <c:crossBetween val="between"/>
      </c:valAx>
      <c:spPr>
        <a:noFill/>
        <a:ln w="9520">
          <a:noFill/>
        </a:ln>
      </c:spPr>
    </c:plotArea>
    <c:plotVisOnly val="1"/>
    <c:dispBlanksAs val="gap"/>
    <c:showDLblsOverMax val="0"/>
  </c:chart>
  <c:spPr>
    <a:noFill/>
    <a:ln>
      <a:noFill/>
    </a:ln>
  </c:spPr>
  <c:txPr>
    <a:bodyPr anchor="t"/>
    <a:lstStyle/>
    <a:p>
      <a:pPr>
        <a:defRPr lang="zh-CN" sz="800" b="0" i="0" u="none" strike="noStrike" baseline="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Gill Sans"/>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percentStacked"/>
        <c:varyColors val="0"/>
        <c:ser>
          <c:idx val="0"/>
          <c:order val="0"/>
          <c:tx>
            <c:strRef>
              <c:f>Sheet1!$B$1</c:f>
              <c:strCache>
                <c:ptCount val="1"/>
                <c:pt idx="0">
                  <c:v>Series 1</c:v>
                </c:pt>
              </c:strCache>
            </c:strRef>
          </c:tx>
          <c:spPr>
            <a:solidFill>
              <a:srgbClr val="79886C"/>
            </a:solidFill>
          </c:spPr>
          <c:invertIfNegative val="0"/>
          <c:cat>
            <c:numRef>
              <c:f>Sheet1!$A$2:$A$4</c:f>
              <c:numCache>
                <c:formatCode>yyyy/m/d</c:formatCode>
                <c:ptCount val="3"/>
                <c:pt idx="0">
                  <c:v>42125</c:v>
                </c:pt>
                <c:pt idx="1">
                  <c:v>42156</c:v>
                </c:pt>
                <c:pt idx="2">
                  <c:v>42186</c:v>
                </c:pt>
              </c:numCache>
            </c:numRef>
          </c:cat>
          <c:val>
            <c:numRef>
              <c:f>Sheet1!$B$2:$B$4</c:f>
              <c:numCache>
                <c:formatCode>General</c:formatCode>
                <c:ptCount val="3"/>
                <c:pt idx="0">
                  <c:v>32</c:v>
                </c:pt>
                <c:pt idx="1">
                  <c:v>32</c:v>
                </c:pt>
                <c:pt idx="2">
                  <c:v>28</c:v>
                </c:pt>
              </c:numCache>
            </c:numRef>
          </c:val>
          <c:extLst xmlns:c16r2="http://schemas.microsoft.com/office/drawing/2015/06/chart">
            <c:ext xmlns:c16="http://schemas.microsoft.com/office/drawing/2014/chart" uri="{C3380CC4-5D6E-409C-BE32-E72D297353CC}">
              <c16:uniqueId val="{00000000-FEE9-4345-81ED-175A2183F9B1}"/>
            </c:ext>
          </c:extLst>
        </c:ser>
        <c:ser>
          <c:idx val="1"/>
          <c:order val="1"/>
          <c:tx>
            <c:strRef>
              <c:f>Sheet1!$C$1</c:f>
              <c:strCache>
                <c:ptCount val="1"/>
                <c:pt idx="0">
                  <c:v>Series 12</c:v>
                </c:pt>
              </c:strCache>
            </c:strRef>
          </c:tx>
          <c:spPr>
            <a:solidFill>
              <a:sysClr val="window" lastClr="FFFFFF">
                <a:lumMod val="75000"/>
              </a:sysClr>
            </a:solidFill>
          </c:spPr>
          <c:invertIfNegative val="0"/>
          <c:cat>
            <c:numRef>
              <c:f>Sheet1!$A$2:$A$4</c:f>
              <c:numCache>
                <c:formatCode>yyyy/m/d</c:formatCode>
                <c:ptCount val="3"/>
                <c:pt idx="0">
                  <c:v>42125</c:v>
                </c:pt>
                <c:pt idx="1">
                  <c:v>42156</c:v>
                </c:pt>
                <c:pt idx="2">
                  <c:v>42186</c:v>
                </c:pt>
              </c:numCache>
            </c:numRef>
          </c:cat>
          <c:val>
            <c:numRef>
              <c:f>Sheet1!$C$2:$C$4</c:f>
              <c:numCache>
                <c:formatCode>General</c:formatCode>
                <c:ptCount val="3"/>
                <c:pt idx="0">
                  <c:v>25</c:v>
                </c:pt>
                <c:pt idx="1">
                  <c:v>35</c:v>
                </c:pt>
                <c:pt idx="2">
                  <c:v>20</c:v>
                </c:pt>
              </c:numCache>
            </c:numRef>
          </c:val>
          <c:extLst xmlns:c16r2="http://schemas.microsoft.com/office/drawing/2015/06/chart">
            <c:ext xmlns:c16="http://schemas.microsoft.com/office/drawing/2014/chart" uri="{C3380CC4-5D6E-409C-BE32-E72D297353CC}">
              <c16:uniqueId val="{00000001-FEE9-4345-81ED-175A2183F9B1}"/>
            </c:ext>
          </c:extLst>
        </c:ser>
        <c:ser>
          <c:idx val="2"/>
          <c:order val="2"/>
          <c:tx>
            <c:strRef>
              <c:f>Sheet1!$D$1</c:f>
              <c:strCache>
                <c:ptCount val="1"/>
                <c:pt idx="0">
                  <c:v>Series 13</c:v>
                </c:pt>
              </c:strCache>
            </c:strRef>
          </c:tx>
          <c:spPr>
            <a:solidFill>
              <a:sysClr val="window" lastClr="FFFFFF">
                <a:lumMod val="75000"/>
              </a:sysClr>
            </a:solidFill>
          </c:spPr>
          <c:invertIfNegative val="0"/>
          <c:cat>
            <c:numRef>
              <c:f>Sheet1!$A$2:$A$4</c:f>
              <c:numCache>
                <c:formatCode>yyyy/m/d</c:formatCode>
                <c:ptCount val="3"/>
                <c:pt idx="0">
                  <c:v>42125</c:v>
                </c:pt>
                <c:pt idx="1">
                  <c:v>42156</c:v>
                </c:pt>
                <c:pt idx="2">
                  <c:v>42186</c:v>
                </c:pt>
              </c:numCache>
            </c:numRef>
          </c:cat>
          <c:val>
            <c:numRef>
              <c:f>Sheet1!$D$2:$D$4</c:f>
              <c:numCache>
                <c:formatCode>General</c:formatCode>
                <c:ptCount val="3"/>
                <c:pt idx="0">
                  <c:v>15</c:v>
                </c:pt>
                <c:pt idx="1">
                  <c:v>23</c:v>
                </c:pt>
                <c:pt idx="2">
                  <c:v>60</c:v>
                </c:pt>
              </c:numCache>
            </c:numRef>
          </c:val>
          <c:extLst xmlns:c16r2="http://schemas.microsoft.com/office/drawing/2015/06/chart">
            <c:ext xmlns:c16="http://schemas.microsoft.com/office/drawing/2014/chart" uri="{C3380CC4-5D6E-409C-BE32-E72D297353CC}">
              <c16:uniqueId val="{00000002-FEE9-4345-81ED-175A2183F9B1}"/>
            </c:ext>
          </c:extLst>
        </c:ser>
        <c:dLbls>
          <c:showLegendKey val="0"/>
          <c:showVal val="0"/>
          <c:showCatName val="0"/>
          <c:showSerName val="0"/>
          <c:showPercent val="0"/>
          <c:showBubbleSize val="0"/>
        </c:dLbls>
        <c:gapWidth val="150"/>
        <c:overlap val="100"/>
        <c:axId val="119795712"/>
        <c:axId val="119797248"/>
      </c:barChart>
      <c:dateAx>
        <c:axId val="119795712"/>
        <c:scaling>
          <c:orientation val="minMax"/>
        </c:scaling>
        <c:delete val="0"/>
        <c:axPos val="l"/>
        <c:numFmt formatCode="yyyy/m/d" sourceLinked="1"/>
        <c:majorTickMark val="out"/>
        <c:minorTickMark val="none"/>
        <c:tickLblPos val="nextTo"/>
        <c:txPr>
          <a:bodyPr rot="-60000000" vert="horz"/>
          <a:lstStyle/>
          <a:p>
            <a:pPr>
              <a:defRPr/>
            </a:pPr>
            <a:endParaRPr lang="zh-CN"/>
          </a:p>
        </c:txPr>
        <c:crossAx val="119797248"/>
        <c:crosses val="autoZero"/>
        <c:auto val="0"/>
        <c:lblOffset val="100"/>
        <c:baseTimeUnit val="months"/>
      </c:dateAx>
      <c:valAx>
        <c:axId val="119797248"/>
        <c:scaling>
          <c:orientation val="minMax"/>
        </c:scaling>
        <c:delete val="0"/>
        <c:axPos val="b"/>
        <c:majorGridlines>
          <c:spPr>
            <a:ln w="9525" cap="flat" cmpd="sng" algn="ctr">
              <a:solidFill>
                <a:schemeClr val="bg1">
                  <a:lumMod val="50000"/>
                  <a:alpha val="5000"/>
                </a:schemeClr>
              </a:solidFill>
              <a:prstDash val="solid"/>
              <a:round/>
            </a:ln>
          </c:spPr>
        </c:majorGridlines>
        <c:numFmt formatCode="0%" sourceLinked="1"/>
        <c:majorTickMark val="out"/>
        <c:minorTickMark val="none"/>
        <c:tickLblPos val="nextTo"/>
        <c:txPr>
          <a:bodyPr rot="-60000000" vert="horz"/>
          <a:lstStyle/>
          <a:p>
            <a:pPr>
              <a:defRPr/>
            </a:pPr>
            <a:endParaRPr lang="zh-CN"/>
          </a:p>
        </c:txPr>
        <c:crossAx val="119795712"/>
        <c:crosses val="autoZero"/>
        <c:crossBetween val="between"/>
      </c:valAx>
      <c:spPr>
        <a:noFill/>
        <a:ln>
          <a:noFill/>
        </a:ln>
      </c:spPr>
    </c:plotArea>
    <c:plotVisOnly val="1"/>
    <c:dispBlanksAs val="gap"/>
    <c:showDLblsOverMax val="0"/>
  </c:chart>
  <c:txPr>
    <a:bodyPr/>
    <a:lstStyle/>
    <a:p>
      <a:pPr>
        <a:defRPr lang="zh-CN" sz="800">
          <a:solidFill>
            <a:schemeClr val="tx1">
              <a:lumMod val="75000"/>
              <a:lumOff val="25000"/>
            </a:schemeClr>
          </a:solidFill>
          <a:latin typeface="Source Sans Pro" pitchFamily="34" charset="0"/>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percentStacked"/>
        <c:varyColors val="0"/>
        <c:ser>
          <c:idx val="0"/>
          <c:order val="0"/>
          <c:tx>
            <c:strRef>
              <c:f>Sheet1!$B$1</c:f>
              <c:strCache>
                <c:ptCount val="1"/>
                <c:pt idx="0">
                  <c:v>Series 1</c:v>
                </c:pt>
              </c:strCache>
            </c:strRef>
          </c:tx>
          <c:spPr>
            <a:solidFill>
              <a:srgbClr val="79886C"/>
            </a:solidFill>
          </c:spPr>
          <c:invertIfNegative val="0"/>
          <c:cat>
            <c:numRef>
              <c:f>Sheet1!$A$2:$A$4</c:f>
              <c:numCache>
                <c:formatCode>yyyy/m/d</c:formatCode>
                <c:ptCount val="3"/>
                <c:pt idx="0">
                  <c:v>42125</c:v>
                </c:pt>
                <c:pt idx="1">
                  <c:v>42156</c:v>
                </c:pt>
                <c:pt idx="2">
                  <c:v>42186</c:v>
                </c:pt>
              </c:numCache>
            </c:numRef>
          </c:cat>
          <c:val>
            <c:numRef>
              <c:f>Sheet1!$B$2:$B$4</c:f>
              <c:numCache>
                <c:formatCode>General</c:formatCode>
                <c:ptCount val="3"/>
                <c:pt idx="0">
                  <c:v>32</c:v>
                </c:pt>
                <c:pt idx="1">
                  <c:v>32</c:v>
                </c:pt>
                <c:pt idx="2">
                  <c:v>28</c:v>
                </c:pt>
              </c:numCache>
            </c:numRef>
          </c:val>
          <c:extLst xmlns:c16r2="http://schemas.microsoft.com/office/drawing/2015/06/chart">
            <c:ext xmlns:c16="http://schemas.microsoft.com/office/drawing/2014/chart" uri="{C3380CC4-5D6E-409C-BE32-E72D297353CC}">
              <c16:uniqueId val="{00000000-65C0-413B-A00B-072F9661F5C1}"/>
            </c:ext>
          </c:extLst>
        </c:ser>
        <c:ser>
          <c:idx val="1"/>
          <c:order val="1"/>
          <c:tx>
            <c:strRef>
              <c:f>Sheet1!$C$1</c:f>
              <c:strCache>
                <c:ptCount val="1"/>
                <c:pt idx="0">
                  <c:v>Series 12</c:v>
                </c:pt>
              </c:strCache>
            </c:strRef>
          </c:tx>
          <c:spPr>
            <a:solidFill>
              <a:sysClr val="window" lastClr="FFFFFF">
                <a:lumMod val="75000"/>
              </a:sysClr>
            </a:solidFill>
          </c:spPr>
          <c:invertIfNegative val="0"/>
          <c:cat>
            <c:numRef>
              <c:f>Sheet1!$A$2:$A$4</c:f>
              <c:numCache>
                <c:formatCode>yyyy/m/d</c:formatCode>
                <c:ptCount val="3"/>
                <c:pt idx="0">
                  <c:v>42125</c:v>
                </c:pt>
                <c:pt idx="1">
                  <c:v>42156</c:v>
                </c:pt>
                <c:pt idx="2">
                  <c:v>42186</c:v>
                </c:pt>
              </c:numCache>
            </c:numRef>
          </c:cat>
          <c:val>
            <c:numRef>
              <c:f>Sheet1!$C$2:$C$4</c:f>
              <c:numCache>
                <c:formatCode>General</c:formatCode>
                <c:ptCount val="3"/>
                <c:pt idx="0">
                  <c:v>25</c:v>
                </c:pt>
                <c:pt idx="1">
                  <c:v>35</c:v>
                </c:pt>
                <c:pt idx="2">
                  <c:v>20</c:v>
                </c:pt>
              </c:numCache>
            </c:numRef>
          </c:val>
          <c:extLst xmlns:c16r2="http://schemas.microsoft.com/office/drawing/2015/06/chart">
            <c:ext xmlns:c16="http://schemas.microsoft.com/office/drawing/2014/chart" uri="{C3380CC4-5D6E-409C-BE32-E72D297353CC}">
              <c16:uniqueId val="{00000001-65C0-413B-A00B-072F9661F5C1}"/>
            </c:ext>
          </c:extLst>
        </c:ser>
        <c:ser>
          <c:idx val="2"/>
          <c:order val="2"/>
          <c:tx>
            <c:strRef>
              <c:f>Sheet1!$D$1</c:f>
              <c:strCache>
                <c:ptCount val="1"/>
                <c:pt idx="0">
                  <c:v>Series 13</c:v>
                </c:pt>
              </c:strCache>
            </c:strRef>
          </c:tx>
          <c:spPr>
            <a:solidFill>
              <a:sysClr val="window" lastClr="FFFFFF">
                <a:lumMod val="75000"/>
              </a:sysClr>
            </a:solidFill>
          </c:spPr>
          <c:invertIfNegative val="0"/>
          <c:cat>
            <c:numRef>
              <c:f>Sheet1!$A$2:$A$4</c:f>
              <c:numCache>
                <c:formatCode>yyyy/m/d</c:formatCode>
                <c:ptCount val="3"/>
                <c:pt idx="0">
                  <c:v>42125</c:v>
                </c:pt>
                <c:pt idx="1">
                  <c:v>42156</c:v>
                </c:pt>
                <c:pt idx="2">
                  <c:v>42186</c:v>
                </c:pt>
              </c:numCache>
            </c:numRef>
          </c:cat>
          <c:val>
            <c:numRef>
              <c:f>Sheet1!$D$2:$D$4</c:f>
              <c:numCache>
                <c:formatCode>General</c:formatCode>
                <c:ptCount val="3"/>
                <c:pt idx="0">
                  <c:v>15</c:v>
                </c:pt>
                <c:pt idx="1">
                  <c:v>23</c:v>
                </c:pt>
                <c:pt idx="2">
                  <c:v>60</c:v>
                </c:pt>
              </c:numCache>
            </c:numRef>
          </c:val>
          <c:extLst xmlns:c16r2="http://schemas.microsoft.com/office/drawing/2015/06/chart">
            <c:ext xmlns:c16="http://schemas.microsoft.com/office/drawing/2014/chart" uri="{C3380CC4-5D6E-409C-BE32-E72D297353CC}">
              <c16:uniqueId val="{00000002-65C0-413B-A00B-072F9661F5C1}"/>
            </c:ext>
          </c:extLst>
        </c:ser>
        <c:dLbls>
          <c:showLegendKey val="0"/>
          <c:showVal val="0"/>
          <c:showCatName val="0"/>
          <c:showSerName val="0"/>
          <c:showPercent val="0"/>
          <c:showBubbleSize val="0"/>
        </c:dLbls>
        <c:gapWidth val="150"/>
        <c:overlap val="100"/>
        <c:axId val="119932800"/>
        <c:axId val="119934336"/>
      </c:barChart>
      <c:dateAx>
        <c:axId val="119932800"/>
        <c:scaling>
          <c:orientation val="minMax"/>
        </c:scaling>
        <c:delete val="0"/>
        <c:axPos val="l"/>
        <c:numFmt formatCode="yyyy/m/d" sourceLinked="1"/>
        <c:majorTickMark val="out"/>
        <c:minorTickMark val="none"/>
        <c:tickLblPos val="nextTo"/>
        <c:txPr>
          <a:bodyPr rot="-60000000" vert="horz"/>
          <a:lstStyle/>
          <a:p>
            <a:pPr>
              <a:defRPr/>
            </a:pPr>
            <a:endParaRPr lang="zh-CN"/>
          </a:p>
        </c:txPr>
        <c:crossAx val="119934336"/>
        <c:crosses val="autoZero"/>
        <c:auto val="0"/>
        <c:lblOffset val="100"/>
        <c:baseTimeUnit val="months"/>
      </c:dateAx>
      <c:valAx>
        <c:axId val="119934336"/>
        <c:scaling>
          <c:orientation val="minMax"/>
        </c:scaling>
        <c:delete val="0"/>
        <c:axPos val="b"/>
        <c:majorGridlines>
          <c:spPr>
            <a:ln w="9525" cap="flat" cmpd="sng" algn="ctr">
              <a:solidFill>
                <a:schemeClr val="bg1">
                  <a:lumMod val="50000"/>
                  <a:alpha val="5000"/>
                </a:schemeClr>
              </a:solidFill>
              <a:prstDash val="solid"/>
              <a:round/>
            </a:ln>
          </c:spPr>
        </c:majorGridlines>
        <c:numFmt formatCode="0%" sourceLinked="1"/>
        <c:majorTickMark val="out"/>
        <c:minorTickMark val="none"/>
        <c:tickLblPos val="nextTo"/>
        <c:txPr>
          <a:bodyPr rot="-60000000" vert="horz"/>
          <a:lstStyle/>
          <a:p>
            <a:pPr>
              <a:defRPr/>
            </a:pPr>
            <a:endParaRPr lang="zh-CN"/>
          </a:p>
        </c:txPr>
        <c:crossAx val="119932800"/>
        <c:crosses val="autoZero"/>
        <c:crossBetween val="between"/>
      </c:valAx>
      <c:spPr>
        <a:noFill/>
        <a:ln>
          <a:noFill/>
        </a:ln>
      </c:spPr>
    </c:plotArea>
    <c:plotVisOnly val="1"/>
    <c:dispBlanksAs val="gap"/>
    <c:showDLblsOverMax val="0"/>
  </c:chart>
  <c:txPr>
    <a:bodyPr/>
    <a:lstStyle/>
    <a:p>
      <a:pPr>
        <a:defRPr lang="zh-CN" sz="800">
          <a:solidFill>
            <a:schemeClr val="tx1">
              <a:lumMod val="75000"/>
              <a:lumOff val="25000"/>
            </a:schemeClr>
          </a:solidFill>
          <a:latin typeface="Source Sans Pro" pitchFamily="34" charset="0"/>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79886C"/>
            </a:solidFill>
            <a:ln>
              <a:noFill/>
            </a:ln>
            <a:effectLst/>
          </c:spPr>
          <c:cat>
            <c:numRef>
              <c:f>Sheet1!$A$2:$A$6</c:f>
              <c:numCache>
                <c:formatCode>yyyy/m/d</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4388-44F1-8807-0A66125FE5A4}"/>
            </c:ext>
          </c:extLst>
        </c:ser>
        <c:ser>
          <c:idx val="1"/>
          <c:order val="1"/>
          <c:tx>
            <c:strRef>
              <c:f>Sheet1!$C$1</c:f>
              <c:strCache>
                <c:ptCount val="1"/>
                <c:pt idx="0">
                  <c:v>Series 2</c:v>
                </c:pt>
              </c:strCache>
            </c:strRef>
          </c:tx>
          <c:spPr>
            <a:solidFill>
              <a:schemeClr val="bg1">
                <a:lumMod val="95000"/>
              </a:schemeClr>
            </a:solidFill>
            <a:ln>
              <a:noFill/>
            </a:ln>
            <a:effectLst/>
          </c:spPr>
          <c:cat>
            <c:numRef>
              <c:f>Sheet1!$A$2:$A$6</c:f>
              <c:numCache>
                <c:formatCode>yyyy/m/d</c:formatCode>
                <c:ptCount val="5"/>
                <c:pt idx="0">
                  <c:v>37377</c:v>
                </c:pt>
                <c:pt idx="1">
                  <c:v>37408</c:v>
                </c:pt>
                <c:pt idx="2">
                  <c:v>37438</c:v>
                </c:pt>
                <c:pt idx="3">
                  <c:v>37469</c:v>
                </c:pt>
                <c:pt idx="4">
                  <c:v>37500</c:v>
                </c:pt>
              </c:numCache>
            </c:num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4388-44F1-8807-0A66125FE5A4}"/>
            </c:ext>
          </c:extLst>
        </c:ser>
        <c:dLbls>
          <c:showLegendKey val="0"/>
          <c:showVal val="0"/>
          <c:showCatName val="0"/>
          <c:showSerName val="0"/>
          <c:showPercent val="0"/>
          <c:showBubbleSize val="0"/>
        </c:dLbls>
        <c:axId val="120464512"/>
        <c:axId val="120466048"/>
      </c:areaChart>
      <c:dateAx>
        <c:axId val="120464512"/>
        <c:scaling>
          <c:orientation val="minMax"/>
        </c:scaling>
        <c:delete val="0"/>
        <c:axPos val="b"/>
        <c:numFmt formatCode="yyyy/m/d"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120466048"/>
        <c:crosses val="autoZero"/>
        <c:auto val="1"/>
        <c:lblOffset val="100"/>
        <c:baseTimeUnit val="months"/>
      </c:dateAx>
      <c:valAx>
        <c:axId val="120466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120464512"/>
        <c:crosses val="autoZero"/>
        <c:crossBetween val="midCat"/>
      </c:valAx>
      <c:spPr>
        <a:noFill/>
        <a:ln>
          <a:noFill/>
        </a:ln>
        <a:effectLst/>
      </c:spPr>
    </c:plotArea>
    <c:plotVisOnly val="1"/>
    <c:dispBlanksAs val="zero"/>
    <c:showDLblsOverMax val="0"/>
  </c:chart>
  <c:spPr>
    <a:noFill/>
    <a:ln>
      <a:noFill/>
    </a:ln>
    <a:effectLst/>
  </c:spPr>
  <c:txPr>
    <a:bodyPr/>
    <a:lstStyle/>
    <a:p>
      <a:pPr>
        <a:defRPr lang="zh-CN">
          <a:solidFill>
            <a:schemeClr val="tx1">
              <a:lumMod val="75000"/>
              <a:lumOff val="25000"/>
            </a:schemeClr>
          </a:solidFill>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rgbClr val="79886C"/>
            </a:solidFill>
            <a:ln>
              <a:noFill/>
            </a:ln>
            <a:effectLst/>
          </c:spPr>
          <c:cat>
            <c:numRef>
              <c:f>Sheet1!$A$2:$A$6</c:f>
              <c:numCache>
                <c:formatCode>yyyy/m/d</c:formatCode>
                <c:ptCount val="5"/>
                <c:pt idx="0">
                  <c:v>37377</c:v>
                </c:pt>
                <c:pt idx="1">
                  <c:v>37408</c:v>
                </c:pt>
                <c:pt idx="2">
                  <c:v>37438</c:v>
                </c:pt>
                <c:pt idx="3">
                  <c:v>37469</c:v>
                </c:pt>
                <c:pt idx="4">
                  <c:v>37500</c:v>
                </c:pt>
              </c:numCache>
            </c:numRef>
          </c:cat>
          <c:val>
            <c:numRef>
              <c:f>Sheet1!$B$2:$B$6</c:f>
              <c:numCache>
                <c:formatCode>General</c:formatCode>
                <c:ptCount val="5"/>
                <c:pt idx="0">
                  <c:v>20</c:v>
                </c:pt>
                <c:pt idx="1">
                  <c:v>30</c:v>
                </c:pt>
                <c:pt idx="2">
                  <c:v>35</c:v>
                </c:pt>
                <c:pt idx="3">
                  <c:v>25</c:v>
                </c:pt>
                <c:pt idx="4">
                  <c:v>30</c:v>
                </c:pt>
              </c:numCache>
            </c:numRef>
          </c:val>
          <c:extLst xmlns:c16r2="http://schemas.microsoft.com/office/drawing/2015/06/chart">
            <c:ext xmlns:c16="http://schemas.microsoft.com/office/drawing/2014/chart" uri="{C3380CC4-5D6E-409C-BE32-E72D297353CC}">
              <c16:uniqueId val="{00000000-6CA7-4F3F-BE5D-768CB63AB0EE}"/>
            </c:ext>
          </c:extLst>
        </c:ser>
        <c:ser>
          <c:idx val="1"/>
          <c:order val="1"/>
          <c:tx>
            <c:strRef>
              <c:f>Sheet1!$C$1</c:f>
              <c:strCache>
                <c:ptCount val="1"/>
                <c:pt idx="0">
                  <c:v>Series 2</c:v>
                </c:pt>
              </c:strCache>
            </c:strRef>
          </c:tx>
          <c:spPr>
            <a:solidFill>
              <a:schemeClr val="bg1">
                <a:lumMod val="95000"/>
              </a:schemeClr>
            </a:solidFill>
            <a:ln>
              <a:noFill/>
            </a:ln>
            <a:effectLst/>
          </c:spPr>
          <c:cat>
            <c:numRef>
              <c:f>Sheet1!$A$2:$A$6</c:f>
              <c:numCache>
                <c:formatCode>yyyy/m/d</c:formatCode>
                <c:ptCount val="5"/>
                <c:pt idx="0">
                  <c:v>37377</c:v>
                </c:pt>
                <c:pt idx="1">
                  <c:v>37408</c:v>
                </c:pt>
                <c:pt idx="2">
                  <c:v>37438</c:v>
                </c:pt>
                <c:pt idx="3">
                  <c:v>37469</c:v>
                </c:pt>
                <c:pt idx="4">
                  <c:v>37500</c:v>
                </c:pt>
              </c:numCache>
            </c:numRef>
          </c:cat>
          <c:val>
            <c:numRef>
              <c:f>Sheet1!$C$2:$C$6</c:f>
              <c:numCache>
                <c:formatCode>General</c:formatCode>
                <c:ptCount val="5"/>
                <c:pt idx="0">
                  <c:v>12</c:v>
                </c:pt>
                <c:pt idx="1">
                  <c:v>20</c:v>
                </c:pt>
                <c:pt idx="2">
                  <c:v>12</c:v>
                </c:pt>
                <c:pt idx="3">
                  <c:v>25</c:v>
                </c:pt>
                <c:pt idx="4">
                  <c:v>40</c:v>
                </c:pt>
              </c:numCache>
            </c:numRef>
          </c:val>
          <c:extLst xmlns:c16r2="http://schemas.microsoft.com/office/drawing/2015/06/chart">
            <c:ext xmlns:c16="http://schemas.microsoft.com/office/drawing/2014/chart" uri="{C3380CC4-5D6E-409C-BE32-E72D297353CC}">
              <c16:uniqueId val="{00000001-6CA7-4F3F-BE5D-768CB63AB0EE}"/>
            </c:ext>
          </c:extLst>
        </c:ser>
        <c:dLbls>
          <c:showLegendKey val="0"/>
          <c:showVal val="0"/>
          <c:showCatName val="0"/>
          <c:showSerName val="0"/>
          <c:showPercent val="0"/>
          <c:showBubbleSize val="0"/>
        </c:dLbls>
        <c:axId val="121126272"/>
        <c:axId val="121185408"/>
      </c:areaChart>
      <c:dateAx>
        <c:axId val="121126272"/>
        <c:scaling>
          <c:orientation val="minMax"/>
        </c:scaling>
        <c:delete val="0"/>
        <c:axPos val="b"/>
        <c:numFmt formatCode="yyyy/m/d"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121185408"/>
        <c:crosses val="autoZero"/>
        <c:auto val="1"/>
        <c:lblOffset val="100"/>
        <c:baseTimeUnit val="months"/>
      </c:dateAx>
      <c:valAx>
        <c:axId val="121185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121126272"/>
        <c:crosses val="autoZero"/>
        <c:crossBetween val="midCat"/>
      </c:valAx>
      <c:spPr>
        <a:noFill/>
        <a:ln>
          <a:noFill/>
        </a:ln>
        <a:effectLst/>
      </c:spPr>
    </c:plotArea>
    <c:plotVisOnly val="1"/>
    <c:dispBlanksAs val="zero"/>
    <c:showDLblsOverMax val="0"/>
  </c:chart>
  <c:spPr>
    <a:noFill/>
    <a:ln>
      <a:noFill/>
    </a:ln>
    <a:effectLst/>
  </c:spPr>
  <c:txPr>
    <a:bodyPr/>
    <a:lstStyle/>
    <a:p>
      <a:pPr>
        <a:defRPr lang="zh-CN">
          <a:solidFill>
            <a:schemeClr val="tx1">
              <a:lumMod val="75000"/>
              <a:lumOff val="25000"/>
            </a:schemeClr>
          </a:solidFill>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79886C"/>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0F5E-4186-9F39-1DC0CA8FF6D2}"/>
              </c:ext>
            </c:extLst>
          </c:dPt>
          <c:dPt>
            <c:idx val="1"/>
            <c:invertIfNegative val="0"/>
            <c:bubble3D val="0"/>
            <c:extLst xmlns:c16r2="http://schemas.microsoft.com/office/drawing/2015/06/chart">
              <c:ext xmlns:c16="http://schemas.microsoft.com/office/drawing/2014/chart" uri="{C3380CC4-5D6E-409C-BE32-E72D297353CC}">
                <c16:uniqueId val="{00000001-0F5E-4186-9F39-1DC0CA8FF6D2}"/>
              </c:ext>
            </c:extLst>
          </c:dPt>
          <c:dPt>
            <c:idx val="2"/>
            <c:invertIfNegative val="0"/>
            <c:bubble3D val="0"/>
            <c:extLst xmlns:c16r2="http://schemas.microsoft.com/office/drawing/2015/06/chart">
              <c:ext xmlns:c16="http://schemas.microsoft.com/office/drawing/2014/chart" uri="{C3380CC4-5D6E-409C-BE32-E72D297353CC}">
                <c16:uniqueId val="{00000002-0F5E-4186-9F39-1DC0CA8FF6D2}"/>
              </c:ext>
            </c:extLst>
          </c:dPt>
          <c:dPt>
            <c:idx val="3"/>
            <c:invertIfNegative val="0"/>
            <c:bubble3D val="0"/>
            <c:extLst xmlns:c16r2="http://schemas.microsoft.com/office/drawing/2015/06/chart">
              <c:ext xmlns:c16="http://schemas.microsoft.com/office/drawing/2014/chart" uri="{C3380CC4-5D6E-409C-BE32-E72D297353CC}">
                <c16:uniqueId val="{00000003-0F5E-4186-9F39-1DC0CA8FF6D2}"/>
              </c:ext>
            </c:extLst>
          </c:dPt>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3</c:v>
                </c:pt>
                <c:pt idx="1">
                  <c:v>1</c:v>
                </c:pt>
                <c:pt idx="2">
                  <c:v>2</c:v>
                </c:pt>
                <c:pt idx="3">
                  <c:v>6</c:v>
                </c:pt>
              </c:numCache>
            </c:numRef>
          </c:val>
          <c:extLst xmlns:c16r2="http://schemas.microsoft.com/office/drawing/2015/06/chart">
            <c:ext xmlns:c16="http://schemas.microsoft.com/office/drawing/2014/chart" uri="{C3380CC4-5D6E-409C-BE32-E72D297353CC}">
              <c16:uniqueId val="{00000004-0F5E-4186-9F39-1DC0CA8FF6D2}"/>
            </c:ext>
          </c:extLst>
        </c:ser>
        <c:ser>
          <c:idx val="1"/>
          <c:order val="1"/>
          <c:tx>
            <c:strRef>
              <c:f>Sheet1!$C$1</c:f>
              <c:strCache>
                <c:ptCount val="1"/>
                <c:pt idx="0">
                  <c:v>Series 2</c:v>
                </c:pt>
              </c:strCache>
            </c:strRef>
          </c:tx>
          <c:spPr>
            <a:solidFill>
              <a:srgbClr val="79886C">
                <a:alpha val="50000"/>
              </a:srgbClr>
            </a:soli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5-0F5E-4186-9F39-1DC0CA8FF6D2}"/>
              </c:ext>
            </c:extLst>
          </c:dPt>
          <c:dPt>
            <c:idx val="1"/>
            <c:invertIfNegative val="0"/>
            <c:bubble3D val="0"/>
            <c:extLst xmlns:c16r2="http://schemas.microsoft.com/office/drawing/2015/06/chart">
              <c:ext xmlns:c16="http://schemas.microsoft.com/office/drawing/2014/chart" uri="{C3380CC4-5D6E-409C-BE32-E72D297353CC}">
                <c16:uniqueId val="{00000006-0F5E-4186-9F39-1DC0CA8FF6D2}"/>
              </c:ext>
            </c:extLst>
          </c:dPt>
          <c:dPt>
            <c:idx val="2"/>
            <c:invertIfNegative val="0"/>
            <c:bubble3D val="0"/>
            <c:extLst xmlns:c16r2="http://schemas.microsoft.com/office/drawing/2015/06/chart">
              <c:ext xmlns:c16="http://schemas.microsoft.com/office/drawing/2014/chart" uri="{C3380CC4-5D6E-409C-BE32-E72D297353CC}">
                <c16:uniqueId val="{00000007-0F5E-4186-9F39-1DC0CA8FF6D2}"/>
              </c:ext>
            </c:extLst>
          </c:dPt>
          <c:dPt>
            <c:idx val="3"/>
            <c:invertIfNegative val="0"/>
            <c:bubble3D val="0"/>
            <c:extLst xmlns:c16r2="http://schemas.microsoft.com/office/drawing/2015/06/chart">
              <c:ext xmlns:c16="http://schemas.microsoft.com/office/drawing/2014/chart" uri="{C3380CC4-5D6E-409C-BE32-E72D297353CC}">
                <c16:uniqueId val="{00000008-0F5E-4186-9F39-1DC0CA8FF6D2}"/>
              </c:ext>
            </c:extLst>
          </c:dPt>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4</c:v>
                </c:pt>
                <c:pt idx="1">
                  <c:v>4.4000000000000004</c:v>
                </c:pt>
                <c:pt idx="2">
                  <c:v>3</c:v>
                </c:pt>
                <c:pt idx="3">
                  <c:v>2</c:v>
                </c:pt>
              </c:numCache>
            </c:numRef>
          </c:val>
          <c:extLst xmlns:c16r2="http://schemas.microsoft.com/office/drawing/2015/06/chart">
            <c:ext xmlns:c16="http://schemas.microsoft.com/office/drawing/2014/chart" uri="{C3380CC4-5D6E-409C-BE32-E72D297353CC}">
              <c16:uniqueId val="{00000009-0F5E-4186-9F39-1DC0CA8FF6D2}"/>
            </c:ext>
          </c:extLst>
        </c:ser>
        <c:dLbls>
          <c:showLegendKey val="0"/>
          <c:showVal val="0"/>
          <c:showCatName val="0"/>
          <c:showSerName val="0"/>
          <c:showPercent val="0"/>
          <c:showBubbleSize val="0"/>
        </c:dLbls>
        <c:gapWidth val="355"/>
        <c:overlap val="-70"/>
        <c:axId val="122710656"/>
        <c:axId val="122716544"/>
      </c:barChart>
      <c:catAx>
        <c:axId val="122710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85000"/>
                    <a:lumOff val="15000"/>
                  </a:schemeClr>
                </a:solidFill>
                <a:latin typeface="书体坊郭小语钢笔楷体" panose="02010601030101010101" pitchFamily="2" charset="-122"/>
                <a:ea typeface="书体坊郭小语钢笔楷体" panose="02010601030101010101" pitchFamily="2" charset="-122"/>
                <a:cs typeface="+mn-cs"/>
              </a:defRPr>
            </a:pPr>
            <a:endParaRPr lang="zh-CN"/>
          </a:p>
        </c:txPr>
        <c:crossAx val="122716544"/>
        <c:crosses val="autoZero"/>
        <c:auto val="1"/>
        <c:lblAlgn val="ctr"/>
        <c:lblOffset val="100"/>
        <c:noMultiLvlLbl val="0"/>
      </c:catAx>
      <c:valAx>
        <c:axId val="122716544"/>
        <c:scaling>
          <c:orientation val="minMax"/>
        </c:scaling>
        <c:delete val="0"/>
        <c:axPos val="l"/>
        <c:majorGridlines>
          <c:spPr>
            <a:ln w="9525" cap="flat" cmpd="sng" algn="ctr">
              <a:solidFill>
                <a:schemeClr val="tx1">
                  <a:lumMod val="85000"/>
                  <a:lumOff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85000"/>
                    <a:lumOff val="15000"/>
                  </a:schemeClr>
                </a:solidFill>
                <a:latin typeface="书体坊郭小语钢笔楷体" panose="02010601030101010101" pitchFamily="2" charset="-122"/>
                <a:ea typeface="书体坊郭小语钢笔楷体" panose="02010601030101010101" pitchFamily="2" charset="-122"/>
                <a:cs typeface="+mn-cs"/>
              </a:defRPr>
            </a:pPr>
            <a:endParaRPr lang="zh-CN"/>
          </a:p>
        </c:txPr>
        <c:crossAx val="122710656"/>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85000"/>
              <a:lumOff val="15000"/>
            </a:schemeClr>
          </a:solidFill>
          <a:latin typeface="书体坊郭小语钢笔楷体" panose="02010601030101010101" pitchFamily="2" charset="-122"/>
          <a:ea typeface="书体坊郭小语钢笔楷体" panose="02010601030101010101" pitchFamily="2" charset="-122"/>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B10D18-1587-493F-8E68-BCAA0B75BBDA}" type="datetimeFigureOut">
              <a:rPr lang="zh-CN" altLang="en-US" smtClean="0"/>
              <a:t>2018/7/21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32B3CD-6C8D-4C3E-9297-A56709E68FF8}" type="slidenum">
              <a:rPr lang="zh-CN" altLang="en-US" smtClean="0"/>
              <a:t>‹#›</a:t>
            </a:fld>
            <a:endParaRPr lang="zh-CN" altLang="en-US"/>
          </a:p>
        </p:txBody>
      </p:sp>
    </p:spTree>
    <p:extLst>
      <p:ext uri="{BB962C8B-B14F-4D97-AF65-F5344CB8AC3E}">
        <p14:creationId xmlns:p14="http://schemas.microsoft.com/office/powerpoint/2010/main" val="1096325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a:t>
            </a:fld>
            <a:endParaRPr lang="zh-CN" altLang="en-US"/>
          </a:p>
        </p:txBody>
      </p:sp>
    </p:spTree>
    <p:extLst>
      <p:ext uri="{BB962C8B-B14F-4D97-AF65-F5344CB8AC3E}">
        <p14:creationId xmlns:p14="http://schemas.microsoft.com/office/powerpoint/2010/main" val="4265919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10</a:t>
            </a:fld>
            <a:endParaRPr lang="zh-CN" altLang="en-US"/>
          </a:p>
        </p:txBody>
      </p:sp>
    </p:spTree>
    <p:extLst>
      <p:ext uri="{BB962C8B-B14F-4D97-AF65-F5344CB8AC3E}">
        <p14:creationId xmlns:p14="http://schemas.microsoft.com/office/powerpoint/2010/main" val="42620976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11</a:t>
            </a:fld>
            <a:endParaRPr lang="zh-CN" altLang="en-US"/>
          </a:p>
        </p:txBody>
      </p:sp>
    </p:spTree>
    <p:extLst>
      <p:ext uri="{BB962C8B-B14F-4D97-AF65-F5344CB8AC3E}">
        <p14:creationId xmlns:p14="http://schemas.microsoft.com/office/powerpoint/2010/main" val="2876907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12</a:t>
            </a:fld>
            <a:endParaRPr lang="zh-CN" altLang="en-US"/>
          </a:p>
        </p:txBody>
      </p:sp>
    </p:spTree>
    <p:extLst>
      <p:ext uri="{BB962C8B-B14F-4D97-AF65-F5344CB8AC3E}">
        <p14:creationId xmlns:p14="http://schemas.microsoft.com/office/powerpoint/2010/main" val="1226627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13</a:t>
            </a:fld>
            <a:endParaRPr lang="zh-CN" altLang="en-US"/>
          </a:p>
        </p:txBody>
      </p:sp>
    </p:spTree>
    <p:extLst>
      <p:ext uri="{BB962C8B-B14F-4D97-AF65-F5344CB8AC3E}">
        <p14:creationId xmlns:p14="http://schemas.microsoft.com/office/powerpoint/2010/main" val="24767720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14</a:t>
            </a:fld>
            <a:endParaRPr lang="zh-CN" altLang="en-US"/>
          </a:p>
        </p:txBody>
      </p:sp>
    </p:spTree>
    <p:extLst>
      <p:ext uri="{BB962C8B-B14F-4D97-AF65-F5344CB8AC3E}">
        <p14:creationId xmlns:p14="http://schemas.microsoft.com/office/powerpoint/2010/main" val="388315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15</a:t>
            </a:fld>
            <a:endParaRPr lang="zh-CN" altLang="en-US"/>
          </a:p>
        </p:txBody>
      </p:sp>
    </p:spTree>
    <p:extLst>
      <p:ext uri="{BB962C8B-B14F-4D97-AF65-F5344CB8AC3E}">
        <p14:creationId xmlns:p14="http://schemas.microsoft.com/office/powerpoint/2010/main" val="943097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16</a:t>
            </a:fld>
            <a:endParaRPr lang="zh-CN" altLang="en-US"/>
          </a:p>
        </p:txBody>
      </p:sp>
    </p:spTree>
    <p:extLst>
      <p:ext uri="{BB962C8B-B14F-4D97-AF65-F5344CB8AC3E}">
        <p14:creationId xmlns:p14="http://schemas.microsoft.com/office/powerpoint/2010/main" val="30284664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17</a:t>
            </a:fld>
            <a:endParaRPr lang="zh-CN" altLang="en-US"/>
          </a:p>
        </p:txBody>
      </p:sp>
    </p:spTree>
    <p:extLst>
      <p:ext uri="{BB962C8B-B14F-4D97-AF65-F5344CB8AC3E}">
        <p14:creationId xmlns:p14="http://schemas.microsoft.com/office/powerpoint/2010/main" val="476855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18</a:t>
            </a:fld>
            <a:endParaRPr lang="zh-CN" altLang="en-US"/>
          </a:p>
        </p:txBody>
      </p:sp>
    </p:spTree>
    <p:extLst>
      <p:ext uri="{BB962C8B-B14F-4D97-AF65-F5344CB8AC3E}">
        <p14:creationId xmlns:p14="http://schemas.microsoft.com/office/powerpoint/2010/main" val="1914466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19</a:t>
            </a:fld>
            <a:endParaRPr lang="zh-CN" altLang="en-US"/>
          </a:p>
        </p:txBody>
      </p:sp>
    </p:spTree>
    <p:extLst>
      <p:ext uri="{BB962C8B-B14F-4D97-AF65-F5344CB8AC3E}">
        <p14:creationId xmlns:p14="http://schemas.microsoft.com/office/powerpoint/2010/main" val="2077132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2</a:t>
            </a:fld>
            <a:endParaRPr lang="zh-CN" altLang="en-US"/>
          </a:p>
        </p:txBody>
      </p:sp>
    </p:spTree>
    <p:extLst>
      <p:ext uri="{BB962C8B-B14F-4D97-AF65-F5344CB8AC3E}">
        <p14:creationId xmlns:p14="http://schemas.microsoft.com/office/powerpoint/2010/main" val="28378349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20</a:t>
            </a:fld>
            <a:endParaRPr lang="zh-CN" altLang="en-US"/>
          </a:p>
        </p:txBody>
      </p:sp>
    </p:spTree>
    <p:extLst>
      <p:ext uri="{BB962C8B-B14F-4D97-AF65-F5344CB8AC3E}">
        <p14:creationId xmlns:p14="http://schemas.microsoft.com/office/powerpoint/2010/main" val="2486985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21</a:t>
            </a:fld>
            <a:endParaRPr lang="zh-CN" altLang="en-US"/>
          </a:p>
        </p:txBody>
      </p:sp>
    </p:spTree>
    <p:extLst>
      <p:ext uri="{BB962C8B-B14F-4D97-AF65-F5344CB8AC3E}">
        <p14:creationId xmlns:p14="http://schemas.microsoft.com/office/powerpoint/2010/main" val="10803715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22</a:t>
            </a:fld>
            <a:endParaRPr lang="zh-CN" altLang="en-US"/>
          </a:p>
        </p:txBody>
      </p:sp>
    </p:spTree>
    <p:extLst>
      <p:ext uri="{BB962C8B-B14F-4D97-AF65-F5344CB8AC3E}">
        <p14:creationId xmlns:p14="http://schemas.microsoft.com/office/powerpoint/2010/main" val="16640969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23</a:t>
            </a:fld>
            <a:endParaRPr lang="zh-CN" altLang="en-US"/>
          </a:p>
        </p:txBody>
      </p:sp>
    </p:spTree>
    <p:extLst>
      <p:ext uri="{BB962C8B-B14F-4D97-AF65-F5344CB8AC3E}">
        <p14:creationId xmlns:p14="http://schemas.microsoft.com/office/powerpoint/2010/main" val="243104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3</a:t>
            </a:fld>
            <a:endParaRPr lang="zh-CN" altLang="en-US"/>
          </a:p>
        </p:txBody>
      </p:sp>
    </p:spTree>
    <p:extLst>
      <p:ext uri="{BB962C8B-B14F-4D97-AF65-F5344CB8AC3E}">
        <p14:creationId xmlns:p14="http://schemas.microsoft.com/office/powerpoint/2010/main" val="1118854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4</a:t>
            </a:fld>
            <a:endParaRPr lang="zh-CN" altLang="en-US"/>
          </a:p>
        </p:txBody>
      </p:sp>
    </p:spTree>
    <p:extLst>
      <p:ext uri="{BB962C8B-B14F-4D97-AF65-F5344CB8AC3E}">
        <p14:creationId xmlns:p14="http://schemas.microsoft.com/office/powerpoint/2010/main" val="1610470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5</a:t>
            </a:fld>
            <a:endParaRPr lang="zh-CN" altLang="en-US"/>
          </a:p>
        </p:txBody>
      </p:sp>
    </p:spTree>
    <p:extLst>
      <p:ext uri="{BB962C8B-B14F-4D97-AF65-F5344CB8AC3E}">
        <p14:creationId xmlns:p14="http://schemas.microsoft.com/office/powerpoint/2010/main" val="2186697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6</a:t>
            </a:fld>
            <a:endParaRPr lang="zh-CN" altLang="en-US"/>
          </a:p>
        </p:txBody>
      </p:sp>
    </p:spTree>
    <p:extLst>
      <p:ext uri="{BB962C8B-B14F-4D97-AF65-F5344CB8AC3E}">
        <p14:creationId xmlns:p14="http://schemas.microsoft.com/office/powerpoint/2010/main" val="2274645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7</a:t>
            </a:fld>
            <a:endParaRPr lang="zh-CN" altLang="en-US"/>
          </a:p>
        </p:txBody>
      </p:sp>
    </p:spTree>
    <p:extLst>
      <p:ext uri="{BB962C8B-B14F-4D97-AF65-F5344CB8AC3E}">
        <p14:creationId xmlns:p14="http://schemas.microsoft.com/office/powerpoint/2010/main" val="1715174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8</a:t>
            </a:fld>
            <a:endParaRPr lang="zh-CN" altLang="en-US"/>
          </a:p>
        </p:txBody>
      </p:sp>
    </p:spTree>
    <p:extLst>
      <p:ext uri="{BB962C8B-B14F-4D97-AF65-F5344CB8AC3E}">
        <p14:creationId xmlns:p14="http://schemas.microsoft.com/office/powerpoint/2010/main" val="41470208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B3CD-6C8D-4C3E-9297-A56709E68FF8}" type="slidenum">
              <a:rPr lang="zh-CN" altLang="en-US" smtClean="0"/>
              <a:t>9</a:t>
            </a:fld>
            <a:endParaRPr lang="zh-CN" altLang="en-US"/>
          </a:p>
        </p:txBody>
      </p:sp>
    </p:spTree>
    <p:extLst>
      <p:ext uri="{BB962C8B-B14F-4D97-AF65-F5344CB8AC3E}">
        <p14:creationId xmlns:p14="http://schemas.microsoft.com/office/powerpoint/2010/main" val="1770128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F4954AE-B9E9-4672-AC4C-8FE4369263C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FCD3B465-3866-4A1A-8439-5A6CB17C40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 xmlns:a16="http://schemas.microsoft.com/office/drawing/2014/main" id="{067DD1DB-01BE-4ADD-AC07-061765CF7E53}"/>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5" name="页脚占位符 4">
            <a:extLst>
              <a:ext uri="{FF2B5EF4-FFF2-40B4-BE49-F238E27FC236}">
                <a16:creationId xmlns="" xmlns:a16="http://schemas.microsoft.com/office/drawing/2014/main" id="{0E0213EE-79C2-48E5-A9C6-1BCBA393B34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7BEA770-6214-4EA4-92B6-2F062009E7E9}"/>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3713531046"/>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50BC864-F5AA-4B61-8006-3903C64B62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7548023-DB92-487A-93B1-A981E09589B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848CACA-EC9A-422F-A2F0-D36DC4640D9A}"/>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5" name="页脚占位符 4">
            <a:extLst>
              <a:ext uri="{FF2B5EF4-FFF2-40B4-BE49-F238E27FC236}">
                <a16:creationId xmlns="" xmlns:a16="http://schemas.microsoft.com/office/drawing/2014/main" id="{9672AB15-43D7-4589-AA1C-AEA9EBA2A0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66C9AAE-4BEE-4705-B301-D533D14FB82E}"/>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665932317"/>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244BBF6-F959-4476-9D85-5424F8BD929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101CA2A-252C-4BB4-8B89-920DE083A83E}"/>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CA6CE9E-44A2-471A-A703-5EB3330646D1}"/>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5" name="页脚占位符 4">
            <a:extLst>
              <a:ext uri="{FF2B5EF4-FFF2-40B4-BE49-F238E27FC236}">
                <a16:creationId xmlns="" xmlns:a16="http://schemas.microsoft.com/office/drawing/2014/main" id="{B0CA62BE-D7F6-479C-B81B-2EA27EEFA1D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5825FA3-BE7B-4FF3-ACE8-F06CA2259E00}"/>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1080421296"/>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72099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96906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24756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1657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2973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1490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64297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56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0A08842-FC7B-4EA0-8051-C2BFD793BE9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7AEFCE0-5CE3-4B47-B897-15B7F1CC8BB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B0AC7CE-6679-4943-B58B-642035B3A794}"/>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5" name="页脚占位符 4">
            <a:extLst>
              <a:ext uri="{FF2B5EF4-FFF2-40B4-BE49-F238E27FC236}">
                <a16:creationId xmlns="" xmlns:a16="http://schemas.microsoft.com/office/drawing/2014/main" id="{0BC5DC95-6DEC-41F7-A723-0DB36BDBD94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1831FDC-0C6F-4251-A9D1-0A6F994738B3}"/>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229626045"/>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85579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12475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549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43764F8-F6F2-4011-8742-D5ACCCB6D2B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B200CF39-D5B2-4971-9B7F-3557A0A2D9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598DD3F9-0E72-4899-A485-E5B83879B825}"/>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5" name="页脚占位符 4">
            <a:extLst>
              <a:ext uri="{FF2B5EF4-FFF2-40B4-BE49-F238E27FC236}">
                <a16:creationId xmlns="" xmlns:a16="http://schemas.microsoft.com/office/drawing/2014/main" id="{CAFB5D2E-2FD7-49B9-B321-BEFC38D92E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1767825-9307-4103-A184-B2859AE268B2}"/>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3637388025"/>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1BC578B-749D-4E22-8FBF-C247947D58F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99C8AA3-327C-4B6F-A425-64B82D9FDF8B}"/>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F11B2B5B-7B9C-470E-9DDD-918026C881D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B837B565-C9E0-422E-85D2-0B7E0A30C59D}"/>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6" name="页脚占位符 5">
            <a:extLst>
              <a:ext uri="{FF2B5EF4-FFF2-40B4-BE49-F238E27FC236}">
                <a16:creationId xmlns="" xmlns:a16="http://schemas.microsoft.com/office/drawing/2014/main" id="{0C71763D-8FE1-4597-AB25-5F03282624C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D27C941-36AE-4EC6-BAE0-967CB8A44589}"/>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2138064137"/>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08BEAD4-9365-480E-98B4-2594DB0A5BA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1BC973E6-FFEE-47C6-9ACF-E53336A3DC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12D35D69-E5D3-477C-8DF6-13930ABEBA30}"/>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81E51BC7-6975-473B-A389-006263E9D7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D369402E-C73F-4D33-9E6A-47CD49E8C844}"/>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FA400469-73C7-43B1-9311-EC2A124AD992}"/>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8" name="页脚占位符 7">
            <a:extLst>
              <a:ext uri="{FF2B5EF4-FFF2-40B4-BE49-F238E27FC236}">
                <a16:creationId xmlns="" xmlns:a16="http://schemas.microsoft.com/office/drawing/2014/main" id="{51D35501-87BE-4CA8-B34F-5C74C9F8CFF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C21DB98D-14E5-4430-B708-436EB059E518}"/>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
        <p:nvSpPr>
          <p:cNvPr id="11" name="矩形 10"/>
          <p:cNvSpPr/>
          <p:nvPr userDrawn="1"/>
        </p:nvSpPr>
        <p:spPr>
          <a:xfrm>
            <a:off x="4096129" y="55079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EEFF5"/>
                </a:solidFill>
                <a:effectLst/>
                <a:uLnTx/>
                <a:uFillTx/>
              </a:rPr>
              <a:t>PPT</a:t>
            </a:r>
            <a:r>
              <a:rPr kumimoji="0" lang="zh-CN" altLang="en-US" sz="100" b="0" i="0" u="none" strike="noStrike" kern="0" cap="none" spc="0" normalizeH="0" baseline="0" noProof="0" dirty="0" smtClean="0">
                <a:ln>
                  <a:noFill/>
                </a:ln>
                <a:solidFill>
                  <a:srgbClr val="EEEFF5"/>
                </a:solidFill>
                <a:effectLst/>
                <a:uLnTx/>
                <a:uFillTx/>
              </a:rPr>
              <a:t>模板下载：</a:t>
            </a:r>
            <a:r>
              <a:rPr kumimoji="0" lang="en-US" altLang="zh-CN" sz="100" b="0" i="0" u="none" strike="noStrike" kern="0" cap="none" spc="0" normalizeH="0" baseline="0" noProof="0" dirty="0" smtClean="0">
                <a:ln>
                  <a:noFill/>
                </a:ln>
                <a:solidFill>
                  <a:srgbClr val="EEEFF5"/>
                </a:solidFill>
                <a:effectLst/>
                <a:uLnTx/>
                <a:uFillTx/>
              </a:rPr>
              <a:t>www.1ppt.com/moban/     </a:t>
            </a:r>
            <a:r>
              <a:rPr kumimoji="0" lang="zh-CN" altLang="en-US" sz="100" b="0" i="0" u="none" strike="noStrike" kern="0" cap="none" spc="0" normalizeH="0" baseline="0" noProof="0" dirty="0" smtClean="0">
                <a:ln>
                  <a:noFill/>
                </a:ln>
                <a:solidFill>
                  <a:srgbClr val="EEEFF5"/>
                </a:solidFill>
                <a:effectLst/>
                <a:uLnTx/>
                <a:uFillTx/>
              </a:rPr>
              <a:t>行业</a:t>
            </a:r>
            <a:r>
              <a:rPr kumimoji="0" lang="en-US" altLang="zh-CN" sz="100" b="0" i="0" u="none" strike="noStrike" kern="0" cap="none" spc="0" normalizeH="0" baseline="0" noProof="0" dirty="0" smtClean="0">
                <a:ln>
                  <a:noFill/>
                </a:ln>
                <a:solidFill>
                  <a:srgbClr val="EEEFF5"/>
                </a:solidFill>
                <a:effectLst/>
                <a:uLnTx/>
                <a:uFillTx/>
              </a:rPr>
              <a:t>PPT</a:t>
            </a:r>
            <a:r>
              <a:rPr kumimoji="0" lang="zh-CN" altLang="en-US" sz="100" b="0" i="0" u="none" strike="noStrike" kern="0" cap="none" spc="0" normalizeH="0" baseline="0" noProof="0" dirty="0" smtClean="0">
                <a:ln>
                  <a:noFill/>
                </a:ln>
                <a:solidFill>
                  <a:srgbClr val="EEEFF5"/>
                </a:solidFill>
                <a:effectLst/>
                <a:uLnTx/>
                <a:uFillTx/>
              </a:rPr>
              <a:t>模板：</a:t>
            </a:r>
            <a:r>
              <a:rPr kumimoji="0" lang="en-US" altLang="zh-CN" sz="100" b="0" i="0" u="none" strike="noStrike" kern="0" cap="none" spc="0" normalizeH="0" baseline="0" noProof="0" dirty="0" smtClean="0">
                <a:ln>
                  <a:noFill/>
                </a:ln>
                <a:solidFill>
                  <a:srgbClr val="EEEFF5"/>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FF5"/>
                </a:solidFill>
                <a:effectLst/>
                <a:uLnTx/>
                <a:uFillTx/>
              </a:rPr>
              <a:t>节日</a:t>
            </a:r>
            <a:r>
              <a:rPr kumimoji="0" lang="en-US" altLang="zh-CN" sz="100" b="0" i="0" u="none" strike="noStrike" kern="0" cap="none" spc="0" normalizeH="0" baseline="0" noProof="0" dirty="0" smtClean="0">
                <a:ln>
                  <a:noFill/>
                </a:ln>
                <a:solidFill>
                  <a:srgbClr val="EEEFF5"/>
                </a:solidFill>
                <a:effectLst/>
                <a:uLnTx/>
                <a:uFillTx/>
              </a:rPr>
              <a:t>PPT</a:t>
            </a:r>
            <a:r>
              <a:rPr kumimoji="0" lang="zh-CN" altLang="en-US" sz="100" b="0" i="0" u="none" strike="noStrike" kern="0" cap="none" spc="0" normalizeH="0" baseline="0" noProof="0" dirty="0" smtClean="0">
                <a:ln>
                  <a:noFill/>
                </a:ln>
                <a:solidFill>
                  <a:srgbClr val="EEEFF5"/>
                </a:solidFill>
                <a:effectLst/>
                <a:uLnTx/>
                <a:uFillTx/>
              </a:rPr>
              <a:t>模板：</a:t>
            </a:r>
            <a:r>
              <a:rPr kumimoji="0" lang="en-US" altLang="zh-CN" sz="100" b="0" i="0" u="none" strike="noStrike" kern="0" cap="none" spc="0" normalizeH="0" baseline="0" noProof="0" dirty="0" smtClean="0">
                <a:ln>
                  <a:noFill/>
                </a:ln>
                <a:solidFill>
                  <a:srgbClr val="EEEFF5"/>
                </a:solidFill>
                <a:effectLst/>
                <a:uLnTx/>
                <a:uFillTx/>
              </a:rPr>
              <a:t>www.1ppt.com/jieri/           PPT</a:t>
            </a:r>
            <a:r>
              <a:rPr kumimoji="0" lang="zh-CN" altLang="en-US" sz="100" b="0" i="0" u="none" strike="noStrike" kern="0" cap="none" spc="0" normalizeH="0" baseline="0" noProof="0" dirty="0" smtClean="0">
                <a:ln>
                  <a:noFill/>
                </a:ln>
                <a:solidFill>
                  <a:srgbClr val="EEEFF5"/>
                </a:solidFill>
                <a:effectLst/>
                <a:uLnTx/>
                <a:uFillTx/>
              </a:rPr>
              <a:t>素材下载：</a:t>
            </a:r>
            <a:r>
              <a:rPr kumimoji="0" lang="en-US" altLang="zh-CN" sz="100" b="0" i="0" u="none" strike="noStrike" kern="0" cap="none" spc="0" normalizeH="0" baseline="0" noProof="0" dirty="0" smtClean="0">
                <a:ln>
                  <a:noFill/>
                </a:ln>
                <a:solidFill>
                  <a:srgbClr val="EEEFF5"/>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EEFF5"/>
                </a:solidFill>
                <a:effectLst/>
                <a:uLnTx/>
                <a:uFillTx/>
              </a:rPr>
              <a:t>PPT</a:t>
            </a:r>
            <a:r>
              <a:rPr kumimoji="0" lang="zh-CN" altLang="en-US" sz="100" b="0" i="0" u="none" strike="noStrike" kern="0" cap="none" spc="0" normalizeH="0" baseline="0" noProof="0" dirty="0" smtClean="0">
                <a:ln>
                  <a:noFill/>
                </a:ln>
                <a:solidFill>
                  <a:srgbClr val="EEEFF5"/>
                </a:solidFill>
                <a:effectLst/>
                <a:uLnTx/>
                <a:uFillTx/>
              </a:rPr>
              <a:t>背景图片：</a:t>
            </a:r>
            <a:r>
              <a:rPr kumimoji="0" lang="en-US" altLang="zh-CN" sz="100" b="0" i="0" u="none" strike="noStrike" kern="0" cap="none" spc="0" normalizeH="0" baseline="0" noProof="0" dirty="0" smtClean="0">
                <a:ln>
                  <a:noFill/>
                </a:ln>
                <a:solidFill>
                  <a:srgbClr val="EEEFF5"/>
                </a:solidFill>
                <a:effectLst/>
                <a:uLnTx/>
                <a:uFillTx/>
              </a:rPr>
              <a:t>www.1ppt.com/beijing/      PPT</a:t>
            </a:r>
            <a:r>
              <a:rPr kumimoji="0" lang="zh-CN" altLang="en-US" sz="100" b="0" i="0" u="none" strike="noStrike" kern="0" cap="none" spc="0" normalizeH="0" baseline="0" noProof="0" dirty="0" smtClean="0">
                <a:ln>
                  <a:noFill/>
                </a:ln>
                <a:solidFill>
                  <a:srgbClr val="EEEFF5"/>
                </a:solidFill>
                <a:effectLst/>
                <a:uLnTx/>
                <a:uFillTx/>
              </a:rPr>
              <a:t>图表下载：</a:t>
            </a:r>
            <a:r>
              <a:rPr kumimoji="0" lang="en-US" altLang="zh-CN" sz="100" b="0" i="0" u="none" strike="noStrike" kern="0" cap="none" spc="0" normalizeH="0" baseline="0" noProof="0" dirty="0" smtClean="0">
                <a:ln>
                  <a:noFill/>
                </a:ln>
                <a:solidFill>
                  <a:srgbClr val="EEEFF5"/>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FF5"/>
                </a:solidFill>
                <a:effectLst/>
                <a:uLnTx/>
                <a:uFillTx/>
              </a:rPr>
              <a:t>优秀</a:t>
            </a:r>
            <a:r>
              <a:rPr kumimoji="0" lang="en-US" altLang="zh-CN" sz="100" b="0" i="0" u="none" strike="noStrike" kern="0" cap="none" spc="0" normalizeH="0" baseline="0" noProof="0" dirty="0" smtClean="0">
                <a:ln>
                  <a:noFill/>
                </a:ln>
                <a:solidFill>
                  <a:srgbClr val="EEEFF5"/>
                </a:solidFill>
                <a:effectLst/>
                <a:uLnTx/>
                <a:uFillTx/>
              </a:rPr>
              <a:t>PPT</a:t>
            </a:r>
            <a:r>
              <a:rPr kumimoji="0" lang="zh-CN" altLang="en-US" sz="100" b="0" i="0" u="none" strike="noStrike" kern="0" cap="none" spc="0" normalizeH="0" baseline="0" noProof="0" dirty="0" smtClean="0">
                <a:ln>
                  <a:noFill/>
                </a:ln>
                <a:solidFill>
                  <a:srgbClr val="EEEFF5"/>
                </a:solidFill>
                <a:effectLst/>
                <a:uLnTx/>
                <a:uFillTx/>
              </a:rPr>
              <a:t>下载：</a:t>
            </a:r>
            <a:r>
              <a:rPr kumimoji="0" lang="en-US" altLang="zh-CN" sz="100" b="0" i="0" u="none" strike="noStrike" kern="0" cap="none" spc="0" normalizeH="0" baseline="0" noProof="0" dirty="0" smtClean="0">
                <a:ln>
                  <a:noFill/>
                </a:ln>
                <a:solidFill>
                  <a:srgbClr val="EEEFF5"/>
                </a:solidFill>
                <a:effectLst/>
                <a:uLnTx/>
                <a:uFillTx/>
              </a:rPr>
              <a:t>www.1ppt.com/xiazai/        PPT</a:t>
            </a:r>
            <a:r>
              <a:rPr kumimoji="0" lang="zh-CN" altLang="en-US" sz="100" b="0" i="0" u="none" strike="noStrike" kern="0" cap="none" spc="0" normalizeH="0" baseline="0" noProof="0" dirty="0" smtClean="0">
                <a:ln>
                  <a:noFill/>
                </a:ln>
                <a:solidFill>
                  <a:srgbClr val="EEEFF5"/>
                </a:solidFill>
                <a:effectLst/>
                <a:uLnTx/>
                <a:uFillTx/>
              </a:rPr>
              <a:t>教程： </a:t>
            </a:r>
            <a:r>
              <a:rPr kumimoji="0" lang="en-US" altLang="zh-CN" sz="100" b="0" i="0" u="none" strike="noStrike" kern="0" cap="none" spc="0" normalizeH="0" baseline="0" noProof="0" dirty="0" smtClean="0">
                <a:ln>
                  <a:noFill/>
                </a:ln>
                <a:solidFill>
                  <a:srgbClr val="EEEFF5"/>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EEFF5"/>
                </a:solidFill>
                <a:effectLst/>
                <a:uLnTx/>
                <a:uFillTx/>
              </a:rPr>
              <a:t>Word</a:t>
            </a:r>
            <a:r>
              <a:rPr kumimoji="0" lang="zh-CN" altLang="en-US" sz="100" b="0" i="0" u="none" strike="noStrike" kern="0" cap="none" spc="0" normalizeH="0" baseline="0" noProof="0" dirty="0" smtClean="0">
                <a:ln>
                  <a:noFill/>
                </a:ln>
                <a:solidFill>
                  <a:srgbClr val="EEEFF5"/>
                </a:solidFill>
                <a:effectLst/>
                <a:uLnTx/>
                <a:uFillTx/>
              </a:rPr>
              <a:t>教程： </a:t>
            </a:r>
            <a:r>
              <a:rPr kumimoji="0" lang="en-US" altLang="zh-CN" sz="100" b="0" i="0" u="none" strike="noStrike" kern="0" cap="none" spc="0" normalizeH="0" baseline="0" noProof="0" dirty="0" smtClean="0">
                <a:ln>
                  <a:noFill/>
                </a:ln>
                <a:solidFill>
                  <a:srgbClr val="EEEFF5"/>
                </a:solidFill>
                <a:effectLst/>
                <a:uLnTx/>
                <a:uFillTx/>
              </a:rPr>
              <a:t>www.1ppt.com/word/              Excel</a:t>
            </a:r>
            <a:r>
              <a:rPr kumimoji="0" lang="zh-CN" altLang="en-US" sz="100" b="0" i="0" u="none" strike="noStrike" kern="0" cap="none" spc="0" normalizeH="0" baseline="0" noProof="0" dirty="0" smtClean="0">
                <a:ln>
                  <a:noFill/>
                </a:ln>
                <a:solidFill>
                  <a:srgbClr val="EEEFF5"/>
                </a:solidFill>
                <a:effectLst/>
                <a:uLnTx/>
                <a:uFillTx/>
              </a:rPr>
              <a:t>教程：</a:t>
            </a:r>
            <a:r>
              <a:rPr kumimoji="0" lang="en-US" altLang="zh-CN" sz="100" b="0" i="0" u="none" strike="noStrike" kern="0" cap="none" spc="0" normalizeH="0" baseline="0" noProof="0" dirty="0" smtClean="0">
                <a:ln>
                  <a:noFill/>
                </a:ln>
                <a:solidFill>
                  <a:srgbClr val="EEEFF5"/>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FF5"/>
                </a:solidFill>
                <a:effectLst/>
                <a:uLnTx/>
                <a:uFillTx/>
              </a:rPr>
              <a:t>资料下载：</a:t>
            </a:r>
            <a:r>
              <a:rPr kumimoji="0" lang="en-US" altLang="zh-CN" sz="100" b="0" i="0" u="none" strike="noStrike" kern="0" cap="none" spc="0" normalizeH="0" baseline="0" noProof="0" dirty="0" smtClean="0">
                <a:ln>
                  <a:noFill/>
                </a:ln>
                <a:solidFill>
                  <a:srgbClr val="EEEFF5"/>
                </a:solidFill>
                <a:effectLst/>
                <a:uLnTx/>
                <a:uFillTx/>
              </a:rPr>
              <a:t>www.1ppt.com/ziliao/                PPT</a:t>
            </a:r>
            <a:r>
              <a:rPr kumimoji="0" lang="zh-CN" altLang="en-US" sz="100" b="0" i="0" u="none" strike="noStrike" kern="0" cap="none" spc="0" normalizeH="0" baseline="0" noProof="0" dirty="0" smtClean="0">
                <a:ln>
                  <a:noFill/>
                </a:ln>
                <a:solidFill>
                  <a:srgbClr val="EEEFF5"/>
                </a:solidFill>
                <a:effectLst/>
                <a:uLnTx/>
                <a:uFillTx/>
              </a:rPr>
              <a:t>课件下载：</a:t>
            </a:r>
            <a:r>
              <a:rPr kumimoji="0" lang="en-US" altLang="zh-CN" sz="100" b="0" i="0" u="none" strike="noStrike" kern="0" cap="none" spc="0" normalizeH="0" baseline="0" noProof="0" dirty="0" smtClean="0">
                <a:ln>
                  <a:noFill/>
                </a:ln>
                <a:solidFill>
                  <a:srgbClr val="EEEFF5"/>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FF5"/>
                </a:solidFill>
                <a:effectLst/>
                <a:uLnTx/>
                <a:uFillTx/>
              </a:rPr>
              <a:t>范文下载：</a:t>
            </a:r>
            <a:r>
              <a:rPr kumimoji="0" lang="en-US" altLang="zh-CN" sz="100" b="0" i="0" u="none" strike="noStrike" kern="0" cap="none" spc="0" normalizeH="0" baseline="0" noProof="0" dirty="0" smtClean="0">
                <a:ln>
                  <a:noFill/>
                </a:ln>
                <a:solidFill>
                  <a:srgbClr val="EEEFF5"/>
                </a:solidFill>
                <a:effectLst/>
                <a:uLnTx/>
                <a:uFillTx/>
              </a:rPr>
              <a:t>www.1ppt.com/fanwen/             </a:t>
            </a:r>
            <a:r>
              <a:rPr kumimoji="0" lang="zh-CN" altLang="en-US" sz="100" b="0" i="0" u="none" strike="noStrike" kern="0" cap="none" spc="0" normalizeH="0" baseline="0" noProof="0" dirty="0" smtClean="0">
                <a:ln>
                  <a:noFill/>
                </a:ln>
                <a:solidFill>
                  <a:srgbClr val="EEEFF5"/>
                </a:solidFill>
                <a:effectLst/>
                <a:uLnTx/>
                <a:uFillTx/>
              </a:rPr>
              <a:t>试卷下载：</a:t>
            </a:r>
            <a:r>
              <a:rPr kumimoji="0" lang="en-US" altLang="zh-CN" sz="100" b="0" i="0" u="none" strike="noStrike" kern="0" cap="none" spc="0" normalizeH="0" baseline="0" noProof="0" dirty="0" smtClean="0">
                <a:ln>
                  <a:noFill/>
                </a:ln>
                <a:solidFill>
                  <a:srgbClr val="EEEFF5"/>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FF5"/>
                </a:solidFill>
                <a:effectLst/>
                <a:uLnTx/>
                <a:uFillTx/>
              </a:rPr>
              <a:t>教案下载：</a:t>
            </a:r>
            <a:r>
              <a:rPr kumimoji="0" lang="en-US" altLang="zh-CN" sz="100" b="0" i="0" u="none" strike="noStrike" kern="0" cap="none" spc="0" normalizeH="0" baseline="0" noProof="0" dirty="0" smtClean="0">
                <a:ln>
                  <a:noFill/>
                </a:ln>
                <a:solidFill>
                  <a:srgbClr val="EEEFF5"/>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EEEFF5"/>
                </a:solidFill>
                <a:effectLst/>
                <a:uLnTx/>
                <a:uFillTx/>
              </a:rPr>
              <a:t>字体下载：</a:t>
            </a:r>
            <a:r>
              <a:rPr kumimoji="0" lang="en-US" altLang="zh-CN" sz="100" b="0" i="0" u="none" strike="noStrike" kern="0" cap="none" spc="0" normalizeH="0" baseline="0" noProof="0" dirty="0" smtClean="0">
                <a:ln>
                  <a:noFill/>
                </a:ln>
                <a:solidFill>
                  <a:srgbClr val="EEEFF5"/>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EEEFF5"/>
                </a:solidFill>
                <a:effectLst/>
                <a:uLnTx/>
                <a:uFillTx/>
              </a:rPr>
              <a:t> </a:t>
            </a:r>
            <a:endParaRPr kumimoji="0" lang="zh-CN" altLang="en-US" sz="100" b="0" i="0" u="none" strike="noStrike" kern="0" cap="none" spc="0" normalizeH="0" baseline="0" noProof="0" dirty="0" smtClean="0">
              <a:ln>
                <a:noFill/>
              </a:ln>
              <a:solidFill>
                <a:srgbClr val="EEEFF5"/>
              </a:solidFill>
              <a:effectLst/>
              <a:uLnTx/>
              <a:uFillTx/>
            </a:endParaRPr>
          </a:p>
        </p:txBody>
      </p:sp>
    </p:spTree>
    <p:extLst>
      <p:ext uri="{BB962C8B-B14F-4D97-AF65-F5344CB8AC3E}">
        <p14:creationId xmlns:p14="http://schemas.microsoft.com/office/powerpoint/2010/main" val="1329681170"/>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67AE278-192C-4B39-AD58-311824D09F2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682BD4C7-36AF-4B38-975E-28F2E4070EE5}"/>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4" name="页脚占位符 3">
            <a:extLst>
              <a:ext uri="{FF2B5EF4-FFF2-40B4-BE49-F238E27FC236}">
                <a16:creationId xmlns="" xmlns:a16="http://schemas.microsoft.com/office/drawing/2014/main" id="{AD5A9579-ED33-40AF-964F-E6C1CF37BCA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B8B19B2-17BA-4D47-942B-C94E0352686B}"/>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940000410"/>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129CA830-3A3D-4076-B2E7-9CCD33B3C31C}"/>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3" name="页脚占位符 2">
            <a:extLst>
              <a:ext uri="{FF2B5EF4-FFF2-40B4-BE49-F238E27FC236}">
                <a16:creationId xmlns="" xmlns:a16="http://schemas.microsoft.com/office/drawing/2014/main" id="{2F41FECB-8DF9-4439-9FFF-156816EEAAC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683B2797-B08B-4CD9-80BC-E97F40EEAC81}"/>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2428133384"/>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762A6F1-295F-4991-B240-ED4C35B9317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86C898B5-4789-4169-A3D0-8E144F9C43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7F03DAED-FC5E-42D2-BE5C-97E177B79B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026BF85E-6712-4F8B-B6B6-E9774EDD52F1}"/>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6" name="页脚占位符 5">
            <a:extLst>
              <a:ext uri="{FF2B5EF4-FFF2-40B4-BE49-F238E27FC236}">
                <a16:creationId xmlns="" xmlns:a16="http://schemas.microsoft.com/office/drawing/2014/main" id="{DCC84890-2F38-4672-BE46-E544FB8DD4D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22E6119-AD70-4468-B8CA-7EC4593C4476}"/>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150775671"/>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7F90273-E41F-4262-B6F8-A7A6CDAE108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A9E15638-7308-4A42-B00F-EF284B7104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EC7B9455-2105-4F02-8791-D044331024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0B08BCA-581A-4F87-95AF-D7FB4B41BC01}"/>
              </a:ext>
            </a:extLst>
          </p:cNvPr>
          <p:cNvSpPr>
            <a:spLocks noGrp="1"/>
          </p:cNvSpPr>
          <p:nvPr>
            <p:ph type="dt" sz="half" idx="10"/>
          </p:nvPr>
        </p:nvSpPr>
        <p:spPr/>
        <p:txBody>
          <a:bodyPr/>
          <a:lstStyle/>
          <a:p>
            <a:fld id="{8A688460-F461-4FED-810A-A2208B1A3793}" type="datetimeFigureOut">
              <a:rPr lang="zh-CN" altLang="en-US" smtClean="0"/>
              <a:t>2018/7/21</a:t>
            </a:fld>
            <a:endParaRPr lang="zh-CN" altLang="en-US"/>
          </a:p>
        </p:txBody>
      </p:sp>
      <p:sp>
        <p:nvSpPr>
          <p:cNvPr id="6" name="页脚占位符 5">
            <a:extLst>
              <a:ext uri="{FF2B5EF4-FFF2-40B4-BE49-F238E27FC236}">
                <a16:creationId xmlns="" xmlns:a16="http://schemas.microsoft.com/office/drawing/2014/main" id="{8B61E8C0-7054-4F8B-BE38-A1ABF4D61DA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4B53260-4A76-470B-B7D3-60A05752EA64}"/>
              </a:ext>
            </a:extLst>
          </p:cNvPr>
          <p:cNvSpPr>
            <a:spLocks noGrp="1"/>
          </p:cNvSpPr>
          <p:nvPr>
            <p:ph type="sldNum" sz="quarter" idx="12"/>
          </p:nvPr>
        </p:nvSpPr>
        <p:spPr/>
        <p:txBody>
          <a:body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1099905997"/>
      </p:ext>
    </p:extLst>
  </p:cSld>
  <p:clrMapOvr>
    <a:masterClrMapping/>
  </p:clrMapOvr>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2D6A19A-D8F2-4E31-B6BC-B9E51F39F4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DCDFDC6-47B8-405F-BDE9-6F491BB724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39DCBA0-7EEF-4E69-BC67-3F3FF3EF31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688460-F461-4FED-810A-A2208B1A3793}" type="datetimeFigureOut">
              <a:rPr lang="zh-CN" altLang="en-US" smtClean="0"/>
              <a:t>2018/7/21</a:t>
            </a:fld>
            <a:endParaRPr lang="zh-CN" altLang="en-US"/>
          </a:p>
        </p:txBody>
      </p:sp>
      <p:sp>
        <p:nvSpPr>
          <p:cNvPr id="5" name="页脚占位符 4">
            <a:extLst>
              <a:ext uri="{FF2B5EF4-FFF2-40B4-BE49-F238E27FC236}">
                <a16:creationId xmlns="" xmlns:a16="http://schemas.microsoft.com/office/drawing/2014/main" id="{D2696B53-4ECC-40EA-B6EC-4630D1968B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52F7A22C-771B-40B7-9F0C-72C5790504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A4F38A-14A5-4E5D-9257-12F798496B79}" type="slidenum">
              <a:rPr lang="zh-CN" altLang="en-US" smtClean="0"/>
              <a:t>‹#›</a:t>
            </a:fld>
            <a:endParaRPr lang="zh-CN" altLang="en-US"/>
          </a:p>
        </p:txBody>
      </p:sp>
    </p:spTree>
    <p:extLst>
      <p:ext uri="{BB962C8B-B14F-4D97-AF65-F5344CB8AC3E}">
        <p14:creationId xmlns:p14="http://schemas.microsoft.com/office/powerpoint/2010/main" val="16952261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4000">
        <p:random/>
      </p:transition>
    </mc:Choice>
    <mc:Fallback xmlns="">
      <p:transition spd="slow" advTm="4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81370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chart" Target="../charts/char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8.sv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6.sv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svg"/><Relationship Id="rId5" Type="http://schemas.openxmlformats.org/officeDocument/2006/relationships/image" Target="../media/image7.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21.sv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9.sv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chart" Target="../charts/chart2.xml"/><Relationship Id="rId7" Type="http://schemas.openxmlformats.org/officeDocument/2006/relationships/image" Target="../media/image25.sv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23.svg"/><Relationship Id="rId4" Type="http://schemas.openxmlformats.org/officeDocument/2006/relationships/image" Target="../media/image12.png"/><Relationship Id="rId9" Type="http://schemas.openxmlformats.org/officeDocument/2006/relationships/image" Target="../media/image27.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06EF968F-D061-4DB5-B15E-619801CE8502}"/>
              </a:ext>
            </a:extLst>
          </p:cNvPr>
          <p:cNvSpPr txBox="1"/>
          <p:nvPr/>
        </p:nvSpPr>
        <p:spPr>
          <a:xfrm>
            <a:off x="4277032" y="2993258"/>
            <a:ext cx="6937068" cy="830997"/>
          </a:xfrm>
          <a:prstGeom prst="rect">
            <a:avLst/>
          </a:prstGeom>
          <a:noFill/>
        </p:spPr>
        <p:txBody>
          <a:bodyPr wrap="square" rtlCol="0">
            <a:spAutoFit/>
          </a:bodyPr>
          <a:lstStyle/>
          <a:p>
            <a:pPr algn="ctr">
              <a:tabLst>
                <a:tab pos="5108575" algn="l"/>
              </a:tabLst>
            </a:pPr>
            <a:r>
              <a:rPr lang="zh-CN" altLang="en-US" sz="4800" smtClean="0">
                <a:solidFill>
                  <a:schemeClr val="tx1">
                    <a:lumMod val="85000"/>
                    <a:lumOff val="15000"/>
                  </a:schemeClr>
                </a:solidFill>
                <a:latin typeface="微软雅黑" panose="020B0503020204020204" pitchFamily="34" charset="-122"/>
                <a:ea typeface="微软雅黑" panose="020B0503020204020204" pitchFamily="34" charset="-122"/>
              </a:rPr>
              <a:t>淡雅简约通用</a:t>
            </a:r>
            <a:r>
              <a:rPr lang="en-US" altLang="zh-CN" sz="4800" smtClean="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4800" dirty="0">
                <a:solidFill>
                  <a:schemeClr val="tx1">
                    <a:lumMod val="85000"/>
                    <a:lumOff val="15000"/>
                  </a:schemeClr>
                </a:solidFill>
                <a:latin typeface="微软雅黑" panose="020B0503020204020204" pitchFamily="34" charset="-122"/>
                <a:ea typeface="微软雅黑" panose="020B0503020204020204" pitchFamily="34" charset="-122"/>
              </a:rPr>
              <a:t>模板</a:t>
            </a:r>
          </a:p>
        </p:txBody>
      </p:sp>
      <p:sp>
        <p:nvSpPr>
          <p:cNvPr id="13" name="文本框 12">
            <a:extLst>
              <a:ext uri="{FF2B5EF4-FFF2-40B4-BE49-F238E27FC236}">
                <a16:creationId xmlns="" xmlns:a16="http://schemas.microsoft.com/office/drawing/2014/main" id="{DA41FB96-6272-4DAA-B046-C0C46ED21862}"/>
              </a:ext>
            </a:extLst>
          </p:cNvPr>
          <p:cNvSpPr txBox="1"/>
          <p:nvPr/>
        </p:nvSpPr>
        <p:spPr>
          <a:xfrm>
            <a:off x="5558145" y="3936233"/>
            <a:ext cx="4374843" cy="400110"/>
          </a:xfrm>
          <a:prstGeom prst="rect">
            <a:avLst/>
          </a:prstGeom>
          <a:noFill/>
        </p:spPr>
        <p:txBody>
          <a:bodyPr wrap="square" rtlCol="0">
            <a:spAutoFit/>
          </a:bodyPr>
          <a:lstStyle/>
          <a:p>
            <a:pPr algn="ctr">
              <a:tabLst>
                <a:tab pos="5108575" algn="l"/>
              </a:tabLst>
            </a:pP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2000" dirty="0" smtClean="0">
                <a:solidFill>
                  <a:schemeClr val="tx1">
                    <a:lumMod val="85000"/>
                    <a:lumOff val="15000"/>
                  </a:schemeClr>
                </a:solidFill>
                <a:latin typeface="微软雅黑" panose="020B0503020204020204" pitchFamily="34" charset="-122"/>
                <a:ea typeface="微软雅黑" panose="020B0503020204020204" pitchFamily="34" charset="-122"/>
              </a:rPr>
              <a:t>PPT-www.1ppt.com</a:t>
            </a:r>
          </a:p>
        </p:txBody>
      </p:sp>
    </p:spTree>
    <p:extLst>
      <p:ext uri="{BB962C8B-B14F-4D97-AF65-F5344CB8AC3E}">
        <p14:creationId xmlns:p14="http://schemas.microsoft.com/office/powerpoint/2010/main" val="27347618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style.rotation</p:attrName>
                                        </p:attrNameLst>
                                      </p:cBhvr>
                                      <p:tavLst>
                                        <p:tav tm="0">
                                          <p:val>
                                            <p:fltVal val="90"/>
                                          </p:val>
                                        </p:tav>
                                        <p:tav tm="100000">
                                          <p:val>
                                            <p:fltVal val="0"/>
                                          </p:val>
                                        </p:tav>
                                      </p:tavLst>
                                    </p:anim>
                                    <p:animEffect transition="in" filter="fade">
                                      <p:cBhvr>
                                        <p:cTn id="1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a:extLst>
              <a:ext uri="{FF2B5EF4-FFF2-40B4-BE49-F238E27FC236}">
                <a16:creationId xmlns="" xmlns:a16="http://schemas.microsoft.com/office/drawing/2014/main" id="{A9967FB2-9CC7-49F5-9FE8-B3B1AE8C2D10}"/>
              </a:ext>
            </a:extLst>
          </p:cNvPr>
          <p:cNvGrpSpPr/>
          <p:nvPr/>
        </p:nvGrpSpPr>
        <p:grpSpPr>
          <a:xfrm>
            <a:off x="1402279" y="271539"/>
            <a:ext cx="4421499" cy="1242573"/>
            <a:chOff x="627579" y="610573"/>
            <a:chExt cx="4421499" cy="1242573"/>
          </a:xfrm>
        </p:grpSpPr>
        <p:sp>
          <p:nvSpPr>
            <p:cNvPr id="47" name="矩形 46">
              <a:extLst>
                <a:ext uri="{FF2B5EF4-FFF2-40B4-BE49-F238E27FC236}">
                  <a16:creationId xmlns="" xmlns:a16="http://schemas.microsoft.com/office/drawing/2014/main" id="{4A11813A-F74F-4A5A-A7EA-197F4E1AF136}"/>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48" name="文本框 47">
              <a:extLst>
                <a:ext uri="{FF2B5EF4-FFF2-40B4-BE49-F238E27FC236}">
                  <a16:creationId xmlns="" xmlns:a16="http://schemas.microsoft.com/office/drawing/2014/main" id="{2B7E450A-01D4-499C-A99D-33FDEAEAAEDC}"/>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49" name="直接连接符 48">
            <a:extLst>
              <a:ext uri="{FF2B5EF4-FFF2-40B4-BE49-F238E27FC236}">
                <a16:creationId xmlns="" xmlns:a16="http://schemas.microsoft.com/office/drawing/2014/main" id="{4D5048BD-9ABE-42D0-8F6A-BA17B0D42883}"/>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
        <p:nvSpPr>
          <p:cNvPr id="69" name="Rectangle 9">
            <a:extLst>
              <a:ext uri="{FF2B5EF4-FFF2-40B4-BE49-F238E27FC236}">
                <a16:creationId xmlns="" xmlns:a16="http://schemas.microsoft.com/office/drawing/2014/main" id="{4C81F084-FC6A-4B77-A23E-B64C902325E5}"/>
              </a:ext>
            </a:extLst>
          </p:cNvPr>
          <p:cNvSpPr/>
          <p:nvPr/>
        </p:nvSpPr>
        <p:spPr>
          <a:xfrm>
            <a:off x="7078870" y="2231220"/>
            <a:ext cx="4564835" cy="2853021"/>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46">
            <a:extLst>
              <a:ext uri="{FF2B5EF4-FFF2-40B4-BE49-F238E27FC236}">
                <a16:creationId xmlns="" xmlns:a16="http://schemas.microsoft.com/office/drawing/2014/main" id="{6ADE4C00-B955-49AE-9B30-DC43960DD8AA}"/>
              </a:ext>
            </a:extLst>
          </p:cNvPr>
          <p:cNvGrpSpPr/>
          <p:nvPr/>
        </p:nvGrpSpPr>
        <p:grpSpPr>
          <a:xfrm>
            <a:off x="2191704" y="3923181"/>
            <a:ext cx="2214578" cy="910058"/>
            <a:chOff x="571472" y="2857502"/>
            <a:chExt cx="2214578" cy="910058"/>
          </a:xfrm>
        </p:grpSpPr>
        <p:sp>
          <p:nvSpPr>
            <p:cNvPr id="71" name="Oval 12">
              <a:extLst>
                <a:ext uri="{FF2B5EF4-FFF2-40B4-BE49-F238E27FC236}">
                  <a16:creationId xmlns="" xmlns:a16="http://schemas.microsoft.com/office/drawing/2014/main" id="{AB88D410-7310-4C34-94F7-E27305EEF792}"/>
                </a:ext>
              </a:extLst>
            </p:cNvPr>
            <p:cNvSpPr/>
            <p:nvPr/>
          </p:nvSpPr>
          <p:spPr>
            <a:xfrm>
              <a:off x="642910" y="2857502"/>
              <a:ext cx="551370" cy="551370"/>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72" name="Rectangle 18">
              <a:extLst>
                <a:ext uri="{FF2B5EF4-FFF2-40B4-BE49-F238E27FC236}">
                  <a16:creationId xmlns="" xmlns:a16="http://schemas.microsoft.com/office/drawing/2014/main" id="{0D03A996-0319-4661-89DA-4C3F92554B4F}"/>
                </a:ext>
              </a:extLst>
            </p:cNvPr>
            <p:cNvSpPr/>
            <p:nvPr/>
          </p:nvSpPr>
          <p:spPr>
            <a:xfrm>
              <a:off x="571472" y="3429006"/>
              <a:ext cx="2214578" cy="338554"/>
            </a:xfrm>
            <a:prstGeom prst="rect">
              <a:avLst/>
            </a:prstGeom>
          </p:spPr>
          <p:txBody>
            <a:bodyPr wrap="square">
              <a:spAutoFit/>
            </a:bodyPr>
            <a:lstStyle/>
            <a:p>
              <a:r>
                <a:rPr lang="ms-MY" sz="8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rPr>
                <a:t>consectetur adipiscing elit. Lorem ipsum dolor sit ametelit. Lorem ipsum dolor sit amet, , consectetur adipiscing elit. </a:t>
              </a:r>
              <a:endParaRPr lang="id-ID" sz="8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endParaRPr>
            </a:p>
          </p:txBody>
        </p:sp>
        <p:sp>
          <p:nvSpPr>
            <p:cNvPr id="73" name="Rectangle 19">
              <a:extLst>
                <a:ext uri="{FF2B5EF4-FFF2-40B4-BE49-F238E27FC236}">
                  <a16:creationId xmlns="" xmlns:a16="http://schemas.microsoft.com/office/drawing/2014/main" id="{DE4467A0-2499-4B95-83F4-599C1D3482B3}"/>
                </a:ext>
              </a:extLst>
            </p:cNvPr>
            <p:cNvSpPr/>
            <p:nvPr/>
          </p:nvSpPr>
          <p:spPr>
            <a:xfrm>
              <a:off x="1214414" y="3000378"/>
              <a:ext cx="1095172" cy="261610"/>
            </a:xfrm>
            <a:prstGeom prst="rect">
              <a:avLst/>
            </a:prstGeom>
          </p:spPr>
          <p:txBody>
            <a:bodyPr wrap="none">
              <a:spAutoFit/>
            </a:bodyPr>
            <a:lstStyle/>
            <a:p>
              <a:r>
                <a:rPr lang="en-US" sz="11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itchFamily="34" charset="0"/>
                </a:rPr>
                <a:t>Teamwork Strategy</a:t>
              </a:r>
            </a:p>
          </p:txBody>
        </p:sp>
        <p:sp>
          <p:nvSpPr>
            <p:cNvPr id="74" name="AutoShape 47">
              <a:extLst>
                <a:ext uri="{FF2B5EF4-FFF2-40B4-BE49-F238E27FC236}">
                  <a16:creationId xmlns="" xmlns:a16="http://schemas.microsoft.com/office/drawing/2014/main" id="{BFB948F9-5D79-4F01-BAC0-DC1F925E5F0A}"/>
                </a:ext>
              </a:extLst>
            </p:cNvPr>
            <p:cNvSpPr/>
            <p:nvPr/>
          </p:nvSpPr>
          <p:spPr bwMode="auto">
            <a:xfrm>
              <a:off x="751385" y="2984062"/>
              <a:ext cx="318394" cy="318392"/>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grpSp>
      <p:grpSp>
        <p:nvGrpSpPr>
          <p:cNvPr id="75" name="Group 50">
            <a:extLst>
              <a:ext uri="{FF2B5EF4-FFF2-40B4-BE49-F238E27FC236}">
                <a16:creationId xmlns="" xmlns:a16="http://schemas.microsoft.com/office/drawing/2014/main" id="{9F54069A-BC12-4CCB-9DB7-D738BA5FA5A7}"/>
              </a:ext>
            </a:extLst>
          </p:cNvPr>
          <p:cNvGrpSpPr/>
          <p:nvPr/>
        </p:nvGrpSpPr>
        <p:grpSpPr>
          <a:xfrm>
            <a:off x="4692034" y="3923181"/>
            <a:ext cx="2214578" cy="910058"/>
            <a:chOff x="3071802" y="2857502"/>
            <a:chExt cx="2214578" cy="910058"/>
          </a:xfrm>
          <a:solidFill>
            <a:srgbClr val="252529"/>
          </a:solidFill>
        </p:grpSpPr>
        <p:sp>
          <p:nvSpPr>
            <p:cNvPr id="76" name="Oval 13">
              <a:extLst>
                <a:ext uri="{FF2B5EF4-FFF2-40B4-BE49-F238E27FC236}">
                  <a16:creationId xmlns="" xmlns:a16="http://schemas.microsoft.com/office/drawing/2014/main" id="{DFB082C0-65A1-4D9D-844E-EBCB06A8253E}"/>
                </a:ext>
              </a:extLst>
            </p:cNvPr>
            <p:cNvSpPr/>
            <p:nvPr/>
          </p:nvSpPr>
          <p:spPr>
            <a:xfrm>
              <a:off x="3143240" y="2857502"/>
              <a:ext cx="551370" cy="551370"/>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77" name="Rectangle 20">
              <a:extLst>
                <a:ext uri="{FF2B5EF4-FFF2-40B4-BE49-F238E27FC236}">
                  <a16:creationId xmlns="" xmlns:a16="http://schemas.microsoft.com/office/drawing/2014/main" id="{3DD464F8-BCF0-4FA8-9436-7437182FF30D}"/>
                </a:ext>
              </a:extLst>
            </p:cNvPr>
            <p:cNvSpPr/>
            <p:nvPr/>
          </p:nvSpPr>
          <p:spPr>
            <a:xfrm>
              <a:off x="3071802" y="3429006"/>
              <a:ext cx="2214578" cy="338554"/>
            </a:xfrm>
            <a:prstGeom prst="rect">
              <a:avLst/>
            </a:prstGeom>
            <a:noFill/>
          </p:spPr>
          <p:txBody>
            <a:bodyPr wrap="square">
              <a:spAutoFit/>
            </a:bodyPr>
            <a:lstStyle/>
            <a:p>
              <a:r>
                <a:rPr lang="ms-MY" sz="8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rPr>
                <a:t>consectetur adipiscing elit. Lorem ipsum dolor sit ametelit. Lorem ipsum dolor sit amet, , consectetur adipiscing elit. </a:t>
              </a:r>
              <a:endParaRPr lang="id-ID" sz="8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endParaRPr>
            </a:p>
          </p:txBody>
        </p:sp>
        <p:sp>
          <p:nvSpPr>
            <p:cNvPr id="78" name="Rectangle 21">
              <a:extLst>
                <a:ext uri="{FF2B5EF4-FFF2-40B4-BE49-F238E27FC236}">
                  <a16:creationId xmlns="" xmlns:a16="http://schemas.microsoft.com/office/drawing/2014/main" id="{D30F0852-B235-433D-A990-B244DCBB271D}"/>
                </a:ext>
              </a:extLst>
            </p:cNvPr>
            <p:cNvSpPr/>
            <p:nvPr/>
          </p:nvSpPr>
          <p:spPr>
            <a:xfrm>
              <a:off x="3714744" y="3000378"/>
              <a:ext cx="1095172" cy="261610"/>
            </a:xfrm>
            <a:prstGeom prst="rect">
              <a:avLst/>
            </a:prstGeom>
            <a:noFill/>
          </p:spPr>
          <p:txBody>
            <a:bodyPr wrap="none">
              <a:spAutoFit/>
            </a:bodyPr>
            <a:lstStyle/>
            <a:p>
              <a:r>
                <a:rPr lang="en-US" sz="11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itchFamily="34" charset="0"/>
                </a:rPr>
                <a:t>Teamwork Strategy</a:t>
              </a:r>
            </a:p>
          </p:txBody>
        </p:sp>
        <p:grpSp>
          <p:nvGrpSpPr>
            <p:cNvPr id="79" name="Group 45">
              <a:extLst>
                <a:ext uri="{FF2B5EF4-FFF2-40B4-BE49-F238E27FC236}">
                  <a16:creationId xmlns="" xmlns:a16="http://schemas.microsoft.com/office/drawing/2014/main" id="{ED8A993E-029F-4001-8353-FE17125D23AE}"/>
                </a:ext>
              </a:extLst>
            </p:cNvPr>
            <p:cNvGrpSpPr/>
            <p:nvPr/>
          </p:nvGrpSpPr>
          <p:grpSpPr>
            <a:xfrm>
              <a:off x="3315498" y="2994962"/>
              <a:ext cx="218794" cy="318394"/>
              <a:chOff x="4510872" y="4044724"/>
              <a:chExt cx="251543" cy="366051"/>
            </a:xfrm>
            <a:grpFill/>
          </p:grpSpPr>
          <p:sp>
            <p:nvSpPr>
              <p:cNvPr id="80" name="AutoShape 60">
                <a:extLst>
                  <a:ext uri="{FF2B5EF4-FFF2-40B4-BE49-F238E27FC236}">
                    <a16:creationId xmlns="" xmlns:a16="http://schemas.microsoft.com/office/drawing/2014/main" id="{1CC078DD-A2B4-4569-B8C1-35BB8DE579F1}"/>
                  </a:ext>
                </a:extLst>
              </p:cNvPr>
              <p:cNvSpPr/>
              <p:nvPr/>
            </p:nvSpPr>
            <p:spPr bwMode="auto">
              <a:xfrm>
                <a:off x="4614115" y="4147342"/>
                <a:ext cx="22526"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81" name="AutoShape 61">
                <a:extLst>
                  <a:ext uri="{FF2B5EF4-FFF2-40B4-BE49-F238E27FC236}">
                    <a16:creationId xmlns="" xmlns:a16="http://schemas.microsoft.com/office/drawing/2014/main" id="{59146677-FD5F-4144-BFE6-9D41DBE66811}"/>
                  </a:ext>
                </a:extLst>
              </p:cNvPr>
              <p:cNvSpPr/>
              <p:nvPr/>
            </p:nvSpPr>
            <p:spPr bwMode="auto">
              <a:xfrm>
                <a:off x="4614115" y="4285003"/>
                <a:ext cx="22526"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82" name="AutoShape 62">
                <a:extLst>
                  <a:ext uri="{FF2B5EF4-FFF2-40B4-BE49-F238E27FC236}">
                    <a16:creationId xmlns="" xmlns:a16="http://schemas.microsoft.com/office/drawing/2014/main" id="{0093863D-107D-404C-B33C-5D1B1979039B}"/>
                  </a:ext>
                </a:extLst>
              </p:cNvPr>
              <p:cNvSpPr/>
              <p:nvPr/>
            </p:nvSpPr>
            <p:spPr bwMode="auto">
              <a:xfrm>
                <a:off x="4545285" y="4216172"/>
                <a:ext cx="22526"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83" name="AutoShape 63">
                <a:extLst>
                  <a:ext uri="{FF2B5EF4-FFF2-40B4-BE49-F238E27FC236}">
                    <a16:creationId xmlns="" xmlns:a16="http://schemas.microsoft.com/office/drawing/2014/main" id="{A9AFA413-B897-4D21-BFE7-C645D3334D8B}"/>
                  </a:ext>
                </a:extLst>
              </p:cNvPr>
              <p:cNvSpPr/>
              <p:nvPr/>
            </p:nvSpPr>
            <p:spPr bwMode="auto">
              <a:xfrm>
                <a:off x="4682320" y="4216172"/>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84" name="AutoShape 64">
                <a:extLst>
                  <a:ext uri="{FF2B5EF4-FFF2-40B4-BE49-F238E27FC236}">
                    <a16:creationId xmlns="" xmlns:a16="http://schemas.microsoft.com/office/drawing/2014/main" id="{AF45B16C-75C4-4157-A3B2-49AABE34B6F4}"/>
                  </a:ext>
                </a:extLst>
              </p:cNvPr>
              <p:cNvSpPr/>
              <p:nvPr/>
            </p:nvSpPr>
            <p:spPr bwMode="auto">
              <a:xfrm>
                <a:off x="4567812" y="4261851"/>
                <a:ext cx="23152" cy="23152"/>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85" name="AutoShape 65">
                <a:extLst>
                  <a:ext uri="{FF2B5EF4-FFF2-40B4-BE49-F238E27FC236}">
                    <a16:creationId xmlns="" xmlns:a16="http://schemas.microsoft.com/office/drawing/2014/main" id="{12167D41-F88C-4F37-9D8C-FB406A8E65CE}"/>
                  </a:ext>
                </a:extLst>
              </p:cNvPr>
              <p:cNvSpPr/>
              <p:nvPr/>
            </p:nvSpPr>
            <p:spPr bwMode="auto">
              <a:xfrm>
                <a:off x="4567812" y="4170494"/>
                <a:ext cx="23152" cy="23152"/>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86" name="AutoShape 66">
                <a:extLst>
                  <a:ext uri="{FF2B5EF4-FFF2-40B4-BE49-F238E27FC236}">
                    <a16:creationId xmlns="" xmlns:a16="http://schemas.microsoft.com/office/drawing/2014/main" id="{E0038816-9300-414C-9594-D586F2F5F31D}"/>
                  </a:ext>
                </a:extLst>
              </p:cNvPr>
              <p:cNvSpPr/>
              <p:nvPr/>
            </p:nvSpPr>
            <p:spPr bwMode="auto">
              <a:xfrm>
                <a:off x="4659793" y="4261851"/>
                <a:ext cx="22526" cy="23152"/>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87" name="AutoShape 67">
                <a:extLst>
                  <a:ext uri="{FF2B5EF4-FFF2-40B4-BE49-F238E27FC236}">
                    <a16:creationId xmlns="" xmlns:a16="http://schemas.microsoft.com/office/drawing/2014/main" id="{1443ABAE-0598-4B70-9744-BA54285ED18C}"/>
                  </a:ext>
                </a:extLst>
              </p:cNvPr>
              <p:cNvSpPr/>
              <p:nvPr/>
            </p:nvSpPr>
            <p:spPr bwMode="auto">
              <a:xfrm>
                <a:off x="4510872" y="4044724"/>
                <a:ext cx="251543" cy="366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88" name="AutoShape 68">
                <a:extLst>
                  <a:ext uri="{FF2B5EF4-FFF2-40B4-BE49-F238E27FC236}">
                    <a16:creationId xmlns="" xmlns:a16="http://schemas.microsoft.com/office/drawing/2014/main" id="{0030D2D3-1C3C-4A0A-B6C0-62A6BE28DE69}"/>
                  </a:ext>
                </a:extLst>
              </p:cNvPr>
              <p:cNvSpPr/>
              <p:nvPr/>
            </p:nvSpPr>
            <p:spPr bwMode="auto">
              <a:xfrm>
                <a:off x="4614115" y="4170494"/>
                <a:ext cx="68830" cy="6945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grpSp>
      </p:grpSp>
      <p:grpSp>
        <p:nvGrpSpPr>
          <p:cNvPr id="89" name="Group 48">
            <a:extLst>
              <a:ext uri="{FF2B5EF4-FFF2-40B4-BE49-F238E27FC236}">
                <a16:creationId xmlns="" xmlns:a16="http://schemas.microsoft.com/office/drawing/2014/main" id="{F60A6E68-088F-4D4B-A6E6-831DAD29926C}"/>
              </a:ext>
            </a:extLst>
          </p:cNvPr>
          <p:cNvGrpSpPr/>
          <p:nvPr/>
        </p:nvGrpSpPr>
        <p:grpSpPr>
          <a:xfrm>
            <a:off x="4692034" y="2422983"/>
            <a:ext cx="2214578" cy="910058"/>
            <a:chOff x="3071802" y="1357304"/>
            <a:chExt cx="2214578" cy="910058"/>
          </a:xfrm>
        </p:grpSpPr>
        <p:sp>
          <p:nvSpPr>
            <p:cNvPr id="90" name="Oval 11">
              <a:extLst>
                <a:ext uri="{FF2B5EF4-FFF2-40B4-BE49-F238E27FC236}">
                  <a16:creationId xmlns="" xmlns:a16="http://schemas.microsoft.com/office/drawing/2014/main" id="{C0AC08E5-EC3D-4EE8-819E-D98D34A0B083}"/>
                </a:ext>
              </a:extLst>
            </p:cNvPr>
            <p:cNvSpPr/>
            <p:nvPr/>
          </p:nvSpPr>
          <p:spPr>
            <a:xfrm>
              <a:off x="3143240" y="1357304"/>
              <a:ext cx="551370" cy="551370"/>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91" name="Rectangle 16">
              <a:extLst>
                <a:ext uri="{FF2B5EF4-FFF2-40B4-BE49-F238E27FC236}">
                  <a16:creationId xmlns="" xmlns:a16="http://schemas.microsoft.com/office/drawing/2014/main" id="{CCBFA35D-48F8-4995-807B-FEFCEFE468F9}"/>
                </a:ext>
              </a:extLst>
            </p:cNvPr>
            <p:cNvSpPr/>
            <p:nvPr/>
          </p:nvSpPr>
          <p:spPr>
            <a:xfrm>
              <a:off x="3071802" y="1928808"/>
              <a:ext cx="2214578" cy="338554"/>
            </a:xfrm>
            <a:prstGeom prst="rect">
              <a:avLst/>
            </a:prstGeom>
          </p:spPr>
          <p:txBody>
            <a:bodyPr wrap="square">
              <a:spAutoFit/>
            </a:bodyPr>
            <a:lstStyle/>
            <a:p>
              <a:r>
                <a:rPr lang="ms-MY" sz="8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rPr>
                <a:t>consectetur adipiscing elit. Lorem ipsum dolor sit ametelit. Lorem ipsum dolor sit amet, , consectetur adipiscing elit. </a:t>
              </a:r>
              <a:endParaRPr lang="id-ID" sz="8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endParaRPr>
            </a:p>
          </p:txBody>
        </p:sp>
        <p:sp>
          <p:nvSpPr>
            <p:cNvPr id="92" name="Rectangle 17">
              <a:extLst>
                <a:ext uri="{FF2B5EF4-FFF2-40B4-BE49-F238E27FC236}">
                  <a16:creationId xmlns="" xmlns:a16="http://schemas.microsoft.com/office/drawing/2014/main" id="{11EEC3A6-D8A7-444F-9010-0B6674162CAF}"/>
                </a:ext>
              </a:extLst>
            </p:cNvPr>
            <p:cNvSpPr/>
            <p:nvPr/>
          </p:nvSpPr>
          <p:spPr>
            <a:xfrm>
              <a:off x="3714744" y="1500180"/>
              <a:ext cx="1095172" cy="261610"/>
            </a:xfrm>
            <a:prstGeom prst="rect">
              <a:avLst/>
            </a:prstGeom>
          </p:spPr>
          <p:txBody>
            <a:bodyPr wrap="none">
              <a:spAutoFit/>
            </a:bodyPr>
            <a:lstStyle/>
            <a:p>
              <a:r>
                <a:rPr lang="en-US" sz="11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itchFamily="34" charset="0"/>
                </a:rPr>
                <a:t>Teamwork Strategy</a:t>
              </a:r>
            </a:p>
          </p:txBody>
        </p:sp>
        <p:grpSp>
          <p:nvGrpSpPr>
            <p:cNvPr id="93" name="Group 44">
              <a:extLst>
                <a:ext uri="{FF2B5EF4-FFF2-40B4-BE49-F238E27FC236}">
                  <a16:creationId xmlns="" xmlns:a16="http://schemas.microsoft.com/office/drawing/2014/main" id="{1537D10D-5E98-4BD8-B05E-9D43BEBE6217}"/>
                </a:ext>
              </a:extLst>
            </p:cNvPr>
            <p:cNvGrpSpPr/>
            <p:nvPr/>
          </p:nvGrpSpPr>
          <p:grpSpPr>
            <a:xfrm>
              <a:off x="3275333" y="1464349"/>
              <a:ext cx="298256" cy="318394"/>
              <a:chOff x="2989103" y="4044724"/>
              <a:chExt cx="342899" cy="366051"/>
            </a:xfrm>
            <a:solidFill>
              <a:schemeClr val="bg1"/>
            </a:solidFill>
          </p:grpSpPr>
          <p:sp>
            <p:nvSpPr>
              <p:cNvPr id="94" name="AutoShape 78">
                <a:extLst>
                  <a:ext uri="{FF2B5EF4-FFF2-40B4-BE49-F238E27FC236}">
                    <a16:creationId xmlns="" xmlns:a16="http://schemas.microsoft.com/office/drawing/2014/main" id="{FB968BF8-166F-4EE9-9AAF-10B1222C12CA}"/>
                  </a:ext>
                </a:extLst>
              </p:cNvPr>
              <p:cNvSpPr/>
              <p:nvPr/>
            </p:nvSpPr>
            <p:spPr bwMode="auto">
              <a:xfrm>
                <a:off x="2989103" y="4044724"/>
                <a:ext cx="342899" cy="366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95" name="AutoShape 79">
                <a:extLst>
                  <a:ext uri="{FF2B5EF4-FFF2-40B4-BE49-F238E27FC236}">
                    <a16:creationId xmlns="" xmlns:a16="http://schemas.microsoft.com/office/drawing/2014/main" id="{653B2484-B35E-4BAD-A922-0A908DE4DED5}"/>
                  </a:ext>
                </a:extLst>
              </p:cNvPr>
              <p:cNvSpPr/>
              <p:nvPr/>
            </p:nvSpPr>
            <p:spPr bwMode="auto">
              <a:xfrm>
                <a:off x="3034781" y="4090401"/>
                <a:ext cx="251543" cy="2290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96" name="AutoShape 80">
                <a:extLst>
                  <a:ext uri="{FF2B5EF4-FFF2-40B4-BE49-F238E27FC236}">
                    <a16:creationId xmlns="" xmlns:a16="http://schemas.microsoft.com/office/drawing/2014/main" id="{430D7DCA-6241-4D9B-BECD-35E6F6D9B857}"/>
                  </a:ext>
                </a:extLst>
              </p:cNvPr>
              <p:cNvSpPr/>
              <p:nvPr/>
            </p:nvSpPr>
            <p:spPr bwMode="auto">
              <a:xfrm>
                <a:off x="3171813" y="4124816"/>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grpSp>
      </p:grpSp>
      <p:grpSp>
        <p:nvGrpSpPr>
          <p:cNvPr id="97" name="Group 47">
            <a:extLst>
              <a:ext uri="{FF2B5EF4-FFF2-40B4-BE49-F238E27FC236}">
                <a16:creationId xmlns="" xmlns:a16="http://schemas.microsoft.com/office/drawing/2014/main" id="{F40DB3EF-AFE1-42C1-9477-1EFE7E0C6502}"/>
              </a:ext>
            </a:extLst>
          </p:cNvPr>
          <p:cNvGrpSpPr/>
          <p:nvPr/>
        </p:nvGrpSpPr>
        <p:grpSpPr>
          <a:xfrm>
            <a:off x="2191704" y="2422983"/>
            <a:ext cx="2214578" cy="910058"/>
            <a:chOff x="571472" y="1357304"/>
            <a:chExt cx="2214578" cy="910058"/>
          </a:xfrm>
        </p:grpSpPr>
        <p:sp>
          <p:nvSpPr>
            <p:cNvPr id="98" name="Oval 10">
              <a:extLst>
                <a:ext uri="{FF2B5EF4-FFF2-40B4-BE49-F238E27FC236}">
                  <a16:creationId xmlns="" xmlns:a16="http://schemas.microsoft.com/office/drawing/2014/main" id="{167753D9-3A25-462B-856F-A9FD4E18B430}"/>
                </a:ext>
              </a:extLst>
            </p:cNvPr>
            <p:cNvSpPr/>
            <p:nvPr/>
          </p:nvSpPr>
          <p:spPr>
            <a:xfrm>
              <a:off x="642910" y="1357304"/>
              <a:ext cx="551370" cy="551370"/>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99" name="Rectangle 14">
              <a:extLst>
                <a:ext uri="{FF2B5EF4-FFF2-40B4-BE49-F238E27FC236}">
                  <a16:creationId xmlns="" xmlns:a16="http://schemas.microsoft.com/office/drawing/2014/main" id="{CB8A7383-D7FB-4419-9A10-BD8680A7D349}"/>
                </a:ext>
              </a:extLst>
            </p:cNvPr>
            <p:cNvSpPr/>
            <p:nvPr/>
          </p:nvSpPr>
          <p:spPr>
            <a:xfrm>
              <a:off x="571472" y="1928808"/>
              <a:ext cx="2214578" cy="338554"/>
            </a:xfrm>
            <a:prstGeom prst="rect">
              <a:avLst/>
            </a:prstGeom>
          </p:spPr>
          <p:txBody>
            <a:bodyPr wrap="square">
              <a:spAutoFit/>
            </a:bodyPr>
            <a:lstStyle/>
            <a:p>
              <a:r>
                <a:rPr lang="ms-MY" sz="8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rPr>
                <a:t>consectetur adipiscing elit. Lorem ipsum dolor sit ametelit. Lorem ipsum dolor sit amet, , consectetur adipiscing elit. </a:t>
              </a:r>
              <a:endParaRPr lang="id-ID" sz="8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endParaRPr>
            </a:p>
          </p:txBody>
        </p:sp>
        <p:sp>
          <p:nvSpPr>
            <p:cNvPr id="100" name="Rectangle 15">
              <a:extLst>
                <a:ext uri="{FF2B5EF4-FFF2-40B4-BE49-F238E27FC236}">
                  <a16:creationId xmlns="" xmlns:a16="http://schemas.microsoft.com/office/drawing/2014/main" id="{17E5A567-6469-4EBC-9601-E1BEB1942302}"/>
                </a:ext>
              </a:extLst>
            </p:cNvPr>
            <p:cNvSpPr/>
            <p:nvPr/>
          </p:nvSpPr>
          <p:spPr>
            <a:xfrm>
              <a:off x="1214414" y="1500180"/>
              <a:ext cx="1095172" cy="261610"/>
            </a:xfrm>
            <a:prstGeom prst="rect">
              <a:avLst/>
            </a:prstGeom>
          </p:spPr>
          <p:txBody>
            <a:bodyPr wrap="none">
              <a:spAutoFit/>
            </a:bodyPr>
            <a:lstStyle/>
            <a:p>
              <a:r>
                <a:rPr lang="en-US" sz="11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itchFamily="34" charset="0"/>
                </a:rPr>
                <a:t>Teamwork Strategy</a:t>
              </a:r>
            </a:p>
          </p:txBody>
        </p:sp>
        <p:grpSp>
          <p:nvGrpSpPr>
            <p:cNvPr id="101" name="Group 43">
              <a:extLst>
                <a:ext uri="{FF2B5EF4-FFF2-40B4-BE49-F238E27FC236}">
                  <a16:creationId xmlns="" xmlns:a16="http://schemas.microsoft.com/office/drawing/2014/main" id="{7F250CD4-0331-482E-A2B6-9EA641FC2EBC}"/>
                </a:ext>
              </a:extLst>
            </p:cNvPr>
            <p:cNvGrpSpPr/>
            <p:nvPr/>
          </p:nvGrpSpPr>
          <p:grpSpPr>
            <a:xfrm>
              <a:off x="763153" y="1487871"/>
              <a:ext cx="318936" cy="268320"/>
              <a:chOff x="0" y="4815619"/>
              <a:chExt cx="366676" cy="308484"/>
            </a:xfrm>
            <a:solidFill>
              <a:schemeClr val="bg1"/>
            </a:solidFill>
          </p:grpSpPr>
          <p:sp>
            <p:nvSpPr>
              <p:cNvPr id="102" name="AutoShape 120">
                <a:extLst>
                  <a:ext uri="{FF2B5EF4-FFF2-40B4-BE49-F238E27FC236}">
                    <a16:creationId xmlns="" xmlns:a16="http://schemas.microsoft.com/office/drawing/2014/main" id="{3F7EA00F-622B-4FBA-93F2-C65BC846A888}"/>
                  </a:ext>
                </a:extLst>
              </p:cNvPr>
              <p:cNvSpPr/>
              <p:nvPr/>
            </p:nvSpPr>
            <p:spPr bwMode="auto">
              <a:xfrm>
                <a:off x="91981" y="4895714"/>
                <a:ext cx="182712" cy="182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103" name="AutoShape 121">
                <a:extLst>
                  <a:ext uri="{FF2B5EF4-FFF2-40B4-BE49-F238E27FC236}">
                    <a16:creationId xmlns="" xmlns:a16="http://schemas.microsoft.com/office/drawing/2014/main" id="{53EAA978-90D6-4FAC-92FD-431D27F42533}"/>
                  </a:ext>
                </a:extLst>
              </p:cNvPr>
              <p:cNvSpPr/>
              <p:nvPr/>
            </p:nvSpPr>
            <p:spPr bwMode="auto">
              <a:xfrm>
                <a:off x="137660" y="4941391"/>
                <a:ext cx="51310"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sp>
            <p:nvSpPr>
              <p:cNvPr id="104" name="AutoShape 122">
                <a:extLst>
                  <a:ext uri="{FF2B5EF4-FFF2-40B4-BE49-F238E27FC236}">
                    <a16:creationId xmlns="" xmlns:a16="http://schemas.microsoft.com/office/drawing/2014/main" id="{9C1661F2-58FD-4AFB-8F9E-307726385FD7}"/>
                  </a:ext>
                </a:extLst>
              </p:cNvPr>
              <p:cNvSpPr/>
              <p:nvPr/>
            </p:nvSpPr>
            <p:spPr bwMode="auto">
              <a:xfrm>
                <a:off x="0" y="4815619"/>
                <a:ext cx="366676" cy="308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lumMod val="75000"/>
                      <a:lumOff val="25000"/>
                    </a:schemeClr>
                  </a:solidFill>
                  <a:effectLst>
                    <a:outerShdw blurRad="38100" dist="38100" dir="2700000" algn="tl">
                      <a:srgbClr val="000000"/>
                    </a:outerShdw>
                  </a:effectLst>
                  <a:latin typeface="书体坊郭小语钢笔楷体" panose="02010601030101010101" pitchFamily="2" charset="-122"/>
                  <a:ea typeface="书体坊郭小语钢笔楷体" panose="02010601030101010101" pitchFamily="2" charset="-122"/>
                </a:endParaRPr>
              </a:p>
            </p:txBody>
          </p:sp>
        </p:grpSp>
      </p:grpSp>
    </p:spTree>
    <p:extLst>
      <p:ext uri="{BB962C8B-B14F-4D97-AF65-F5344CB8AC3E}">
        <p14:creationId xmlns:p14="http://schemas.microsoft.com/office/powerpoint/2010/main" val="33876001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childTnLst>
                                    <p:set>
                                      <p:cBhvr>
                                        <p:cTn id="6" dur="1" fill="hold">
                                          <p:stCondLst>
                                            <p:cond delay="0"/>
                                          </p:stCondLst>
                                        </p:cTn>
                                        <p:tgtEl>
                                          <p:spTgt spid="97"/>
                                        </p:tgtEl>
                                        <p:attrNameLst>
                                          <p:attrName>style.visibility</p:attrName>
                                        </p:attrNameLst>
                                      </p:cBhvr>
                                      <p:to>
                                        <p:strVal val="visible"/>
                                      </p:to>
                                    </p:set>
                                    <p:animEffect transition="in" filter="slide(fromRight)">
                                      <p:cBhvr>
                                        <p:cTn id="7" dur="500"/>
                                        <p:tgtEl>
                                          <p:spTgt spid="97"/>
                                        </p:tgtEl>
                                      </p:cBhvr>
                                    </p:animEffect>
                                  </p:childTnLst>
                                </p:cTn>
                              </p:par>
                            </p:childTnLst>
                          </p:cTn>
                        </p:par>
                        <p:par>
                          <p:cTn id="8" fill="hold">
                            <p:stCondLst>
                              <p:cond delay="500"/>
                            </p:stCondLst>
                            <p:childTnLst>
                              <p:par>
                                <p:cTn id="9" presetID="12" presetClass="entr" presetSubtype="2" fill="hold" nodeType="afterEffect">
                                  <p:childTnLst>
                                    <p:set>
                                      <p:cBhvr>
                                        <p:cTn id="10" dur="1" fill="hold">
                                          <p:stCondLst>
                                            <p:cond delay="0"/>
                                          </p:stCondLst>
                                        </p:cTn>
                                        <p:tgtEl>
                                          <p:spTgt spid="89"/>
                                        </p:tgtEl>
                                        <p:attrNameLst>
                                          <p:attrName>style.visibility</p:attrName>
                                        </p:attrNameLst>
                                      </p:cBhvr>
                                      <p:to>
                                        <p:strVal val="visible"/>
                                      </p:to>
                                    </p:set>
                                    <p:animEffect transition="in" filter="slide(fromRight)">
                                      <p:cBhvr>
                                        <p:cTn id="11" dur="500"/>
                                        <p:tgtEl>
                                          <p:spTgt spid="89"/>
                                        </p:tgtEl>
                                      </p:cBhvr>
                                    </p:animEffect>
                                  </p:childTnLst>
                                </p:cTn>
                              </p:par>
                            </p:childTnLst>
                          </p:cTn>
                        </p:par>
                        <p:par>
                          <p:cTn id="12" fill="hold">
                            <p:stCondLst>
                              <p:cond delay="1000"/>
                            </p:stCondLst>
                            <p:childTnLst>
                              <p:par>
                                <p:cTn id="13" presetID="12" presetClass="entr" presetSubtype="2" fill="hold" nodeType="afterEffect">
                                  <p:childTnLst>
                                    <p:set>
                                      <p:cBhvr>
                                        <p:cTn id="14" dur="1" fill="hold">
                                          <p:stCondLst>
                                            <p:cond delay="0"/>
                                          </p:stCondLst>
                                        </p:cTn>
                                        <p:tgtEl>
                                          <p:spTgt spid="70"/>
                                        </p:tgtEl>
                                        <p:attrNameLst>
                                          <p:attrName>style.visibility</p:attrName>
                                        </p:attrNameLst>
                                      </p:cBhvr>
                                      <p:to>
                                        <p:strVal val="visible"/>
                                      </p:to>
                                    </p:set>
                                    <p:animEffect transition="in" filter="slide(fromRight)">
                                      <p:cBhvr>
                                        <p:cTn id="15" dur="500"/>
                                        <p:tgtEl>
                                          <p:spTgt spid="70"/>
                                        </p:tgtEl>
                                      </p:cBhvr>
                                    </p:animEffect>
                                  </p:childTnLst>
                                </p:cTn>
                              </p:par>
                            </p:childTnLst>
                          </p:cTn>
                        </p:par>
                        <p:par>
                          <p:cTn id="16" fill="hold">
                            <p:stCondLst>
                              <p:cond delay="1500"/>
                            </p:stCondLst>
                            <p:childTnLst>
                              <p:par>
                                <p:cTn id="17" presetID="12" presetClass="entr" presetSubtype="2" fill="hold" nodeType="afterEffect">
                                  <p:childTnLst>
                                    <p:set>
                                      <p:cBhvr>
                                        <p:cTn id="18" dur="1" fill="hold">
                                          <p:stCondLst>
                                            <p:cond delay="0"/>
                                          </p:stCondLst>
                                        </p:cTn>
                                        <p:tgtEl>
                                          <p:spTgt spid="75"/>
                                        </p:tgtEl>
                                        <p:attrNameLst>
                                          <p:attrName>style.visibility</p:attrName>
                                        </p:attrNameLst>
                                      </p:cBhvr>
                                      <p:to>
                                        <p:strVal val="visible"/>
                                      </p:to>
                                    </p:set>
                                    <p:animEffect transition="in" filter="slide(fromRight)">
                                      <p:cBhvr>
                                        <p:cTn id="1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
            <a:extLst>
              <a:ext uri="{FF2B5EF4-FFF2-40B4-BE49-F238E27FC236}">
                <a16:creationId xmlns="" xmlns:a16="http://schemas.microsoft.com/office/drawing/2014/main" id="{4E1E4CA0-E566-4D63-A5C1-AACB8D8D4170}"/>
              </a:ext>
            </a:extLst>
          </p:cNvPr>
          <p:cNvGrpSpPr/>
          <p:nvPr/>
        </p:nvGrpSpPr>
        <p:grpSpPr>
          <a:xfrm>
            <a:off x="4337797" y="2014544"/>
            <a:ext cx="4071125" cy="4071125"/>
            <a:chOff x="3386666" y="719666"/>
            <a:chExt cx="5418667" cy="5418667"/>
          </a:xfrm>
        </p:grpSpPr>
        <p:sp>
          <p:nvSpPr>
            <p:cNvPr id="19" name="Diamond 4">
              <a:extLst>
                <a:ext uri="{FF2B5EF4-FFF2-40B4-BE49-F238E27FC236}">
                  <a16:creationId xmlns="" xmlns:a16="http://schemas.microsoft.com/office/drawing/2014/main" id="{2BDAA12D-64F3-4631-A0CA-1FBFA965402E}"/>
                </a:ext>
              </a:extLst>
            </p:cNvPr>
            <p:cNvSpPr/>
            <p:nvPr/>
          </p:nvSpPr>
          <p:spPr>
            <a:xfrm>
              <a:off x="3386666" y="719666"/>
              <a:ext cx="5418667" cy="5418667"/>
            </a:xfrm>
            <a:prstGeom prst="diamond">
              <a:avLst/>
            </a:prstGeom>
            <a:solidFill>
              <a:schemeClr val="bg2">
                <a:lumMod val="90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zh-CN" altLang="en-US">
                <a:latin typeface="书体坊郭小语钢笔楷体" panose="02010601030101010101" pitchFamily="2" charset="-122"/>
                <a:ea typeface="书体坊郭小语钢笔楷体" panose="02010601030101010101" pitchFamily="2" charset="-122"/>
              </a:endParaRPr>
            </a:p>
          </p:txBody>
        </p:sp>
        <p:sp>
          <p:nvSpPr>
            <p:cNvPr id="20" name="Freeform 5">
              <a:extLst>
                <a:ext uri="{FF2B5EF4-FFF2-40B4-BE49-F238E27FC236}">
                  <a16:creationId xmlns="" xmlns:a16="http://schemas.microsoft.com/office/drawing/2014/main" id="{D5371F47-0D65-4DAD-8F73-7EFB012F8D3D}"/>
                </a:ext>
              </a:extLst>
            </p:cNvPr>
            <p:cNvSpPr/>
            <p:nvPr/>
          </p:nvSpPr>
          <p:spPr>
            <a:xfrm>
              <a:off x="3901439"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79886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2311400">
                <a:lnSpc>
                  <a:spcPct val="90000"/>
                </a:lnSpc>
                <a:spcBef>
                  <a:spcPct val="0"/>
                </a:spcBef>
                <a:spcAft>
                  <a:spcPct val="35000"/>
                </a:spcAft>
              </a:pPr>
              <a:r>
                <a:rPr lang="en-US" sz="8000" kern="1200" dirty="0">
                  <a:solidFill>
                    <a:schemeClr val="bg1"/>
                  </a:solidFill>
                  <a:latin typeface="书体坊郭小语钢笔楷体" panose="02010601030101010101" pitchFamily="2" charset="-122"/>
                  <a:ea typeface="书体坊郭小语钢笔楷体" panose="02010601030101010101" pitchFamily="2" charset="-122"/>
                  <a:cs typeface="Arial" panose="020B0604020202020204" pitchFamily="34" charset="0"/>
                </a:rPr>
                <a:t>S</a:t>
              </a:r>
              <a:endParaRPr lang="en-GB" sz="8000" kern="1200" dirty="0">
                <a:solidFill>
                  <a:schemeClr val="bg1"/>
                </a:solidFill>
                <a:latin typeface="书体坊郭小语钢笔楷体" panose="02010601030101010101" pitchFamily="2" charset="-122"/>
                <a:ea typeface="书体坊郭小语钢笔楷体" panose="02010601030101010101" pitchFamily="2" charset="-122"/>
                <a:cs typeface="Arial" panose="020B0604020202020204" pitchFamily="34" charset="0"/>
              </a:endParaRPr>
            </a:p>
          </p:txBody>
        </p:sp>
        <p:sp>
          <p:nvSpPr>
            <p:cNvPr id="21" name="Freeform 6">
              <a:extLst>
                <a:ext uri="{FF2B5EF4-FFF2-40B4-BE49-F238E27FC236}">
                  <a16:creationId xmlns="" xmlns:a16="http://schemas.microsoft.com/office/drawing/2014/main" id="{45465C66-4973-47CB-AF18-97F683CED7BE}"/>
                </a:ext>
              </a:extLst>
            </p:cNvPr>
            <p:cNvSpPr/>
            <p:nvPr/>
          </p:nvSpPr>
          <p:spPr>
            <a:xfrm>
              <a:off x="6177280"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79886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2311400">
                <a:lnSpc>
                  <a:spcPct val="90000"/>
                </a:lnSpc>
                <a:spcBef>
                  <a:spcPct val="0"/>
                </a:spcBef>
                <a:spcAft>
                  <a:spcPct val="35000"/>
                </a:spcAft>
              </a:pPr>
              <a:r>
                <a:rPr lang="en-US" sz="8000" kern="1200" dirty="0">
                  <a:solidFill>
                    <a:schemeClr val="bg1"/>
                  </a:solidFill>
                  <a:latin typeface="书体坊郭小语钢笔楷体" panose="02010601030101010101" pitchFamily="2" charset="-122"/>
                  <a:ea typeface="书体坊郭小语钢笔楷体" panose="02010601030101010101" pitchFamily="2" charset="-122"/>
                  <a:cs typeface="Arial" panose="020B0604020202020204" pitchFamily="34" charset="0"/>
                </a:rPr>
                <a:t>W</a:t>
              </a:r>
              <a:endParaRPr lang="en-GB" sz="8000" kern="1200" dirty="0">
                <a:solidFill>
                  <a:schemeClr val="bg1"/>
                </a:solidFill>
                <a:latin typeface="书体坊郭小语钢笔楷体" panose="02010601030101010101" pitchFamily="2" charset="-122"/>
                <a:ea typeface="书体坊郭小语钢笔楷体" panose="02010601030101010101" pitchFamily="2" charset="-122"/>
                <a:cs typeface="Arial" panose="020B0604020202020204" pitchFamily="34" charset="0"/>
              </a:endParaRPr>
            </a:p>
          </p:txBody>
        </p:sp>
        <p:sp>
          <p:nvSpPr>
            <p:cNvPr id="22" name="Freeform 7">
              <a:extLst>
                <a:ext uri="{FF2B5EF4-FFF2-40B4-BE49-F238E27FC236}">
                  <a16:creationId xmlns="" xmlns:a16="http://schemas.microsoft.com/office/drawing/2014/main" id="{7CA3E8E7-934B-4FDF-A709-54EE18929ACB}"/>
                </a:ext>
              </a:extLst>
            </p:cNvPr>
            <p:cNvSpPr/>
            <p:nvPr/>
          </p:nvSpPr>
          <p:spPr>
            <a:xfrm>
              <a:off x="3901439"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79886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2311400">
                <a:lnSpc>
                  <a:spcPct val="90000"/>
                </a:lnSpc>
                <a:spcBef>
                  <a:spcPct val="0"/>
                </a:spcBef>
                <a:spcAft>
                  <a:spcPct val="35000"/>
                </a:spcAft>
              </a:pPr>
              <a:r>
                <a:rPr lang="en-US" sz="8000" kern="1200">
                  <a:solidFill>
                    <a:schemeClr val="bg1"/>
                  </a:solidFill>
                  <a:latin typeface="书体坊郭小语钢笔楷体" panose="02010601030101010101" pitchFamily="2" charset="-122"/>
                  <a:ea typeface="书体坊郭小语钢笔楷体" panose="02010601030101010101" pitchFamily="2" charset="-122"/>
                  <a:cs typeface="Arial" panose="020B0604020202020204" pitchFamily="34" charset="0"/>
                </a:rPr>
                <a:t>T</a:t>
              </a:r>
              <a:endParaRPr lang="en-GB" sz="8000" kern="1200">
                <a:solidFill>
                  <a:schemeClr val="bg1"/>
                </a:solidFill>
                <a:latin typeface="书体坊郭小语钢笔楷体" panose="02010601030101010101" pitchFamily="2" charset="-122"/>
                <a:ea typeface="书体坊郭小语钢笔楷体" panose="02010601030101010101" pitchFamily="2" charset="-122"/>
                <a:cs typeface="Arial" panose="020B0604020202020204" pitchFamily="34" charset="0"/>
              </a:endParaRPr>
            </a:p>
          </p:txBody>
        </p:sp>
        <p:sp>
          <p:nvSpPr>
            <p:cNvPr id="23" name="Freeform 8">
              <a:extLst>
                <a:ext uri="{FF2B5EF4-FFF2-40B4-BE49-F238E27FC236}">
                  <a16:creationId xmlns="" xmlns:a16="http://schemas.microsoft.com/office/drawing/2014/main" id="{6AB155D1-264C-4AFC-9D7A-31640ADB525B}"/>
                </a:ext>
              </a:extLst>
            </p:cNvPr>
            <p:cNvSpPr/>
            <p:nvPr/>
          </p:nvSpPr>
          <p:spPr>
            <a:xfrm>
              <a:off x="6177280"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79886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2311400">
                <a:lnSpc>
                  <a:spcPct val="90000"/>
                </a:lnSpc>
                <a:spcBef>
                  <a:spcPct val="0"/>
                </a:spcBef>
                <a:spcAft>
                  <a:spcPct val="35000"/>
                </a:spcAft>
              </a:pPr>
              <a:r>
                <a:rPr lang="en-US" sz="8000" kern="1200" dirty="0">
                  <a:solidFill>
                    <a:schemeClr val="bg1"/>
                  </a:solidFill>
                  <a:latin typeface="书体坊郭小语钢笔楷体" panose="02010601030101010101" pitchFamily="2" charset="-122"/>
                  <a:ea typeface="书体坊郭小语钢笔楷体" panose="02010601030101010101" pitchFamily="2" charset="-122"/>
                  <a:cs typeface="Arial" panose="020B0604020202020204" pitchFamily="34" charset="0"/>
                </a:rPr>
                <a:t>O</a:t>
              </a:r>
              <a:endParaRPr lang="en-GB" sz="8000" kern="1200" dirty="0">
                <a:solidFill>
                  <a:schemeClr val="bg1"/>
                </a:solidFill>
                <a:latin typeface="书体坊郭小语钢笔楷体" panose="02010601030101010101" pitchFamily="2" charset="-122"/>
                <a:ea typeface="书体坊郭小语钢笔楷体" panose="02010601030101010101" pitchFamily="2" charset="-122"/>
                <a:cs typeface="Arial" panose="020B0604020202020204" pitchFamily="34" charset="0"/>
              </a:endParaRPr>
            </a:p>
          </p:txBody>
        </p:sp>
      </p:grpSp>
      <p:grpSp>
        <p:nvGrpSpPr>
          <p:cNvPr id="24" name="组合 23">
            <a:extLst>
              <a:ext uri="{FF2B5EF4-FFF2-40B4-BE49-F238E27FC236}">
                <a16:creationId xmlns="" xmlns:a16="http://schemas.microsoft.com/office/drawing/2014/main" id="{CE675706-65F4-4786-B044-13E992561749}"/>
              </a:ext>
            </a:extLst>
          </p:cNvPr>
          <p:cNvGrpSpPr/>
          <p:nvPr/>
        </p:nvGrpSpPr>
        <p:grpSpPr>
          <a:xfrm>
            <a:off x="8640386" y="2705648"/>
            <a:ext cx="3239635" cy="979044"/>
            <a:chOff x="7183174" y="1058227"/>
            <a:chExt cx="3239635" cy="979044"/>
          </a:xfrm>
        </p:grpSpPr>
        <p:sp>
          <p:nvSpPr>
            <p:cNvPr id="25" name="标题 1">
              <a:extLst>
                <a:ext uri="{FF2B5EF4-FFF2-40B4-BE49-F238E27FC236}">
                  <a16:creationId xmlns="" xmlns:a16="http://schemas.microsoft.com/office/drawing/2014/main" id="{24CC5FC5-36DF-4727-8D63-1544DEB1A729}"/>
                </a:ext>
              </a:extLst>
            </p:cNvPr>
            <p:cNvSpPr txBox="1">
              <a:spLocks/>
            </p:cNvSpPr>
            <p:nvPr/>
          </p:nvSpPr>
          <p:spPr>
            <a:xfrm>
              <a:off x="7183174" y="1058227"/>
              <a:ext cx="2444505" cy="386366"/>
            </a:xfrm>
            <a:prstGeom prst="rect">
              <a:avLst/>
            </a:prstGeom>
            <a:noFill/>
          </p:spPr>
          <p:txBody>
            <a:bodyPr vert="horz" lIns="91440" tIns="45720" rIns="91440" bIns="45720" rtlCol="0" anchor="t">
              <a:normAutofit fontScale="9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latin typeface="书体坊郭小语钢笔楷体" panose="02010601030101010101" pitchFamily="2" charset="-122"/>
                  <a:ea typeface="书体坊郭小语钢笔楷体" panose="02010601030101010101" pitchFamily="2" charset="-122"/>
                </a:rPr>
                <a:t>CLICK EDIT TITLE</a:t>
              </a:r>
              <a:endParaRPr lang="zh-CN" altLang="en-US" sz="2000" dirty="0">
                <a:latin typeface="书体坊郭小语钢笔楷体" panose="02010601030101010101" pitchFamily="2" charset="-122"/>
                <a:ea typeface="书体坊郭小语钢笔楷体" panose="02010601030101010101" pitchFamily="2" charset="-122"/>
              </a:endParaRPr>
            </a:p>
          </p:txBody>
        </p:sp>
        <p:sp>
          <p:nvSpPr>
            <p:cNvPr id="26" name="文本框 25">
              <a:extLst>
                <a:ext uri="{FF2B5EF4-FFF2-40B4-BE49-F238E27FC236}">
                  <a16:creationId xmlns="" xmlns:a16="http://schemas.microsoft.com/office/drawing/2014/main" id="{F53E0D4A-DAEF-4642-BA0F-8F8C27007628}"/>
                </a:ext>
              </a:extLst>
            </p:cNvPr>
            <p:cNvSpPr txBox="1"/>
            <p:nvPr/>
          </p:nvSpPr>
          <p:spPr>
            <a:xfrm>
              <a:off x="7183174" y="1390940"/>
              <a:ext cx="3239635" cy="646331"/>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grpSp>
        <p:nvGrpSpPr>
          <p:cNvPr id="27" name="组合 26">
            <a:extLst>
              <a:ext uri="{FF2B5EF4-FFF2-40B4-BE49-F238E27FC236}">
                <a16:creationId xmlns="" xmlns:a16="http://schemas.microsoft.com/office/drawing/2014/main" id="{2E5E9E3D-9583-4170-8979-5DAA5E649457}"/>
              </a:ext>
            </a:extLst>
          </p:cNvPr>
          <p:cNvGrpSpPr/>
          <p:nvPr/>
        </p:nvGrpSpPr>
        <p:grpSpPr>
          <a:xfrm>
            <a:off x="8640386" y="4415520"/>
            <a:ext cx="3239635" cy="979044"/>
            <a:chOff x="7183174" y="1058227"/>
            <a:chExt cx="3239635" cy="979044"/>
          </a:xfrm>
        </p:grpSpPr>
        <p:sp>
          <p:nvSpPr>
            <p:cNvPr id="28" name="标题 1">
              <a:extLst>
                <a:ext uri="{FF2B5EF4-FFF2-40B4-BE49-F238E27FC236}">
                  <a16:creationId xmlns="" xmlns:a16="http://schemas.microsoft.com/office/drawing/2014/main" id="{6E06B8B3-E197-4ED8-A106-CE15917C04EA}"/>
                </a:ext>
              </a:extLst>
            </p:cNvPr>
            <p:cNvSpPr txBox="1">
              <a:spLocks/>
            </p:cNvSpPr>
            <p:nvPr/>
          </p:nvSpPr>
          <p:spPr>
            <a:xfrm>
              <a:off x="7183174" y="1058227"/>
              <a:ext cx="2444505" cy="386366"/>
            </a:xfrm>
            <a:prstGeom prst="rect">
              <a:avLst/>
            </a:prstGeom>
            <a:noFill/>
          </p:spPr>
          <p:txBody>
            <a:bodyPr vert="horz" lIns="91440" tIns="45720" rIns="91440" bIns="45720" rtlCol="0" anchor="t">
              <a:normAutofit fontScale="9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latin typeface="书体坊郭小语钢笔楷体" panose="02010601030101010101" pitchFamily="2" charset="-122"/>
                  <a:ea typeface="书体坊郭小语钢笔楷体" panose="02010601030101010101" pitchFamily="2" charset="-122"/>
                </a:rPr>
                <a:t>CLICK EDIT TITLE</a:t>
              </a:r>
              <a:endParaRPr lang="zh-CN" altLang="en-US" sz="2000" dirty="0">
                <a:latin typeface="书体坊郭小语钢笔楷体" panose="02010601030101010101" pitchFamily="2" charset="-122"/>
                <a:ea typeface="书体坊郭小语钢笔楷体" panose="02010601030101010101" pitchFamily="2" charset="-122"/>
              </a:endParaRPr>
            </a:p>
          </p:txBody>
        </p:sp>
        <p:sp>
          <p:nvSpPr>
            <p:cNvPr id="29" name="文本框 28">
              <a:extLst>
                <a:ext uri="{FF2B5EF4-FFF2-40B4-BE49-F238E27FC236}">
                  <a16:creationId xmlns="" xmlns:a16="http://schemas.microsoft.com/office/drawing/2014/main" id="{FC25A8BE-ED58-48E7-8544-76E060A3DE22}"/>
                </a:ext>
              </a:extLst>
            </p:cNvPr>
            <p:cNvSpPr txBox="1"/>
            <p:nvPr/>
          </p:nvSpPr>
          <p:spPr>
            <a:xfrm>
              <a:off x="7183174" y="1390940"/>
              <a:ext cx="3239635" cy="646331"/>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grpSp>
        <p:nvGrpSpPr>
          <p:cNvPr id="30" name="组合 29">
            <a:extLst>
              <a:ext uri="{FF2B5EF4-FFF2-40B4-BE49-F238E27FC236}">
                <a16:creationId xmlns="" xmlns:a16="http://schemas.microsoft.com/office/drawing/2014/main" id="{C9E3AA7C-2369-4108-B626-4326DBD2100E}"/>
              </a:ext>
            </a:extLst>
          </p:cNvPr>
          <p:cNvGrpSpPr/>
          <p:nvPr/>
        </p:nvGrpSpPr>
        <p:grpSpPr>
          <a:xfrm>
            <a:off x="868879" y="4415520"/>
            <a:ext cx="3239635" cy="979044"/>
            <a:chOff x="7183174" y="1058227"/>
            <a:chExt cx="3239635" cy="979044"/>
          </a:xfrm>
        </p:grpSpPr>
        <p:sp>
          <p:nvSpPr>
            <p:cNvPr id="31" name="标题 1">
              <a:extLst>
                <a:ext uri="{FF2B5EF4-FFF2-40B4-BE49-F238E27FC236}">
                  <a16:creationId xmlns="" xmlns:a16="http://schemas.microsoft.com/office/drawing/2014/main" id="{385B3EAC-D886-42A6-9309-F31C2954F747}"/>
                </a:ext>
              </a:extLst>
            </p:cNvPr>
            <p:cNvSpPr txBox="1">
              <a:spLocks/>
            </p:cNvSpPr>
            <p:nvPr/>
          </p:nvSpPr>
          <p:spPr>
            <a:xfrm>
              <a:off x="7978304" y="1058227"/>
              <a:ext cx="2444505" cy="386366"/>
            </a:xfrm>
            <a:prstGeom prst="rect">
              <a:avLst/>
            </a:prstGeom>
            <a:noFill/>
          </p:spPr>
          <p:txBody>
            <a:bodyPr vert="horz" lIns="91440" tIns="45720" rIns="91440" bIns="45720" rtlCol="0" anchor="t">
              <a:normAutofit fontScale="9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dirty="0">
                  <a:latin typeface="书体坊郭小语钢笔楷体" panose="02010601030101010101" pitchFamily="2" charset="-122"/>
                  <a:ea typeface="书体坊郭小语钢笔楷体" panose="02010601030101010101" pitchFamily="2" charset="-122"/>
                </a:rPr>
                <a:t>CLICK EDIT TITLE</a:t>
              </a:r>
              <a:endParaRPr lang="zh-CN" altLang="en-US" sz="2000" dirty="0">
                <a:latin typeface="书体坊郭小语钢笔楷体" panose="02010601030101010101" pitchFamily="2" charset="-122"/>
                <a:ea typeface="书体坊郭小语钢笔楷体" panose="02010601030101010101" pitchFamily="2" charset="-122"/>
              </a:endParaRPr>
            </a:p>
          </p:txBody>
        </p:sp>
        <p:sp>
          <p:nvSpPr>
            <p:cNvPr id="32" name="文本框 31">
              <a:extLst>
                <a:ext uri="{FF2B5EF4-FFF2-40B4-BE49-F238E27FC236}">
                  <a16:creationId xmlns="" xmlns:a16="http://schemas.microsoft.com/office/drawing/2014/main" id="{76993BA4-6387-405E-A32C-B087F346EEAE}"/>
                </a:ext>
              </a:extLst>
            </p:cNvPr>
            <p:cNvSpPr txBox="1"/>
            <p:nvPr/>
          </p:nvSpPr>
          <p:spPr>
            <a:xfrm>
              <a:off x="7183174" y="1390940"/>
              <a:ext cx="3239635" cy="646331"/>
            </a:xfrm>
            <a:prstGeom prst="rect">
              <a:avLst/>
            </a:prstGeom>
            <a:noFill/>
          </p:spPr>
          <p:txBody>
            <a:bodyPr wrap="square" rtlCol="0">
              <a:spAutoFit/>
            </a:bodyPr>
            <a:lstStyle/>
            <a:p>
              <a:pPr algn="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grpSp>
        <p:nvGrpSpPr>
          <p:cNvPr id="33" name="组合 32">
            <a:extLst>
              <a:ext uri="{FF2B5EF4-FFF2-40B4-BE49-F238E27FC236}">
                <a16:creationId xmlns="" xmlns:a16="http://schemas.microsoft.com/office/drawing/2014/main" id="{6CFB485C-C88C-4DBD-A44B-2151AB216E07}"/>
              </a:ext>
            </a:extLst>
          </p:cNvPr>
          <p:cNvGrpSpPr/>
          <p:nvPr/>
        </p:nvGrpSpPr>
        <p:grpSpPr>
          <a:xfrm>
            <a:off x="868879" y="2705648"/>
            <a:ext cx="3239635" cy="979044"/>
            <a:chOff x="7183174" y="1058227"/>
            <a:chExt cx="3239635" cy="979044"/>
          </a:xfrm>
        </p:grpSpPr>
        <p:sp>
          <p:nvSpPr>
            <p:cNvPr id="34" name="标题 1">
              <a:extLst>
                <a:ext uri="{FF2B5EF4-FFF2-40B4-BE49-F238E27FC236}">
                  <a16:creationId xmlns="" xmlns:a16="http://schemas.microsoft.com/office/drawing/2014/main" id="{760EAEFB-8CC8-49F7-AEEA-E81D200D12CF}"/>
                </a:ext>
              </a:extLst>
            </p:cNvPr>
            <p:cNvSpPr txBox="1">
              <a:spLocks/>
            </p:cNvSpPr>
            <p:nvPr/>
          </p:nvSpPr>
          <p:spPr>
            <a:xfrm>
              <a:off x="7978304" y="1058227"/>
              <a:ext cx="2444505" cy="386366"/>
            </a:xfrm>
            <a:prstGeom prst="rect">
              <a:avLst/>
            </a:prstGeom>
            <a:noFill/>
          </p:spPr>
          <p:txBody>
            <a:bodyPr vert="horz" lIns="91440" tIns="45720" rIns="91440" bIns="45720" rtlCol="0" anchor="t">
              <a:normAutofit fontScale="92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000" dirty="0">
                  <a:latin typeface="书体坊郭小语钢笔楷体" panose="02010601030101010101" pitchFamily="2" charset="-122"/>
                  <a:ea typeface="书体坊郭小语钢笔楷体" panose="02010601030101010101" pitchFamily="2" charset="-122"/>
                </a:rPr>
                <a:t>CLICK EDIT TITLE</a:t>
              </a:r>
              <a:endParaRPr lang="zh-CN" altLang="en-US" sz="2000" dirty="0">
                <a:latin typeface="书体坊郭小语钢笔楷体" panose="02010601030101010101" pitchFamily="2" charset="-122"/>
                <a:ea typeface="书体坊郭小语钢笔楷体" panose="02010601030101010101" pitchFamily="2" charset="-122"/>
              </a:endParaRPr>
            </a:p>
          </p:txBody>
        </p:sp>
        <p:sp>
          <p:nvSpPr>
            <p:cNvPr id="35" name="文本框 34">
              <a:extLst>
                <a:ext uri="{FF2B5EF4-FFF2-40B4-BE49-F238E27FC236}">
                  <a16:creationId xmlns="" xmlns:a16="http://schemas.microsoft.com/office/drawing/2014/main" id="{D7CF4EAC-38F0-4000-84AF-1BCF49F255CF}"/>
                </a:ext>
              </a:extLst>
            </p:cNvPr>
            <p:cNvSpPr txBox="1"/>
            <p:nvPr/>
          </p:nvSpPr>
          <p:spPr>
            <a:xfrm>
              <a:off x="7183174" y="1390940"/>
              <a:ext cx="3239635" cy="646331"/>
            </a:xfrm>
            <a:prstGeom prst="rect">
              <a:avLst/>
            </a:prstGeom>
            <a:noFill/>
          </p:spPr>
          <p:txBody>
            <a:bodyPr wrap="square" rtlCol="0">
              <a:spAutoFit/>
            </a:bodyPr>
            <a:lstStyle/>
            <a:p>
              <a:pPr algn="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grpSp>
        <p:nvGrpSpPr>
          <p:cNvPr id="36" name="组合 35">
            <a:extLst>
              <a:ext uri="{FF2B5EF4-FFF2-40B4-BE49-F238E27FC236}">
                <a16:creationId xmlns="" xmlns:a16="http://schemas.microsoft.com/office/drawing/2014/main" id="{AB917972-B8BC-4263-9724-D4227368FA19}"/>
              </a:ext>
            </a:extLst>
          </p:cNvPr>
          <p:cNvGrpSpPr/>
          <p:nvPr/>
        </p:nvGrpSpPr>
        <p:grpSpPr>
          <a:xfrm>
            <a:off x="1402279" y="271539"/>
            <a:ext cx="4421499" cy="1242573"/>
            <a:chOff x="627579" y="610573"/>
            <a:chExt cx="4421499" cy="1242573"/>
          </a:xfrm>
        </p:grpSpPr>
        <p:sp>
          <p:nvSpPr>
            <p:cNvPr id="37" name="矩形 36">
              <a:extLst>
                <a:ext uri="{FF2B5EF4-FFF2-40B4-BE49-F238E27FC236}">
                  <a16:creationId xmlns="" xmlns:a16="http://schemas.microsoft.com/office/drawing/2014/main" id="{17051446-0778-48CE-8317-3E5C7A98B245}"/>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38" name="文本框 37">
              <a:extLst>
                <a:ext uri="{FF2B5EF4-FFF2-40B4-BE49-F238E27FC236}">
                  <a16:creationId xmlns="" xmlns:a16="http://schemas.microsoft.com/office/drawing/2014/main" id="{9D266880-1604-4F27-B10D-5A925A307C69}"/>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39" name="直接连接符 38">
            <a:extLst>
              <a:ext uri="{FF2B5EF4-FFF2-40B4-BE49-F238E27FC236}">
                <a16:creationId xmlns="" xmlns:a16="http://schemas.microsoft.com/office/drawing/2014/main" id="{E98AC51A-D80C-45F7-9954-10CFBB2AAEF1}"/>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90551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a:extLst>
              <a:ext uri="{FF2B5EF4-FFF2-40B4-BE49-F238E27FC236}">
                <a16:creationId xmlns="" xmlns:a16="http://schemas.microsoft.com/office/drawing/2014/main" id="{6E616C4D-BB78-4E4F-9058-25CF6B485598}"/>
              </a:ext>
            </a:extLst>
          </p:cNvPr>
          <p:cNvGrpSpPr/>
          <p:nvPr/>
        </p:nvGrpSpPr>
        <p:grpSpPr>
          <a:xfrm>
            <a:off x="1402279" y="271539"/>
            <a:ext cx="4421499" cy="1242573"/>
            <a:chOff x="627579" y="610573"/>
            <a:chExt cx="4421499" cy="1242573"/>
          </a:xfrm>
        </p:grpSpPr>
        <p:sp>
          <p:nvSpPr>
            <p:cNvPr id="53" name="矩形 52">
              <a:extLst>
                <a:ext uri="{FF2B5EF4-FFF2-40B4-BE49-F238E27FC236}">
                  <a16:creationId xmlns="" xmlns:a16="http://schemas.microsoft.com/office/drawing/2014/main" id="{C9CD7421-94CD-4C78-9387-F8C3FC4E9C03}"/>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54" name="文本框 53">
              <a:extLst>
                <a:ext uri="{FF2B5EF4-FFF2-40B4-BE49-F238E27FC236}">
                  <a16:creationId xmlns="" xmlns:a16="http://schemas.microsoft.com/office/drawing/2014/main" id="{0AA06E41-F670-4E7F-891E-404137160761}"/>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55" name="直接连接符 54">
            <a:extLst>
              <a:ext uri="{FF2B5EF4-FFF2-40B4-BE49-F238E27FC236}">
                <a16:creationId xmlns="" xmlns:a16="http://schemas.microsoft.com/office/drawing/2014/main" id="{B2A5C3A4-5171-40C7-9B3F-E1B1D299BBEF}"/>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grpSp>
        <p:nvGrpSpPr>
          <p:cNvPr id="56" name="Group 28">
            <a:extLst>
              <a:ext uri="{FF2B5EF4-FFF2-40B4-BE49-F238E27FC236}">
                <a16:creationId xmlns="" xmlns:a16="http://schemas.microsoft.com/office/drawing/2014/main" id="{BA59B7C6-A07E-4A36-BE80-DA5D54122D64}"/>
              </a:ext>
            </a:extLst>
          </p:cNvPr>
          <p:cNvGrpSpPr/>
          <p:nvPr/>
        </p:nvGrpSpPr>
        <p:grpSpPr bwMode="auto">
          <a:xfrm>
            <a:off x="1958909" y="4500771"/>
            <a:ext cx="4316412" cy="1247775"/>
            <a:chOff x="0" y="495"/>
            <a:chExt cx="5438" cy="1572"/>
          </a:xfrm>
        </p:grpSpPr>
        <p:sp>
          <p:nvSpPr>
            <p:cNvPr id="57" name="Rectangle 32">
              <a:extLst>
                <a:ext uri="{FF2B5EF4-FFF2-40B4-BE49-F238E27FC236}">
                  <a16:creationId xmlns="" xmlns:a16="http://schemas.microsoft.com/office/drawing/2014/main" id="{F163D8CC-6063-4E83-9E7B-E230ACE30D34}"/>
                </a:ext>
              </a:extLst>
            </p:cNvPr>
            <p:cNvSpPr/>
            <p:nvPr/>
          </p:nvSpPr>
          <p:spPr bwMode="auto">
            <a:xfrm>
              <a:off x="0" y="1032"/>
              <a:ext cx="5438" cy="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just">
                <a:lnSpc>
                  <a:spcPct val="125000"/>
                </a:lnSpc>
              </a:pP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Lorem</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Ipsum</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is simply dummy text of the printing and typesetting industry. </a:t>
              </a: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Lorem</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Ipsum</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has been the industry's standard dummy text ever since the </a:t>
              </a: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1500s</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when an unknown printer took a galley of type and scrambled it to make a type specimen book. It has survived not only five.</a:t>
              </a:r>
              <a:endPar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Lato Light" pitchFamily="34" charset="0"/>
                <a:sym typeface="Lato Light" pitchFamily="34" charset="0"/>
              </a:endParaRPr>
            </a:p>
          </p:txBody>
        </p:sp>
        <p:sp>
          <p:nvSpPr>
            <p:cNvPr id="58" name="Rectangle 33">
              <a:extLst>
                <a:ext uri="{FF2B5EF4-FFF2-40B4-BE49-F238E27FC236}">
                  <a16:creationId xmlns="" xmlns:a16="http://schemas.microsoft.com/office/drawing/2014/main" id="{45914E90-2F2E-4F38-8EAB-8C5BB0FFEC6E}"/>
                </a:ext>
              </a:extLst>
            </p:cNvPr>
            <p:cNvSpPr/>
            <p:nvPr/>
          </p:nvSpPr>
          <p:spPr bwMode="auto">
            <a:xfrm>
              <a:off x="0" y="495"/>
              <a:ext cx="4032" cy="448"/>
            </a:xfrm>
            <a:prstGeom prst="rect">
              <a:avLst/>
            </a:prstGeom>
            <a:noFill/>
            <a:ln w="12700">
              <a:noFill/>
              <a:miter lim="800000"/>
              <a:headEnd type="none" w="med" len="med"/>
              <a:tailEnd type="none" w="med" len="med"/>
            </a:ln>
            <a:extLst/>
          </p:spPr>
          <p:txBody>
            <a:bodyPr lIns="0" tIns="0" rIns="0" bIns="0" anchor="ctr"/>
            <a:lstStyle/>
            <a:p>
              <a:pPr algn="l">
                <a:lnSpc>
                  <a:spcPct val="80000"/>
                </a:lnSpc>
              </a:pPr>
              <a:r>
                <a:rPr lang="en-US"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Vrinda" panose="020B0502040204020203" pitchFamily="34" charset="0"/>
                  <a:sym typeface="Bebas Neue" charset="0"/>
                </a:rPr>
                <a:t>Category One</a:t>
              </a:r>
            </a:p>
          </p:txBody>
        </p:sp>
      </p:grpSp>
      <p:graphicFrame>
        <p:nvGraphicFramePr>
          <p:cNvPr id="59" name="Object 5">
            <a:extLst>
              <a:ext uri="{FF2B5EF4-FFF2-40B4-BE49-F238E27FC236}">
                <a16:creationId xmlns="" xmlns:a16="http://schemas.microsoft.com/office/drawing/2014/main" id="{50A2E48A-21A6-456C-876B-365B225C6B9A}"/>
              </a:ext>
            </a:extLst>
          </p:cNvPr>
          <p:cNvGraphicFramePr/>
          <p:nvPr>
            <p:extLst>
              <p:ext uri="{D42A27DB-BD31-4B8C-83A1-F6EECF244321}">
                <p14:modId xmlns:p14="http://schemas.microsoft.com/office/powerpoint/2010/main" val="343692803"/>
              </p:ext>
            </p:extLst>
          </p:nvPr>
        </p:nvGraphicFramePr>
        <p:xfrm>
          <a:off x="1790034" y="1895816"/>
          <a:ext cx="8625779" cy="2304256"/>
        </p:xfrm>
        <a:graphic>
          <a:graphicData uri="http://schemas.openxmlformats.org/drawingml/2006/chart">
            <c:chart xmlns:c="http://schemas.openxmlformats.org/drawingml/2006/chart" xmlns:r="http://schemas.openxmlformats.org/officeDocument/2006/relationships" r:id="rId3"/>
          </a:graphicData>
        </a:graphic>
      </p:graphicFrame>
      <p:grpSp>
        <p:nvGrpSpPr>
          <p:cNvPr id="60" name="Group 28">
            <a:extLst>
              <a:ext uri="{FF2B5EF4-FFF2-40B4-BE49-F238E27FC236}">
                <a16:creationId xmlns="" xmlns:a16="http://schemas.microsoft.com/office/drawing/2014/main" id="{CF9706F8-32B8-4372-9503-F51608D0870D}"/>
              </a:ext>
            </a:extLst>
          </p:cNvPr>
          <p:cNvGrpSpPr/>
          <p:nvPr/>
        </p:nvGrpSpPr>
        <p:grpSpPr bwMode="auto">
          <a:xfrm>
            <a:off x="6884928" y="4500771"/>
            <a:ext cx="4316412" cy="1247775"/>
            <a:chOff x="0" y="495"/>
            <a:chExt cx="5438" cy="1572"/>
          </a:xfrm>
        </p:grpSpPr>
        <p:sp>
          <p:nvSpPr>
            <p:cNvPr id="61" name="Rectangle 32">
              <a:extLst>
                <a:ext uri="{FF2B5EF4-FFF2-40B4-BE49-F238E27FC236}">
                  <a16:creationId xmlns="" xmlns:a16="http://schemas.microsoft.com/office/drawing/2014/main" id="{F2FCA313-75A8-4233-9D3D-870E58CCCE97}"/>
                </a:ext>
              </a:extLst>
            </p:cNvPr>
            <p:cNvSpPr/>
            <p:nvPr/>
          </p:nvSpPr>
          <p:spPr bwMode="auto">
            <a:xfrm>
              <a:off x="0" y="1032"/>
              <a:ext cx="5438" cy="1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just">
                <a:lnSpc>
                  <a:spcPct val="125000"/>
                </a:lnSpc>
              </a:pP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Lorem</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Ipsum</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is simply dummy text of the printing and typesetting industry. </a:t>
              </a: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Lorem</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Ipsum</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has been the industry's standard dummy text ever since the </a:t>
              </a:r>
              <a:r>
                <a:rPr lang="en-US" sz="1067"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1500s</a:t>
              </a:r>
              <a:r>
                <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when an unknown printer took a galley of type and scrambled it to make a type specimen book. It has survived not only five.</a:t>
              </a:r>
              <a:endParaRPr lang="en-US" sz="1067"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Lato Light" pitchFamily="34" charset="0"/>
                <a:sym typeface="Lato Light" pitchFamily="34" charset="0"/>
              </a:endParaRPr>
            </a:p>
          </p:txBody>
        </p:sp>
        <p:sp>
          <p:nvSpPr>
            <p:cNvPr id="62" name="Rectangle 33">
              <a:extLst>
                <a:ext uri="{FF2B5EF4-FFF2-40B4-BE49-F238E27FC236}">
                  <a16:creationId xmlns="" xmlns:a16="http://schemas.microsoft.com/office/drawing/2014/main" id="{15512B6F-1118-431A-BFEE-F70060E2D91C}"/>
                </a:ext>
              </a:extLst>
            </p:cNvPr>
            <p:cNvSpPr/>
            <p:nvPr/>
          </p:nvSpPr>
          <p:spPr bwMode="auto">
            <a:xfrm>
              <a:off x="0" y="495"/>
              <a:ext cx="4032" cy="448"/>
            </a:xfrm>
            <a:prstGeom prst="rect">
              <a:avLst/>
            </a:prstGeom>
            <a:no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l">
                <a:lnSpc>
                  <a:spcPct val="80000"/>
                </a:lnSpc>
              </a:pPr>
              <a:r>
                <a:rPr lang="en-US"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Vrinda" panose="020B0502040204020203" pitchFamily="34" charset="0"/>
                  <a:sym typeface="Bebas Neue" charset="0"/>
                </a:rPr>
                <a:t>Category Two</a:t>
              </a:r>
            </a:p>
          </p:txBody>
        </p:sp>
      </p:grpSp>
    </p:spTree>
    <p:extLst>
      <p:ext uri="{BB962C8B-B14F-4D97-AF65-F5344CB8AC3E}">
        <p14:creationId xmlns:p14="http://schemas.microsoft.com/office/powerpoint/2010/main" val="27736630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9">
                                            <p:graphicEl>
                                              <a:chart seriesIdx="-3" categoryIdx="-3" bldStep="gridLegend"/>
                                            </p:graphicEl>
                                          </p:spTgt>
                                        </p:tgtEl>
                                        <p:attrNameLst>
                                          <p:attrName>style.visibility</p:attrName>
                                        </p:attrNameLst>
                                      </p:cBhvr>
                                      <p:to>
                                        <p:strVal val="visible"/>
                                      </p:to>
                                    </p:set>
                                    <p:animEffect transition="in" filter="wipe(down)">
                                      <p:cBhvr>
                                        <p:cTn id="7" dur="400"/>
                                        <p:tgtEl>
                                          <p:spTgt spid="59">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9">
                                            <p:graphicEl>
                                              <a:chart seriesIdx="0" categoryIdx="0" bldStep="ptInSeries"/>
                                            </p:graphicEl>
                                          </p:spTgt>
                                        </p:tgtEl>
                                        <p:attrNameLst>
                                          <p:attrName>style.visibility</p:attrName>
                                        </p:attrNameLst>
                                      </p:cBhvr>
                                      <p:to>
                                        <p:strVal val="visible"/>
                                      </p:to>
                                    </p:set>
                                    <p:animEffect transition="in" filter="wipe(down)">
                                      <p:cBhvr>
                                        <p:cTn id="12" dur="400"/>
                                        <p:tgtEl>
                                          <p:spTgt spid="59">
                                            <p:graphicEl>
                                              <a:chart seriesIdx="0" categoryIdx="0" bldStep="ptIn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9">
                                            <p:graphicEl>
                                              <a:chart seriesIdx="0" categoryIdx="1" bldStep="ptInSeries"/>
                                            </p:graphicEl>
                                          </p:spTgt>
                                        </p:tgtEl>
                                        <p:attrNameLst>
                                          <p:attrName>style.visibility</p:attrName>
                                        </p:attrNameLst>
                                      </p:cBhvr>
                                      <p:to>
                                        <p:strVal val="visible"/>
                                      </p:to>
                                    </p:set>
                                    <p:animEffect transition="in" filter="wipe(down)">
                                      <p:cBhvr>
                                        <p:cTn id="17" dur="400"/>
                                        <p:tgtEl>
                                          <p:spTgt spid="59">
                                            <p:graphicEl>
                                              <a:chart seriesIdx="0" categoryIdx="1" bldStep="ptIn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9">
                                            <p:graphicEl>
                                              <a:chart seriesIdx="0" categoryIdx="2" bldStep="ptInSeries"/>
                                            </p:graphicEl>
                                          </p:spTgt>
                                        </p:tgtEl>
                                        <p:attrNameLst>
                                          <p:attrName>style.visibility</p:attrName>
                                        </p:attrNameLst>
                                      </p:cBhvr>
                                      <p:to>
                                        <p:strVal val="visible"/>
                                      </p:to>
                                    </p:set>
                                    <p:animEffect transition="in" filter="wipe(down)">
                                      <p:cBhvr>
                                        <p:cTn id="22" dur="400"/>
                                        <p:tgtEl>
                                          <p:spTgt spid="59">
                                            <p:graphicEl>
                                              <a:chart seriesIdx="0" categoryIdx="2" bldStep="ptIn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9">
                                            <p:graphicEl>
                                              <a:chart seriesIdx="0" categoryIdx="3" bldStep="ptInSeries"/>
                                            </p:graphicEl>
                                          </p:spTgt>
                                        </p:tgtEl>
                                        <p:attrNameLst>
                                          <p:attrName>style.visibility</p:attrName>
                                        </p:attrNameLst>
                                      </p:cBhvr>
                                      <p:to>
                                        <p:strVal val="visible"/>
                                      </p:to>
                                    </p:set>
                                    <p:animEffect transition="in" filter="wipe(down)">
                                      <p:cBhvr>
                                        <p:cTn id="27" dur="400"/>
                                        <p:tgtEl>
                                          <p:spTgt spid="59">
                                            <p:graphicEl>
                                              <a:chart seriesIdx="0" categoryIdx="3" bldStep="ptInSeries"/>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9">
                                            <p:graphicEl>
                                              <a:chart seriesIdx="1" categoryIdx="0" bldStep="ptInSeries"/>
                                            </p:graphicEl>
                                          </p:spTgt>
                                        </p:tgtEl>
                                        <p:attrNameLst>
                                          <p:attrName>style.visibility</p:attrName>
                                        </p:attrNameLst>
                                      </p:cBhvr>
                                      <p:to>
                                        <p:strVal val="visible"/>
                                      </p:to>
                                    </p:set>
                                    <p:animEffect transition="in" filter="wipe(down)">
                                      <p:cBhvr>
                                        <p:cTn id="32" dur="400"/>
                                        <p:tgtEl>
                                          <p:spTgt spid="59">
                                            <p:graphicEl>
                                              <a:chart seriesIdx="1" categoryIdx="0" bldStep="ptInSeries"/>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9">
                                            <p:graphicEl>
                                              <a:chart seriesIdx="1" categoryIdx="1" bldStep="ptInSeries"/>
                                            </p:graphicEl>
                                          </p:spTgt>
                                        </p:tgtEl>
                                        <p:attrNameLst>
                                          <p:attrName>style.visibility</p:attrName>
                                        </p:attrNameLst>
                                      </p:cBhvr>
                                      <p:to>
                                        <p:strVal val="visible"/>
                                      </p:to>
                                    </p:set>
                                    <p:animEffect transition="in" filter="wipe(down)">
                                      <p:cBhvr>
                                        <p:cTn id="37" dur="400"/>
                                        <p:tgtEl>
                                          <p:spTgt spid="59">
                                            <p:graphicEl>
                                              <a:chart seriesIdx="1" categoryIdx="1" bldStep="ptInSeries"/>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59">
                                            <p:graphicEl>
                                              <a:chart seriesIdx="1" categoryIdx="2" bldStep="ptInSeries"/>
                                            </p:graphicEl>
                                          </p:spTgt>
                                        </p:tgtEl>
                                        <p:attrNameLst>
                                          <p:attrName>style.visibility</p:attrName>
                                        </p:attrNameLst>
                                      </p:cBhvr>
                                      <p:to>
                                        <p:strVal val="visible"/>
                                      </p:to>
                                    </p:set>
                                    <p:animEffect transition="in" filter="wipe(down)">
                                      <p:cBhvr>
                                        <p:cTn id="42" dur="400"/>
                                        <p:tgtEl>
                                          <p:spTgt spid="59">
                                            <p:graphicEl>
                                              <a:chart seriesIdx="1" categoryIdx="2" bldStep="ptInSeries"/>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59">
                                            <p:graphicEl>
                                              <a:chart seriesIdx="1" categoryIdx="3" bldStep="ptInSeries"/>
                                            </p:graphicEl>
                                          </p:spTgt>
                                        </p:tgtEl>
                                        <p:attrNameLst>
                                          <p:attrName>style.visibility</p:attrName>
                                        </p:attrNameLst>
                                      </p:cBhvr>
                                      <p:to>
                                        <p:strVal val="visible"/>
                                      </p:to>
                                    </p:set>
                                    <p:animEffect transition="in" filter="wipe(down)">
                                      <p:cBhvr>
                                        <p:cTn id="47" dur="400"/>
                                        <p:tgtEl>
                                          <p:spTgt spid="59">
                                            <p:graphicEl>
                                              <a:chart seriesIdx="1" categoryIdx="3" bldStep="ptInSeries"/>
                                            </p:graphicEl>
                                          </p:spTgt>
                                        </p:tgtEl>
                                      </p:cBhvr>
                                    </p:animEffect>
                                  </p:childTnLst>
                                </p:cTn>
                              </p:par>
                            </p:childTnLst>
                          </p:cTn>
                        </p:par>
                        <p:par>
                          <p:cTn id="48" fill="hold">
                            <p:stCondLst>
                              <p:cond delay="400"/>
                            </p:stCondLst>
                            <p:childTnLst>
                              <p:par>
                                <p:cTn id="49" presetID="22" presetClass="entr" presetSubtype="8"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500"/>
                                        <p:tgtEl>
                                          <p:spTgt spid="56"/>
                                        </p:tgtEl>
                                      </p:cBhvr>
                                    </p:animEffect>
                                  </p:childTnLst>
                                </p:cTn>
                              </p:par>
                            </p:childTnLst>
                          </p:cTn>
                        </p:par>
                        <p:par>
                          <p:cTn id="52" fill="hold">
                            <p:stCondLst>
                              <p:cond delay="900"/>
                            </p:stCondLst>
                            <p:childTnLst>
                              <p:par>
                                <p:cTn id="53" presetID="22" presetClass="entr" presetSubtype="8" fill="hold" nodeType="after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wipe(left)">
                                      <p:cBhvr>
                                        <p:cTn id="5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9" grpId="0" uiExpand="1">
        <p:bldSub>
          <a:bldChart bld="seriesEl"/>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4A334953-8430-466E-B5E4-3EB248CD95E6}"/>
              </a:ext>
            </a:extLst>
          </p:cNvPr>
          <p:cNvSpPr/>
          <p:nvPr/>
        </p:nvSpPr>
        <p:spPr>
          <a:xfrm>
            <a:off x="1592347" y="1653125"/>
            <a:ext cx="3719665" cy="34501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9900" b="1" dirty="0">
                <a:solidFill>
                  <a:srgbClr val="79886C"/>
                </a:solidFill>
                <a:latin typeface="书体坊郭小语钢笔楷体" panose="02010601030101010101" pitchFamily="2" charset="-122"/>
                <a:ea typeface="书体坊郭小语钢笔楷体" panose="02010601030101010101" pitchFamily="2" charset="-122"/>
              </a:rPr>
              <a:t>03</a:t>
            </a:r>
            <a:endParaRPr lang="zh-CN" altLang="en-US" sz="19900" b="1" dirty="0">
              <a:solidFill>
                <a:srgbClr val="79886C"/>
              </a:solidFill>
              <a:latin typeface="书体坊郭小语钢笔楷体" panose="02010601030101010101" pitchFamily="2" charset="-122"/>
              <a:ea typeface="书体坊郭小语钢笔楷体" panose="02010601030101010101" pitchFamily="2" charset="-122"/>
            </a:endParaRPr>
          </a:p>
        </p:txBody>
      </p:sp>
      <p:grpSp>
        <p:nvGrpSpPr>
          <p:cNvPr id="10" name="组合 9">
            <a:extLst>
              <a:ext uri="{FF2B5EF4-FFF2-40B4-BE49-F238E27FC236}">
                <a16:creationId xmlns="" xmlns:a16="http://schemas.microsoft.com/office/drawing/2014/main" id="{2734377C-66B0-4C88-8AA5-073600E444DE}"/>
              </a:ext>
            </a:extLst>
          </p:cNvPr>
          <p:cNvGrpSpPr/>
          <p:nvPr/>
        </p:nvGrpSpPr>
        <p:grpSpPr>
          <a:xfrm>
            <a:off x="5428124" y="2718954"/>
            <a:ext cx="4022035" cy="1602555"/>
            <a:chOff x="6096000" y="3616932"/>
            <a:chExt cx="4022035" cy="1602555"/>
          </a:xfrm>
        </p:grpSpPr>
        <p:sp>
          <p:nvSpPr>
            <p:cNvPr id="11" name="文本框 10">
              <a:extLst>
                <a:ext uri="{FF2B5EF4-FFF2-40B4-BE49-F238E27FC236}">
                  <a16:creationId xmlns="" xmlns:a16="http://schemas.microsoft.com/office/drawing/2014/main" id="{DF30AAE3-37CD-4C06-A282-3A91D52709CE}"/>
                </a:ext>
              </a:extLst>
            </p:cNvPr>
            <p:cNvSpPr txBox="1"/>
            <p:nvPr/>
          </p:nvSpPr>
          <p:spPr>
            <a:xfrm>
              <a:off x="6096000" y="3616932"/>
              <a:ext cx="2625477" cy="584775"/>
            </a:xfrm>
            <a:prstGeom prst="rect">
              <a:avLst/>
            </a:prstGeom>
            <a:noFill/>
          </p:spPr>
          <p:txBody>
            <a:bodyPr wrap="square" rtlCol="0">
              <a:spAutoFit/>
            </a:bodyPr>
            <a:lstStyle/>
            <a:p>
              <a:r>
                <a:rPr lang="zh-CN" altLang="en-US" sz="3200" dirty="0">
                  <a:latin typeface="书体坊郭小语钢笔楷体" panose="02010601030101010101" pitchFamily="2" charset="-122"/>
                  <a:ea typeface="书体坊郭小语钢笔楷体" panose="02010601030101010101" pitchFamily="2" charset="-122"/>
                </a:rPr>
                <a:t>请输入标题</a:t>
              </a:r>
            </a:p>
          </p:txBody>
        </p:sp>
        <p:sp>
          <p:nvSpPr>
            <p:cNvPr id="12" name="文本框 11">
              <a:extLst>
                <a:ext uri="{FF2B5EF4-FFF2-40B4-BE49-F238E27FC236}">
                  <a16:creationId xmlns="" xmlns:a16="http://schemas.microsoft.com/office/drawing/2014/main" id="{E0D95C8C-6208-42F4-91B2-E1CE4FEADBF4}"/>
                </a:ext>
              </a:extLst>
            </p:cNvPr>
            <p:cNvSpPr txBox="1"/>
            <p:nvPr/>
          </p:nvSpPr>
          <p:spPr>
            <a:xfrm>
              <a:off x="6096000" y="4201707"/>
              <a:ext cx="3390790" cy="400110"/>
            </a:xfrm>
            <a:prstGeom prst="rect">
              <a:avLst/>
            </a:prstGeom>
            <a:noFill/>
          </p:spPr>
          <p:txBody>
            <a:bodyPr wrap="square" rtlCol="0">
              <a:spAutoFit/>
            </a:bodyPr>
            <a:lstStyle/>
            <a:p>
              <a:r>
                <a:rPr lang="en-US" altLang="zh-CN"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Click on the input subtitle</a:t>
              </a:r>
              <a:endParaRPr lang="zh-CN" altLang="en-US"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13" name="文本框 12">
              <a:extLst>
                <a:ext uri="{FF2B5EF4-FFF2-40B4-BE49-F238E27FC236}">
                  <a16:creationId xmlns="" xmlns:a16="http://schemas.microsoft.com/office/drawing/2014/main" id="{89AE1869-528B-4C52-BA33-A819C746EA07}"/>
                </a:ext>
              </a:extLst>
            </p:cNvPr>
            <p:cNvSpPr txBox="1"/>
            <p:nvPr/>
          </p:nvSpPr>
          <p:spPr>
            <a:xfrm>
              <a:off x="6096000" y="4601817"/>
              <a:ext cx="4022035" cy="617670"/>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cxnSp>
        <p:nvCxnSpPr>
          <p:cNvPr id="14" name="直接连接符 13">
            <a:extLst>
              <a:ext uri="{FF2B5EF4-FFF2-40B4-BE49-F238E27FC236}">
                <a16:creationId xmlns="" xmlns:a16="http://schemas.microsoft.com/office/drawing/2014/main" id="{CC089602-F149-4E4A-AD24-CD36E4BA2347}"/>
              </a:ext>
            </a:extLst>
          </p:cNvPr>
          <p:cNvCxnSpPr/>
          <p:nvPr/>
        </p:nvCxnSpPr>
        <p:spPr>
          <a:xfrm>
            <a:off x="5428124" y="3303729"/>
            <a:ext cx="5695260"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79892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 xmlns:a16="http://schemas.microsoft.com/office/drawing/2014/main" id="{5B05C51E-B9B4-438C-967E-7B76630E2C43}"/>
              </a:ext>
            </a:extLst>
          </p:cNvPr>
          <p:cNvGrpSpPr/>
          <p:nvPr/>
        </p:nvGrpSpPr>
        <p:grpSpPr>
          <a:xfrm>
            <a:off x="1402279" y="271539"/>
            <a:ext cx="4421499" cy="1242573"/>
            <a:chOff x="627579" y="610573"/>
            <a:chExt cx="4421499" cy="1242573"/>
          </a:xfrm>
        </p:grpSpPr>
        <p:sp>
          <p:nvSpPr>
            <p:cNvPr id="40" name="矩形 39">
              <a:extLst>
                <a:ext uri="{FF2B5EF4-FFF2-40B4-BE49-F238E27FC236}">
                  <a16:creationId xmlns="" xmlns:a16="http://schemas.microsoft.com/office/drawing/2014/main" id="{9F2E8689-59AE-46BC-A0F1-2998EE379C81}"/>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41" name="文本框 40">
              <a:extLst>
                <a:ext uri="{FF2B5EF4-FFF2-40B4-BE49-F238E27FC236}">
                  <a16:creationId xmlns="" xmlns:a16="http://schemas.microsoft.com/office/drawing/2014/main" id="{87E3A92B-408D-44FE-B661-4C531A044FA2}"/>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42" name="直接连接符 41">
            <a:extLst>
              <a:ext uri="{FF2B5EF4-FFF2-40B4-BE49-F238E27FC236}">
                <a16:creationId xmlns="" xmlns:a16="http://schemas.microsoft.com/office/drawing/2014/main" id="{51D16B1C-A759-4072-991C-97ECA67DAD4A}"/>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
        <p:nvSpPr>
          <p:cNvPr id="43" name="AutoShape 2">
            <a:extLst>
              <a:ext uri="{FF2B5EF4-FFF2-40B4-BE49-F238E27FC236}">
                <a16:creationId xmlns="" xmlns:a16="http://schemas.microsoft.com/office/drawing/2014/main" id="{55632B8C-0FC5-469A-91F8-17872EFCF502}"/>
              </a:ext>
            </a:extLst>
          </p:cNvPr>
          <p:cNvSpPr>
            <a:spLocks/>
          </p:cNvSpPr>
          <p:nvPr/>
        </p:nvSpPr>
        <p:spPr bwMode="auto">
          <a:xfrm>
            <a:off x="4761706" y="2034041"/>
            <a:ext cx="1601788" cy="1368425"/>
          </a:xfrm>
          <a:custGeom>
            <a:avLst/>
            <a:gdLst>
              <a:gd name="T0" fmla="*/ 52792708 w 21600"/>
              <a:gd name="T1" fmla="*/ 86693842 h 21600"/>
              <a:gd name="T2" fmla="*/ 0 w 21600"/>
              <a:gd name="T3" fmla="*/ 58899609 h 21600"/>
              <a:gd name="T4" fmla="*/ 114901073 w 21600"/>
              <a:gd name="T5" fmla="*/ 0 h 21600"/>
              <a:gd name="T6" fmla="*/ 118783555 w 21600"/>
              <a:gd name="T7" fmla="*/ 52943476 h 21600"/>
              <a:gd name="T8" fmla="*/ 52792708 w 21600"/>
              <a:gd name="T9" fmla="*/ 86693842 h 21600"/>
              <a:gd name="T10" fmla="*/ 52792708 w 21600"/>
              <a:gd name="T11" fmla="*/ 86693842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9600" y="21600"/>
                </a:moveTo>
                <a:cubicBezTo>
                  <a:pt x="0" y="14675"/>
                  <a:pt x="0" y="14675"/>
                  <a:pt x="0" y="14675"/>
                </a:cubicBezTo>
                <a:cubicBezTo>
                  <a:pt x="4518" y="6101"/>
                  <a:pt x="12282" y="577"/>
                  <a:pt x="20894" y="0"/>
                </a:cubicBezTo>
                <a:cubicBezTo>
                  <a:pt x="21600" y="13191"/>
                  <a:pt x="21600" y="13191"/>
                  <a:pt x="21600" y="13191"/>
                </a:cubicBezTo>
                <a:cubicBezTo>
                  <a:pt x="16518" y="13521"/>
                  <a:pt x="12141" y="16818"/>
                  <a:pt x="9600" y="21600"/>
                </a:cubicBezTo>
                <a:close/>
                <a:moveTo>
                  <a:pt x="9600" y="21600"/>
                </a:moveTo>
              </a:path>
            </a:pathLst>
          </a:custGeom>
          <a:solidFill>
            <a:srgbClr val="79886C"/>
          </a:solidFill>
          <a:ln>
            <a:noFill/>
          </a:ln>
          <a:extLst/>
        </p:spPr>
        <p:txBody>
          <a:bodyPr anchor="ctr"/>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44" name="AutoShape 3">
            <a:extLst>
              <a:ext uri="{FF2B5EF4-FFF2-40B4-BE49-F238E27FC236}">
                <a16:creationId xmlns="" xmlns:a16="http://schemas.microsoft.com/office/drawing/2014/main" id="{6625BA9C-1DEF-485B-86AD-64E604F50DD9}"/>
              </a:ext>
            </a:extLst>
          </p:cNvPr>
          <p:cNvSpPr>
            <a:spLocks/>
          </p:cNvSpPr>
          <p:nvPr/>
        </p:nvSpPr>
        <p:spPr bwMode="auto">
          <a:xfrm>
            <a:off x="7430294" y="3086553"/>
            <a:ext cx="965200" cy="1808163"/>
          </a:xfrm>
          <a:custGeom>
            <a:avLst/>
            <a:gdLst>
              <a:gd name="T0" fmla="*/ 0 w 20053"/>
              <a:gd name="T1" fmla="*/ 32374991 h 21600"/>
              <a:gd name="T2" fmla="*/ 35707779 w 20053"/>
              <a:gd name="T3" fmla="*/ 0 h 21600"/>
              <a:gd name="T4" fmla="*/ 35707779 w 20053"/>
              <a:gd name="T5" fmla="*/ 151363585 h 21600"/>
              <a:gd name="T6" fmla="*/ 0 w 20053"/>
              <a:gd name="T7" fmla="*/ 118988594 h 21600"/>
              <a:gd name="T8" fmla="*/ 6035087 w 20053"/>
              <a:gd name="T9" fmla="*/ 75681834 h 21600"/>
              <a:gd name="T10" fmla="*/ 0 w 20053"/>
              <a:gd name="T11" fmla="*/ 32374991 h 21600"/>
              <a:gd name="T12" fmla="*/ 0 w 20053"/>
              <a:gd name="T13" fmla="*/ 32374991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53" h="21600">
                <a:moveTo>
                  <a:pt x="0" y="4620"/>
                </a:moveTo>
                <a:cubicBezTo>
                  <a:pt x="15413" y="0"/>
                  <a:pt x="15413" y="0"/>
                  <a:pt x="15413" y="0"/>
                </a:cubicBezTo>
                <a:cubicBezTo>
                  <a:pt x="21600" y="6742"/>
                  <a:pt x="21600" y="14858"/>
                  <a:pt x="15413" y="21600"/>
                </a:cubicBezTo>
                <a:cubicBezTo>
                  <a:pt x="0" y="16980"/>
                  <a:pt x="0" y="16980"/>
                  <a:pt x="0" y="16980"/>
                </a:cubicBezTo>
                <a:cubicBezTo>
                  <a:pt x="1737" y="15170"/>
                  <a:pt x="2605" y="13047"/>
                  <a:pt x="2605" y="10800"/>
                </a:cubicBezTo>
                <a:cubicBezTo>
                  <a:pt x="2605" y="8553"/>
                  <a:pt x="1737" y="6492"/>
                  <a:pt x="0" y="4620"/>
                </a:cubicBezTo>
                <a:close/>
                <a:moveTo>
                  <a:pt x="0" y="4620"/>
                </a:moveTo>
              </a:path>
            </a:pathLst>
          </a:custGeom>
          <a:solidFill>
            <a:srgbClr val="79886C"/>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45" name="AutoShape 4">
            <a:extLst>
              <a:ext uri="{FF2B5EF4-FFF2-40B4-BE49-F238E27FC236}">
                <a16:creationId xmlns="" xmlns:a16="http://schemas.microsoft.com/office/drawing/2014/main" id="{E7D0EEF2-2ED9-413C-A38A-8E31BE2CA6B2}"/>
              </a:ext>
            </a:extLst>
          </p:cNvPr>
          <p:cNvSpPr>
            <a:spLocks/>
          </p:cNvSpPr>
          <p:nvPr/>
        </p:nvSpPr>
        <p:spPr bwMode="auto">
          <a:xfrm>
            <a:off x="6504781" y="4575628"/>
            <a:ext cx="1604963" cy="1370013"/>
          </a:xfrm>
          <a:custGeom>
            <a:avLst/>
            <a:gdLst>
              <a:gd name="T0" fmla="*/ 66037391 w 21600"/>
              <a:gd name="T1" fmla="*/ 0 h 21600"/>
              <a:gd name="T2" fmla="*/ 119254918 w 21600"/>
              <a:gd name="T3" fmla="*/ 27858770 h 21600"/>
              <a:gd name="T4" fmla="*/ 3886834 w 21600"/>
              <a:gd name="T5" fmla="*/ 86895168 h 21600"/>
              <a:gd name="T6" fmla="*/ 0 w 21600"/>
              <a:gd name="T7" fmla="*/ 34162670 h 21600"/>
              <a:gd name="T8" fmla="*/ 66037391 w 21600"/>
              <a:gd name="T9" fmla="*/ 0 h 21600"/>
              <a:gd name="T10" fmla="*/ 66037391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1961" y="0"/>
                </a:moveTo>
                <a:cubicBezTo>
                  <a:pt x="21600" y="6925"/>
                  <a:pt x="21600" y="6925"/>
                  <a:pt x="21600" y="6925"/>
                </a:cubicBezTo>
                <a:cubicBezTo>
                  <a:pt x="17097" y="15499"/>
                  <a:pt x="9287" y="21023"/>
                  <a:pt x="704" y="21600"/>
                </a:cubicBezTo>
                <a:cubicBezTo>
                  <a:pt x="0" y="8492"/>
                  <a:pt x="0" y="8492"/>
                  <a:pt x="0" y="8492"/>
                </a:cubicBezTo>
                <a:cubicBezTo>
                  <a:pt x="5066" y="8079"/>
                  <a:pt x="9498" y="4782"/>
                  <a:pt x="11961" y="0"/>
                </a:cubicBezTo>
                <a:close/>
                <a:moveTo>
                  <a:pt x="11961" y="0"/>
                </a:moveTo>
              </a:path>
            </a:pathLst>
          </a:custGeom>
          <a:solidFill>
            <a:srgbClr val="79886C"/>
          </a:solidFill>
          <a:ln>
            <a:noFill/>
          </a:ln>
          <a:extLst/>
        </p:spPr>
        <p:txBody>
          <a:bodyPr anchor="ctr"/>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46" name="AutoShape 5">
            <a:extLst>
              <a:ext uri="{FF2B5EF4-FFF2-40B4-BE49-F238E27FC236}">
                <a16:creationId xmlns="" xmlns:a16="http://schemas.microsoft.com/office/drawing/2014/main" id="{CCC89209-9294-4D59-90A6-42B11751B26B}"/>
              </a:ext>
            </a:extLst>
          </p:cNvPr>
          <p:cNvSpPr>
            <a:spLocks/>
          </p:cNvSpPr>
          <p:nvPr/>
        </p:nvSpPr>
        <p:spPr bwMode="auto">
          <a:xfrm>
            <a:off x="6998494" y="5037591"/>
            <a:ext cx="474662" cy="501650"/>
          </a:xfrm>
          <a:custGeom>
            <a:avLst/>
            <a:gdLst>
              <a:gd name="T0" fmla="*/ 6892495 w 21104"/>
              <a:gd name="T1" fmla="*/ 7998995 h 21600"/>
              <a:gd name="T2" fmla="*/ 10674879 w 21104"/>
              <a:gd name="T3" fmla="*/ 2260537 h 21600"/>
              <a:gd name="T4" fmla="*/ 10674879 w 21104"/>
              <a:gd name="T5" fmla="*/ 1825797 h 21600"/>
              <a:gd name="T6" fmla="*/ 9834122 w 21104"/>
              <a:gd name="T7" fmla="*/ 869480 h 21600"/>
              <a:gd name="T8" fmla="*/ 9329771 w 21104"/>
              <a:gd name="T9" fmla="*/ 869480 h 21600"/>
              <a:gd name="T10" fmla="*/ 8909381 w 21104"/>
              <a:gd name="T11" fmla="*/ 1304220 h 21600"/>
              <a:gd name="T12" fmla="*/ 8405548 w 21104"/>
              <a:gd name="T13" fmla="*/ 1391057 h 21600"/>
              <a:gd name="T14" fmla="*/ 8489509 w 21104"/>
              <a:gd name="T15" fmla="*/ 0 h 21600"/>
              <a:gd name="T16" fmla="*/ 2269331 w 21104"/>
              <a:gd name="T17" fmla="*/ 0 h 21600"/>
              <a:gd name="T18" fmla="*/ 2269331 w 21104"/>
              <a:gd name="T19" fmla="*/ 1391057 h 21600"/>
              <a:gd name="T20" fmla="*/ 1849459 w 21104"/>
              <a:gd name="T21" fmla="*/ 1304220 h 21600"/>
              <a:gd name="T22" fmla="*/ 1429092 w 21104"/>
              <a:gd name="T23" fmla="*/ 869480 h 21600"/>
              <a:gd name="T24" fmla="*/ 924741 w 21104"/>
              <a:gd name="T25" fmla="*/ 869480 h 21600"/>
              <a:gd name="T26" fmla="*/ 0 w 21104"/>
              <a:gd name="T27" fmla="*/ 1825797 h 21600"/>
              <a:gd name="T28" fmla="*/ 0 w 21104"/>
              <a:gd name="T29" fmla="*/ 2260537 h 21600"/>
              <a:gd name="T30" fmla="*/ 3866368 w 21104"/>
              <a:gd name="T31" fmla="*/ 7998995 h 21600"/>
              <a:gd name="T32" fmla="*/ 4875069 w 21104"/>
              <a:gd name="T33" fmla="*/ 8433735 h 21600"/>
              <a:gd name="T34" fmla="*/ 4875069 w 21104"/>
              <a:gd name="T35" fmla="*/ 8955312 h 21600"/>
              <a:gd name="T36" fmla="*/ 4454702 w 21104"/>
              <a:gd name="T37" fmla="*/ 9128985 h 21600"/>
              <a:gd name="T38" fmla="*/ 4875069 w 21104"/>
              <a:gd name="T39" fmla="*/ 9390052 h 21600"/>
              <a:gd name="T40" fmla="*/ 4875069 w 21104"/>
              <a:gd name="T41" fmla="*/ 9911629 h 21600"/>
              <a:gd name="T42" fmla="*/ 4538663 w 21104"/>
              <a:gd name="T43" fmla="*/ 10346369 h 21600"/>
              <a:gd name="T44" fmla="*/ 4034829 w 21104"/>
              <a:gd name="T45" fmla="*/ 10781109 h 21600"/>
              <a:gd name="T46" fmla="*/ 3614440 w 21104"/>
              <a:gd name="T47" fmla="*/ 11215849 h 21600"/>
              <a:gd name="T48" fmla="*/ 4034829 w 21104"/>
              <a:gd name="T49" fmla="*/ 11650589 h 21600"/>
              <a:gd name="T50" fmla="*/ 6640050 w 21104"/>
              <a:gd name="T51" fmla="*/ 11650589 h 21600"/>
              <a:gd name="T52" fmla="*/ 7144401 w 21104"/>
              <a:gd name="T53" fmla="*/ 11215849 h 21600"/>
              <a:gd name="T54" fmla="*/ 6640050 w 21104"/>
              <a:gd name="T55" fmla="*/ 10781109 h 21600"/>
              <a:gd name="T56" fmla="*/ 6220177 w 21104"/>
              <a:gd name="T57" fmla="*/ 10259532 h 21600"/>
              <a:gd name="T58" fmla="*/ 5799810 w 21104"/>
              <a:gd name="T59" fmla="*/ 9911629 h 21600"/>
              <a:gd name="T60" fmla="*/ 5799810 w 21104"/>
              <a:gd name="T61" fmla="*/ 9390052 h 21600"/>
              <a:gd name="T62" fmla="*/ 6220177 w 21104"/>
              <a:gd name="T63" fmla="*/ 9128985 h 21600"/>
              <a:gd name="T64" fmla="*/ 5799810 w 21104"/>
              <a:gd name="T65" fmla="*/ 8955312 h 21600"/>
              <a:gd name="T66" fmla="*/ 5799810 w 21104"/>
              <a:gd name="T67" fmla="*/ 8433735 h 21600"/>
              <a:gd name="T68" fmla="*/ 6892495 w 21104"/>
              <a:gd name="T69" fmla="*/ 7998995 h 21600"/>
              <a:gd name="T70" fmla="*/ 8489509 w 21104"/>
              <a:gd name="T71" fmla="*/ 1825797 h 21600"/>
              <a:gd name="T72" fmla="*/ 8909381 w 21104"/>
              <a:gd name="T73" fmla="*/ 1825797 h 21600"/>
              <a:gd name="T74" fmla="*/ 9413755 w 21104"/>
              <a:gd name="T75" fmla="*/ 1391057 h 21600"/>
              <a:gd name="T76" fmla="*/ 9834122 w 21104"/>
              <a:gd name="T77" fmla="*/ 1825797 h 21600"/>
              <a:gd name="T78" fmla="*/ 9834122 w 21104"/>
              <a:gd name="T79" fmla="*/ 2260537 h 21600"/>
              <a:gd name="T80" fmla="*/ 7564791 w 21104"/>
              <a:gd name="T81" fmla="*/ 6173198 h 21600"/>
              <a:gd name="T82" fmla="*/ 8489509 w 21104"/>
              <a:gd name="T83" fmla="*/ 1825797 h 21600"/>
              <a:gd name="T84" fmla="*/ 3026128 w 21104"/>
              <a:gd name="T85" fmla="*/ 6260035 h 21600"/>
              <a:gd name="T86" fmla="*/ 756774 w 21104"/>
              <a:gd name="T87" fmla="*/ 2347374 h 21600"/>
              <a:gd name="T88" fmla="*/ 756774 w 21104"/>
              <a:gd name="T89" fmla="*/ 1912634 h 21600"/>
              <a:gd name="T90" fmla="*/ 1176646 w 21104"/>
              <a:gd name="T91" fmla="*/ 1391057 h 21600"/>
              <a:gd name="T92" fmla="*/ 1680997 w 21104"/>
              <a:gd name="T93" fmla="*/ 1912634 h 21600"/>
              <a:gd name="T94" fmla="*/ 2101387 w 21104"/>
              <a:gd name="T95" fmla="*/ 1912634 h 21600"/>
              <a:gd name="T96" fmla="*/ 3026128 w 21104"/>
              <a:gd name="T97" fmla="*/ 6260035 h 21600"/>
              <a:gd name="T98" fmla="*/ 3026128 w 21104"/>
              <a:gd name="T99" fmla="*/ 6260035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104" h="21600">
                <a:moveTo>
                  <a:pt x="13625" y="14830"/>
                </a:moveTo>
                <a:cubicBezTo>
                  <a:pt x="21434" y="10155"/>
                  <a:pt x="21102" y="4191"/>
                  <a:pt x="21102" y="4191"/>
                </a:cubicBezTo>
                <a:cubicBezTo>
                  <a:pt x="21102" y="3385"/>
                  <a:pt x="21102" y="3385"/>
                  <a:pt x="21102" y="3385"/>
                </a:cubicBezTo>
                <a:cubicBezTo>
                  <a:pt x="21102" y="3385"/>
                  <a:pt x="21102" y="1612"/>
                  <a:pt x="19440" y="1612"/>
                </a:cubicBezTo>
                <a:cubicBezTo>
                  <a:pt x="18942" y="1612"/>
                  <a:pt x="18443" y="1612"/>
                  <a:pt x="18443" y="1612"/>
                </a:cubicBezTo>
                <a:cubicBezTo>
                  <a:pt x="17612" y="1612"/>
                  <a:pt x="17612" y="2418"/>
                  <a:pt x="17612" y="2418"/>
                </a:cubicBezTo>
                <a:cubicBezTo>
                  <a:pt x="17612" y="2418"/>
                  <a:pt x="17280" y="2579"/>
                  <a:pt x="16616" y="2579"/>
                </a:cubicBezTo>
                <a:cubicBezTo>
                  <a:pt x="16616" y="1934"/>
                  <a:pt x="16782" y="0"/>
                  <a:pt x="16782" y="0"/>
                </a:cubicBezTo>
                <a:cubicBezTo>
                  <a:pt x="9139" y="967"/>
                  <a:pt x="4486" y="0"/>
                  <a:pt x="4486" y="0"/>
                </a:cubicBezTo>
                <a:cubicBezTo>
                  <a:pt x="4486" y="2579"/>
                  <a:pt x="4486" y="2579"/>
                  <a:pt x="4486" y="2579"/>
                </a:cubicBezTo>
                <a:cubicBezTo>
                  <a:pt x="3822" y="2579"/>
                  <a:pt x="3656" y="2418"/>
                  <a:pt x="3656" y="2418"/>
                </a:cubicBezTo>
                <a:cubicBezTo>
                  <a:pt x="3656" y="2418"/>
                  <a:pt x="3489" y="1612"/>
                  <a:pt x="2825" y="1612"/>
                </a:cubicBezTo>
                <a:cubicBezTo>
                  <a:pt x="2825" y="1612"/>
                  <a:pt x="2326" y="1612"/>
                  <a:pt x="1828" y="1612"/>
                </a:cubicBezTo>
                <a:cubicBezTo>
                  <a:pt x="166" y="1612"/>
                  <a:pt x="0" y="3385"/>
                  <a:pt x="0" y="3385"/>
                </a:cubicBezTo>
                <a:cubicBezTo>
                  <a:pt x="0" y="4191"/>
                  <a:pt x="0" y="4191"/>
                  <a:pt x="0" y="4191"/>
                </a:cubicBezTo>
                <a:cubicBezTo>
                  <a:pt x="0" y="4191"/>
                  <a:pt x="-166" y="10155"/>
                  <a:pt x="7643" y="14830"/>
                </a:cubicBezTo>
                <a:cubicBezTo>
                  <a:pt x="7643" y="14830"/>
                  <a:pt x="8474" y="15636"/>
                  <a:pt x="9637" y="15636"/>
                </a:cubicBezTo>
                <a:cubicBezTo>
                  <a:pt x="9637" y="16603"/>
                  <a:pt x="9637" y="16603"/>
                  <a:pt x="9637" y="16603"/>
                </a:cubicBezTo>
                <a:cubicBezTo>
                  <a:pt x="9637" y="16603"/>
                  <a:pt x="8806" y="16442"/>
                  <a:pt x="8806" y="16925"/>
                </a:cubicBezTo>
                <a:cubicBezTo>
                  <a:pt x="8806" y="17570"/>
                  <a:pt x="9637" y="17409"/>
                  <a:pt x="9637" y="17409"/>
                </a:cubicBezTo>
                <a:cubicBezTo>
                  <a:pt x="9637" y="18376"/>
                  <a:pt x="9637" y="18376"/>
                  <a:pt x="9637" y="18376"/>
                </a:cubicBezTo>
                <a:cubicBezTo>
                  <a:pt x="9637" y="18376"/>
                  <a:pt x="9471" y="19182"/>
                  <a:pt x="8972" y="19182"/>
                </a:cubicBezTo>
                <a:cubicBezTo>
                  <a:pt x="8972" y="19988"/>
                  <a:pt x="7976" y="19988"/>
                  <a:pt x="7976" y="19988"/>
                </a:cubicBezTo>
                <a:cubicBezTo>
                  <a:pt x="7976" y="19988"/>
                  <a:pt x="7145" y="20149"/>
                  <a:pt x="7145" y="20794"/>
                </a:cubicBezTo>
                <a:cubicBezTo>
                  <a:pt x="7145" y="20794"/>
                  <a:pt x="6979" y="21600"/>
                  <a:pt x="7976" y="21600"/>
                </a:cubicBezTo>
                <a:cubicBezTo>
                  <a:pt x="9305" y="21600"/>
                  <a:pt x="13126" y="21600"/>
                  <a:pt x="13126" y="21600"/>
                </a:cubicBezTo>
                <a:cubicBezTo>
                  <a:pt x="13957" y="21600"/>
                  <a:pt x="14123" y="20794"/>
                  <a:pt x="14123" y="20794"/>
                </a:cubicBezTo>
                <a:cubicBezTo>
                  <a:pt x="14123" y="20794"/>
                  <a:pt x="14123" y="19988"/>
                  <a:pt x="13126" y="19988"/>
                </a:cubicBezTo>
                <a:cubicBezTo>
                  <a:pt x="12296" y="19988"/>
                  <a:pt x="12296" y="19021"/>
                  <a:pt x="12296" y="19021"/>
                </a:cubicBezTo>
                <a:cubicBezTo>
                  <a:pt x="12296" y="19021"/>
                  <a:pt x="11465" y="19182"/>
                  <a:pt x="11465" y="18376"/>
                </a:cubicBezTo>
                <a:cubicBezTo>
                  <a:pt x="11465" y="17409"/>
                  <a:pt x="11465" y="17409"/>
                  <a:pt x="11465" y="17409"/>
                </a:cubicBezTo>
                <a:cubicBezTo>
                  <a:pt x="11465" y="17409"/>
                  <a:pt x="12296" y="17570"/>
                  <a:pt x="12296" y="16925"/>
                </a:cubicBezTo>
                <a:cubicBezTo>
                  <a:pt x="12296" y="16442"/>
                  <a:pt x="11465" y="16603"/>
                  <a:pt x="11465" y="16603"/>
                </a:cubicBezTo>
                <a:cubicBezTo>
                  <a:pt x="11465" y="15636"/>
                  <a:pt x="11465" y="15636"/>
                  <a:pt x="11465" y="15636"/>
                </a:cubicBezTo>
                <a:cubicBezTo>
                  <a:pt x="12296" y="15636"/>
                  <a:pt x="12960" y="15313"/>
                  <a:pt x="13625" y="14830"/>
                </a:cubicBezTo>
                <a:close/>
                <a:moveTo>
                  <a:pt x="16782" y="3385"/>
                </a:moveTo>
                <a:cubicBezTo>
                  <a:pt x="16948" y="3385"/>
                  <a:pt x="17612" y="3385"/>
                  <a:pt x="17612" y="3385"/>
                </a:cubicBezTo>
                <a:cubicBezTo>
                  <a:pt x="18443" y="3385"/>
                  <a:pt x="18609" y="2579"/>
                  <a:pt x="18609" y="2579"/>
                </a:cubicBezTo>
                <a:cubicBezTo>
                  <a:pt x="19440" y="2579"/>
                  <a:pt x="19440" y="3385"/>
                  <a:pt x="19440" y="3385"/>
                </a:cubicBezTo>
                <a:cubicBezTo>
                  <a:pt x="19440" y="4191"/>
                  <a:pt x="19440" y="4191"/>
                  <a:pt x="19440" y="4191"/>
                </a:cubicBezTo>
                <a:cubicBezTo>
                  <a:pt x="19440" y="4191"/>
                  <a:pt x="19108" y="7576"/>
                  <a:pt x="14954" y="11445"/>
                </a:cubicBezTo>
                <a:cubicBezTo>
                  <a:pt x="15951" y="9833"/>
                  <a:pt x="16782" y="6125"/>
                  <a:pt x="16782" y="3385"/>
                </a:cubicBezTo>
                <a:close/>
                <a:moveTo>
                  <a:pt x="5982" y="11606"/>
                </a:moveTo>
                <a:cubicBezTo>
                  <a:pt x="1662" y="7737"/>
                  <a:pt x="1496" y="4352"/>
                  <a:pt x="1496" y="4352"/>
                </a:cubicBezTo>
                <a:cubicBezTo>
                  <a:pt x="1496" y="3546"/>
                  <a:pt x="1496" y="3546"/>
                  <a:pt x="1496" y="3546"/>
                </a:cubicBezTo>
                <a:cubicBezTo>
                  <a:pt x="1496" y="3546"/>
                  <a:pt x="1496" y="2579"/>
                  <a:pt x="2326" y="2579"/>
                </a:cubicBezTo>
                <a:cubicBezTo>
                  <a:pt x="2326" y="2579"/>
                  <a:pt x="2326" y="3546"/>
                  <a:pt x="3323" y="3546"/>
                </a:cubicBezTo>
                <a:cubicBezTo>
                  <a:pt x="3323" y="3546"/>
                  <a:pt x="3988" y="3546"/>
                  <a:pt x="4154" y="3546"/>
                </a:cubicBezTo>
                <a:cubicBezTo>
                  <a:pt x="4154" y="6287"/>
                  <a:pt x="4985" y="9994"/>
                  <a:pt x="5982" y="11606"/>
                </a:cubicBezTo>
                <a:close/>
                <a:moveTo>
                  <a:pt x="5982" y="11606"/>
                </a:moveTo>
              </a:path>
            </a:pathLst>
          </a:custGeom>
          <a:solidFill>
            <a:schemeClr val="bg1"/>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47" name="AutoShape 6">
            <a:extLst>
              <a:ext uri="{FF2B5EF4-FFF2-40B4-BE49-F238E27FC236}">
                <a16:creationId xmlns="" xmlns:a16="http://schemas.microsoft.com/office/drawing/2014/main" id="{2E58AAF0-E13E-4EC3-ACA8-D03331EDD21F}"/>
              </a:ext>
            </a:extLst>
          </p:cNvPr>
          <p:cNvSpPr>
            <a:spLocks/>
          </p:cNvSpPr>
          <p:nvPr/>
        </p:nvSpPr>
        <p:spPr bwMode="auto">
          <a:xfrm>
            <a:off x="6493669" y="2034041"/>
            <a:ext cx="1604962" cy="1360487"/>
          </a:xfrm>
          <a:custGeom>
            <a:avLst/>
            <a:gdLst>
              <a:gd name="T0" fmla="*/ 0 w 21600"/>
              <a:gd name="T1" fmla="*/ 52731657 h 21600"/>
              <a:gd name="T2" fmla="*/ 3108351 w 21600"/>
              <a:gd name="T3" fmla="*/ 0 h 21600"/>
              <a:gd name="T4" fmla="*/ 119254770 w 21600"/>
              <a:gd name="T5" fmla="*/ 57674760 h 21600"/>
              <a:gd name="T6" fmla="*/ 66423804 w 21600"/>
              <a:gd name="T7" fmla="*/ 85690967 h 21600"/>
              <a:gd name="T8" fmla="*/ 0 w 21600"/>
              <a:gd name="T9" fmla="*/ 52731657 h 21600"/>
              <a:gd name="T10" fmla="*/ 0 w 21600"/>
              <a:gd name="T11" fmla="*/ 52731657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3292"/>
                </a:moveTo>
                <a:cubicBezTo>
                  <a:pt x="563" y="0"/>
                  <a:pt x="563" y="0"/>
                  <a:pt x="563" y="0"/>
                </a:cubicBezTo>
                <a:cubicBezTo>
                  <a:pt x="9217" y="498"/>
                  <a:pt x="17027" y="5982"/>
                  <a:pt x="21600" y="14538"/>
                </a:cubicBezTo>
                <a:cubicBezTo>
                  <a:pt x="12031" y="21600"/>
                  <a:pt x="12031" y="21600"/>
                  <a:pt x="12031" y="21600"/>
                </a:cubicBezTo>
                <a:cubicBezTo>
                  <a:pt x="9498" y="16865"/>
                  <a:pt x="5066" y="13625"/>
                  <a:pt x="0" y="13292"/>
                </a:cubicBezTo>
                <a:close/>
                <a:moveTo>
                  <a:pt x="0" y="13292"/>
                </a:moveTo>
              </a:path>
            </a:pathLst>
          </a:custGeom>
          <a:solidFill>
            <a:srgbClr val="79886C"/>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48" name="AutoShape 7">
            <a:extLst>
              <a:ext uri="{FF2B5EF4-FFF2-40B4-BE49-F238E27FC236}">
                <a16:creationId xmlns="" xmlns:a16="http://schemas.microsoft.com/office/drawing/2014/main" id="{B53CD871-7BF7-4A65-949E-C5A4FD3B5A01}"/>
              </a:ext>
            </a:extLst>
          </p:cNvPr>
          <p:cNvSpPr>
            <a:spLocks/>
          </p:cNvSpPr>
          <p:nvPr/>
        </p:nvSpPr>
        <p:spPr bwMode="auto">
          <a:xfrm>
            <a:off x="4799806" y="4607378"/>
            <a:ext cx="1604963" cy="1344613"/>
          </a:xfrm>
          <a:custGeom>
            <a:avLst/>
            <a:gdLst>
              <a:gd name="T0" fmla="*/ 119254918 w 21600"/>
              <a:gd name="T1" fmla="*/ 31593986 h 21600"/>
              <a:gd name="T2" fmla="*/ 117311501 w 21600"/>
              <a:gd name="T3" fmla="*/ 83702969 h 21600"/>
              <a:gd name="T4" fmla="*/ 0 w 21600"/>
              <a:gd name="T5" fmla="*/ 28986059 h 21600"/>
              <a:gd name="T6" fmla="*/ 51666062 w 21600"/>
              <a:gd name="T7" fmla="*/ 0 h 21600"/>
              <a:gd name="T8" fmla="*/ 119254918 w 21600"/>
              <a:gd name="T9" fmla="*/ 31593986 h 21600"/>
              <a:gd name="T10" fmla="*/ 119254918 w 21600"/>
              <a:gd name="T11" fmla="*/ 315939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8153"/>
                </a:moveTo>
                <a:cubicBezTo>
                  <a:pt x="21248" y="21600"/>
                  <a:pt x="21248" y="21600"/>
                  <a:pt x="21248" y="21600"/>
                </a:cubicBezTo>
                <a:cubicBezTo>
                  <a:pt x="12664" y="21348"/>
                  <a:pt x="4714" y="16053"/>
                  <a:pt x="0" y="7480"/>
                </a:cubicBezTo>
                <a:cubicBezTo>
                  <a:pt x="9358" y="0"/>
                  <a:pt x="9358" y="0"/>
                  <a:pt x="9358" y="0"/>
                </a:cubicBezTo>
                <a:cubicBezTo>
                  <a:pt x="12031" y="4791"/>
                  <a:pt x="16464" y="7984"/>
                  <a:pt x="21600" y="8153"/>
                </a:cubicBezTo>
                <a:close/>
                <a:moveTo>
                  <a:pt x="21600" y="8153"/>
                </a:moveTo>
              </a:path>
            </a:pathLst>
          </a:custGeom>
          <a:solidFill>
            <a:srgbClr val="79886C"/>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49" name="AutoShape 8">
            <a:extLst>
              <a:ext uri="{FF2B5EF4-FFF2-40B4-BE49-F238E27FC236}">
                <a16:creationId xmlns="" xmlns:a16="http://schemas.microsoft.com/office/drawing/2014/main" id="{6FD77EB1-7CBE-4CBB-A223-9340814CC478}"/>
              </a:ext>
            </a:extLst>
          </p:cNvPr>
          <p:cNvSpPr>
            <a:spLocks/>
          </p:cNvSpPr>
          <p:nvPr/>
        </p:nvSpPr>
        <p:spPr bwMode="auto">
          <a:xfrm>
            <a:off x="5414169" y="2456316"/>
            <a:ext cx="434975" cy="431800"/>
          </a:xfrm>
          <a:custGeom>
            <a:avLst/>
            <a:gdLst>
              <a:gd name="T0" fmla="*/ 0 w 21600"/>
              <a:gd name="T1" fmla="*/ 4316001 h 21600"/>
              <a:gd name="T2" fmla="*/ 8759410 w 21600"/>
              <a:gd name="T3" fmla="*/ 4316001 h 21600"/>
              <a:gd name="T4" fmla="*/ 6058598 w 21600"/>
              <a:gd name="T5" fmla="*/ 1726400 h 21600"/>
              <a:gd name="T6" fmla="*/ 6277575 w 21600"/>
              <a:gd name="T7" fmla="*/ 1007074 h 21600"/>
              <a:gd name="T8" fmla="*/ 6277575 w 21600"/>
              <a:gd name="T9" fmla="*/ 2014127 h 21600"/>
              <a:gd name="T10" fmla="*/ 3430765 w 21600"/>
              <a:gd name="T11" fmla="*/ 5538875 h 21600"/>
              <a:gd name="T12" fmla="*/ 2992789 w 21600"/>
              <a:gd name="T13" fmla="*/ 6330128 h 21600"/>
              <a:gd name="T14" fmla="*/ 2773811 w 21600"/>
              <a:gd name="T15" fmla="*/ 6833675 h 21600"/>
              <a:gd name="T16" fmla="*/ 2700812 w 21600"/>
              <a:gd name="T17" fmla="*/ 7912675 h 21600"/>
              <a:gd name="T18" fmla="*/ 2262857 w 21600"/>
              <a:gd name="T19" fmla="*/ 7121402 h 21600"/>
              <a:gd name="T20" fmla="*/ 1897881 w 21600"/>
              <a:gd name="T21" fmla="*/ 6402075 h 21600"/>
              <a:gd name="T22" fmla="*/ 1240907 w 21600"/>
              <a:gd name="T23" fmla="*/ 5898528 h 21600"/>
              <a:gd name="T24" fmla="*/ 1167928 w 21600"/>
              <a:gd name="T25" fmla="*/ 4891474 h 21600"/>
              <a:gd name="T26" fmla="*/ 1094929 w 21600"/>
              <a:gd name="T27" fmla="*/ 4316001 h 21600"/>
              <a:gd name="T28" fmla="*/ 729952 w 21600"/>
              <a:gd name="T29" fmla="*/ 3884401 h 21600"/>
              <a:gd name="T30" fmla="*/ 729952 w 21600"/>
              <a:gd name="T31" fmla="*/ 3237001 h 21600"/>
              <a:gd name="T32" fmla="*/ 2773811 w 21600"/>
              <a:gd name="T33" fmla="*/ 1438674 h 21600"/>
              <a:gd name="T34" fmla="*/ 2262857 w 21600"/>
              <a:gd name="T35" fmla="*/ 1438674 h 21600"/>
              <a:gd name="T36" fmla="*/ 2043859 w 21600"/>
              <a:gd name="T37" fmla="*/ 1870274 h 21600"/>
              <a:gd name="T38" fmla="*/ 2335836 w 21600"/>
              <a:gd name="T39" fmla="*/ 2014127 h 21600"/>
              <a:gd name="T40" fmla="*/ 2262857 w 21600"/>
              <a:gd name="T41" fmla="*/ 1726400 h 21600"/>
              <a:gd name="T42" fmla="*/ 3430765 w 21600"/>
              <a:gd name="T43" fmla="*/ 2158000 h 21600"/>
              <a:gd name="T44" fmla="*/ 2992789 w 21600"/>
              <a:gd name="T45" fmla="*/ 2445727 h 21600"/>
              <a:gd name="T46" fmla="*/ 2700812 w 21600"/>
              <a:gd name="T47" fmla="*/ 2589601 h 21600"/>
              <a:gd name="T48" fmla="*/ 2773811 w 21600"/>
              <a:gd name="T49" fmla="*/ 3093127 h 21600"/>
              <a:gd name="T50" fmla="*/ 2408835 w 21600"/>
              <a:gd name="T51" fmla="*/ 3524727 h 21600"/>
              <a:gd name="T52" fmla="*/ 2116858 w 21600"/>
              <a:gd name="T53" fmla="*/ 3668601 h 21600"/>
              <a:gd name="T54" fmla="*/ 1532904 w 21600"/>
              <a:gd name="T55" fmla="*/ 3524727 h 21600"/>
              <a:gd name="T56" fmla="*/ 1094929 w 21600"/>
              <a:gd name="T57" fmla="*/ 3884401 h 21600"/>
              <a:gd name="T58" fmla="*/ 1167928 w 21600"/>
              <a:gd name="T59" fmla="*/ 4172128 h 21600"/>
              <a:gd name="T60" fmla="*/ 1970860 w 21600"/>
              <a:gd name="T61" fmla="*/ 4459874 h 21600"/>
              <a:gd name="T62" fmla="*/ 2992789 w 21600"/>
              <a:gd name="T63" fmla="*/ 4747601 h 21600"/>
              <a:gd name="T64" fmla="*/ 3430765 w 21600"/>
              <a:gd name="T65" fmla="*/ 5538875 h 21600"/>
              <a:gd name="T66" fmla="*/ 4014739 w 21600"/>
              <a:gd name="T67" fmla="*/ 1510600 h 21600"/>
              <a:gd name="T68" fmla="*/ 3211787 w 21600"/>
              <a:gd name="T69" fmla="*/ 1079000 h 21600"/>
              <a:gd name="T70" fmla="*/ 4598693 w 21600"/>
              <a:gd name="T71" fmla="*/ 719327 h 21600"/>
              <a:gd name="T72" fmla="*/ 7810480 w 21600"/>
              <a:gd name="T73" fmla="*/ 4459874 h 21600"/>
              <a:gd name="T74" fmla="*/ 6715551 w 21600"/>
              <a:gd name="T75" fmla="*/ 7337202 h 21600"/>
              <a:gd name="T76" fmla="*/ 6642552 w 21600"/>
              <a:gd name="T77" fmla="*/ 6617875 h 21600"/>
              <a:gd name="T78" fmla="*/ 6131597 w 21600"/>
              <a:gd name="T79" fmla="*/ 5826601 h 21600"/>
              <a:gd name="T80" fmla="*/ 4817670 w 21600"/>
              <a:gd name="T81" fmla="*/ 4819528 h 21600"/>
              <a:gd name="T82" fmla="*/ 7080527 w 21600"/>
              <a:gd name="T83" fmla="*/ 4028274 h 21600"/>
              <a:gd name="T84" fmla="*/ 7664481 w 21600"/>
              <a:gd name="T85" fmla="*/ 3524727 h 21600"/>
              <a:gd name="T86" fmla="*/ 6788550 w 21600"/>
              <a:gd name="T87" fmla="*/ 2805401 h 21600"/>
              <a:gd name="T88" fmla="*/ 6642552 w 21600"/>
              <a:gd name="T89" fmla="*/ 3740527 h 21600"/>
              <a:gd name="T90" fmla="*/ 5766621 w 21600"/>
              <a:gd name="T91" fmla="*/ 3524727 h 21600"/>
              <a:gd name="T92" fmla="*/ 5328645 w 21600"/>
              <a:gd name="T93" fmla="*/ 3165074 h 21600"/>
              <a:gd name="T94" fmla="*/ 5547623 w 21600"/>
              <a:gd name="T95" fmla="*/ 2517674 h 21600"/>
              <a:gd name="T96" fmla="*/ 6569552 w 21600"/>
              <a:gd name="T97" fmla="*/ 2589601 h 21600"/>
              <a:gd name="T98" fmla="*/ 7299505 w 21600"/>
              <a:gd name="T99" fmla="*/ 2589601 h 21600"/>
              <a:gd name="T100" fmla="*/ 7664481 w 21600"/>
              <a:gd name="T101" fmla="*/ 2301874 h 21600"/>
              <a:gd name="T102" fmla="*/ 8029457 w 21600"/>
              <a:gd name="T103" fmla="*/ 4100201 h 21600"/>
              <a:gd name="T104" fmla="*/ 7810480 w 21600"/>
              <a:gd name="T105" fmla="*/ 4459874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chemeClr val="bg1"/>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50" name="AutoShape 9">
            <a:extLst>
              <a:ext uri="{FF2B5EF4-FFF2-40B4-BE49-F238E27FC236}">
                <a16:creationId xmlns="" xmlns:a16="http://schemas.microsoft.com/office/drawing/2014/main" id="{B1219FC8-344E-419C-98FF-8C6155E37C75}"/>
              </a:ext>
            </a:extLst>
          </p:cNvPr>
          <p:cNvSpPr>
            <a:spLocks/>
          </p:cNvSpPr>
          <p:nvPr/>
        </p:nvSpPr>
        <p:spPr bwMode="auto">
          <a:xfrm>
            <a:off x="4471194" y="3107191"/>
            <a:ext cx="969962" cy="1808162"/>
          </a:xfrm>
          <a:custGeom>
            <a:avLst/>
            <a:gdLst>
              <a:gd name="T0" fmla="*/ 46987279 w 20023"/>
              <a:gd name="T1" fmla="*/ 118112490 h 21600"/>
              <a:gd name="T2" fmla="*/ 11252247 w 20023"/>
              <a:gd name="T3" fmla="*/ 151363418 h 21600"/>
              <a:gd name="T4" fmla="*/ 10238493 w 20023"/>
              <a:gd name="T5" fmla="*/ 0 h 21600"/>
              <a:gd name="T6" fmla="*/ 46480378 w 20023"/>
              <a:gd name="T7" fmla="*/ 31499019 h 21600"/>
              <a:gd name="T8" fmla="*/ 40651305 w 20023"/>
              <a:gd name="T9" fmla="*/ 73929801 h 21600"/>
              <a:gd name="T10" fmla="*/ 46987279 w 20023"/>
              <a:gd name="T11" fmla="*/ 118112490 h 21600"/>
              <a:gd name="T12" fmla="*/ 46987279 w 20023"/>
              <a:gd name="T13" fmla="*/ 11811249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23" h="21600">
                <a:moveTo>
                  <a:pt x="20023" y="16855"/>
                </a:moveTo>
                <a:cubicBezTo>
                  <a:pt x="4795" y="21600"/>
                  <a:pt x="4795" y="21600"/>
                  <a:pt x="4795" y="21600"/>
                </a:cubicBezTo>
                <a:cubicBezTo>
                  <a:pt x="-1469" y="14858"/>
                  <a:pt x="-1577" y="6805"/>
                  <a:pt x="4363" y="0"/>
                </a:cubicBezTo>
                <a:cubicBezTo>
                  <a:pt x="19807" y="4495"/>
                  <a:pt x="19807" y="4495"/>
                  <a:pt x="19807" y="4495"/>
                </a:cubicBezTo>
                <a:cubicBezTo>
                  <a:pt x="18187" y="6305"/>
                  <a:pt x="17323" y="8365"/>
                  <a:pt x="17323" y="10550"/>
                </a:cubicBezTo>
                <a:cubicBezTo>
                  <a:pt x="17323" y="12860"/>
                  <a:pt x="18295" y="14983"/>
                  <a:pt x="20023" y="16855"/>
                </a:cubicBezTo>
                <a:close/>
                <a:moveTo>
                  <a:pt x="20023" y="16855"/>
                </a:moveTo>
              </a:path>
            </a:pathLst>
          </a:custGeom>
          <a:solidFill>
            <a:srgbClr val="79886C"/>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51" name="AutoShape 11">
            <a:extLst>
              <a:ext uri="{FF2B5EF4-FFF2-40B4-BE49-F238E27FC236}">
                <a16:creationId xmlns="" xmlns:a16="http://schemas.microsoft.com/office/drawing/2014/main" id="{032023C3-C755-4F72-A842-374351A4F77F}"/>
              </a:ext>
            </a:extLst>
          </p:cNvPr>
          <p:cNvSpPr>
            <a:spLocks/>
          </p:cNvSpPr>
          <p:nvPr/>
        </p:nvSpPr>
        <p:spPr bwMode="auto">
          <a:xfrm>
            <a:off x="4710906" y="3877128"/>
            <a:ext cx="357188" cy="298450"/>
          </a:xfrm>
          <a:custGeom>
            <a:avLst/>
            <a:gdLst>
              <a:gd name="T0" fmla="*/ 5541028 w 21600"/>
              <a:gd name="T1" fmla="*/ 615318 h 21600"/>
              <a:gd name="T2" fmla="*/ 5799443 w 21600"/>
              <a:gd name="T3" fmla="*/ 709054 h 21600"/>
              <a:gd name="T4" fmla="*/ 5906633 w 21600"/>
              <a:gd name="T5" fmla="*/ 928787 h 21600"/>
              <a:gd name="T6" fmla="*/ 5906633 w 21600"/>
              <a:gd name="T7" fmla="*/ 3815213 h 21600"/>
              <a:gd name="T8" fmla="*/ 5799443 w 21600"/>
              <a:gd name="T9" fmla="*/ 4032281 h 21600"/>
              <a:gd name="T10" fmla="*/ 5541028 w 21600"/>
              <a:gd name="T11" fmla="*/ 4123722 h 21600"/>
              <a:gd name="T12" fmla="*/ 368896 w 21600"/>
              <a:gd name="T13" fmla="*/ 4123722 h 21600"/>
              <a:gd name="T14" fmla="*/ 109108 w 21600"/>
              <a:gd name="T15" fmla="*/ 4032281 h 21600"/>
              <a:gd name="T16" fmla="*/ 0 w 21600"/>
              <a:gd name="T17" fmla="*/ 3815213 h 21600"/>
              <a:gd name="T18" fmla="*/ 0 w 21600"/>
              <a:gd name="T19" fmla="*/ 928787 h 21600"/>
              <a:gd name="T20" fmla="*/ 109108 w 21600"/>
              <a:gd name="T21" fmla="*/ 709054 h 21600"/>
              <a:gd name="T22" fmla="*/ 368896 w 21600"/>
              <a:gd name="T23" fmla="*/ 615318 h 21600"/>
              <a:gd name="T24" fmla="*/ 1541746 w 21600"/>
              <a:gd name="T25" fmla="*/ 615318 h 21600"/>
              <a:gd name="T26" fmla="*/ 1727963 w 21600"/>
              <a:gd name="T27" fmla="*/ 278733 h 21600"/>
              <a:gd name="T28" fmla="*/ 1938803 w 21600"/>
              <a:gd name="T29" fmla="*/ 81328 h 21600"/>
              <a:gd name="T30" fmla="*/ 2243422 w 21600"/>
              <a:gd name="T31" fmla="*/ 0 h 21600"/>
              <a:gd name="T32" fmla="*/ 3663211 w 21600"/>
              <a:gd name="T33" fmla="*/ 0 h 21600"/>
              <a:gd name="T34" fmla="*/ 3967830 w 21600"/>
              <a:gd name="T35" fmla="*/ 81328 h 21600"/>
              <a:gd name="T36" fmla="*/ 4182225 w 21600"/>
              <a:gd name="T37" fmla="*/ 278733 h 21600"/>
              <a:gd name="T38" fmla="*/ 4364887 w 21600"/>
              <a:gd name="T39" fmla="*/ 615318 h 21600"/>
              <a:gd name="T40" fmla="*/ 5541028 w 21600"/>
              <a:gd name="T41" fmla="*/ 615318 h 21600"/>
              <a:gd name="T42" fmla="*/ 2954953 w 21600"/>
              <a:gd name="T43" fmla="*/ 3662672 h 21600"/>
              <a:gd name="T44" fmla="*/ 3551358 w 21600"/>
              <a:gd name="T45" fmla="*/ 3560522 h 21600"/>
              <a:gd name="T46" fmla="*/ 4040309 w 21600"/>
              <a:gd name="T47" fmla="*/ 3282936 h 21600"/>
              <a:gd name="T48" fmla="*/ 4368178 w 21600"/>
              <a:gd name="T49" fmla="*/ 2872858 h 21600"/>
              <a:gd name="T50" fmla="*/ 4490134 w 21600"/>
              <a:gd name="T51" fmla="*/ 2371517 h 21600"/>
              <a:gd name="T52" fmla="*/ 4368178 w 21600"/>
              <a:gd name="T53" fmla="*/ 1869997 h 21600"/>
              <a:gd name="T54" fmla="*/ 4040309 w 21600"/>
              <a:gd name="T55" fmla="*/ 1459531 h 21600"/>
              <a:gd name="T56" fmla="*/ 3551358 w 21600"/>
              <a:gd name="T57" fmla="*/ 1183465 h 21600"/>
              <a:gd name="T58" fmla="*/ 2954953 w 21600"/>
              <a:gd name="T59" fmla="*/ 1081909 h 21600"/>
              <a:gd name="T60" fmla="*/ 2357176 w 21600"/>
              <a:gd name="T61" fmla="*/ 1183465 h 21600"/>
              <a:gd name="T62" fmla="*/ 1867151 w 21600"/>
              <a:gd name="T63" fmla="*/ 1459531 h 21600"/>
              <a:gd name="T64" fmla="*/ 1538455 w 21600"/>
              <a:gd name="T65" fmla="*/ 1868850 h 21600"/>
              <a:gd name="T66" fmla="*/ 1416498 w 21600"/>
              <a:gd name="T67" fmla="*/ 2371517 h 21600"/>
              <a:gd name="T68" fmla="*/ 1538455 w 21600"/>
              <a:gd name="T69" fmla="*/ 2872858 h 21600"/>
              <a:gd name="T70" fmla="*/ 1867151 w 21600"/>
              <a:gd name="T71" fmla="*/ 3282936 h 21600"/>
              <a:gd name="T72" fmla="*/ 2357176 w 21600"/>
              <a:gd name="T73" fmla="*/ 3560522 h 21600"/>
              <a:gd name="T74" fmla="*/ 2954953 w 21600"/>
              <a:gd name="T75" fmla="*/ 3662672 h 21600"/>
              <a:gd name="T76" fmla="*/ 2954953 w 21600"/>
              <a:gd name="T77" fmla="*/ 1495428 h 21600"/>
              <a:gd name="T78" fmla="*/ 3362131 w 21600"/>
              <a:gd name="T79" fmla="*/ 1563767 h 21600"/>
              <a:gd name="T80" fmla="*/ 3692199 w 21600"/>
              <a:gd name="T81" fmla="*/ 1750478 h 21600"/>
              <a:gd name="T82" fmla="*/ 3915062 w 21600"/>
              <a:gd name="T83" fmla="*/ 2028258 h 21600"/>
              <a:gd name="T84" fmla="*/ 3996553 w 21600"/>
              <a:gd name="T85" fmla="*/ 2371517 h 21600"/>
              <a:gd name="T86" fmla="*/ 3915062 w 21600"/>
              <a:gd name="T87" fmla="*/ 2711916 h 21600"/>
              <a:gd name="T88" fmla="*/ 3692199 w 21600"/>
              <a:gd name="T89" fmla="*/ 2991229 h 21600"/>
              <a:gd name="T90" fmla="*/ 3360759 w 21600"/>
              <a:gd name="T91" fmla="*/ 3180800 h 21600"/>
              <a:gd name="T92" fmla="*/ 2954953 w 21600"/>
              <a:gd name="T93" fmla="*/ 3248766 h 21600"/>
              <a:gd name="T94" fmla="*/ 2546684 w 21600"/>
              <a:gd name="T95" fmla="*/ 3180800 h 21600"/>
              <a:gd name="T96" fmla="*/ 2215260 w 21600"/>
              <a:gd name="T97" fmla="*/ 2991229 h 21600"/>
              <a:gd name="T98" fmla="*/ 1992398 w 21600"/>
              <a:gd name="T99" fmla="*/ 2710769 h 21600"/>
              <a:gd name="T100" fmla="*/ 1910079 w 21600"/>
              <a:gd name="T101" fmla="*/ 2371517 h 21600"/>
              <a:gd name="T102" fmla="*/ 1992398 w 21600"/>
              <a:gd name="T103" fmla="*/ 2028258 h 21600"/>
              <a:gd name="T104" fmla="*/ 2215260 w 21600"/>
              <a:gd name="T105" fmla="*/ 1750478 h 21600"/>
              <a:gd name="T106" fmla="*/ 2546684 w 21600"/>
              <a:gd name="T107" fmla="*/ 1563767 h 21600"/>
              <a:gd name="T108" fmla="*/ 2954953 w 21600"/>
              <a:gd name="T109" fmla="*/ 1495428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chemeClr val="bg1"/>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52" name="AutoShape 12">
            <a:extLst>
              <a:ext uri="{FF2B5EF4-FFF2-40B4-BE49-F238E27FC236}">
                <a16:creationId xmlns="" xmlns:a16="http://schemas.microsoft.com/office/drawing/2014/main" id="{DE543960-74F9-4344-B631-98E351C0C045}"/>
              </a:ext>
            </a:extLst>
          </p:cNvPr>
          <p:cNvSpPr>
            <a:spLocks/>
          </p:cNvSpPr>
          <p:nvPr/>
        </p:nvSpPr>
        <p:spPr bwMode="auto">
          <a:xfrm>
            <a:off x="7074694" y="2556328"/>
            <a:ext cx="357187" cy="296863"/>
          </a:xfrm>
          <a:custGeom>
            <a:avLst/>
            <a:gdLst>
              <a:gd name="T0" fmla="*/ 5906600 w 21600"/>
              <a:gd name="T1" fmla="*/ 1777299 h 21579"/>
              <a:gd name="T2" fmla="*/ 5802139 w 21600"/>
              <a:gd name="T3" fmla="*/ 2024471 h 21579"/>
              <a:gd name="T4" fmla="*/ 5540996 w 21600"/>
              <a:gd name="T5" fmla="*/ 2162812 h 21579"/>
              <a:gd name="T6" fmla="*/ 5540996 w 21600"/>
              <a:gd name="T7" fmla="*/ 3143730 h 21579"/>
              <a:gd name="T8" fmla="*/ 5395243 w 21600"/>
              <a:gd name="T9" fmla="*/ 3430825 h 21579"/>
              <a:gd name="T10" fmla="*/ 5047681 w 21600"/>
              <a:gd name="T11" fmla="*/ 3550250 h 21579"/>
              <a:gd name="T12" fmla="*/ 4522103 w 21600"/>
              <a:gd name="T13" fmla="*/ 3199184 h 21579"/>
              <a:gd name="T14" fmla="*/ 3860067 w 21600"/>
              <a:gd name="T15" fmla="*/ 2887106 h 21579"/>
              <a:gd name="T16" fmla="*/ 3131042 w 21600"/>
              <a:gd name="T17" fmla="*/ 2643716 h 21579"/>
              <a:gd name="T18" fmla="*/ 2403389 w 21600"/>
              <a:gd name="T19" fmla="*/ 2511044 h 21579"/>
              <a:gd name="T20" fmla="*/ 2179155 w 21600"/>
              <a:gd name="T21" fmla="*/ 2617220 h 21579"/>
              <a:gd name="T22" fmla="*/ 2060473 w 21600"/>
              <a:gd name="T23" fmla="*/ 2783199 h 21579"/>
              <a:gd name="T24" fmla="*/ 2053908 w 21600"/>
              <a:gd name="T25" fmla="*/ 2970941 h 21579"/>
              <a:gd name="T26" fmla="*/ 2173136 w 21600"/>
              <a:gd name="T27" fmla="*/ 3143730 h 21579"/>
              <a:gd name="T28" fmla="*/ 2099300 w 21600"/>
              <a:gd name="T29" fmla="*/ 3344720 h 21579"/>
              <a:gd name="T30" fmla="*/ 2164934 w 21600"/>
              <a:gd name="T31" fmla="*/ 3521291 h 21579"/>
              <a:gd name="T32" fmla="*/ 2323816 w 21600"/>
              <a:gd name="T33" fmla="*/ 3684629 h 21579"/>
              <a:gd name="T34" fmla="*/ 2535184 w 21600"/>
              <a:gd name="T35" fmla="*/ 3840193 h 21579"/>
              <a:gd name="T36" fmla="*/ 2312323 w 21600"/>
              <a:gd name="T37" fmla="*/ 4014687 h 21579"/>
              <a:gd name="T38" fmla="*/ 1972152 w 21600"/>
              <a:gd name="T39" fmla="*/ 4082441 h 21579"/>
              <a:gd name="T40" fmla="*/ 1618024 w 21600"/>
              <a:gd name="T41" fmla="*/ 4054624 h 21579"/>
              <a:gd name="T42" fmla="*/ 1346215 w 21600"/>
              <a:gd name="T43" fmla="*/ 3938611 h 21579"/>
              <a:gd name="T44" fmla="*/ 1217693 w 21600"/>
              <a:gd name="T45" fmla="*/ 3606461 h 21579"/>
              <a:gd name="T46" fmla="*/ 1102567 w 21600"/>
              <a:gd name="T47" fmla="*/ 3259743 h 21579"/>
              <a:gd name="T48" fmla="*/ 1057720 w 21600"/>
              <a:gd name="T49" fmla="*/ 2892017 h 21579"/>
              <a:gd name="T50" fmla="*/ 1134829 w 21600"/>
              <a:gd name="T51" fmla="*/ 2489473 h 21579"/>
              <a:gd name="T52" fmla="*/ 493315 w 21600"/>
              <a:gd name="T53" fmla="*/ 2489473 h 21579"/>
              <a:gd name="T54" fmla="*/ 146017 w 21600"/>
              <a:gd name="T55" fmla="*/ 2370048 h 21579"/>
              <a:gd name="T56" fmla="*/ 0 w 21600"/>
              <a:gd name="T57" fmla="*/ 2080118 h 21579"/>
              <a:gd name="T58" fmla="*/ 0 w 21600"/>
              <a:gd name="T59" fmla="*/ 1471273 h 21579"/>
              <a:gd name="T60" fmla="*/ 143834 w 21600"/>
              <a:gd name="T61" fmla="*/ 1181908 h 21579"/>
              <a:gd name="T62" fmla="*/ 493315 w 21600"/>
              <a:gd name="T63" fmla="*/ 1060777 h 21579"/>
              <a:gd name="T64" fmla="*/ 2092735 w 21600"/>
              <a:gd name="T65" fmla="*/ 1060777 h 21579"/>
              <a:gd name="T66" fmla="*/ 2878100 w 21600"/>
              <a:gd name="T67" fmla="*/ 972017 h 21579"/>
              <a:gd name="T68" fmla="*/ 3694636 w 21600"/>
              <a:gd name="T69" fmla="*/ 733181 h 21579"/>
              <a:gd name="T70" fmla="*/ 4449905 w 21600"/>
              <a:gd name="T71" fmla="*/ 392144 h 21579"/>
              <a:gd name="T72" fmla="*/ 5047681 w 21600"/>
              <a:gd name="T73" fmla="*/ 0 h 21579"/>
              <a:gd name="T74" fmla="*/ 5395243 w 21600"/>
              <a:gd name="T75" fmla="*/ 119989 h 21579"/>
              <a:gd name="T76" fmla="*/ 5540996 w 21600"/>
              <a:gd name="T77" fmla="*/ 409932 h 21579"/>
              <a:gd name="T78" fmla="*/ 5540996 w 21600"/>
              <a:gd name="T79" fmla="*/ 1388002 h 21579"/>
              <a:gd name="T80" fmla="*/ 5802139 w 21600"/>
              <a:gd name="T81" fmla="*/ 1527485 h 21579"/>
              <a:gd name="T82" fmla="*/ 5906600 w 21600"/>
              <a:gd name="T83" fmla="*/ 1777299 h 21579"/>
              <a:gd name="T84" fmla="*/ 5047681 w 21600"/>
              <a:gd name="T85" fmla="*/ 540321 h 21579"/>
              <a:gd name="T86" fmla="*/ 4515538 w 21600"/>
              <a:gd name="T87" fmla="*/ 842563 h 21579"/>
              <a:gd name="T88" fmla="*/ 3904914 w 21600"/>
              <a:gd name="T89" fmla="*/ 1104126 h 21579"/>
              <a:gd name="T90" fmla="*/ 3248087 w 21600"/>
              <a:gd name="T91" fmla="*/ 1310220 h 21579"/>
              <a:gd name="T92" fmla="*/ 2586050 w 21600"/>
              <a:gd name="T93" fmla="*/ 1439096 h 21579"/>
              <a:gd name="T94" fmla="*/ 2586050 w 21600"/>
              <a:gd name="T95" fmla="*/ 2114552 h 21579"/>
              <a:gd name="T96" fmla="*/ 3248087 w 21600"/>
              <a:gd name="T97" fmla="*/ 2244955 h 21579"/>
              <a:gd name="T98" fmla="*/ 3904914 w 21600"/>
              <a:gd name="T99" fmla="*/ 2452191 h 21579"/>
              <a:gd name="T100" fmla="*/ 4518829 w 21600"/>
              <a:gd name="T101" fmla="*/ 2715446 h 21579"/>
              <a:gd name="T102" fmla="*/ 5047681 w 21600"/>
              <a:gd name="T103" fmla="*/ 3013148 h 21579"/>
              <a:gd name="T104" fmla="*/ 5047681 w 21600"/>
              <a:gd name="T105" fmla="*/ 540321 h 21579"/>
              <a:gd name="T106" fmla="*/ 5047681 w 21600"/>
              <a:gd name="T107" fmla="*/ 540321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chemeClr val="bg1"/>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53" name="AutoShape 13">
            <a:extLst>
              <a:ext uri="{FF2B5EF4-FFF2-40B4-BE49-F238E27FC236}">
                <a16:creationId xmlns="" xmlns:a16="http://schemas.microsoft.com/office/drawing/2014/main" id="{8EF07E29-4A72-4E63-9F9D-F223D0FF69CF}"/>
              </a:ext>
            </a:extLst>
          </p:cNvPr>
          <p:cNvSpPr>
            <a:spLocks/>
          </p:cNvSpPr>
          <p:nvPr/>
        </p:nvSpPr>
        <p:spPr bwMode="auto">
          <a:xfrm>
            <a:off x="7804944" y="3821566"/>
            <a:ext cx="357187" cy="358775"/>
          </a:xfrm>
          <a:custGeom>
            <a:avLst/>
            <a:gdLst>
              <a:gd name="T0" fmla="*/ 5840156 w 21600"/>
              <a:gd name="T1" fmla="*/ 5187289 h 21600"/>
              <a:gd name="T2" fmla="*/ 5906600 w 21600"/>
              <a:gd name="T3" fmla="*/ 5362490 h 21600"/>
              <a:gd name="T4" fmla="*/ 5840156 w 21600"/>
              <a:gd name="T5" fmla="*/ 5523059 h 21600"/>
              <a:gd name="T6" fmla="*/ 5673337 w 21600"/>
              <a:gd name="T7" fmla="*/ 5722245 h 21600"/>
              <a:gd name="T8" fmla="*/ 5475363 w 21600"/>
              <a:gd name="T9" fmla="*/ 5889989 h 21600"/>
              <a:gd name="T10" fmla="*/ 5317853 w 21600"/>
              <a:gd name="T11" fmla="*/ 5959236 h 21600"/>
              <a:gd name="T12" fmla="*/ 5143939 w 21600"/>
              <a:gd name="T13" fmla="*/ 5888328 h 21600"/>
              <a:gd name="T14" fmla="*/ 3816593 w 21600"/>
              <a:gd name="T15" fmla="*/ 4553021 h 21600"/>
              <a:gd name="T16" fmla="*/ 3169324 w 21600"/>
              <a:gd name="T17" fmla="*/ 4856784 h 21600"/>
              <a:gd name="T18" fmla="*/ 2463003 w 21600"/>
              <a:gd name="T19" fmla="*/ 4963552 h 21600"/>
              <a:gd name="T20" fmla="*/ 1508917 w 21600"/>
              <a:gd name="T21" fmla="*/ 4770429 h 21600"/>
              <a:gd name="T22" fmla="*/ 723287 w 21600"/>
              <a:gd name="T23" fmla="*/ 4236020 h 21600"/>
              <a:gd name="T24" fmla="*/ 191690 w 21600"/>
              <a:gd name="T25" fmla="*/ 3445037 h 21600"/>
              <a:gd name="T26" fmla="*/ 0 w 21600"/>
              <a:gd name="T27" fmla="*/ 2483022 h 21600"/>
              <a:gd name="T28" fmla="*/ 191690 w 21600"/>
              <a:gd name="T29" fmla="*/ 1521538 h 21600"/>
              <a:gd name="T30" fmla="*/ 723287 w 21600"/>
              <a:gd name="T31" fmla="*/ 730007 h 21600"/>
              <a:gd name="T32" fmla="*/ 1507280 w 21600"/>
              <a:gd name="T33" fmla="*/ 195599 h 21600"/>
              <a:gd name="T34" fmla="*/ 2463003 w 21600"/>
              <a:gd name="T35" fmla="*/ 0 h 21600"/>
              <a:gd name="T36" fmla="*/ 3414890 w 21600"/>
              <a:gd name="T37" fmla="*/ 195599 h 21600"/>
              <a:gd name="T38" fmla="*/ 4199973 w 21600"/>
              <a:gd name="T39" fmla="*/ 730007 h 21600"/>
              <a:gd name="T40" fmla="*/ 4730743 w 21600"/>
              <a:gd name="T41" fmla="*/ 1521538 h 21600"/>
              <a:gd name="T42" fmla="*/ 4922979 w 21600"/>
              <a:gd name="T43" fmla="*/ 2483022 h 21600"/>
              <a:gd name="T44" fmla="*/ 4817163 w 21600"/>
              <a:gd name="T45" fmla="*/ 3197300 h 21600"/>
              <a:gd name="T46" fmla="*/ 4515819 w 21600"/>
              <a:gd name="T47" fmla="*/ 3847845 h 21600"/>
              <a:gd name="T48" fmla="*/ 5840156 w 21600"/>
              <a:gd name="T49" fmla="*/ 5187289 h 21600"/>
              <a:gd name="T50" fmla="*/ 983620 w 21600"/>
              <a:gd name="T51" fmla="*/ 2483022 h 21600"/>
              <a:gd name="T52" fmla="*/ 1101740 w 21600"/>
              <a:gd name="T53" fmla="*/ 3067344 h 21600"/>
              <a:gd name="T54" fmla="*/ 1420050 w 21600"/>
              <a:gd name="T55" fmla="*/ 3537189 h 21600"/>
              <a:gd name="T56" fmla="*/ 1889023 w 21600"/>
              <a:gd name="T57" fmla="*/ 3854190 h 21600"/>
              <a:gd name="T58" fmla="*/ 2462176 w 21600"/>
              <a:gd name="T59" fmla="*/ 3971174 h 21600"/>
              <a:gd name="T60" fmla="*/ 3033146 w 21600"/>
              <a:gd name="T61" fmla="*/ 3854190 h 21600"/>
              <a:gd name="T62" fmla="*/ 3500747 w 21600"/>
              <a:gd name="T63" fmla="*/ 3537189 h 21600"/>
              <a:gd name="T64" fmla="*/ 3819057 w 21600"/>
              <a:gd name="T65" fmla="*/ 3067344 h 21600"/>
              <a:gd name="T66" fmla="*/ 3937193 w 21600"/>
              <a:gd name="T67" fmla="*/ 2483022 h 21600"/>
              <a:gd name="T68" fmla="*/ 3819057 w 21600"/>
              <a:gd name="T69" fmla="*/ 1907238 h 21600"/>
              <a:gd name="T70" fmla="*/ 3500747 w 21600"/>
              <a:gd name="T71" fmla="*/ 1432692 h 21600"/>
              <a:gd name="T72" fmla="*/ 3033146 w 21600"/>
              <a:gd name="T73" fmla="*/ 1112385 h 21600"/>
              <a:gd name="T74" fmla="*/ 2462176 w 21600"/>
              <a:gd name="T75" fmla="*/ 994853 h 21600"/>
              <a:gd name="T76" fmla="*/ 1889023 w 21600"/>
              <a:gd name="T77" fmla="*/ 1112385 h 21600"/>
              <a:gd name="T78" fmla="*/ 1420050 w 21600"/>
              <a:gd name="T79" fmla="*/ 1432692 h 21600"/>
              <a:gd name="T80" fmla="*/ 1101740 w 21600"/>
              <a:gd name="T81" fmla="*/ 1907238 h 21600"/>
              <a:gd name="T82" fmla="*/ 983620 w 21600"/>
              <a:gd name="T83" fmla="*/ 2483022 h 21600"/>
              <a:gd name="T84" fmla="*/ 2463003 w 21600"/>
              <a:gd name="T85" fmla="*/ 1542500 h 21600"/>
              <a:gd name="T86" fmla="*/ 2590433 w 21600"/>
              <a:gd name="T87" fmla="*/ 1596300 h 21600"/>
              <a:gd name="T88" fmla="*/ 2643746 w 21600"/>
              <a:gd name="T89" fmla="*/ 1732601 h 21600"/>
              <a:gd name="T90" fmla="*/ 2590433 w 21600"/>
              <a:gd name="T91" fmla="*/ 1861162 h 21600"/>
              <a:gd name="T92" fmla="*/ 2463003 w 21600"/>
              <a:gd name="T93" fmla="*/ 1915792 h 21600"/>
              <a:gd name="T94" fmla="*/ 2065120 w 21600"/>
              <a:gd name="T95" fmla="*/ 2079383 h 21600"/>
              <a:gd name="T96" fmla="*/ 1900499 w 21600"/>
              <a:gd name="T97" fmla="*/ 2482191 h 21600"/>
              <a:gd name="T98" fmla="*/ 1847186 w 21600"/>
              <a:gd name="T99" fmla="*/ 2611583 h 21600"/>
              <a:gd name="T100" fmla="*/ 1719756 w 21600"/>
              <a:gd name="T101" fmla="*/ 2664552 h 21600"/>
              <a:gd name="T102" fmla="*/ 1582206 w 21600"/>
              <a:gd name="T103" fmla="*/ 2611583 h 21600"/>
              <a:gd name="T104" fmla="*/ 1531340 w 21600"/>
              <a:gd name="T105" fmla="*/ 2482191 h 21600"/>
              <a:gd name="T106" fmla="*/ 1603257 w 21600"/>
              <a:gd name="T107" fmla="*/ 2120493 h 21600"/>
              <a:gd name="T108" fmla="*/ 1803976 w 21600"/>
              <a:gd name="T109" fmla="*/ 1818391 h 21600"/>
              <a:gd name="T110" fmla="*/ 2099300 w 21600"/>
              <a:gd name="T111" fmla="*/ 1615883 h 21600"/>
              <a:gd name="T112" fmla="*/ 2463003 w 21600"/>
              <a:gd name="T113" fmla="*/ 1542500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chemeClr val="bg1"/>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54" name="AutoShape 14">
            <a:extLst>
              <a:ext uri="{FF2B5EF4-FFF2-40B4-BE49-F238E27FC236}">
                <a16:creationId xmlns="" xmlns:a16="http://schemas.microsoft.com/office/drawing/2014/main" id="{F0B0F8E2-9294-48FD-BD37-33DB2E748DC7}"/>
              </a:ext>
            </a:extLst>
          </p:cNvPr>
          <p:cNvSpPr>
            <a:spLocks/>
          </p:cNvSpPr>
          <p:nvPr/>
        </p:nvSpPr>
        <p:spPr bwMode="auto">
          <a:xfrm>
            <a:off x="5550694" y="5166178"/>
            <a:ext cx="355600" cy="355600"/>
          </a:xfrm>
          <a:custGeom>
            <a:avLst/>
            <a:gdLst>
              <a:gd name="T0" fmla="*/ 5121908 w 21600"/>
              <a:gd name="T1" fmla="*/ 0 h 21600"/>
              <a:gd name="T2" fmla="*/ 5640935 w 21600"/>
              <a:gd name="T3" fmla="*/ 215747 h 21600"/>
              <a:gd name="T4" fmla="*/ 5854230 w 21600"/>
              <a:gd name="T5" fmla="*/ 734759 h 21600"/>
              <a:gd name="T6" fmla="*/ 5854230 w 21600"/>
              <a:gd name="T7" fmla="*/ 5117841 h 21600"/>
              <a:gd name="T8" fmla="*/ 5795424 w 21600"/>
              <a:gd name="T9" fmla="*/ 5407573 h 21600"/>
              <a:gd name="T10" fmla="*/ 5638483 w 21600"/>
              <a:gd name="T11" fmla="*/ 5638483 h 21600"/>
              <a:gd name="T12" fmla="*/ 5404313 w 21600"/>
              <a:gd name="T13" fmla="*/ 5793794 h 21600"/>
              <a:gd name="T14" fmla="*/ 5121908 w 21600"/>
              <a:gd name="T15" fmla="*/ 5852600 h 21600"/>
              <a:gd name="T16" fmla="*/ 3270236 w 21600"/>
              <a:gd name="T17" fmla="*/ 5852600 h 21600"/>
              <a:gd name="T18" fmla="*/ 3270236 w 21600"/>
              <a:gd name="T19" fmla="*/ 3401956 h 21600"/>
              <a:gd name="T20" fmla="*/ 3926120 w 21600"/>
              <a:gd name="T21" fmla="*/ 3401956 h 21600"/>
              <a:gd name="T22" fmla="*/ 4008254 w 21600"/>
              <a:gd name="T23" fmla="*/ 3371878 h 21600"/>
              <a:gd name="T24" fmla="*/ 4044028 w 21600"/>
              <a:gd name="T25" fmla="*/ 3291374 h 21600"/>
              <a:gd name="T26" fmla="*/ 4089285 w 21600"/>
              <a:gd name="T27" fmla="*/ 2650389 h 21600"/>
              <a:gd name="T28" fmla="*/ 4059207 w 21600"/>
              <a:gd name="T29" fmla="*/ 2559596 h 21600"/>
              <a:gd name="T30" fmla="*/ 3971657 w 21600"/>
              <a:gd name="T31" fmla="*/ 2521385 h 21600"/>
              <a:gd name="T32" fmla="*/ 3270236 w 21600"/>
              <a:gd name="T33" fmla="*/ 2521385 h 21600"/>
              <a:gd name="T34" fmla="*/ 3270236 w 21600"/>
              <a:gd name="T35" fmla="*/ 2239506 h 21600"/>
              <a:gd name="T36" fmla="*/ 3310899 w 21600"/>
              <a:gd name="T37" fmla="*/ 2031908 h 21600"/>
              <a:gd name="T38" fmla="*/ 3513888 w 21600"/>
              <a:gd name="T39" fmla="*/ 1980955 h 21600"/>
              <a:gd name="T40" fmla="*/ 3725569 w 21600"/>
              <a:gd name="T41" fmla="*/ 1996678 h 21600"/>
              <a:gd name="T42" fmla="*/ 3948345 w 21600"/>
              <a:gd name="T43" fmla="*/ 2038131 h 21600"/>
              <a:gd name="T44" fmla="*/ 4000121 w 21600"/>
              <a:gd name="T45" fmla="*/ 2032452 h 21600"/>
              <a:gd name="T46" fmla="*/ 4044028 w 21600"/>
              <a:gd name="T47" fmla="*/ 2011856 h 21600"/>
              <a:gd name="T48" fmla="*/ 4097417 w 21600"/>
              <a:gd name="T49" fmla="*/ 1928373 h 21600"/>
              <a:gd name="T50" fmla="*/ 4184144 w 21600"/>
              <a:gd name="T51" fmla="*/ 1311242 h 21600"/>
              <a:gd name="T52" fmla="*/ 4089285 w 21600"/>
              <a:gd name="T53" fmla="*/ 1178172 h 21600"/>
              <a:gd name="T54" fmla="*/ 3372965 w 21600"/>
              <a:gd name="T55" fmla="*/ 1086819 h 21600"/>
              <a:gd name="T56" fmla="*/ 2225694 w 21600"/>
              <a:gd name="T57" fmla="*/ 2202926 h 21600"/>
              <a:gd name="T58" fmla="*/ 2225694 w 21600"/>
              <a:gd name="T59" fmla="*/ 2523015 h 21600"/>
              <a:gd name="T60" fmla="*/ 1833233 w 21600"/>
              <a:gd name="T61" fmla="*/ 2523015 h 21600"/>
              <a:gd name="T62" fmla="*/ 1712362 w 21600"/>
              <a:gd name="T63" fmla="*/ 2644709 h 21600"/>
              <a:gd name="T64" fmla="*/ 1712362 w 21600"/>
              <a:gd name="T65" fmla="*/ 3284871 h 21600"/>
              <a:gd name="T66" fmla="*/ 1746506 w 21600"/>
              <a:gd name="T67" fmla="*/ 3367812 h 21600"/>
              <a:gd name="T68" fmla="*/ 1833233 w 21600"/>
              <a:gd name="T69" fmla="*/ 3403586 h 21600"/>
              <a:gd name="T70" fmla="*/ 2225694 w 21600"/>
              <a:gd name="T71" fmla="*/ 3403586 h 21600"/>
              <a:gd name="T72" fmla="*/ 2225694 w 21600"/>
              <a:gd name="T73" fmla="*/ 5854230 h 21600"/>
              <a:gd name="T74" fmla="*/ 727712 w 21600"/>
              <a:gd name="T75" fmla="*/ 5854230 h 21600"/>
              <a:gd name="T76" fmla="*/ 446657 w 21600"/>
              <a:gd name="T77" fmla="*/ 5795424 h 21600"/>
              <a:gd name="T78" fmla="*/ 215747 w 21600"/>
              <a:gd name="T79" fmla="*/ 5640112 h 21600"/>
              <a:gd name="T80" fmla="*/ 59629 w 21600"/>
              <a:gd name="T81" fmla="*/ 5409203 h 21600"/>
              <a:gd name="T82" fmla="*/ 0 w 21600"/>
              <a:gd name="T83" fmla="*/ 5119471 h 21600"/>
              <a:gd name="T84" fmla="*/ 0 w 21600"/>
              <a:gd name="T85" fmla="*/ 736388 h 21600"/>
              <a:gd name="T86" fmla="*/ 59629 w 21600"/>
              <a:gd name="T87" fmla="*/ 450443 h 21600"/>
              <a:gd name="T88" fmla="*/ 215747 w 21600"/>
              <a:gd name="T89" fmla="*/ 217361 h 21600"/>
              <a:gd name="T90" fmla="*/ 446657 w 21600"/>
              <a:gd name="T91" fmla="*/ 60436 h 21600"/>
              <a:gd name="T92" fmla="*/ 727712 w 21600"/>
              <a:gd name="T93" fmla="*/ 1630 h 21600"/>
              <a:gd name="T94" fmla="*/ 5121908 w 21600"/>
              <a:gd name="T95" fmla="*/ 1630 h 21600"/>
              <a:gd name="T96" fmla="*/ 5121908 w 21600"/>
              <a:gd name="T97" fmla="*/ 0 h 21600"/>
              <a:gd name="T98" fmla="*/ 5121908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chemeClr val="bg1"/>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55" name="AutoShape 25">
            <a:extLst>
              <a:ext uri="{FF2B5EF4-FFF2-40B4-BE49-F238E27FC236}">
                <a16:creationId xmlns="" xmlns:a16="http://schemas.microsoft.com/office/drawing/2014/main" id="{6222B8F5-9D4B-4825-A42C-2731DFBBFB27}"/>
              </a:ext>
            </a:extLst>
          </p:cNvPr>
          <p:cNvSpPr>
            <a:spLocks/>
          </p:cNvSpPr>
          <p:nvPr/>
        </p:nvSpPr>
        <p:spPr bwMode="auto">
          <a:xfrm>
            <a:off x="6063456" y="3686628"/>
            <a:ext cx="762000" cy="635000"/>
          </a:xfrm>
          <a:custGeom>
            <a:avLst/>
            <a:gdLst>
              <a:gd name="T0" fmla="*/ 26881667 w 21600"/>
              <a:gd name="T1" fmla="*/ 1398352 h 21600"/>
              <a:gd name="T2" fmla="*/ 25217755 w 21600"/>
              <a:gd name="T3" fmla="*/ 18667824 h 21600"/>
              <a:gd name="T4" fmla="*/ 0 w 21600"/>
              <a:gd name="T5" fmla="*/ 17269472 h 21600"/>
              <a:gd name="T6" fmla="*/ 1675130 w 21600"/>
              <a:gd name="T7" fmla="*/ 0 h 21600"/>
              <a:gd name="T8" fmla="*/ 4883503 w 21600"/>
              <a:gd name="T9" fmla="*/ 1540963 h 21600"/>
              <a:gd name="T10" fmla="*/ 1843123 w 21600"/>
              <a:gd name="T11" fmla="*/ 1535789 h 21600"/>
              <a:gd name="T12" fmla="*/ 1834409 w 21600"/>
              <a:gd name="T13" fmla="*/ 4068880 h 21600"/>
              <a:gd name="T14" fmla="*/ 4874789 w 21600"/>
              <a:gd name="T15" fmla="*/ 4076671 h 21600"/>
              <a:gd name="T16" fmla="*/ 5042817 w 21600"/>
              <a:gd name="T17" fmla="*/ 6224323 h 21600"/>
              <a:gd name="T18" fmla="*/ 2242644 w 21600"/>
              <a:gd name="T19" fmla="*/ 5752453 h 21600"/>
              <a:gd name="T20" fmla="*/ 1672625 w 21600"/>
              <a:gd name="T21" fmla="*/ 8098043 h 21600"/>
              <a:gd name="T22" fmla="*/ 4472799 w 21600"/>
              <a:gd name="T23" fmla="*/ 8569913 h 21600"/>
              <a:gd name="T24" fmla="*/ 5042817 w 21600"/>
              <a:gd name="T25" fmla="*/ 6224323 h 21600"/>
              <a:gd name="T26" fmla="*/ 4472799 w 21600"/>
              <a:gd name="T27" fmla="*/ 10100498 h 21600"/>
              <a:gd name="T28" fmla="*/ 1672625 w 21600"/>
              <a:gd name="T29" fmla="*/ 10572397 h 21600"/>
              <a:gd name="T30" fmla="*/ 2242644 w 21600"/>
              <a:gd name="T31" fmla="*/ 12917958 h 21600"/>
              <a:gd name="T32" fmla="*/ 5042817 w 21600"/>
              <a:gd name="T33" fmla="*/ 12446088 h 21600"/>
              <a:gd name="T34" fmla="*/ 4883503 w 21600"/>
              <a:gd name="T35" fmla="*/ 14604118 h 21600"/>
              <a:gd name="T36" fmla="*/ 1843123 w 21600"/>
              <a:gd name="T37" fmla="*/ 14598944 h 21600"/>
              <a:gd name="T38" fmla="*/ 1834409 w 21600"/>
              <a:gd name="T39" fmla="*/ 17132035 h 21600"/>
              <a:gd name="T40" fmla="*/ 4874789 w 21600"/>
              <a:gd name="T41" fmla="*/ 17137239 h 21600"/>
              <a:gd name="T42" fmla="*/ 20153771 w 21600"/>
              <a:gd name="T43" fmla="*/ 1876278 h 21600"/>
              <a:gd name="T44" fmla="*/ 7290400 w 21600"/>
              <a:gd name="T45" fmla="*/ 1400939 h 21600"/>
              <a:gd name="T46" fmla="*/ 6721651 w 21600"/>
              <a:gd name="T47" fmla="*/ 8098043 h 21600"/>
              <a:gd name="T48" fmla="*/ 19585023 w 21600"/>
              <a:gd name="T49" fmla="*/ 8569913 h 21600"/>
              <a:gd name="T50" fmla="*/ 20153771 w 21600"/>
              <a:gd name="T51" fmla="*/ 1876278 h 21600"/>
              <a:gd name="T52" fmla="*/ 19585023 w 21600"/>
              <a:gd name="T53" fmla="*/ 10100498 h 21600"/>
              <a:gd name="T54" fmla="*/ 6721651 w 21600"/>
              <a:gd name="T55" fmla="*/ 10572397 h 21600"/>
              <a:gd name="T56" fmla="*/ 7290400 w 21600"/>
              <a:gd name="T57" fmla="*/ 17269472 h 21600"/>
              <a:gd name="T58" fmla="*/ 20153771 w 21600"/>
              <a:gd name="T59" fmla="*/ 16794133 h 21600"/>
              <a:gd name="T60" fmla="*/ 25050962 w 21600"/>
              <a:gd name="T61" fmla="*/ 1540963 h 21600"/>
              <a:gd name="T62" fmla="*/ 22000669 w 21600"/>
              <a:gd name="T63" fmla="*/ 1535789 h 21600"/>
              <a:gd name="T64" fmla="*/ 22000669 w 21600"/>
              <a:gd name="T65" fmla="*/ 4068880 h 21600"/>
              <a:gd name="T66" fmla="*/ 25050962 w 21600"/>
              <a:gd name="T67" fmla="*/ 4076671 h 21600"/>
              <a:gd name="T68" fmla="*/ 25217755 w 21600"/>
              <a:gd name="T69" fmla="*/ 6224323 h 21600"/>
              <a:gd name="T70" fmla="*/ 22402624 w 21600"/>
              <a:gd name="T71" fmla="*/ 5752453 h 21600"/>
              <a:gd name="T72" fmla="*/ 21836380 w 21600"/>
              <a:gd name="T73" fmla="*/ 8098043 h 21600"/>
              <a:gd name="T74" fmla="*/ 24649007 w 21600"/>
              <a:gd name="T75" fmla="*/ 8569913 h 21600"/>
              <a:gd name="T76" fmla="*/ 25217755 w 21600"/>
              <a:gd name="T77" fmla="*/ 6224323 h 21600"/>
              <a:gd name="T78" fmla="*/ 24649007 w 21600"/>
              <a:gd name="T79" fmla="*/ 10100498 h 21600"/>
              <a:gd name="T80" fmla="*/ 21836380 w 21600"/>
              <a:gd name="T81" fmla="*/ 10572397 h 21600"/>
              <a:gd name="T82" fmla="*/ 22402624 w 21600"/>
              <a:gd name="T83" fmla="*/ 12917958 h 21600"/>
              <a:gd name="T84" fmla="*/ 25217755 w 21600"/>
              <a:gd name="T85" fmla="*/ 12446088 h 21600"/>
              <a:gd name="T86" fmla="*/ 25050962 w 21600"/>
              <a:gd name="T87" fmla="*/ 14604118 h 21600"/>
              <a:gd name="T88" fmla="*/ 22000669 w 21600"/>
              <a:gd name="T89" fmla="*/ 14598944 h 21600"/>
              <a:gd name="T90" fmla="*/ 22000669 w 21600"/>
              <a:gd name="T91" fmla="*/ 17132035 h 21600"/>
              <a:gd name="T92" fmla="*/ 25050962 w 21600"/>
              <a:gd name="T93" fmla="*/ 17137239 h 21600"/>
              <a:gd name="T94" fmla="*/ 25217755 w 21600"/>
              <a:gd name="T95" fmla="*/ 14938581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moveTo>
                  <a:pt x="20263" y="17285"/>
                </a:moveTo>
              </a:path>
            </a:pathLst>
          </a:custGeom>
          <a:solidFill>
            <a:srgbClr val="79886C"/>
          </a:solidFill>
          <a:ln>
            <a:noFill/>
          </a:ln>
          <a:extLst/>
        </p:spPr>
        <p:txBody>
          <a:bodyPr lIns="0" tIns="0" rIns="0" bIns="0"/>
          <a:lstStyle/>
          <a:p>
            <a:endParaRPr lang="zh-CN" alt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nvGrpSpPr>
          <p:cNvPr id="56" name="组合 17">
            <a:extLst>
              <a:ext uri="{FF2B5EF4-FFF2-40B4-BE49-F238E27FC236}">
                <a16:creationId xmlns="" xmlns:a16="http://schemas.microsoft.com/office/drawing/2014/main" id="{6E92E153-5369-4847-A93C-B4F04C36F469}"/>
              </a:ext>
            </a:extLst>
          </p:cNvPr>
          <p:cNvGrpSpPr>
            <a:grpSpLocks/>
          </p:cNvGrpSpPr>
          <p:nvPr/>
        </p:nvGrpSpPr>
        <p:grpSpPr bwMode="auto">
          <a:xfrm>
            <a:off x="8324056" y="2209345"/>
            <a:ext cx="2338388" cy="655638"/>
            <a:chOff x="0" y="0"/>
            <a:chExt cx="2338080" cy="655237"/>
          </a:xfrm>
        </p:grpSpPr>
        <p:sp>
          <p:nvSpPr>
            <p:cNvPr id="57" name="TextBox 13@|17FFC:16777215|FBC:16777215|LFC:16777215|LBC:16777215">
              <a:extLst>
                <a:ext uri="{FF2B5EF4-FFF2-40B4-BE49-F238E27FC236}">
                  <a16:creationId xmlns="" xmlns:a16="http://schemas.microsoft.com/office/drawing/2014/main" id="{7E7B70C8-329F-4B2D-A91D-8894C50BF83E}"/>
                </a:ext>
              </a:extLst>
            </p:cNvPr>
            <p:cNvSpPr txBox="1">
              <a:spLocks noChangeArrowheads="1"/>
            </p:cNvSpPr>
            <p:nvPr/>
          </p:nvSpPr>
          <p:spPr bwMode="auto">
            <a:xfrm>
              <a:off x="0" y="0"/>
              <a:ext cx="19529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600" b="1"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ADD TITLE</a:t>
              </a:r>
            </a:p>
          </p:txBody>
        </p:sp>
        <p:sp>
          <p:nvSpPr>
            <p:cNvPr id="58" name="TextBox 13@|17FFC:16777215|FBC:16777215|LFC:16777215|LBC:16777215">
              <a:extLst>
                <a:ext uri="{FF2B5EF4-FFF2-40B4-BE49-F238E27FC236}">
                  <a16:creationId xmlns="" xmlns:a16="http://schemas.microsoft.com/office/drawing/2014/main" id="{89C6E462-D6D8-4436-851F-B9E12635FC03}"/>
                </a:ext>
              </a:extLst>
            </p:cNvPr>
            <p:cNvSpPr txBox="1">
              <a:spLocks noChangeArrowheads="1"/>
            </p:cNvSpPr>
            <p:nvPr/>
          </p:nvSpPr>
          <p:spPr bwMode="auto">
            <a:xfrm>
              <a:off x="4081" y="285905"/>
              <a:ext cx="23339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2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according to your need to draw the text box size</a:t>
              </a:r>
            </a:p>
          </p:txBody>
        </p:sp>
      </p:grpSp>
      <p:grpSp>
        <p:nvGrpSpPr>
          <p:cNvPr id="59" name="组合 20">
            <a:extLst>
              <a:ext uri="{FF2B5EF4-FFF2-40B4-BE49-F238E27FC236}">
                <a16:creationId xmlns="" xmlns:a16="http://schemas.microsoft.com/office/drawing/2014/main" id="{EF848C4B-B194-4B23-85CC-6D3B0DA78970}"/>
              </a:ext>
            </a:extLst>
          </p:cNvPr>
          <p:cNvGrpSpPr>
            <a:grpSpLocks/>
          </p:cNvGrpSpPr>
          <p:nvPr/>
        </p:nvGrpSpPr>
        <p:grpSpPr bwMode="auto">
          <a:xfrm>
            <a:off x="9017794" y="3742191"/>
            <a:ext cx="2338387" cy="654050"/>
            <a:chOff x="0" y="0"/>
            <a:chExt cx="2338080" cy="655237"/>
          </a:xfrm>
        </p:grpSpPr>
        <p:sp>
          <p:nvSpPr>
            <p:cNvPr id="60" name="TextBox 13@|17FFC:16777215|FBC:16777215|LFC:16777215|LBC:16777215">
              <a:extLst>
                <a:ext uri="{FF2B5EF4-FFF2-40B4-BE49-F238E27FC236}">
                  <a16:creationId xmlns="" xmlns:a16="http://schemas.microsoft.com/office/drawing/2014/main" id="{1A0AE958-A891-4CD5-AA35-2371E647247A}"/>
                </a:ext>
              </a:extLst>
            </p:cNvPr>
            <p:cNvSpPr txBox="1">
              <a:spLocks noChangeArrowheads="1"/>
            </p:cNvSpPr>
            <p:nvPr/>
          </p:nvSpPr>
          <p:spPr bwMode="auto">
            <a:xfrm>
              <a:off x="0" y="0"/>
              <a:ext cx="19529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600" b="1"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ADD TITLE</a:t>
              </a:r>
            </a:p>
          </p:txBody>
        </p:sp>
        <p:sp>
          <p:nvSpPr>
            <p:cNvPr id="61" name="TextBox 13@|17FFC:16777215|FBC:16777215|LFC:16777215|LBC:16777215">
              <a:extLst>
                <a:ext uri="{FF2B5EF4-FFF2-40B4-BE49-F238E27FC236}">
                  <a16:creationId xmlns="" xmlns:a16="http://schemas.microsoft.com/office/drawing/2014/main" id="{AA9ABF29-4C89-46E9-913E-FE25E976FE2B}"/>
                </a:ext>
              </a:extLst>
            </p:cNvPr>
            <p:cNvSpPr txBox="1">
              <a:spLocks noChangeArrowheads="1"/>
            </p:cNvSpPr>
            <p:nvPr/>
          </p:nvSpPr>
          <p:spPr bwMode="auto">
            <a:xfrm>
              <a:off x="4081" y="285905"/>
              <a:ext cx="23339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2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according to your need to draw the text box size</a:t>
              </a:r>
            </a:p>
          </p:txBody>
        </p:sp>
      </p:grpSp>
      <p:grpSp>
        <p:nvGrpSpPr>
          <p:cNvPr id="62" name="组合 23">
            <a:extLst>
              <a:ext uri="{FF2B5EF4-FFF2-40B4-BE49-F238E27FC236}">
                <a16:creationId xmlns="" xmlns:a16="http://schemas.microsoft.com/office/drawing/2014/main" id="{5B889696-842A-4753-AF02-D3D9BF88E53D}"/>
              </a:ext>
            </a:extLst>
          </p:cNvPr>
          <p:cNvGrpSpPr>
            <a:grpSpLocks/>
          </p:cNvGrpSpPr>
          <p:nvPr/>
        </p:nvGrpSpPr>
        <p:grpSpPr bwMode="auto">
          <a:xfrm>
            <a:off x="8324056" y="5184095"/>
            <a:ext cx="2338388" cy="655637"/>
            <a:chOff x="0" y="0"/>
            <a:chExt cx="2338080" cy="655237"/>
          </a:xfrm>
        </p:grpSpPr>
        <p:sp>
          <p:nvSpPr>
            <p:cNvPr id="63" name="TextBox 13@|17FFC:16777215|FBC:16777215|LFC:16777215|LBC:16777215">
              <a:extLst>
                <a:ext uri="{FF2B5EF4-FFF2-40B4-BE49-F238E27FC236}">
                  <a16:creationId xmlns="" xmlns:a16="http://schemas.microsoft.com/office/drawing/2014/main" id="{A01F97BD-75EC-4F76-9A12-BA39D6CC1D82}"/>
                </a:ext>
              </a:extLst>
            </p:cNvPr>
            <p:cNvSpPr txBox="1">
              <a:spLocks noChangeArrowheads="1"/>
            </p:cNvSpPr>
            <p:nvPr/>
          </p:nvSpPr>
          <p:spPr bwMode="auto">
            <a:xfrm>
              <a:off x="0" y="0"/>
              <a:ext cx="19529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600" b="1"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ADD TITLE</a:t>
              </a:r>
            </a:p>
          </p:txBody>
        </p:sp>
        <p:sp>
          <p:nvSpPr>
            <p:cNvPr id="64" name="TextBox 13@|17FFC:16777215|FBC:16777215|LFC:16777215|LBC:16777215">
              <a:extLst>
                <a:ext uri="{FF2B5EF4-FFF2-40B4-BE49-F238E27FC236}">
                  <a16:creationId xmlns="" xmlns:a16="http://schemas.microsoft.com/office/drawing/2014/main" id="{6163F122-0009-455B-A5DA-478858829999}"/>
                </a:ext>
              </a:extLst>
            </p:cNvPr>
            <p:cNvSpPr txBox="1">
              <a:spLocks noChangeArrowheads="1"/>
            </p:cNvSpPr>
            <p:nvPr/>
          </p:nvSpPr>
          <p:spPr bwMode="auto">
            <a:xfrm>
              <a:off x="4081" y="285905"/>
              <a:ext cx="23339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according to your need to draw the text box size</a:t>
              </a:r>
            </a:p>
          </p:txBody>
        </p:sp>
      </p:grpSp>
      <p:grpSp>
        <p:nvGrpSpPr>
          <p:cNvPr id="65" name="组合 26">
            <a:extLst>
              <a:ext uri="{FF2B5EF4-FFF2-40B4-BE49-F238E27FC236}">
                <a16:creationId xmlns="" xmlns:a16="http://schemas.microsoft.com/office/drawing/2014/main" id="{B132C16B-8E7E-42C0-87E6-44DFCA54F1CA}"/>
              </a:ext>
            </a:extLst>
          </p:cNvPr>
          <p:cNvGrpSpPr>
            <a:grpSpLocks/>
          </p:cNvGrpSpPr>
          <p:nvPr/>
        </p:nvGrpSpPr>
        <p:grpSpPr bwMode="auto">
          <a:xfrm>
            <a:off x="2402681" y="2209345"/>
            <a:ext cx="2338388" cy="655638"/>
            <a:chOff x="0" y="0"/>
            <a:chExt cx="2338080" cy="655237"/>
          </a:xfrm>
        </p:grpSpPr>
        <p:sp>
          <p:nvSpPr>
            <p:cNvPr id="66" name="TextBox 13@|17FFC:16777215|FBC:16777215|LFC:16777215|LBC:16777215">
              <a:extLst>
                <a:ext uri="{FF2B5EF4-FFF2-40B4-BE49-F238E27FC236}">
                  <a16:creationId xmlns="" xmlns:a16="http://schemas.microsoft.com/office/drawing/2014/main" id="{A7513006-64EC-4233-9F17-0B4E083ADFC2}"/>
                </a:ext>
              </a:extLst>
            </p:cNvPr>
            <p:cNvSpPr txBox="1">
              <a:spLocks noChangeArrowheads="1"/>
            </p:cNvSpPr>
            <p:nvPr/>
          </p:nvSpPr>
          <p:spPr bwMode="auto">
            <a:xfrm>
              <a:off x="0" y="0"/>
              <a:ext cx="19529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600" b="1"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ADD TITLE</a:t>
              </a:r>
            </a:p>
          </p:txBody>
        </p:sp>
        <p:sp>
          <p:nvSpPr>
            <p:cNvPr id="67" name="TextBox 13@|17FFC:16777215|FBC:16777215|LFC:16777215|LBC:16777215">
              <a:extLst>
                <a:ext uri="{FF2B5EF4-FFF2-40B4-BE49-F238E27FC236}">
                  <a16:creationId xmlns="" xmlns:a16="http://schemas.microsoft.com/office/drawing/2014/main" id="{D030FDCD-4A57-4411-ADE5-5CDE36859DD5}"/>
                </a:ext>
              </a:extLst>
            </p:cNvPr>
            <p:cNvSpPr txBox="1">
              <a:spLocks noChangeArrowheads="1"/>
            </p:cNvSpPr>
            <p:nvPr/>
          </p:nvSpPr>
          <p:spPr bwMode="auto">
            <a:xfrm>
              <a:off x="4081" y="285905"/>
              <a:ext cx="23339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2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according to your need to draw the text box size</a:t>
              </a:r>
            </a:p>
          </p:txBody>
        </p:sp>
      </p:grpSp>
      <p:grpSp>
        <p:nvGrpSpPr>
          <p:cNvPr id="68" name="组合 29">
            <a:extLst>
              <a:ext uri="{FF2B5EF4-FFF2-40B4-BE49-F238E27FC236}">
                <a16:creationId xmlns="" xmlns:a16="http://schemas.microsoft.com/office/drawing/2014/main" id="{8A79EB20-A5B2-42EF-82B0-A076CA287D99}"/>
              </a:ext>
            </a:extLst>
          </p:cNvPr>
          <p:cNvGrpSpPr>
            <a:grpSpLocks/>
          </p:cNvGrpSpPr>
          <p:nvPr/>
        </p:nvGrpSpPr>
        <p:grpSpPr bwMode="auto">
          <a:xfrm>
            <a:off x="1859756" y="3742191"/>
            <a:ext cx="2338388" cy="654050"/>
            <a:chOff x="0" y="0"/>
            <a:chExt cx="2338080" cy="655237"/>
          </a:xfrm>
        </p:grpSpPr>
        <p:sp>
          <p:nvSpPr>
            <p:cNvPr id="69" name="TextBox 13@|17FFC:16777215|FBC:16777215|LFC:16777215|LBC:16777215">
              <a:extLst>
                <a:ext uri="{FF2B5EF4-FFF2-40B4-BE49-F238E27FC236}">
                  <a16:creationId xmlns="" xmlns:a16="http://schemas.microsoft.com/office/drawing/2014/main" id="{F280E845-66D3-4E87-BEAA-E66881628591}"/>
                </a:ext>
              </a:extLst>
            </p:cNvPr>
            <p:cNvSpPr txBox="1">
              <a:spLocks noChangeArrowheads="1"/>
            </p:cNvSpPr>
            <p:nvPr/>
          </p:nvSpPr>
          <p:spPr bwMode="auto">
            <a:xfrm>
              <a:off x="0" y="0"/>
              <a:ext cx="19529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600" b="1"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ADD TITLE</a:t>
              </a:r>
            </a:p>
          </p:txBody>
        </p:sp>
        <p:sp>
          <p:nvSpPr>
            <p:cNvPr id="70" name="TextBox 13@|17FFC:16777215|FBC:16777215|LFC:16777215|LBC:16777215">
              <a:extLst>
                <a:ext uri="{FF2B5EF4-FFF2-40B4-BE49-F238E27FC236}">
                  <a16:creationId xmlns="" xmlns:a16="http://schemas.microsoft.com/office/drawing/2014/main" id="{F9ED2401-2DE2-4150-8EEA-7B9469DF51DB}"/>
                </a:ext>
              </a:extLst>
            </p:cNvPr>
            <p:cNvSpPr txBox="1">
              <a:spLocks noChangeArrowheads="1"/>
            </p:cNvSpPr>
            <p:nvPr/>
          </p:nvSpPr>
          <p:spPr bwMode="auto">
            <a:xfrm>
              <a:off x="4081" y="285905"/>
              <a:ext cx="23339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2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according to your need to draw the text box size</a:t>
              </a:r>
            </a:p>
          </p:txBody>
        </p:sp>
      </p:grpSp>
      <p:grpSp>
        <p:nvGrpSpPr>
          <p:cNvPr id="71" name="组合 32">
            <a:extLst>
              <a:ext uri="{FF2B5EF4-FFF2-40B4-BE49-F238E27FC236}">
                <a16:creationId xmlns="" xmlns:a16="http://schemas.microsoft.com/office/drawing/2014/main" id="{8680629F-A077-408B-B1DC-0679FF516BF0}"/>
              </a:ext>
            </a:extLst>
          </p:cNvPr>
          <p:cNvGrpSpPr>
            <a:grpSpLocks/>
          </p:cNvGrpSpPr>
          <p:nvPr/>
        </p:nvGrpSpPr>
        <p:grpSpPr bwMode="auto">
          <a:xfrm>
            <a:off x="2402681" y="5184095"/>
            <a:ext cx="2338388" cy="655637"/>
            <a:chOff x="0" y="0"/>
            <a:chExt cx="2338080" cy="655237"/>
          </a:xfrm>
        </p:grpSpPr>
        <p:sp>
          <p:nvSpPr>
            <p:cNvPr id="72" name="TextBox 13@|17FFC:16777215|FBC:16777215|LFC:16777215|LBC:16777215">
              <a:extLst>
                <a:ext uri="{FF2B5EF4-FFF2-40B4-BE49-F238E27FC236}">
                  <a16:creationId xmlns="" xmlns:a16="http://schemas.microsoft.com/office/drawing/2014/main" id="{DA7822DD-E069-4217-BDA6-701E4428A7FE}"/>
                </a:ext>
              </a:extLst>
            </p:cNvPr>
            <p:cNvSpPr txBox="1">
              <a:spLocks noChangeArrowheads="1"/>
            </p:cNvSpPr>
            <p:nvPr/>
          </p:nvSpPr>
          <p:spPr bwMode="auto">
            <a:xfrm>
              <a:off x="0" y="0"/>
              <a:ext cx="195299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600" b="1"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ADD TITLE</a:t>
              </a:r>
            </a:p>
          </p:txBody>
        </p:sp>
        <p:sp>
          <p:nvSpPr>
            <p:cNvPr id="73" name="TextBox 13@|17FFC:16777215|FBC:16777215|LFC:16777215|LBC:16777215">
              <a:extLst>
                <a:ext uri="{FF2B5EF4-FFF2-40B4-BE49-F238E27FC236}">
                  <a16:creationId xmlns="" xmlns:a16="http://schemas.microsoft.com/office/drawing/2014/main" id="{45B69F9A-5794-4F62-A0D3-8886CF254950}"/>
                </a:ext>
              </a:extLst>
            </p:cNvPr>
            <p:cNvSpPr txBox="1">
              <a:spLocks noChangeArrowheads="1"/>
            </p:cNvSpPr>
            <p:nvPr/>
          </p:nvSpPr>
          <p:spPr bwMode="auto">
            <a:xfrm>
              <a:off x="4081" y="285905"/>
              <a:ext cx="23339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sym typeface="Arial" pitchFamily="34" charset="0"/>
                </a:rPr>
                <a:t>according to your need to draw the text box size</a:t>
              </a:r>
            </a:p>
          </p:txBody>
        </p:sp>
      </p:grpSp>
    </p:spTree>
    <p:extLst>
      <p:ext uri="{BB962C8B-B14F-4D97-AF65-F5344CB8AC3E}">
        <p14:creationId xmlns:p14="http://schemas.microsoft.com/office/powerpoint/2010/main" val="576122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1000"/>
                                        <p:tgtEl>
                                          <p:spTgt spid="44"/>
                                        </p:tgtEl>
                                      </p:cBhvr>
                                    </p:animEffect>
                                    <p:anim calcmode="lin" valueType="num">
                                      <p:cBhvr>
                                        <p:cTn id="13" dur="1000" fill="hold"/>
                                        <p:tgtEl>
                                          <p:spTgt spid="44"/>
                                        </p:tgtEl>
                                        <p:attrNameLst>
                                          <p:attrName>ppt_x</p:attrName>
                                        </p:attrNameLst>
                                      </p:cBhvr>
                                      <p:tavLst>
                                        <p:tav tm="0">
                                          <p:val>
                                            <p:strVal val="#ppt_x"/>
                                          </p:val>
                                        </p:tav>
                                        <p:tav tm="100000">
                                          <p:val>
                                            <p:strVal val="#ppt_x"/>
                                          </p:val>
                                        </p:tav>
                                      </p:tavLst>
                                    </p:anim>
                                    <p:anim calcmode="lin" valueType="num">
                                      <p:cBhvr>
                                        <p:cTn id="14" dur="1000" fill="hold"/>
                                        <p:tgtEl>
                                          <p:spTgt spid="4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1000"/>
                                        <p:tgtEl>
                                          <p:spTgt spid="45"/>
                                        </p:tgtEl>
                                      </p:cBhvr>
                                    </p:animEffect>
                                    <p:anim calcmode="lin" valueType="num">
                                      <p:cBhvr>
                                        <p:cTn id="18" dur="1000" fill="hold"/>
                                        <p:tgtEl>
                                          <p:spTgt spid="45"/>
                                        </p:tgtEl>
                                        <p:attrNameLst>
                                          <p:attrName>ppt_x</p:attrName>
                                        </p:attrNameLst>
                                      </p:cBhvr>
                                      <p:tavLst>
                                        <p:tav tm="0">
                                          <p:val>
                                            <p:strVal val="#ppt_x"/>
                                          </p:val>
                                        </p:tav>
                                        <p:tav tm="100000">
                                          <p:val>
                                            <p:strVal val="#ppt_x"/>
                                          </p:val>
                                        </p:tav>
                                      </p:tavLst>
                                    </p:anim>
                                    <p:anim calcmode="lin" valueType="num">
                                      <p:cBhvr>
                                        <p:cTn id="19" dur="1000" fill="hold"/>
                                        <p:tgtEl>
                                          <p:spTgt spid="4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1000"/>
                                        <p:tgtEl>
                                          <p:spTgt spid="47"/>
                                        </p:tgtEl>
                                      </p:cBhvr>
                                    </p:animEffect>
                                    <p:anim calcmode="lin" valueType="num">
                                      <p:cBhvr>
                                        <p:cTn id="28" dur="1000" fill="hold"/>
                                        <p:tgtEl>
                                          <p:spTgt spid="47"/>
                                        </p:tgtEl>
                                        <p:attrNameLst>
                                          <p:attrName>ppt_x</p:attrName>
                                        </p:attrNameLst>
                                      </p:cBhvr>
                                      <p:tavLst>
                                        <p:tav tm="0">
                                          <p:val>
                                            <p:strVal val="#ppt_x"/>
                                          </p:val>
                                        </p:tav>
                                        <p:tav tm="100000">
                                          <p:val>
                                            <p:strVal val="#ppt_x"/>
                                          </p:val>
                                        </p:tav>
                                      </p:tavLst>
                                    </p:anim>
                                    <p:anim calcmode="lin" valueType="num">
                                      <p:cBhvr>
                                        <p:cTn id="29" dur="1000" fill="hold"/>
                                        <p:tgtEl>
                                          <p:spTgt spid="4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1000"/>
                                        <p:tgtEl>
                                          <p:spTgt spid="48"/>
                                        </p:tgtEl>
                                      </p:cBhvr>
                                    </p:animEffect>
                                    <p:anim calcmode="lin" valueType="num">
                                      <p:cBhvr>
                                        <p:cTn id="33" dur="1000" fill="hold"/>
                                        <p:tgtEl>
                                          <p:spTgt spid="48"/>
                                        </p:tgtEl>
                                        <p:attrNameLst>
                                          <p:attrName>ppt_x</p:attrName>
                                        </p:attrNameLst>
                                      </p:cBhvr>
                                      <p:tavLst>
                                        <p:tav tm="0">
                                          <p:val>
                                            <p:strVal val="#ppt_x"/>
                                          </p:val>
                                        </p:tav>
                                        <p:tav tm="100000">
                                          <p:val>
                                            <p:strVal val="#ppt_x"/>
                                          </p:val>
                                        </p:tav>
                                      </p:tavLst>
                                    </p:anim>
                                    <p:anim calcmode="lin" valueType="num">
                                      <p:cBhvr>
                                        <p:cTn id="34" dur="1000" fill="hold"/>
                                        <p:tgtEl>
                                          <p:spTgt spid="4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1000"/>
                                        <p:tgtEl>
                                          <p:spTgt spid="49"/>
                                        </p:tgtEl>
                                      </p:cBhvr>
                                    </p:animEffect>
                                    <p:anim calcmode="lin" valueType="num">
                                      <p:cBhvr>
                                        <p:cTn id="38" dur="1000" fill="hold"/>
                                        <p:tgtEl>
                                          <p:spTgt spid="49"/>
                                        </p:tgtEl>
                                        <p:attrNameLst>
                                          <p:attrName>ppt_x</p:attrName>
                                        </p:attrNameLst>
                                      </p:cBhvr>
                                      <p:tavLst>
                                        <p:tav tm="0">
                                          <p:val>
                                            <p:strVal val="#ppt_x"/>
                                          </p:val>
                                        </p:tav>
                                        <p:tav tm="100000">
                                          <p:val>
                                            <p:strVal val="#ppt_x"/>
                                          </p:val>
                                        </p:tav>
                                      </p:tavLst>
                                    </p:anim>
                                    <p:anim calcmode="lin" valueType="num">
                                      <p:cBhvr>
                                        <p:cTn id="39" dur="1000" fill="hold"/>
                                        <p:tgtEl>
                                          <p:spTgt spid="4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1000"/>
                                        <p:tgtEl>
                                          <p:spTgt spid="50"/>
                                        </p:tgtEl>
                                      </p:cBhvr>
                                    </p:animEffect>
                                    <p:anim calcmode="lin" valueType="num">
                                      <p:cBhvr>
                                        <p:cTn id="43" dur="1000" fill="hold"/>
                                        <p:tgtEl>
                                          <p:spTgt spid="50"/>
                                        </p:tgtEl>
                                        <p:attrNameLst>
                                          <p:attrName>ppt_x</p:attrName>
                                        </p:attrNameLst>
                                      </p:cBhvr>
                                      <p:tavLst>
                                        <p:tav tm="0">
                                          <p:val>
                                            <p:strVal val="#ppt_x"/>
                                          </p:val>
                                        </p:tav>
                                        <p:tav tm="100000">
                                          <p:val>
                                            <p:strVal val="#ppt_x"/>
                                          </p:val>
                                        </p:tav>
                                      </p:tavLst>
                                    </p:anim>
                                    <p:anim calcmode="lin" valueType="num">
                                      <p:cBhvr>
                                        <p:cTn id="44" dur="1000" fill="hold"/>
                                        <p:tgtEl>
                                          <p:spTgt spid="5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1000"/>
                                        <p:tgtEl>
                                          <p:spTgt spid="51"/>
                                        </p:tgtEl>
                                      </p:cBhvr>
                                    </p:animEffect>
                                    <p:anim calcmode="lin" valueType="num">
                                      <p:cBhvr>
                                        <p:cTn id="48" dur="1000" fill="hold"/>
                                        <p:tgtEl>
                                          <p:spTgt spid="51"/>
                                        </p:tgtEl>
                                        <p:attrNameLst>
                                          <p:attrName>ppt_x</p:attrName>
                                        </p:attrNameLst>
                                      </p:cBhvr>
                                      <p:tavLst>
                                        <p:tav tm="0">
                                          <p:val>
                                            <p:strVal val="#ppt_x"/>
                                          </p:val>
                                        </p:tav>
                                        <p:tav tm="100000">
                                          <p:val>
                                            <p:strVal val="#ppt_x"/>
                                          </p:val>
                                        </p:tav>
                                      </p:tavLst>
                                    </p:anim>
                                    <p:anim calcmode="lin" valueType="num">
                                      <p:cBhvr>
                                        <p:cTn id="49" dur="1000" fill="hold"/>
                                        <p:tgtEl>
                                          <p:spTgt spid="5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1000"/>
                                        <p:tgtEl>
                                          <p:spTgt spid="52"/>
                                        </p:tgtEl>
                                      </p:cBhvr>
                                    </p:animEffect>
                                    <p:anim calcmode="lin" valueType="num">
                                      <p:cBhvr>
                                        <p:cTn id="53" dur="1000" fill="hold"/>
                                        <p:tgtEl>
                                          <p:spTgt spid="52"/>
                                        </p:tgtEl>
                                        <p:attrNameLst>
                                          <p:attrName>ppt_x</p:attrName>
                                        </p:attrNameLst>
                                      </p:cBhvr>
                                      <p:tavLst>
                                        <p:tav tm="0">
                                          <p:val>
                                            <p:strVal val="#ppt_x"/>
                                          </p:val>
                                        </p:tav>
                                        <p:tav tm="100000">
                                          <p:val>
                                            <p:strVal val="#ppt_x"/>
                                          </p:val>
                                        </p:tav>
                                      </p:tavLst>
                                    </p:anim>
                                    <p:anim calcmode="lin" valueType="num">
                                      <p:cBhvr>
                                        <p:cTn id="54" dur="1000" fill="hold"/>
                                        <p:tgtEl>
                                          <p:spTgt spid="5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1000"/>
                                        <p:tgtEl>
                                          <p:spTgt spid="53"/>
                                        </p:tgtEl>
                                      </p:cBhvr>
                                    </p:animEffect>
                                    <p:anim calcmode="lin" valueType="num">
                                      <p:cBhvr>
                                        <p:cTn id="58" dur="1000" fill="hold"/>
                                        <p:tgtEl>
                                          <p:spTgt spid="53"/>
                                        </p:tgtEl>
                                        <p:attrNameLst>
                                          <p:attrName>ppt_x</p:attrName>
                                        </p:attrNameLst>
                                      </p:cBhvr>
                                      <p:tavLst>
                                        <p:tav tm="0">
                                          <p:val>
                                            <p:strVal val="#ppt_x"/>
                                          </p:val>
                                        </p:tav>
                                        <p:tav tm="100000">
                                          <p:val>
                                            <p:strVal val="#ppt_x"/>
                                          </p:val>
                                        </p:tav>
                                      </p:tavLst>
                                    </p:anim>
                                    <p:anim calcmode="lin" valueType="num">
                                      <p:cBhvr>
                                        <p:cTn id="59" dur="1000" fill="hold"/>
                                        <p:tgtEl>
                                          <p:spTgt spid="5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1000"/>
                                        <p:tgtEl>
                                          <p:spTgt spid="54"/>
                                        </p:tgtEl>
                                      </p:cBhvr>
                                    </p:animEffect>
                                    <p:anim calcmode="lin" valueType="num">
                                      <p:cBhvr>
                                        <p:cTn id="63" dur="1000" fill="hold"/>
                                        <p:tgtEl>
                                          <p:spTgt spid="54"/>
                                        </p:tgtEl>
                                        <p:attrNameLst>
                                          <p:attrName>ppt_x</p:attrName>
                                        </p:attrNameLst>
                                      </p:cBhvr>
                                      <p:tavLst>
                                        <p:tav tm="0">
                                          <p:val>
                                            <p:strVal val="#ppt_x"/>
                                          </p:val>
                                        </p:tav>
                                        <p:tav tm="100000">
                                          <p:val>
                                            <p:strVal val="#ppt_x"/>
                                          </p:val>
                                        </p:tav>
                                      </p:tavLst>
                                    </p:anim>
                                    <p:anim calcmode="lin" valueType="num">
                                      <p:cBhvr>
                                        <p:cTn id="64" dur="1000" fill="hold"/>
                                        <p:tgtEl>
                                          <p:spTgt spid="5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1000"/>
                                        <p:tgtEl>
                                          <p:spTgt spid="55"/>
                                        </p:tgtEl>
                                      </p:cBhvr>
                                    </p:animEffect>
                                    <p:anim calcmode="lin" valueType="num">
                                      <p:cBhvr>
                                        <p:cTn id="68" dur="1000" fill="hold"/>
                                        <p:tgtEl>
                                          <p:spTgt spid="55"/>
                                        </p:tgtEl>
                                        <p:attrNameLst>
                                          <p:attrName>ppt_x</p:attrName>
                                        </p:attrNameLst>
                                      </p:cBhvr>
                                      <p:tavLst>
                                        <p:tav tm="0">
                                          <p:val>
                                            <p:strVal val="#ppt_x"/>
                                          </p:val>
                                        </p:tav>
                                        <p:tav tm="100000">
                                          <p:val>
                                            <p:strVal val="#ppt_x"/>
                                          </p:val>
                                        </p:tav>
                                      </p:tavLst>
                                    </p:anim>
                                    <p:anim calcmode="lin" valueType="num">
                                      <p:cBhvr>
                                        <p:cTn id="69" dur="1000" fill="hold"/>
                                        <p:tgtEl>
                                          <p:spTgt spid="55"/>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fade">
                                      <p:cBhvr>
                                        <p:cTn id="72" dur="1000"/>
                                        <p:tgtEl>
                                          <p:spTgt spid="56"/>
                                        </p:tgtEl>
                                      </p:cBhvr>
                                    </p:animEffect>
                                    <p:anim calcmode="lin" valueType="num">
                                      <p:cBhvr>
                                        <p:cTn id="73" dur="1000" fill="hold"/>
                                        <p:tgtEl>
                                          <p:spTgt spid="56"/>
                                        </p:tgtEl>
                                        <p:attrNameLst>
                                          <p:attrName>ppt_x</p:attrName>
                                        </p:attrNameLst>
                                      </p:cBhvr>
                                      <p:tavLst>
                                        <p:tav tm="0">
                                          <p:val>
                                            <p:strVal val="#ppt_x"/>
                                          </p:val>
                                        </p:tav>
                                        <p:tav tm="100000">
                                          <p:val>
                                            <p:strVal val="#ppt_x"/>
                                          </p:val>
                                        </p:tav>
                                      </p:tavLst>
                                    </p:anim>
                                    <p:anim calcmode="lin" valueType="num">
                                      <p:cBhvr>
                                        <p:cTn id="74" dur="1000" fill="hold"/>
                                        <p:tgtEl>
                                          <p:spTgt spid="5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1000"/>
                                        <p:tgtEl>
                                          <p:spTgt spid="59"/>
                                        </p:tgtEl>
                                      </p:cBhvr>
                                    </p:animEffect>
                                    <p:anim calcmode="lin" valueType="num">
                                      <p:cBhvr>
                                        <p:cTn id="78" dur="1000" fill="hold"/>
                                        <p:tgtEl>
                                          <p:spTgt spid="59"/>
                                        </p:tgtEl>
                                        <p:attrNameLst>
                                          <p:attrName>ppt_x</p:attrName>
                                        </p:attrNameLst>
                                      </p:cBhvr>
                                      <p:tavLst>
                                        <p:tav tm="0">
                                          <p:val>
                                            <p:strVal val="#ppt_x"/>
                                          </p:val>
                                        </p:tav>
                                        <p:tav tm="100000">
                                          <p:val>
                                            <p:strVal val="#ppt_x"/>
                                          </p:val>
                                        </p:tav>
                                      </p:tavLst>
                                    </p:anim>
                                    <p:anim calcmode="lin" valueType="num">
                                      <p:cBhvr>
                                        <p:cTn id="79" dur="1000" fill="hold"/>
                                        <p:tgtEl>
                                          <p:spTgt spid="5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1000"/>
                                        <p:tgtEl>
                                          <p:spTgt spid="62"/>
                                        </p:tgtEl>
                                      </p:cBhvr>
                                    </p:animEffect>
                                    <p:anim calcmode="lin" valueType="num">
                                      <p:cBhvr>
                                        <p:cTn id="83" dur="1000" fill="hold"/>
                                        <p:tgtEl>
                                          <p:spTgt spid="62"/>
                                        </p:tgtEl>
                                        <p:attrNameLst>
                                          <p:attrName>ppt_x</p:attrName>
                                        </p:attrNameLst>
                                      </p:cBhvr>
                                      <p:tavLst>
                                        <p:tav tm="0">
                                          <p:val>
                                            <p:strVal val="#ppt_x"/>
                                          </p:val>
                                        </p:tav>
                                        <p:tav tm="100000">
                                          <p:val>
                                            <p:strVal val="#ppt_x"/>
                                          </p:val>
                                        </p:tav>
                                      </p:tavLst>
                                    </p:anim>
                                    <p:anim calcmode="lin" valueType="num">
                                      <p:cBhvr>
                                        <p:cTn id="84" dur="1000" fill="hold"/>
                                        <p:tgtEl>
                                          <p:spTgt spid="62"/>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1000"/>
                                        <p:tgtEl>
                                          <p:spTgt spid="65"/>
                                        </p:tgtEl>
                                      </p:cBhvr>
                                    </p:animEffect>
                                    <p:anim calcmode="lin" valueType="num">
                                      <p:cBhvr>
                                        <p:cTn id="88" dur="1000" fill="hold"/>
                                        <p:tgtEl>
                                          <p:spTgt spid="65"/>
                                        </p:tgtEl>
                                        <p:attrNameLst>
                                          <p:attrName>ppt_x</p:attrName>
                                        </p:attrNameLst>
                                      </p:cBhvr>
                                      <p:tavLst>
                                        <p:tav tm="0">
                                          <p:val>
                                            <p:strVal val="#ppt_x"/>
                                          </p:val>
                                        </p:tav>
                                        <p:tav tm="100000">
                                          <p:val>
                                            <p:strVal val="#ppt_x"/>
                                          </p:val>
                                        </p:tav>
                                      </p:tavLst>
                                    </p:anim>
                                    <p:anim calcmode="lin" valueType="num">
                                      <p:cBhvr>
                                        <p:cTn id="89" dur="1000" fill="hold"/>
                                        <p:tgtEl>
                                          <p:spTgt spid="6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fade">
                                      <p:cBhvr>
                                        <p:cTn id="92" dur="1000"/>
                                        <p:tgtEl>
                                          <p:spTgt spid="68"/>
                                        </p:tgtEl>
                                      </p:cBhvr>
                                    </p:animEffect>
                                    <p:anim calcmode="lin" valueType="num">
                                      <p:cBhvr>
                                        <p:cTn id="93" dur="1000" fill="hold"/>
                                        <p:tgtEl>
                                          <p:spTgt spid="68"/>
                                        </p:tgtEl>
                                        <p:attrNameLst>
                                          <p:attrName>ppt_x</p:attrName>
                                        </p:attrNameLst>
                                      </p:cBhvr>
                                      <p:tavLst>
                                        <p:tav tm="0">
                                          <p:val>
                                            <p:strVal val="#ppt_x"/>
                                          </p:val>
                                        </p:tav>
                                        <p:tav tm="100000">
                                          <p:val>
                                            <p:strVal val="#ppt_x"/>
                                          </p:val>
                                        </p:tav>
                                      </p:tavLst>
                                    </p:anim>
                                    <p:anim calcmode="lin" valueType="num">
                                      <p:cBhvr>
                                        <p:cTn id="94" dur="1000" fill="hold"/>
                                        <p:tgtEl>
                                          <p:spTgt spid="68"/>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71"/>
                                        </p:tgtEl>
                                        <p:attrNameLst>
                                          <p:attrName>style.visibility</p:attrName>
                                        </p:attrNameLst>
                                      </p:cBhvr>
                                      <p:to>
                                        <p:strVal val="visible"/>
                                      </p:to>
                                    </p:set>
                                    <p:animEffect transition="in" filter="fade">
                                      <p:cBhvr>
                                        <p:cTn id="97" dur="1000"/>
                                        <p:tgtEl>
                                          <p:spTgt spid="71"/>
                                        </p:tgtEl>
                                      </p:cBhvr>
                                    </p:animEffect>
                                    <p:anim calcmode="lin" valueType="num">
                                      <p:cBhvr>
                                        <p:cTn id="98" dur="1000" fill="hold"/>
                                        <p:tgtEl>
                                          <p:spTgt spid="71"/>
                                        </p:tgtEl>
                                        <p:attrNameLst>
                                          <p:attrName>ppt_x</p:attrName>
                                        </p:attrNameLst>
                                      </p:cBhvr>
                                      <p:tavLst>
                                        <p:tav tm="0">
                                          <p:val>
                                            <p:strVal val="#ppt_x"/>
                                          </p:val>
                                        </p:tav>
                                        <p:tav tm="100000">
                                          <p:val>
                                            <p:strVal val="#ppt_x"/>
                                          </p:val>
                                        </p:tav>
                                      </p:tavLst>
                                    </p:anim>
                                    <p:anim calcmode="lin" valueType="num">
                                      <p:cBhvr>
                                        <p:cTn id="99"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 xmlns:a16="http://schemas.microsoft.com/office/drawing/2014/main" id="{DDF1139A-FB50-4EFA-B264-B0590390FBC4}"/>
              </a:ext>
            </a:extLst>
          </p:cNvPr>
          <p:cNvGrpSpPr/>
          <p:nvPr/>
        </p:nvGrpSpPr>
        <p:grpSpPr>
          <a:xfrm>
            <a:off x="1402279" y="271539"/>
            <a:ext cx="4421499" cy="1242573"/>
            <a:chOff x="627579" y="610573"/>
            <a:chExt cx="4421499" cy="1242573"/>
          </a:xfrm>
        </p:grpSpPr>
        <p:sp>
          <p:nvSpPr>
            <p:cNvPr id="33" name="矩形 32">
              <a:extLst>
                <a:ext uri="{FF2B5EF4-FFF2-40B4-BE49-F238E27FC236}">
                  <a16:creationId xmlns="" xmlns:a16="http://schemas.microsoft.com/office/drawing/2014/main" id="{A66B074E-5D09-486D-8E67-61638FCB8249}"/>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38" name="文本框 37">
              <a:extLst>
                <a:ext uri="{FF2B5EF4-FFF2-40B4-BE49-F238E27FC236}">
                  <a16:creationId xmlns="" xmlns:a16="http://schemas.microsoft.com/office/drawing/2014/main" id="{4A1B3470-B591-4988-A257-5AA5F8DD94E7}"/>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39" name="直接连接符 38">
            <a:extLst>
              <a:ext uri="{FF2B5EF4-FFF2-40B4-BE49-F238E27FC236}">
                <a16:creationId xmlns="" xmlns:a16="http://schemas.microsoft.com/office/drawing/2014/main" id="{0CEC8291-8307-4FA6-AE22-5F68BF334A59}"/>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
        <p:nvSpPr>
          <p:cNvPr id="40" name="TextBox 110">
            <a:extLst>
              <a:ext uri="{FF2B5EF4-FFF2-40B4-BE49-F238E27FC236}">
                <a16:creationId xmlns="" xmlns:a16="http://schemas.microsoft.com/office/drawing/2014/main" id="{914DD58E-97B1-47DA-8FD0-664FBA953160}"/>
              </a:ext>
            </a:extLst>
          </p:cNvPr>
          <p:cNvSpPr txBox="1"/>
          <p:nvPr/>
        </p:nvSpPr>
        <p:spPr>
          <a:xfrm>
            <a:off x="7461421" y="5707619"/>
            <a:ext cx="728084" cy="276999"/>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Medium" charset="0"/>
              </a:rPr>
              <a:t>Diego Pina</a:t>
            </a:r>
          </a:p>
        </p:txBody>
      </p:sp>
      <p:sp>
        <p:nvSpPr>
          <p:cNvPr id="41" name="TextBox 111">
            <a:extLst>
              <a:ext uri="{FF2B5EF4-FFF2-40B4-BE49-F238E27FC236}">
                <a16:creationId xmlns="" xmlns:a16="http://schemas.microsoft.com/office/drawing/2014/main" id="{3D555347-AEA6-4A91-8CD8-AEDAEE2708AD}"/>
              </a:ext>
            </a:extLst>
          </p:cNvPr>
          <p:cNvSpPr txBox="1"/>
          <p:nvPr/>
        </p:nvSpPr>
        <p:spPr>
          <a:xfrm>
            <a:off x="7526343" y="5964686"/>
            <a:ext cx="598241" cy="230832"/>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FACEBOOK</a:t>
            </a:r>
            <a:endParaRPr kumimoji="0" lang="en-US" sz="9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endParaRPr>
          </a:p>
        </p:txBody>
      </p:sp>
      <p:sp>
        <p:nvSpPr>
          <p:cNvPr id="42" name="Subtitle 2">
            <a:extLst>
              <a:ext uri="{FF2B5EF4-FFF2-40B4-BE49-F238E27FC236}">
                <a16:creationId xmlns="" xmlns:a16="http://schemas.microsoft.com/office/drawing/2014/main" id="{2AB7711F-DA54-443C-AFB3-4290BE2E4EF5}"/>
              </a:ext>
            </a:extLst>
          </p:cNvPr>
          <p:cNvSpPr txBox="1">
            <a:spLocks/>
          </p:cNvSpPr>
          <p:nvPr/>
        </p:nvSpPr>
        <p:spPr>
          <a:xfrm>
            <a:off x="9340974" y="4342972"/>
            <a:ext cx="1790894" cy="1135730"/>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hands; companies often specify a typeface”</a:t>
            </a:r>
          </a:p>
        </p:txBody>
      </p:sp>
      <p:sp>
        <p:nvSpPr>
          <p:cNvPr id="43" name="TextBox 114">
            <a:extLst>
              <a:ext uri="{FF2B5EF4-FFF2-40B4-BE49-F238E27FC236}">
                <a16:creationId xmlns="" xmlns:a16="http://schemas.microsoft.com/office/drawing/2014/main" id="{020E8FA0-DC04-41AF-B1E7-3DD86D347576}"/>
              </a:ext>
            </a:extLst>
          </p:cNvPr>
          <p:cNvSpPr txBox="1"/>
          <p:nvPr/>
        </p:nvSpPr>
        <p:spPr>
          <a:xfrm>
            <a:off x="9830656" y="3021849"/>
            <a:ext cx="862736" cy="276999"/>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Medium" charset="0"/>
              </a:rPr>
              <a:t>Vero Wellford</a:t>
            </a:r>
          </a:p>
        </p:txBody>
      </p:sp>
      <p:sp>
        <p:nvSpPr>
          <p:cNvPr id="44" name="TextBox 115">
            <a:extLst>
              <a:ext uri="{FF2B5EF4-FFF2-40B4-BE49-F238E27FC236}">
                <a16:creationId xmlns="" xmlns:a16="http://schemas.microsoft.com/office/drawing/2014/main" id="{256C8085-7517-405A-84BB-BE5DD387C42A}"/>
              </a:ext>
            </a:extLst>
          </p:cNvPr>
          <p:cNvSpPr txBox="1"/>
          <p:nvPr/>
        </p:nvSpPr>
        <p:spPr>
          <a:xfrm>
            <a:off x="9960499" y="3278915"/>
            <a:ext cx="603050" cy="230832"/>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TWITTER</a:t>
            </a:r>
          </a:p>
        </p:txBody>
      </p:sp>
      <p:sp>
        <p:nvSpPr>
          <p:cNvPr id="45" name="Shape 2896">
            <a:extLst>
              <a:ext uri="{FF2B5EF4-FFF2-40B4-BE49-F238E27FC236}">
                <a16:creationId xmlns="" xmlns:a16="http://schemas.microsoft.com/office/drawing/2014/main" id="{FD97E922-DDC3-400E-97F2-50BA6E20339D}"/>
              </a:ext>
            </a:extLst>
          </p:cNvPr>
          <p:cNvSpPr/>
          <p:nvPr/>
        </p:nvSpPr>
        <p:spPr>
          <a:xfrm>
            <a:off x="7703852" y="4083060"/>
            <a:ext cx="243223" cy="486446"/>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chemeClr val="tx1">
                  <a:lumMod val="75000"/>
                  <a:lumOff val="25000"/>
                </a:schemeClr>
              </a:solidFill>
              <a:effectLst>
                <a:outerShdw blurRad="38100" dist="12700" dir="5400000" rotWithShape="0">
                  <a:srgbClr val="000000">
                    <a:alpha val="50000"/>
                  </a:srgbClr>
                </a:outerShdw>
              </a:effectLst>
              <a:uLnTx/>
              <a:uFillTx/>
              <a:latin typeface="书体坊郭小语钢笔楷体" panose="02010601030101010101" pitchFamily="2" charset="-122"/>
              <a:ea typeface="书体坊郭小语钢笔楷体" panose="02010601030101010101" pitchFamily="2" charset="-122"/>
              <a:sym typeface="Gill Sans"/>
            </a:endParaRPr>
          </a:p>
        </p:txBody>
      </p:sp>
      <p:sp>
        <p:nvSpPr>
          <p:cNvPr id="46" name="Subtitle 2">
            <a:extLst>
              <a:ext uri="{FF2B5EF4-FFF2-40B4-BE49-F238E27FC236}">
                <a16:creationId xmlns="" xmlns:a16="http://schemas.microsoft.com/office/drawing/2014/main" id="{34616A26-832F-4223-893A-95E6A000868A}"/>
              </a:ext>
            </a:extLst>
          </p:cNvPr>
          <p:cNvSpPr txBox="1">
            <a:spLocks/>
          </p:cNvSpPr>
          <p:nvPr/>
        </p:nvSpPr>
        <p:spPr>
          <a:xfrm>
            <a:off x="6930016" y="2123060"/>
            <a:ext cx="1790894" cy="1135730"/>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hands; companies often specify a typeface”</a:t>
            </a:r>
          </a:p>
        </p:txBody>
      </p:sp>
      <p:sp>
        <p:nvSpPr>
          <p:cNvPr id="47" name="Shape 2895">
            <a:extLst>
              <a:ext uri="{FF2B5EF4-FFF2-40B4-BE49-F238E27FC236}">
                <a16:creationId xmlns="" xmlns:a16="http://schemas.microsoft.com/office/drawing/2014/main" id="{AEC9587E-F149-4B0E-BB1E-E932020112A3}"/>
              </a:ext>
            </a:extLst>
          </p:cNvPr>
          <p:cNvSpPr/>
          <p:nvPr/>
        </p:nvSpPr>
        <p:spPr>
          <a:xfrm>
            <a:off x="10138266" y="3578661"/>
            <a:ext cx="247515" cy="495029"/>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chemeClr val="tx1">
                  <a:lumMod val="75000"/>
                  <a:lumOff val="25000"/>
                </a:schemeClr>
              </a:solidFill>
              <a:effectLst>
                <a:outerShdw blurRad="38100" dist="12700" dir="5400000" rotWithShape="0">
                  <a:srgbClr val="000000">
                    <a:alpha val="50000"/>
                  </a:srgbClr>
                </a:outerShdw>
              </a:effectLst>
              <a:uLnTx/>
              <a:uFillTx/>
              <a:latin typeface="书体坊郭小语钢笔楷体" panose="02010601030101010101" pitchFamily="2" charset="-122"/>
              <a:ea typeface="书体坊郭小语钢笔楷体" panose="02010601030101010101" pitchFamily="2" charset="-122"/>
              <a:sym typeface="Gill Sans"/>
            </a:endParaRPr>
          </a:p>
        </p:txBody>
      </p:sp>
      <p:sp>
        <p:nvSpPr>
          <p:cNvPr id="48" name="TextBox 134">
            <a:extLst>
              <a:ext uri="{FF2B5EF4-FFF2-40B4-BE49-F238E27FC236}">
                <a16:creationId xmlns="" xmlns:a16="http://schemas.microsoft.com/office/drawing/2014/main" id="{34C38DCB-3928-4D66-B209-8757EFD4CACD}"/>
              </a:ext>
            </a:extLst>
          </p:cNvPr>
          <p:cNvSpPr txBox="1"/>
          <p:nvPr/>
        </p:nvSpPr>
        <p:spPr>
          <a:xfrm>
            <a:off x="2203621" y="5730479"/>
            <a:ext cx="728084" cy="276999"/>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Medium" charset="0"/>
              </a:rPr>
              <a:t>Diego Pina</a:t>
            </a:r>
          </a:p>
        </p:txBody>
      </p:sp>
      <p:sp>
        <p:nvSpPr>
          <p:cNvPr id="49" name="TextBox 135">
            <a:extLst>
              <a:ext uri="{FF2B5EF4-FFF2-40B4-BE49-F238E27FC236}">
                <a16:creationId xmlns="" xmlns:a16="http://schemas.microsoft.com/office/drawing/2014/main" id="{1FEA6DCB-CB9E-4973-B9F8-C21FA93ED941}"/>
              </a:ext>
            </a:extLst>
          </p:cNvPr>
          <p:cNvSpPr txBox="1"/>
          <p:nvPr/>
        </p:nvSpPr>
        <p:spPr>
          <a:xfrm>
            <a:off x="2268543" y="5987546"/>
            <a:ext cx="598241" cy="230832"/>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FACEBOOK</a:t>
            </a:r>
            <a:endParaRPr kumimoji="0" lang="en-US" sz="9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endParaRPr>
          </a:p>
        </p:txBody>
      </p:sp>
      <p:sp>
        <p:nvSpPr>
          <p:cNvPr id="50" name="Subtitle 2">
            <a:extLst>
              <a:ext uri="{FF2B5EF4-FFF2-40B4-BE49-F238E27FC236}">
                <a16:creationId xmlns="" xmlns:a16="http://schemas.microsoft.com/office/drawing/2014/main" id="{AA5F99CE-B157-4EEA-9C43-D77D87428E0A}"/>
              </a:ext>
            </a:extLst>
          </p:cNvPr>
          <p:cNvSpPr txBox="1">
            <a:spLocks/>
          </p:cNvSpPr>
          <p:nvPr/>
        </p:nvSpPr>
        <p:spPr>
          <a:xfrm>
            <a:off x="4083174" y="4342972"/>
            <a:ext cx="1790894" cy="1135730"/>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hands; companies often specify a typeface”</a:t>
            </a:r>
          </a:p>
        </p:txBody>
      </p:sp>
      <p:sp>
        <p:nvSpPr>
          <p:cNvPr id="51" name="TextBox 139">
            <a:extLst>
              <a:ext uri="{FF2B5EF4-FFF2-40B4-BE49-F238E27FC236}">
                <a16:creationId xmlns="" xmlns:a16="http://schemas.microsoft.com/office/drawing/2014/main" id="{BF9D9B7E-A804-4D79-BB3D-560EC8386DD0}"/>
              </a:ext>
            </a:extLst>
          </p:cNvPr>
          <p:cNvSpPr txBox="1"/>
          <p:nvPr/>
        </p:nvSpPr>
        <p:spPr>
          <a:xfrm>
            <a:off x="4572856" y="3021849"/>
            <a:ext cx="862736" cy="276999"/>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Medium" charset="0"/>
              </a:rPr>
              <a:t>Vero Wellford</a:t>
            </a:r>
          </a:p>
        </p:txBody>
      </p:sp>
      <p:sp>
        <p:nvSpPr>
          <p:cNvPr id="52" name="TextBox 140">
            <a:extLst>
              <a:ext uri="{FF2B5EF4-FFF2-40B4-BE49-F238E27FC236}">
                <a16:creationId xmlns="" xmlns:a16="http://schemas.microsoft.com/office/drawing/2014/main" id="{AFB403B5-AE6E-4064-B2BC-FA2AE7B5E9C3}"/>
              </a:ext>
            </a:extLst>
          </p:cNvPr>
          <p:cNvSpPr txBox="1"/>
          <p:nvPr/>
        </p:nvSpPr>
        <p:spPr>
          <a:xfrm>
            <a:off x="4702699" y="3278915"/>
            <a:ext cx="603050" cy="230832"/>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TWITTER</a:t>
            </a:r>
          </a:p>
        </p:txBody>
      </p:sp>
      <p:sp>
        <p:nvSpPr>
          <p:cNvPr id="53" name="Shape 2896">
            <a:extLst>
              <a:ext uri="{FF2B5EF4-FFF2-40B4-BE49-F238E27FC236}">
                <a16:creationId xmlns="" xmlns:a16="http://schemas.microsoft.com/office/drawing/2014/main" id="{7CA9B6F1-0685-4948-9B50-FFF5F2803762}"/>
              </a:ext>
            </a:extLst>
          </p:cNvPr>
          <p:cNvSpPr/>
          <p:nvPr/>
        </p:nvSpPr>
        <p:spPr>
          <a:xfrm>
            <a:off x="2446052" y="4083060"/>
            <a:ext cx="243223" cy="486446"/>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chemeClr val="tx1">
                  <a:lumMod val="75000"/>
                  <a:lumOff val="25000"/>
                </a:schemeClr>
              </a:solidFill>
              <a:effectLst>
                <a:outerShdw blurRad="38100" dist="12700" dir="5400000" rotWithShape="0">
                  <a:srgbClr val="000000">
                    <a:alpha val="50000"/>
                  </a:srgbClr>
                </a:outerShdw>
              </a:effectLst>
              <a:uLnTx/>
              <a:uFillTx/>
              <a:latin typeface="书体坊郭小语钢笔楷体" panose="02010601030101010101" pitchFamily="2" charset="-122"/>
              <a:ea typeface="书体坊郭小语钢笔楷体" panose="02010601030101010101" pitchFamily="2" charset="-122"/>
              <a:sym typeface="Gill Sans"/>
            </a:endParaRPr>
          </a:p>
        </p:txBody>
      </p:sp>
      <p:sp>
        <p:nvSpPr>
          <p:cNvPr id="54" name="Subtitle 2">
            <a:extLst>
              <a:ext uri="{FF2B5EF4-FFF2-40B4-BE49-F238E27FC236}">
                <a16:creationId xmlns="" xmlns:a16="http://schemas.microsoft.com/office/drawing/2014/main" id="{0326F92E-D084-461D-84F3-289514F4CAAE}"/>
              </a:ext>
            </a:extLst>
          </p:cNvPr>
          <p:cNvSpPr txBox="1">
            <a:spLocks/>
          </p:cNvSpPr>
          <p:nvPr/>
        </p:nvSpPr>
        <p:spPr>
          <a:xfrm>
            <a:off x="1672216" y="2123060"/>
            <a:ext cx="1790894" cy="1135730"/>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hands; companies often specify a typeface”</a:t>
            </a:r>
          </a:p>
        </p:txBody>
      </p:sp>
      <p:sp>
        <p:nvSpPr>
          <p:cNvPr id="55" name="Shape 2895">
            <a:extLst>
              <a:ext uri="{FF2B5EF4-FFF2-40B4-BE49-F238E27FC236}">
                <a16:creationId xmlns="" xmlns:a16="http://schemas.microsoft.com/office/drawing/2014/main" id="{EF88F579-5771-430D-A8C9-AC760AB55A6D}"/>
              </a:ext>
            </a:extLst>
          </p:cNvPr>
          <p:cNvSpPr/>
          <p:nvPr/>
        </p:nvSpPr>
        <p:spPr>
          <a:xfrm>
            <a:off x="4880466" y="3578661"/>
            <a:ext cx="247515" cy="495029"/>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chemeClr val="tx1">
                  <a:lumMod val="75000"/>
                  <a:lumOff val="25000"/>
                </a:schemeClr>
              </a:solidFill>
              <a:effectLst>
                <a:outerShdw blurRad="38100" dist="12700" dir="5400000" rotWithShape="0">
                  <a:srgbClr val="000000">
                    <a:alpha val="50000"/>
                  </a:srgbClr>
                </a:outerShdw>
              </a:effectLst>
              <a:uLnTx/>
              <a:uFillTx/>
              <a:latin typeface="书体坊郭小语钢笔楷体" panose="02010601030101010101" pitchFamily="2" charset="-122"/>
              <a:ea typeface="书体坊郭小语钢笔楷体" panose="02010601030101010101" pitchFamily="2" charset="-122"/>
              <a:sym typeface="Gill Sans"/>
            </a:endParaRPr>
          </a:p>
        </p:txBody>
      </p:sp>
      <p:pic>
        <p:nvPicPr>
          <p:cNvPr id="56" name="图片占位符 6">
            <a:extLst>
              <a:ext uri="{FF2B5EF4-FFF2-40B4-BE49-F238E27FC236}">
                <a16:creationId xmlns="" xmlns:a16="http://schemas.microsoft.com/office/drawing/2014/main" id="{75BCE2DB-4A04-43CA-8515-7A840EAE6D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38451" y="4862309"/>
            <a:ext cx="858424" cy="868170"/>
          </a:xfrm>
          <a:prstGeom prst="ellipse">
            <a:avLst/>
          </a:prstGeom>
          <a:blipFill>
            <a:blip r:embed="rId4" cstate="screen">
              <a:extLst>
                <a:ext uri="{28A0092B-C50C-407E-A947-70E740481C1C}">
                  <a14:useLocalDpi xmlns:a14="http://schemas.microsoft.com/office/drawing/2010/main"/>
                </a:ext>
              </a:extLst>
            </a:blip>
            <a:stretch>
              <a:fillRect/>
            </a:stretch>
          </a:blipFill>
        </p:spPr>
      </p:pic>
      <p:pic>
        <p:nvPicPr>
          <p:cNvPr id="57" name="图片占位符 13">
            <a:extLst>
              <a:ext uri="{FF2B5EF4-FFF2-40B4-BE49-F238E27FC236}">
                <a16:creationId xmlns="" xmlns:a16="http://schemas.microsoft.com/office/drawing/2014/main" id="{B68EE458-DBD9-44C2-871B-A751F31CC55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70885" y="2123059"/>
            <a:ext cx="806295" cy="807015"/>
          </a:xfrm>
          <a:prstGeom prst="ellipse">
            <a:avLst/>
          </a:prstGeom>
          <a:blipFill>
            <a:blip r:embed="rId6" cstate="screen">
              <a:extLst>
                <a:ext uri="{28A0092B-C50C-407E-A947-70E740481C1C}">
                  <a14:useLocalDpi xmlns:a14="http://schemas.microsoft.com/office/drawing/2010/main"/>
                </a:ext>
              </a:extLst>
            </a:blip>
            <a:stretch>
              <a:fillRect/>
            </a:stretch>
          </a:blipFill>
        </p:spPr>
      </p:pic>
      <p:pic>
        <p:nvPicPr>
          <p:cNvPr id="58" name="图片占位符 11">
            <a:extLst>
              <a:ext uri="{FF2B5EF4-FFF2-40B4-BE49-F238E27FC236}">
                <a16:creationId xmlns="" xmlns:a16="http://schemas.microsoft.com/office/drawing/2014/main" id="{7257CC6A-0594-4934-9E18-DFFCDAB71E2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12458" y="4745052"/>
            <a:ext cx="826011" cy="809880"/>
          </a:xfrm>
          <a:prstGeom prst="ellipse">
            <a:avLst/>
          </a:prstGeom>
          <a:blipFill>
            <a:blip r:embed="rId8" cstate="screen">
              <a:extLst>
                <a:ext uri="{28A0092B-C50C-407E-A947-70E740481C1C}">
                  <a14:useLocalDpi xmlns:a14="http://schemas.microsoft.com/office/drawing/2010/main"/>
                </a:ext>
              </a:extLst>
            </a:blip>
            <a:stretch>
              <a:fillRect/>
            </a:stretch>
          </a:blipFill>
        </p:spPr>
      </p:pic>
      <p:pic>
        <p:nvPicPr>
          <p:cNvPr id="59" name="图片占位符 8">
            <a:extLst>
              <a:ext uri="{FF2B5EF4-FFF2-40B4-BE49-F238E27FC236}">
                <a16:creationId xmlns="" xmlns:a16="http://schemas.microsoft.com/office/drawing/2014/main" id="{52AC2FBE-6631-4F6F-B2F7-6E7ECDAA80A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789550" y="1888155"/>
            <a:ext cx="826011" cy="831437"/>
          </a:xfrm>
          <a:prstGeom prst="ellipse">
            <a:avLst/>
          </a:prstGeom>
          <a:blipFill>
            <a:blip r:embed="rId10" cstate="screen">
              <a:extLst>
                <a:ext uri="{28A0092B-C50C-407E-A947-70E740481C1C}">
                  <a14:useLocalDpi xmlns:a14="http://schemas.microsoft.com/office/drawing/2010/main"/>
                </a:ext>
              </a:extLst>
            </a:blip>
            <a:stretch>
              <a:fillRect/>
            </a:stretch>
          </a:blipFill>
        </p:spPr>
      </p:pic>
    </p:spTree>
    <p:extLst>
      <p:ext uri="{BB962C8B-B14F-4D97-AF65-F5344CB8AC3E}">
        <p14:creationId xmlns:p14="http://schemas.microsoft.com/office/powerpoint/2010/main" val="36138025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anim calcmode="lin" valueType="num">
                                      <p:cBhvr>
                                        <p:cTn id="23" dur="1000" fill="hold"/>
                                        <p:tgtEl>
                                          <p:spTgt spid="43"/>
                                        </p:tgtEl>
                                        <p:attrNameLst>
                                          <p:attrName>ppt_x</p:attrName>
                                        </p:attrNameLst>
                                      </p:cBhvr>
                                      <p:tavLst>
                                        <p:tav tm="0">
                                          <p:val>
                                            <p:strVal val="#ppt_x"/>
                                          </p:val>
                                        </p:tav>
                                        <p:tav tm="100000">
                                          <p:val>
                                            <p:strVal val="#ppt_x"/>
                                          </p:val>
                                        </p:tav>
                                      </p:tavLst>
                                    </p:anim>
                                    <p:anim calcmode="lin" valueType="num">
                                      <p:cBhvr>
                                        <p:cTn id="24" dur="1000" fill="hold"/>
                                        <p:tgtEl>
                                          <p:spTgt spid="43"/>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1000"/>
                                        <p:tgtEl>
                                          <p:spTgt spid="46"/>
                                        </p:tgtEl>
                                      </p:cBhvr>
                                    </p:animEffect>
                                    <p:anim calcmode="lin" valueType="num">
                                      <p:cBhvr>
                                        <p:cTn id="38" dur="1000" fill="hold"/>
                                        <p:tgtEl>
                                          <p:spTgt spid="46"/>
                                        </p:tgtEl>
                                        <p:attrNameLst>
                                          <p:attrName>ppt_x</p:attrName>
                                        </p:attrNameLst>
                                      </p:cBhvr>
                                      <p:tavLst>
                                        <p:tav tm="0">
                                          <p:val>
                                            <p:strVal val="#ppt_x"/>
                                          </p:val>
                                        </p:tav>
                                        <p:tav tm="100000">
                                          <p:val>
                                            <p:strVal val="#ppt_x"/>
                                          </p:val>
                                        </p:tav>
                                      </p:tavLst>
                                    </p:anim>
                                    <p:anim calcmode="lin" valueType="num">
                                      <p:cBhvr>
                                        <p:cTn id="39" dur="1000" fill="hold"/>
                                        <p:tgtEl>
                                          <p:spTgt spid="46"/>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1000"/>
                                        <p:tgtEl>
                                          <p:spTgt spid="47"/>
                                        </p:tgtEl>
                                      </p:cBhvr>
                                    </p:animEffect>
                                    <p:anim calcmode="lin" valueType="num">
                                      <p:cBhvr>
                                        <p:cTn id="43" dur="1000" fill="hold"/>
                                        <p:tgtEl>
                                          <p:spTgt spid="47"/>
                                        </p:tgtEl>
                                        <p:attrNameLst>
                                          <p:attrName>ppt_x</p:attrName>
                                        </p:attrNameLst>
                                      </p:cBhvr>
                                      <p:tavLst>
                                        <p:tav tm="0">
                                          <p:val>
                                            <p:strVal val="#ppt_x"/>
                                          </p:val>
                                        </p:tav>
                                        <p:tav tm="100000">
                                          <p:val>
                                            <p:strVal val="#ppt_x"/>
                                          </p:val>
                                        </p:tav>
                                      </p:tavLst>
                                    </p:anim>
                                    <p:anim calcmode="lin" valueType="num">
                                      <p:cBhvr>
                                        <p:cTn id="44" dur="1000" fill="hold"/>
                                        <p:tgtEl>
                                          <p:spTgt spid="4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1000"/>
                                        <p:tgtEl>
                                          <p:spTgt spid="48"/>
                                        </p:tgtEl>
                                      </p:cBhvr>
                                    </p:animEffect>
                                    <p:anim calcmode="lin" valueType="num">
                                      <p:cBhvr>
                                        <p:cTn id="48" dur="1000" fill="hold"/>
                                        <p:tgtEl>
                                          <p:spTgt spid="48"/>
                                        </p:tgtEl>
                                        <p:attrNameLst>
                                          <p:attrName>ppt_x</p:attrName>
                                        </p:attrNameLst>
                                      </p:cBhvr>
                                      <p:tavLst>
                                        <p:tav tm="0">
                                          <p:val>
                                            <p:strVal val="#ppt_x"/>
                                          </p:val>
                                        </p:tav>
                                        <p:tav tm="100000">
                                          <p:val>
                                            <p:strVal val="#ppt_x"/>
                                          </p:val>
                                        </p:tav>
                                      </p:tavLst>
                                    </p:anim>
                                    <p:anim calcmode="lin" valueType="num">
                                      <p:cBhvr>
                                        <p:cTn id="49" dur="1000" fill="hold"/>
                                        <p:tgtEl>
                                          <p:spTgt spid="4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1000"/>
                                        <p:tgtEl>
                                          <p:spTgt spid="49"/>
                                        </p:tgtEl>
                                      </p:cBhvr>
                                    </p:animEffect>
                                    <p:anim calcmode="lin" valueType="num">
                                      <p:cBhvr>
                                        <p:cTn id="53" dur="1000" fill="hold"/>
                                        <p:tgtEl>
                                          <p:spTgt spid="49"/>
                                        </p:tgtEl>
                                        <p:attrNameLst>
                                          <p:attrName>ppt_x</p:attrName>
                                        </p:attrNameLst>
                                      </p:cBhvr>
                                      <p:tavLst>
                                        <p:tav tm="0">
                                          <p:val>
                                            <p:strVal val="#ppt_x"/>
                                          </p:val>
                                        </p:tav>
                                        <p:tav tm="100000">
                                          <p:val>
                                            <p:strVal val="#ppt_x"/>
                                          </p:val>
                                        </p:tav>
                                      </p:tavLst>
                                    </p:anim>
                                    <p:anim calcmode="lin" valueType="num">
                                      <p:cBhvr>
                                        <p:cTn id="54" dur="1000" fill="hold"/>
                                        <p:tgtEl>
                                          <p:spTgt spid="4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fade">
                                      <p:cBhvr>
                                        <p:cTn id="57" dur="1000"/>
                                        <p:tgtEl>
                                          <p:spTgt spid="50"/>
                                        </p:tgtEl>
                                      </p:cBhvr>
                                    </p:animEffect>
                                    <p:anim calcmode="lin" valueType="num">
                                      <p:cBhvr>
                                        <p:cTn id="58" dur="1000" fill="hold"/>
                                        <p:tgtEl>
                                          <p:spTgt spid="50"/>
                                        </p:tgtEl>
                                        <p:attrNameLst>
                                          <p:attrName>ppt_x</p:attrName>
                                        </p:attrNameLst>
                                      </p:cBhvr>
                                      <p:tavLst>
                                        <p:tav tm="0">
                                          <p:val>
                                            <p:strVal val="#ppt_x"/>
                                          </p:val>
                                        </p:tav>
                                        <p:tav tm="100000">
                                          <p:val>
                                            <p:strVal val="#ppt_x"/>
                                          </p:val>
                                        </p:tav>
                                      </p:tavLst>
                                    </p:anim>
                                    <p:anim calcmode="lin" valueType="num">
                                      <p:cBhvr>
                                        <p:cTn id="59" dur="1000" fill="hold"/>
                                        <p:tgtEl>
                                          <p:spTgt spid="50"/>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1000"/>
                                        <p:tgtEl>
                                          <p:spTgt spid="51"/>
                                        </p:tgtEl>
                                      </p:cBhvr>
                                    </p:animEffect>
                                    <p:anim calcmode="lin" valueType="num">
                                      <p:cBhvr>
                                        <p:cTn id="63" dur="1000" fill="hold"/>
                                        <p:tgtEl>
                                          <p:spTgt spid="51"/>
                                        </p:tgtEl>
                                        <p:attrNameLst>
                                          <p:attrName>ppt_x</p:attrName>
                                        </p:attrNameLst>
                                      </p:cBhvr>
                                      <p:tavLst>
                                        <p:tav tm="0">
                                          <p:val>
                                            <p:strVal val="#ppt_x"/>
                                          </p:val>
                                        </p:tav>
                                        <p:tav tm="100000">
                                          <p:val>
                                            <p:strVal val="#ppt_x"/>
                                          </p:val>
                                        </p:tav>
                                      </p:tavLst>
                                    </p:anim>
                                    <p:anim calcmode="lin" valueType="num">
                                      <p:cBhvr>
                                        <p:cTn id="64" dur="1000" fill="hold"/>
                                        <p:tgtEl>
                                          <p:spTgt spid="5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1000"/>
                                        <p:tgtEl>
                                          <p:spTgt spid="52"/>
                                        </p:tgtEl>
                                      </p:cBhvr>
                                    </p:animEffect>
                                    <p:anim calcmode="lin" valueType="num">
                                      <p:cBhvr>
                                        <p:cTn id="68" dur="1000" fill="hold"/>
                                        <p:tgtEl>
                                          <p:spTgt spid="52"/>
                                        </p:tgtEl>
                                        <p:attrNameLst>
                                          <p:attrName>ppt_x</p:attrName>
                                        </p:attrNameLst>
                                      </p:cBhvr>
                                      <p:tavLst>
                                        <p:tav tm="0">
                                          <p:val>
                                            <p:strVal val="#ppt_x"/>
                                          </p:val>
                                        </p:tav>
                                        <p:tav tm="100000">
                                          <p:val>
                                            <p:strVal val="#ppt_x"/>
                                          </p:val>
                                        </p:tav>
                                      </p:tavLst>
                                    </p:anim>
                                    <p:anim calcmode="lin" valueType="num">
                                      <p:cBhvr>
                                        <p:cTn id="69" dur="1000" fill="hold"/>
                                        <p:tgtEl>
                                          <p:spTgt spid="5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1000"/>
                                        <p:tgtEl>
                                          <p:spTgt spid="53"/>
                                        </p:tgtEl>
                                      </p:cBhvr>
                                    </p:animEffect>
                                    <p:anim calcmode="lin" valueType="num">
                                      <p:cBhvr>
                                        <p:cTn id="73" dur="1000" fill="hold"/>
                                        <p:tgtEl>
                                          <p:spTgt spid="53"/>
                                        </p:tgtEl>
                                        <p:attrNameLst>
                                          <p:attrName>ppt_x</p:attrName>
                                        </p:attrNameLst>
                                      </p:cBhvr>
                                      <p:tavLst>
                                        <p:tav tm="0">
                                          <p:val>
                                            <p:strVal val="#ppt_x"/>
                                          </p:val>
                                        </p:tav>
                                        <p:tav tm="100000">
                                          <p:val>
                                            <p:strVal val="#ppt_x"/>
                                          </p:val>
                                        </p:tav>
                                      </p:tavLst>
                                    </p:anim>
                                    <p:anim calcmode="lin" valueType="num">
                                      <p:cBhvr>
                                        <p:cTn id="74" dur="1000" fill="hold"/>
                                        <p:tgtEl>
                                          <p:spTgt spid="5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fade">
                                      <p:cBhvr>
                                        <p:cTn id="77" dur="1000"/>
                                        <p:tgtEl>
                                          <p:spTgt spid="54"/>
                                        </p:tgtEl>
                                      </p:cBhvr>
                                    </p:animEffect>
                                    <p:anim calcmode="lin" valueType="num">
                                      <p:cBhvr>
                                        <p:cTn id="78" dur="1000" fill="hold"/>
                                        <p:tgtEl>
                                          <p:spTgt spid="54"/>
                                        </p:tgtEl>
                                        <p:attrNameLst>
                                          <p:attrName>ppt_x</p:attrName>
                                        </p:attrNameLst>
                                      </p:cBhvr>
                                      <p:tavLst>
                                        <p:tav tm="0">
                                          <p:val>
                                            <p:strVal val="#ppt_x"/>
                                          </p:val>
                                        </p:tav>
                                        <p:tav tm="100000">
                                          <p:val>
                                            <p:strVal val="#ppt_x"/>
                                          </p:val>
                                        </p:tav>
                                      </p:tavLst>
                                    </p:anim>
                                    <p:anim calcmode="lin" valueType="num">
                                      <p:cBhvr>
                                        <p:cTn id="79" dur="1000" fill="hold"/>
                                        <p:tgtEl>
                                          <p:spTgt spid="54"/>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1000"/>
                                        <p:tgtEl>
                                          <p:spTgt spid="55"/>
                                        </p:tgtEl>
                                      </p:cBhvr>
                                    </p:animEffect>
                                    <p:anim calcmode="lin" valueType="num">
                                      <p:cBhvr>
                                        <p:cTn id="83" dur="1000" fill="hold"/>
                                        <p:tgtEl>
                                          <p:spTgt spid="55"/>
                                        </p:tgtEl>
                                        <p:attrNameLst>
                                          <p:attrName>ppt_x</p:attrName>
                                        </p:attrNameLst>
                                      </p:cBhvr>
                                      <p:tavLst>
                                        <p:tav tm="0">
                                          <p:val>
                                            <p:strVal val="#ppt_x"/>
                                          </p:val>
                                        </p:tav>
                                        <p:tav tm="100000">
                                          <p:val>
                                            <p:strVal val="#ppt_x"/>
                                          </p:val>
                                        </p:tav>
                                      </p:tavLst>
                                    </p:anim>
                                    <p:anim calcmode="lin" valueType="num">
                                      <p:cBhvr>
                                        <p:cTn id="84" dur="1000" fill="hold"/>
                                        <p:tgtEl>
                                          <p:spTgt spid="55"/>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1000"/>
                                        <p:tgtEl>
                                          <p:spTgt spid="56"/>
                                        </p:tgtEl>
                                      </p:cBhvr>
                                    </p:animEffect>
                                    <p:anim calcmode="lin" valueType="num">
                                      <p:cBhvr>
                                        <p:cTn id="88" dur="1000" fill="hold"/>
                                        <p:tgtEl>
                                          <p:spTgt spid="56"/>
                                        </p:tgtEl>
                                        <p:attrNameLst>
                                          <p:attrName>ppt_x</p:attrName>
                                        </p:attrNameLst>
                                      </p:cBhvr>
                                      <p:tavLst>
                                        <p:tav tm="0">
                                          <p:val>
                                            <p:strVal val="#ppt_x"/>
                                          </p:val>
                                        </p:tav>
                                        <p:tav tm="100000">
                                          <p:val>
                                            <p:strVal val="#ppt_x"/>
                                          </p:val>
                                        </p:tav>
                                      </p:tavLst>
                                    </p:anim>
                                    <p:anim calcmode="lin" valueType="num">
                                      <p:cBhvr>
                                        <p:cTn id="89" dur="1000" fill="hold"/>
                                        <p:tgtEl>
                                          <p:spTgt spid="56"/>
                                        </p:tgtEl>
                                        <p:attrNameLst>
                                          <p:attrName>ppt_y</p:attrName>
                                        </p:attrNameLst>
                                      </p:cBhvr>
                                      <p:tavLst>
                                        <p:tav tm="0">
                                          <p:val>
                                            <p:strVal val="#ppt_y+.1"/>
                                          </p:val>
                                        </p:tav>
                                        <p:tav tm="100000">
                                          <p:val>
                                            <p:strVal val="#ppt_y"/>
                                          </p:val>
                                        </p:tav>
                                      </p:tavLst>
                                    </p:anim>
                                  </p:childTnLst>
                                </p:cTn>
                              </p:par>
                              <p:par>
                                <p:cTn id="90" presetID="47" presetClass="entr" presetSubtype="0" fill="hold" nodeType="with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fade">
                                      <p:cBhvr>
                                        <p:cTn id="92" dur="1000"/>
                                        <p:tgtEl>
                                          <p:spTgt spid="57"/>
                                        </p:tgtEl>
                                      </p:cBhvr>
                                    </p:animEffect>
                                    <p:anim calcmode="lin" valueType="num">
                                      <p:cBhvr>
                                        <p:cTn id="93" dur="1000" fill="hold"/>
                                        <p:tgtEl>
                                          <p:spTgt spid="57"/>
                                        </p:tgtEl>
                                        <p:attrNameLst>
                                          <p:attrName>ppt_x</p:attrName>
                                        </p:attrNameLst>
                                      </p:cBhvr>
                                      <p:tavLst>
                                        <p:tav tm="0">
                                          <p:val>
                                            <p:strVal val="#ppt_x"/>
                                          </p:val>
                                        </p:tav>
                                        <p:tav tm="100000">
                                          <p:val>
                                            <p:strVal val="#ppt_x"/>
                                          </p:val>
                                        </p:tav>
                                      </p:tavLst>
                                    </p:anim>
                                    <p:anim calcmode="lin" valueType="num">
                                      <p:cBhvr>
                                        <p:cTn id="94" dur="1000" fill="hold"/>
                                        <p:tgtEl>
                                          <p:spTgt spid="57"/>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1000"/>
                                        <p:tgtEl>
                                          <p:spTgt spid="58"/>
                                        </p:tgtEl>
                                      </p:cBhvr>
                                    </p:animEffect>
                                    <p:anim calcmode="lin" valueType="num">
                                      <p:cBhvr>
                                        <p:cTn id="98" dur="1000" fill="hold"/>
                                        <p:tgtEl>
                                          <p:spTgt spid="58"/>
                                        </p:tgtEl>
                                        <p:attrNameLst>
                                          <p:attrName>ppt_x</p:attrName>
                                        </p:attrNameLst>
                                      </p:cBhvr>
                                      <p:tavLst>
                                        <p:tav tm="0">
                                          <p:val>
                                            <p:strVal val="#ppt_x"/>
                                          </p:val>
                                        </p:tav>
                                        <p:tav tm="100000">
                                          <p:val>
                                            <p:strVal val="#ppt_x"/>
                                          </p:val>
                                        </p:tav>
                                      </p:tavLst>
                                    </p:anim>
                                    <p:anim calcmode="lin" valueType="num">
                                      <p:cBhvr>
                                        <p:cTn id="99" dur="1000" fill="hold"/>
                                        <p:tgtEl>
                                          <p:spTgt spid="58"/>
                                        </p:tgtEl>
                                        <p:attrNameLst>
                                          <p:attrName>ppt_y</p:attrName>
                                        </p:attrNameLst>
                                      </p:cBhvr>
                                      <p:tavLst>
                                        <p:tav tm="0">
                                          <p:val>
                                            <p:strVal val="#ppt_y+.1"/>
                                          </p:val>
                                        </p:tav>
                                        <p:tav tm="100000">
                                          <p:val>
                                            <p:strVal val="#ppt_y"/>
                                          </p:val>
                                        </p:tav>
                                      </p:tavLst>
                                    </p:anim>
                                  </p:childTnLst>
                                </p:cTn>
                              </p:par>
                              <p:par>
                                <p:cTn id="100" presetID="47" presetClass="entr" presetSubtype="0" fill="hold" nodeType="withEffect">
                                  <p:stCondLst>
                                    <p:cond delay="0"/>
                                  </p:stCondLst>
                                  <p:childTnLst>
                                    <p:set>
                                      <p:cBhvr>
                                        <p:cTn id="101" dur="1" fill="hold">
                                          <p:stCondLst>
                                            <p:cond delay="0"/>
                                          </p:stCondLst>
                                        </p:cTn>
                                        <p:tgtEl>
                                          <p:spTgt spid="59"/>
                                        </p:tgtEl>
                                        <p:attrNameLst>
                                          <p:attrName>style.visibility</p:attrName>
                                        </p:attrNameLst>
                                      </p:cBhvr>
                                      <p:to>
                                        <p:strVal val="visible"/>
                                      </p:to>
                                    </p:set>
                                    <p:animEffect transition="in" filter="fade">
                                      <p:cBhvr>
                                        <p:cTn id="102" dur="1000"/>
                                        <p:tgtEl>
                                          <p:spTgt spid="59"/>
                                        </p:tgtEl>
                                      </p:cBhvr>
                                    </p:animEffect>
                                    <p:anim calcmode="lin" valueType="num">
                                      <p:cBhvr>
                                        <p:cTn id="103" dur="1000" fill="hold"/>
                                        <p:tgtEl>
                                          <p:spTgt spid="59"/>
                                        </p:tgtEl>
                                        <p:attrNameLst>
                                          <p:attrName>ppt_x</p:attrName>
                                        </p:attrNameLst>
                                      </p:cBhvr>
                                      <p:tavLst>
                                        <p:tav tm="0">
                                          <p:val>
                                            <p:strVal val="#ppt_x"/>
                                          </p:val>
                                        </p:tav>
                                        <p:tav tm="100000">
                                          <p:val>
                                            <p:strVal val="#ppt_x"/>
                                          </p:val>
                                        </p:tav>
                                      </p:tavLst>
                                    </p:anim>
                                    <p:anim calcmode="lin" valueType="num">
                                      <p:cBhvr>
                                        <p:cTn id="104"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animBg="1"/>
      <p:bldP spid="46" grpId="0"/>
      <p:bldP spid="47" grpId="0" animBg="1"/>
      <p:bldP spid="48" grpId="0"/>
      <p:bldP spid="49" grpId="0"/>
      <p:bldP spid="50" grpId="0"/>
      <p:bldP spid="51" grpId="0"/>
      <p:bldP spid="52" grpId="0"/>
      <p:bldP spid="53" grpId="0" animBg="1"/>
      <p:bldP spid="54" grpId="0"/>
      <p:bldP spid="5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a:extLst>
              <a:ext uri="{FF2B5EF4-FFF2-40B4-BE49-F238E27FC236}">
                <a16:creationId xmlns="" xmlns:a16="http://schemas.microsoft.com/office/drawing/2014/main" id="{593BA2DE-25C5-4877-88C8-61524672B96A}"/>
              </a:ext>
            </a:extLst>
          </p:cNvPr>
          <p:cNvGrpSpPr/>
          <p:nvPr/>
        </p:nvGrpSpPr>
        <p:grpSpPr>
          <a:xfrm>
            <a:off x="1402279" y="271539"/>
            <a:ext cx="4421499" cy="1242573"/>
            <a:chOff x="627579" y="610573"/>
            <a:chExt cx="4421499" cy="1242573"/>
          </a:xfrm>
        </p:grpSpPr>
        <p:sp>
          <p:nvSpPr>
            <p:cNvPr id="34" name="矩形 33">
              <a:extLst>
                <a:ext uri="{FF2B5EF4-FFF2-40B4-BE49-F238E27FC236}">
                  <a16:creationId xmlns="" xmlns:a16="http://schemas.microsoft.com/office/drawing/2014/main" id="{5ADDC6FE-6125-4DE7-BD01-90B615E862E3}"/>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35" name="文本框 34">
              <a:extLst>
                <a:ext uri="{FF2B5EF4-FFF2-40B4-BE49-F238E27FC236}">
                  <a16:creationId xmlns="" xmlns:a16="http://schemas.microsoft.com/office/drawing/2014/main" id="{A6BEDD65-2A83-47F1-ABAD-3F983D5D7749}"/>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36" name="直接连接符 35">
            <a:extLst>
              <a:ext uri="{FF2B5EF4-FFF2-40B4-BE49-F238E27FC236}">
                <a16:creationId xmlns="" xmlns:a16="http://schemas.microsoft.com/office/drawing/2014/main" id="{17803E75-2DD6-407F-8816-675487EE3C02}"/>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graphicFrame>
        <p:nvGraphicFramePr>
          <p:cNvPr id="37" name="Chart 110">
            <a:extLst>
              <a:ext uri="{FF2B5EF4-FFF2-40B4-BE49-F238E27FC236}">
                <a16:creationId xmlns="" xmlns:a16="http://schemas.microsoft.com/office/drawing/2014/main" id="{C6B998A6-BF11-46EC-8E5E-E6BD0948EF4B}"/>
              </a:ext>
            </a:extLst>
          </p:cNvPr>
          <p:cNvGraphicFramePr/>
          <p:nvPr>
            <p:extLst>
              <p:ext uri="{D42A27DB-BD31-4B8C-83A1-F6EECF244321}">
                <p14:modId xmlns:p14="http://schemas.microsoft.com/office/powerpoint/2010/main" val="2293955164"/>
              </p:ext>
            </p:extLst>
          </p:nvPr>
        </p:nvGraphicFramePr>
        <p:xfrm>
          <a:off x="4964614" y="2094593"/>
          <a:ext cx="5643602" cy="16573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8" name="Chart 112">
            <a:extLst>
              <a:ext uri="{FF2B5EF4-FFF2-40B4-BE49-F238E27FC236}">
                <a16:creationId xmlns="" xmlns:a16="http://schemas.microsoft.com/office/drawing/2014/main" id="{3D5EEE6B-DB94-4CF6-A881-6E7C7B0BF8D2}"/>
              </a:ext>
            </a:extLst>
          </p:cNvPr>
          <p:cNvGraphicFramePr/>
          <p:nvPr>
            <p:extLst>
              <p:ext uri="{D42A27DB-BD31-4B8C-83A1-F6EECF244321}">
                <p14:modId xmlns:p14="http://schemas.microsoft.com/office/powerpoint/2010/main" val="396034996"/>
              </p:ext>
            </p:extLst>
          </p:nvPr>
        </p:nvGraphicFramePr>
        <p:xfrm>
          <a:off x="4964614" y="4109135"/>
          <a:ext cx="5643602" cy="1657352"/>
        </p:xfrm>
        <a:graphic>
          <a:graphicData uri="http://schemas.openxmlformats.org/drawingml/2006/chart">
            <c:chart xmlns:c="http://schemas.openxmlformats.org/drawingml/2006/chart" xmlns:r="http://schemas.openxmlformats.org/officeDocument/2006/relationships" r:id="rId4"/>
          </a:graphicData>
        </a:graphic>
      </p:graphicFrame>
      <p:grpSp>
        <p:nvGrpSpPr>
          <p:cNvPr id="39" name="Group 21">
            <a:extLst>
              <a:ext uri="{FF2B5EF4-FFF2-40B4-BE49-F238E27FC236}">
                <a16:creationId xmlns="" xmlns:a16="http://schemas.microsoft.com/office/drawing/2014/main" id="{09F1B6C5-C10D-43A1-BFFC-9A2B76234D9E}"/>
              </a:ext>
            </a:extLst>
          </p:cNvPr>
          <p:cNvGrpSpPr/>
          <p:nvPr/>
        </p:nvGrpSpPr>
        <p:grpSpPr>
          <a:xfrm>
            <a:off x="2821474" y="4185335"/>
            <a:ext cx="1854514" cy="1227717"/>
            <a:chOff x="642910" y="3214692"/>
            <a:chExt cx="1854514" cy="1227717"/>
          </a:xfrm>
          <a:solidFill>
            <a:schemeClr val="bg1"/>
          </a:solidFill>
        </p:grpSpPr>
        <p:sp>
          <p:nvSpPr>
            <p:cNvPr id="40" name="Rectangle 111">
              <a:extLst>
                <a:ext uri="{FF2B5EF4-FFF2-40B4-BE49-F238E27FC236}">
                  <a16:creationId xmlns="" xmlns:a16="http://schemas.microsoft.com/office/drawing/2014/main" id="{8ACC6F43-330C-4A1B-9869-985018B5B7C0}"/>
                </a:ext>
              </a:extLst>
            </p:cNvPr>
            <p:cNvSpPr/>
            <p:nvPr/>
          </p:nvSpPr>
          <p:spPr>
            <a:xfrm>
              <a:off x="642910" y="3857634"/>
              <a:ext cx="1643074" cy="584775"/>
            </a:xfrm>
            <a:prstGeom prst="rect">
              <a:avLst/>
            </a:prstGeom>
            <a:noFill/>
          </p:spPr>
          <p:txBody>
            <a:bodyPr wrap="square">
              <a:spAutoFit/>
            </a:bodyPr>
            <a:lstStyle/>
            <a:p>
              <a:r>
                <a:rPr lang="ms-MY" sz="8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rPr>
                <a:t>Lorem ipsum dolor sit amet consectetur adipiscing elit. Praesent sodales odio sit amet odio tristique quis tempus odio Lorem ipsum dolor sit</a:t>
              </a:r>
            </a:p>
          </p:txBody>
        </p:sp>
        <p:sp>
          <p:nvSpPr>
            <p:cNvPr id="41" name="Oval 115">
              <a:extLst>
                <a:ext uri="{FF2B5EF4-FFF2-40B4-BE49-F238E27FC236}">
                  <a16:creationId xmlns="" xmlns:a16="http://schemas.microsoft.com/office/drawing/2014/main" id="{719D091D-1F59-4A58-8EC9-CA9BB9FED2AD}"/>
                </a:ext>
              </a:extLst>
            </p:cNvPr>
            <p:cNvSpPr/>
            <p:nvPr/>
          </p:nvSpPr>
          <p:spPr>
            <a:xfrm>
              <a:off x="714348" y="3214692"/>
              <a:ext cx="513402" cy="513402"/>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nvGrpSpPr>
            <p:cNvPr id="42" name="Group 302">
              <a:extLst>
                <a:ext uri="{FF2B5EF4-FFF2-40B4-BE49-F238E27FC236}">
                  <a16:creationId xmlns="" xmlns:a16="http://schemas.microsoft.com/office/drawing/2014/main" id="{1EAF6687-BD79-4A0B-985A-979E9555810D}"/>
                </a:ext>
              </a:extLst>
            </p:cNvPr>
            <p:cNvGrpSpPr/>
            <p:nvPr/>
          </p:nvGrpSpPr>
          <p:grpSpPr>
            <a:xfrm>
              <a:off x="918096" y="3324863"/>
              <a:ext cx="135228" cy="291640"/>
              <a:chOff x="6138760" y="4271257"/>
              <a:chExt cx="97227" cy="209688"/>
            </a:xfrm>
            <a:grpFill/>
          </p:grpSpPr>
          <p:sp>
            <p:nvSpPr>
              <p:cNvPr id="44" name="Oval 120">
                <a:extLst>
                  <a:ext uri="{FF2B5EF4-FFF2-40B4-BE49-F238E27FC236}">
                    <a16:creationId xmlns="" xmlns:a16="http://schemas.microsoft.com/office/drawing/2014/main" id="{7D409554-3140-4E47-B691-34AC0CA1054E}"/>
                  </a:ext>
                </a:extLst>
              </p:cNvPr>
              <p:cNvSpPr>
                <a:spLocks noChangeArrowheads="1"/>
              </p:cNvSpPr>
              <p:nvPr/>
            </p:nvSpPr>
            <p:spPr bwMode="auto">
              <a:xfrm>
                <a:off x="6171468" y="4271257"/>
                <a:ext cx="30916" cy="31812"/>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45" name="Freeform 7">
                <a:extLst>
                  <a:ext uri="{FF2B5EF4-FFF2-40B4-BE49-F238E27FC236}">
                    <a16:creationId xmlns="" xmlns:a16="http://schemas.microsoft.com/office/drawing/2014/main" id="{68148006-79A0-482E-B685-9A17D6A4A4D8}"/>
                  </a:ext>
                </a:extLst>
              </p:cNvPr>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sp>
          <p:nvSpPr>
            <p:cNvPr id="43" name="Rectangle 122">
              <a:extLst>
                <a:ext uri="{FF2B5EF4-FFF2-40B4-BE49-F238E27FC236}">
                  <a16:creationId xmlns="" xmlns:a16="http://schemas.microsoft.com/office/drawing/2014/main" id="{8961093E-AB40-492F-922D-BABEF65035FC}"/>
                </a:ext>
              </a:extLst>
            </p:cNvPr>
            <p:cNvSpPr/>
            <p:nvPr/>
          </p:nvSpPr>
          <p:spPr>
            <a:xfrm>
              <a:off x="1285852" y="3429006"/>
              <a:ext cx="1211572" cy="276999"/>
            </a:xfrm>
            <a:prstGeom prst="rect">
              <a:avLst/>
            </a:prstGeom>
            <a:noFill/>
          </p:spPr>
          <p:txBody>
            <a:bodyPr wrap="square">
              <a:spAutoFit/>
            </a:bodyPr>
            <a:lstStyle/>
            <a:p>
              <a:r>
                <a:rPr lang="ms-MY"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itchFamily="34" charset="0"/>
                </a:rPr>
                <a:t>Female</a:t>
              </a:r>
            </a:p>
          </p:txBody>
        </p:sp>
      </p:grpSp>
      <p:grpSp>
        <p:nvGrpSpPr>
          <p:cNvPr id="46" name="Group 22">
            <a:extLst>
              <a:ext uri="{FF2B5EF4-FFF2-40B4-BE49-F238E27FC236}">
                <a16:creationId xmlns="" xmlns:a16="http://schemas.microsoft.com/office/drawing/2014/main" id="{1088D524-98BF-497A-92D7-5CD80CAC1CFC}"/>
              </a:ext>
            </a:extLst>
          </p:cNvPr>
          <p:cNvGrpSpPr/>
          <p:nvPr/>
        </p:nvGrpSpPr>
        <p:grpSpPr>
          <a:xfrm>
            <a:off x="2821474" y="2185071"/>
            <a:ext cx="1854514" cy="1227717"/>
            <a:chOff x="642910" y="1214428"/>
            <a:chExt cx="1854514" cy="1227717"/>
          </a:xfrm>
          <a:solidFill>
            <a:schemeClr val="bg1"/>
          </a:solidFill>
        </p:grpSpPr>
        <p:sp>
          <p:nvSpPr>
            <p:cNvPr id="47" name="Rectangle 113">
              <a:extLst>
                <a:ext uri="{FF2B5EF4-FFF2-40B4-BE49-F238E27FC236}">
                  <a16:creationId xmlns="" xmlns:a16="http://schemas.microsoft.com/office/drawing/2014/main" id="{A8D7876F-A200-4268-8D39-F2299A03308A}"/>
                </a:ext>
              </a:extLst>
            </p:cNvPr>
            <p:cNvSpPr/>
            <p:nvPr/>
          </p:nvSpPr>
          <p:spPr>
            <a:xfrm>
              <a:off x="642910" y="1857370"/>
              <a:ext cx="1643074" cy="584775"/>
            </a:xfrm>
            <a:prstGeom prst="rect">
              <a:avLst/>
            </a:prstGeom>
            <a:noFill/>
          </p:spPr>
          <p:txBody>
            <a:bodyPr wrap="square">
              <a:spAutoFit/>
            </a:bodyPr>
            <a:lstStyle/>
            <a:p>
              <a:r>
                <a:rPr lang="ms-MY" sz="8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Light" pitchFamily="34" charset="0"/>
                </a:rPr>
                <a:t>Lorem ipsum dolor sit amet consectetur adipiscing elit. Praesent sodales odio sit amet odio tristique quis tempus odio Lorem ipsum dolor sit</a:t>
              </a:r>
            </a:p>
          </p:txBody>
        </p:sp>
        <p:sp>
          <p:nvSpPr>
            <p:cNvPr id="48" name="Oval 114">
              <a:extLst>
                <a:ext uri="{FF2B5EF4-FFF2-40B4-BE49-F238E27FC236}">
                  <a16:creationId xmlns="" xmlns:a16="http://schemas.microsoft.com/office/drawing/2014/main" id="{779620EF-B654-4B27-828F-21B0C946728B}"/>
                </a:ext>
              </a:extLst>
            </p:cNvPr>
            <p:cNvSpPr/>
            <p:nvPr/>
          </p:nvSpPr>
          <p:spPr>
            <a:xfrm>
              <a:off x="714348" y="1214428"/>
              <a:ext cx="513402" cy="513402"/>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nvGrpSpPr>
            <p:cNvPr id="49" name="Group 299">
              <a:extLst>
                <a:ext uri="{FF2B5EF4-FFF2-40B4-BE49-F238E27FC236}">
                  <a16:creationId xmlns="" xmlns:a16="http://schemas.microsoft.com/office/drawing/2014/main" id="{D0C9A2D8-5054-4514-AAE4-3E980F862391}"/>
                </a:ext>
              </a:extLst>
            </p:cNvPr>
            <p:cNvGrpSpPr/>
            <p:nvPr/>
          </p:nvGrpSpPr>
          <p:grpSpPr>
            <a:xfrm>
              <a:off x="919178" y="1331675"/>
              <a:ext cx="114498" cy="291224"/>
              <a:chOff x="6141009" y="3540977"/>
              <a:chExt cx="85046" cy="216315"/>
            </a:xfrm>
            <a:grpFill/>
          </p:grpSpPr>
          <p:sp>
            <p:nvSpPr>
              <p:cNvPr id="51" name="Freeform 12">
                <a:extLst>
                  <a:ext uri="{FF2B5EF4-FFF2-40B4-BE49-F238E27FC236}">
                    <a16:creationId xmlns="" xmlns:a16="http://schemas.microsoft.com/office/drawing/2014/main" id="{3E3B376D-231F-4E7B-8723-B0D2CB91F7EA}"/>
                  </a:ext>
                </a:extLst>
              </p:cNvPr>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52" name="Oval 13">
                <a:extLst>
                  <a:ext uri="{FF2B5EF4-FFF2-40B4-BE49-F238E27FC236}">
                    <a16:creationId xmlns="" xmlns:a16="http://schemas.microsoft.com/office/drawing/2014/main" id="{1D3A9801-21EE-4FDC-AB75-3FE73E03BAD0}"/>
                  </a:ext>
                </a:extLst>
              </p:cNvPr>
              <p:cNvSpPr>
                <a:spLocks noChangeArrowheads="1"/>
              </p:cNvSpPr>
              <p:nvPr/>
            </p:nvSpPr>
            <p:spPr bwMode="auto">
              <a:xfrm>
                <a:off x="6166893" y="3540977"/>
                <a:ext cx="33741" cy="33741"/>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sp>
          <p:nvSpPr>
            <p:cNvPr id="50" name="Rectangle 123">
              <a:extLst>
                <a:ext uri="{FF2B5EF4-FFF2-40B4-BE49-F238E27FC236}">
                  <a16:creationId xmlns="" xmlns:a16="http://schemas.microsoft.com/office/drawing/2014/main" id="{5BD4E487-15D9-4CC2-9E6A-70ABB36E8E56}"/>
                </a:ext>
              </a:extLst>
            </p:cNvPr>
            <p:cNvSpPr/>
            <p:nvPr/>
          </p:nvSpPr>
          <p:spPr>
            <a:xfrm>
              <a:off x="1285852" y="1428742"/>
              <a:ext cx="1211572" cy="276999"/>
            </a:xfrm>
            <a:prstGeom prst="rect">
              <a:avLst/>
            </a:prstGeom>
            <a:noFill/>
          </p:spPr>
          <p:txBody>
            <a:bodyPr wrap="square">
              <a:spAutoFit/>
            </a:bodyPr>
            <a:lstStyle/>
            <a:p>
              <a:r>
                <a:rPr lang="ms-MY" sz="12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itchFamily="34" charset="0"/>
                </a:rPr>
                <a:t>Male</a:t>
              </a:r>
            </a:p>
          </p:txBody>
        </p:sp>
      </p:grpSp>
    </p:spTree>
    <p:extLst>
      <p:ext uri="{BB962C8B-B14F-4D97-AF65-F5344CB8AC3E}">
        <p14:creationId xmlns:p14="http://schemas.microsoft.com/office/powerpoint/2010/main" val="2385349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childTnLst>
                                    <p:set>
                                      <p:cBhvr>
                                        <p:cTn id="6" dur="1" fill="hold">
                                          <p:stCondLst>
                                            <p:cond delay="0"/>
                                          </p:stCondLst>
                                        </p:cTn>
                                        <p:tgtEl>
                                          <p:spTgt spid="46"/>
                                        </p:tgtEl>
                                        <p:attrNameLst>
                                          <p:attrName>style.visibility</p:attrName>
                                        </p:attrNameLst>
                                      </p:cBhvr>
                                      <p:to>
                                        <p:strVal val="visible"/>
                                      </p:to>
                                    </p:set>
                                    <p:animEffect transition="in" filter="slide(fromBottom)">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1+#ppt_w/2"/>
                                          </p:val>
                                        </p:tav>
                                        <p:tav tm="100000">
                                          <p:val>
                                            <p:strVal val="#ppt_x"/>
                                          </p:val>
                                        </p:tav>
                                      </p:tavLst>
                                    </p:anim>
                                    <p:anim calcmode="lin" valueType="num">
                                      <p:cBhvr additive="base">
                                        <p:cTn id="13" dur="500" fill="hold"/>
                                        <p:tgtEl>
                                          <p:spTgt spid="37"/>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12" presetClass="entr" presetSubtype="4" fill="hold" nodeType="afterEffect">
                                  <p:childTnLst>
                                    <p:set>
                                      <p:cBhvr>
                                        <p:cTn id="16" dur="1" fill="hold">
                                          <p:stCondLst>
                                            <p:cond delay="0"/>
                                          </p:stCondLst>
                                        </p:cTn>
                                        <p:tgtEl>
                                          <p:spTgt spid="39"/>
                                        </p:tgtEl>
                                        <p:attrNameLst>
                                          <p:attrName>style.visibility</p:attrName>
                                        </p:attrNameLst>
                                      </p:cBhvr>
                                      <p:to>
                                        <p:strVal val="visible"/>
                                      </p:to>
                                    </p:set>
                                    <p:animEffect transition="in" filter="slide(fromBottom)">
                                      <p:cBhvr>
                                        <p:cTn id="17" dur="500"/>
                                        <p:tgtEl>
                                          <p:spTgt spid="39"/>
                                        </p:tgtEl>
                                      </p:cBhvr>
                                    </p:animEffect>
                                  </p:childTnLst>
                                </p:cTn>
                              </p:par>
                              <p:par>
                                <p:cTn id="18" presetID="2" presetClass="entr" presetSubtype="2"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fill="hold"/>
                                        <p:tgtEl>
                                          <p:spTgt spid="38"/>
                                        </p:tgtEl>
                                        <p:attrNameLst>
                                          <p:attrName>ppt_x</p:attrName>
                                        </p:attrNameLst>
                                      </p:cBhvr>
                                      <p:tavLst>
                                        <p:tav tm="0">
                                          <p:val>
                                            <p:strVal val="1+#ppt_w/2"/>
                                          </p:val>
                                        </p:tav>
                                        <p:tav tm="100000">
                                          <p:val>
                                            <p:strVal val="#ppt_x"/>
                                          </p:val>
                                        </p:tav>
                                      </p:tavLst>
                                    </p:anim>
                                    <p:anim calcmode="lin" valueType="num">
                                      <p:cBhvr additive="base">
                                        <p:cTn id="2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AsOne/>
      </p:bldGraphic>
      <p:bldGraphic spid="3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 xmlns:a16="http://schemas.microsoft.com/office/drawing/2014/main" id="{5D03A0CD-7FCF-4785-81C7-0CFFB5CBFEC5}"/>
              </a:ext>
            </a:extLst>
          </p:cNvPr>
          <p:cNvGrpSpPr/>
          <p:nvPr/>
        </p:nvGrpSpPr>
        <p:grpSpPr>
          <a:xfrm>
            <a:off x="1402279" y="271539"/>
            <a:ext cx="4421499" cy="1242573"/>
            <a:chOff x="627579" y="610573"/>
            <a:chExt cx="4421499" cy="1242573"/>
          </a:xfrm>
        </p:grpSpPr>
        <p:sp>
          <p:nvSpPr>
            <p:cNvPr id="32" name="矩形 31">
              <a:extLst>
                <a:ext uri="{FF2B5EF4-FFF2-40B4-BE49-F238E27FC236}">
                  <a16:creationId xmlns="" xmlns:a16="http://schemas.microsoft.com/office/drawing/2014/main" id="{2369C48F-347D-485B-8F0F-152E1080FBB8}"/>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37" name="文本框 36">
              <a:extLst>
                <a:ext uri="{FF2B5EF4-FFF2-40B4-BE49-F238E27FC236}">
                  <a16:creationId xmlns="" xmlns:a16="http://schemas.microsoft.com/office/drawing/2014/main" id="{33FAC5AB-AF5B-45A3-9117-6D2965324A98}"/>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38" name="直接连接符 37">
            <a:extLst>
              <a:ext uri="{FF2B5EF4-FFF2-40B4-BE49-F238E27FC236}">
                <a16:creationId xmlns="" xmlns:a16="http://schemas.microsoft.com/office/drawing/2014/main" id="{0CFEAD5C-D72D-4382-8B65-7B8845340AF5}"/>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grpSp>
        <p:nvGrpSpPr>
          <p:cNvPr id="39" name="组合 38">
            <a:extLst>
              <a:ext uri="{FF2B5EF4-FFF2-40B4-BE49-F238E27FC236}">
                <a16:creationId xmlns="" xmlns:a16="http://schemas.microsoft.com/office/drawing/2014/main" id="{6A7C6476-4A13-4EA3-9261-F8D6AF44C128}"/>
              </a:ext>
            </a:extLst>
          </p:cNvPr>
          <p:cNvGrpSpPr/>
          <p:nvPr/>
        </p:nvGrpSpPr>
        <p:grpSpPr>
          <a:xfrm>
            <a:off x="4188539" y="2390634"/>
            <a:ext cx="2143562" cy="2240280"/>
            <a:chOff x="3684884" y="2492233"/>
            <a:chExt cx="2143562" cy="2240280"/>
          </a:xfrm>
        </p:grpSpPr>
        <p:sp>
          <p:nvSpPr>
            <p:cNvPr id="40" name="Subtitle 2">
              <a:extLst>
                <a:ext uri="{FF2B5EF4-FFF2-40B4-BE49-F238E27FC236}">
                  <a16:creationId xmlns="" xmlns:a16="http://schemas.microsoft.com/office/drawing/2014/main" id="{ADD8092C-70AF-4323-BF5E-A4FA4DB31F95}"/>
                </a:ext>
              </a:extLst>
            </p:cNvPr>
            <p:cNvSpPr txBox="1">
              <a:spLocks/>
            </p:cNvSpPr>
            <p:nvPr/>
          </p:nvSpPr>
          <p:spPr>
            <a:xfrm>
              <a:off x="3684884" y="3759236"/>
              <a:ext cx="2116652" cy="366288"/>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a:t>
              </a:r>
            </a:p>
          </p:txBody>
        </p:sp>
        <p:sp>
          <p:nvSpPr>
            <p:cNvPr id="41" name="TextBox 41">
              <a:extLst>
                <a:ext uri="{FF2B5EF4-FFF2-40B4-BE49-F238E27FC236}">
                  <a16:creationId xmlns="" xmlns:a16="http://schemas.microsoft.com/office/drawing/2014/main" id="{7B60D98C-EBF6-44FC-8651-BD2258959365}"/>
                </a:ext>
              </a:extLst>
            </p:cNvPr>
            <p:cNvSpPr txBox="1"/>
            <p:nvPr/>
          </p:nvSpPr>
          <p:spPr>
            <a:xfrm>
              <a:off x="4100483" y="3411821"/>
              <a:ext cx="1266693" cy="307777"/>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CUPS OF COFFEE</a:t>
              </a:r>
            </a:p>
          </p:txBody>
        </p:sp>
        <p:sp>
          <p:nvSpPr>
            <p:cNvPr id="42" name="Rectangle 49">
              <a:extLst>
                <a:ext uri="{FF2B5EF4-FFF2-40B4-BE49-F238E27FC236}">
                  <a16:creationId xmlns="" xmlns:a16="http://schemas.microsoft.com/office/drawing/2014/main" id="{4C6BB52E-AB3C-4D8A-8288-6F6374923368}"/>
                </a:ext>
              </a:extLst>
            </p:cNvPr>
            <p:cNvSpPr>
              <a:spLocks/>
            </p:cNvSpPr>
            <p:nvPr/>
          </p:nvSpPr>
          <p:spPr bwMode="auto">
            <a:xfrm>
              <a:off x="4427858" y="2737698"/>
              <a:ext cx="634789" cy="47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ctr" defTabSz="2286000" rtl="0" eaLnBrk="1" fontAlgn="auto" latinLnBrk="0" hangingPunct="1">
                <a:lnSpc>
                  <a:spcPts val="3700"/>
                </a:lnSpc>
                <a:spcBef>
                  <a:spcPts val="0"/>
                </a:spcBef>
                <a:spcAft>
                  <a:spcPts val="0"/>
                </a:spcAft>
                <a:buClrTx/>
                <a:buSzTx/>
                <a:buFontTx/>
                <a:buNone/>
                <a:tabLst/>
                <a:defRPr/>
              </a:pPr>
              <a:r>
                <a:rPr kumimoji="0" lang="en-US" sz="3500" b="0" i="0" u="none" strike="noStrike" kern="1200" cap="none" spc="25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Ultra Light" charset="0"/>
                  <a:sym typeface="Bebas Neue" charset="0"/>
                </a:rPr>
                <a:t>758</a:t>
              </a:r>
            </a:p>
          </p:txBody>
        </p:sp>
        <p:sp>
          <p:nvSpPr>
            <p:cNvPr id="43" name="Rectangle 27">
              <a:extLst>
                <a:ext uri="{FF2B5EF4-FFF2-40B4-BE49-F238E27FC236}">
                  <a16:creationId xmlns="" xmlns:a16="http://schemas.microsoft.com/office/drawing/2014/main" id="{09629004-437E-4AB3-AF42-06B127D85A35}"/>
                </a:ext>
              </a:extLst>
            </p:cNvPr>
            <p:cNvSpPr/>
            <p:nvPr/>
          </p:nvSpPr>
          <p:spPr>
            <a:xfrm>
              <a:off x="3711794" y="2492233"/>
              <a:ext cx="2116652" cy="2240280"/>
            </a:xfrm>
            <a:prstGeom prst="rect">
              <a:avLst/>
            </a:prstGeom>
            <a:noFill/>
            <a:ln w="12700">
              <a:solidFill>
                <a:srgbClr val="7988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grpSp>
      <p:grpSp>
        <p:nvGrpSpPr>
          <p:cNvPr id="44" name="组合 43">
            <a:extLst>
              <a:ext uri="{FF2B5EF4-FFF2-40B4-BE49-F238E27FC236}">
                <a16:creationId xmlns="" xmlns:a16="http://schemas.microsoft.com/office/drawing/2014/main" id="{8BC05857-2497-452E-A146-A788CFD9EA5C}"/>
              </a:ext>
            </a:extLst>
          </p:cNvPr>
          <p:cNvGrpSpPr/>
          <p:nvPr/>
        </p:nvGrpSpPr>
        <p:grpSpPr>
          <a:xfrm>
            <a:off x="9461657" y="2390634"/>
            <a:ext cx="2136182" cy="2240280"/>
            <a:chOff x="8958002" y="2492233"/>
            <a:chExt cx="2136182" cy="2240280"/>
          </a:xfrm>
        </p:grpSpPr>
        <p:sp>
          <p:nvSpPr>
            <p:cNvPr id="45" name="Subtitle 2">
              <a:extLst>
                <a:ext uri="{FF2B5EF4-FFF2-40B4-BE49-F238E27FC236}">
                  <a16:creationId xmlns="" xmlns:a16="http://schemas.microsoft.com/office/drawing/2014/main" id="{CFF7A034-9AB8-49AE-A964-C57CAED93C78}"/>
                </a:ext>
              </a:extLst>
            </p:cNvPr>
            <p:cNvSpPr txBox="1">
              <a:spLocks/>
            </p:cNvSpPr>
            <p:nvPr/>
          </p:nvSpPr>
          <p:spPr>
            <a:xfrm>
              <a:off x="8958002" y="3759236"/>
              <a:ext cx="2116652" cy="366288"/>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a:t>
              </a:r>
            </a:p>
          </p:txBody>
        </p:sp>
        <p:sp>
          <p:nvSpPr>
            <p:cNvPr id="46" name="TextBox 53">
              <a:extLst>
                <a:ext uri="{FF2B5EF4-FFF2-40B4-BE49-F238E27FC236}">
                  <a16:creationId xmlns="" xmlns:a16="http://schemas.microsoft.com/office/drawing/2014/main" id="{BDE88ECE-F703-4FC6-99C9-C67513DFA27B}"/>
                </a:ext>
              </a:extLst>
            </p:cNvPr>
            <p:cNvSpPr txBox="1"/>
            <p:nvPr/>
          </p:nvSpPr>
          <p:spPr>
            <a:xfrm>
              <a:off x="9568365" y="3411821"/>
              <a:ext cx="877163" cy="307777"/>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RETWEETS</a:t>
              </a:r>
            </a:p>
          </p:txBody>
        </p:sp>
        <p:sp>
          <p:nvSpPr>
            <p:cNvPr id="47" name="Rectangle 54">
              <a:extLst>
                <a:ext uri="{FF2B5EF4-FFF2-40B4-BE49-F238E27FC236}">
                  <a16:creationId xmlns="" xmlns:a16="http://schemas.microsoft.com/office/drawing/2014/main" id="{CE0EAE4A-2C58-473E-B74F-D9A6D7E6B302}"/>
                </a:ext>
              </a:extLst>
            </p:cNvPr>
            <p:cNvSpPr>
              <a:spLocks/>
            </p:cNvSpPr>
            <p:nvPr/>
          </p:nvSpPr>
          <p:spPr bwMode="auto">
            <a:xfrm>
              <a:off x="9549491" y="2737698"/>
              <a:ext cx="937757" cy="47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ctr" defTabSz="2286000" rtl="0" eaLnBrk="1" fontAlgn="auto" latinLnBrk="0" hangingPunct="1">
                <a:lnSpc>
                  <a:spcPts val="3700"/>
                </a:lnSpc>
                <a:spcBef>
                  <a:spcPts val="0"/>
                </a:spcBef>
                <a:spcAft>
                  <a:spcPts val="0"/>
                </a:spcAft>
                <a:buClrTx/>
                <a:buSzTx/>
                <a:buFontTx/>
                <a:buNone/>
                <a:tabLst/>
                <a:defRPr/>
              </a:pPr>
              <a:r>
                <a:rPr kumimoji="0" lang="en-US" sz="3500" b="0" i="0" u="none" strike="noStrike" kern="1200" cap="none" spc="25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Ultra Light" charset="0"/>
                  <a:sym typeface="Bebas Neue" charset="0"/>
                </a:rPr>
                <a:t>8,263</a:t>
              </a:r>
            </a:p>
          </p:txBody>
        </p:sp>
        <p:sp>
          <p:nvSpPr>
            <p:cNvPr id="48" name="Rectangle 28">
              <a:extLst>
                <a:ext uri="{FF2B5EF4-FFF2-40B4-BE49-F238E27FC236}">
                  <a16:creationId xmlns="" xmlns:a16="http://schemas.microsoft.com/office/drawing/2014/main" id="{A424181C-5406-4895-87ED-61484A41AF53}"/>
                </a:ext>
              </a:extLst>
            </p:cNvPr>
            <p:cNvSpPr/>
            <p:nvPr/>
          </p:nvSpPr>
          <p:spPr>
            <a:xfrm>
              <a:off x="8977532" y="2492233"/>
              <a:ext cx="2116652" cy="2240280"/>
            </a:xfrm>
            <a:prstGeom prst="rect">
              <a:avLst/>
            </a:prstGeom>
            <a:noFill/>
            <a:ln w="12700">
              <a:solidFill>
                <a:srgbClr val="7988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grpSp>
      <p:grpSp>
        <p:nvGrpSpPr>
          <p:cNvPr id="49" name="组合 48">
            <a:extLst>
              <a:ext uri="{FF2B5EF4-FFF2-40B4-BE49-F238E27FC236}">
                <a16:creationId xmlns="" xmlns:a16="http://schemas.microsoft.com/office/drawing/2014/main" id="{D7BBDEB8-D3A8-4961-B80C-4294A977D732}"/>
              </a:ext>
            </a:extLst>
          </p:cNvPr>
          <p:cNvGrpSpPr/>
          <p:nvPr/>
        </p:nvGrpSpPr>
        <p:grpSpPr>
          <a:xfrm>
            <a:off x="1528760" y="2390634"/>
            <a:ext cx="2116652" cy="2240280"/>
            <a:chOff x="1025105" y="2492233"/>
            <a:chExt cx="2116652" cy="2240280"/>
          </a:xfrm>
        </p:grpSpPr>
        <p:sp>
          <p:nvSpPr>
            <p:cNvPr id="50" name="Subtitle 2">
              <a:extLst>
                <a:ext uri="{FF2B5EF4-FFF2-40B4-BE49-F238E27FC236}">
                  <a16:creationId xmlns="" xmlns:a16="http://schemas.microsoft.com/office/drawing/2014/main" id="{FB52CA57-36A1-4C0C-A8CD-791423EE4758}"/>
                </a:ext>
              </a:extLst>
            </p:cNvPr>
            <p:cNvSpPr txBox="1">
              <a:spLocks/>
            </p:cNvSpPr>
            <p:nvPr/>
          </p:nvSpPr>
          <p:spPr>
            <a:xfrm>
              <a:off x="1025105" y="3759236"/>
              <a:ext cx="2116652" cy="366288"/>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a:t>
              </a:r>
            </a:p>
          </p:txBody>
        </p:sp>
        <p:sp>
          <p:nvSpPr>
            <p:cNvPr id="51" name="TextBox 67">
              <a:extLst>
                <a:ext uri="{FF2B5EF4-FFF2-40B4-BE49-F238E27FC236}">
                  <a16:creationId xmlns="" xmlns:a16="http://schemas.microsoft.com/office/drawing/2014/main" id="{1392CA38-AF94-4B25-8FBA-02CC142DF51B}"/>
                </a:ext>
              </a:extLst>
            </p:cNvPr>
            <p:cNvSpPr txBox="1"/>
            <p:nvPr/>
          </p:nvSpPr>
          <p:spPr>
            <a:xfrm>
              <a:off x="1437498" y="3411821"/>
              <a:ext cx="1273104" cy="307777"/>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HAPPY CLIENTS</a:t>
              </a:r>
            </a:p>
          </p:txBody>
        </p:sp>
        <p:sp>
          <p:nvSpPr>
            <p:cNvPr id="52" name="Rectangle 68">
              <a:extLst>
                <a:ext uri="{FF2B5EF4-FFF2-40B4-BE49-F238E27FC236}">
                  <a16:creationId xmlns="" xmlns:a16="http://schemas.microsoft.com/office/drawing/2014/main" id="{DBFFF8CA-8E0C-4636-A2FB-7EC1F45C0720}"/>
                </a:ext>
              </a:extLst>
            </p:cNvPr>
            <p:cNvSpPr>
              <a:spLocks/>
            </p:cNvSpPr>
            <p:nvPr/>
          </p:nvSpPr>
          <p:spPr bwMode="auto">
            <a:xfrm>
              <a:off x="1616594" y="2737698"/>
              <a:ext cx="937757" cy="47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ctr" defTabSz="2286000" rtl="0" eaLnBrk="1" fontAlgn="auto" latinLnBrk="0" hangingPunct="1">
                <a:lnSpc>
                  <a:spcPts val="3700"/>
                </a:lnSpc>
                <a:spcBef>
                  <a:spcPts val="0"/>
                </a:spcBef>
                <a:spcAft>
                  <a:spcPts val="0"/>
                </a:spcAft>
                <a:buClrTx/>
                <a:buSzTx/>
                <a:buFontTx/>
                <a:buNone/>
                <a:tabLst/>
                <a:defRPr/>
              </a:pPr>
              <a:r>
                <a:rPr kumimoji="0" lang="en-US" sz="3500" b="0" i="0" u="none" strike="noStrike" kern="1200" cap="none" spc="25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Ultra Light" charset="0"/>
                  <a:sym typeface="Bebas Neue" charset="0"/>
                </a:rPr>
                <a:t>3,567</a:t>
              </a:r>
            </a:p>
          </p:txBody>
        </p:sp>
        <p:sp>
          <p:nvSpPr>
            <p:cNvPr id="53" name="Rectangle 29">
              <a:extLst>
                <a:ext uri="{FF2B5EF4-FFF2-40B4-BE49-F238E27FC236}">
                  <a16:creationId xmlns="" xmlns:a16="http://schemas.microsoft.com/office/drawing/2014/main" id="{2068678C-01EB-4CE3-9F2F-F79BFE341BBC}"/>
                </a:ext>
              </a:extLst>
            </p:cNvPr>
            <p:cNvSpPr/>
            <p:nvPr/>
          </p:nvSpPr>
          <p:spPr>
            <a:xfrm>
              <a:off x="1025105" y="2492233"/>
              <a:ext cx="2116652" cy="2240280"/>
            </a:xfrm>
            <a:prstGeom prst="rect">
              <a:avLst/>
            </a:prstGeom>
            <a:noFill/>
            <a:ln w="12700">
              <a:solidFill>
                <a:srgbClr val="7988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grpSp>
      <p:grpSp>
        <p:nvGrpSpPr>
          <p:cNvPr id="54" name="组合 53">
            <a:extLst>
              <a:ext uri="{FF2B5EF4-FFF2-40B4-BE49-F238E27FC236}">
                <a16:creationId xmlns="" xmlns:a16="http://schemas.microsoft.com/office/drawing/2014/main" id="{B46063D5-BEA1-4D97-A616-83A43DE39D59}"/>
              </a:ext>
            </a:extLst>
          </p:cNvPr>
          <p:cNvGrpSpPr/>
          <p:nvPr/>
        </p:nvGrpSpPr>
        <p:grpSpPr>
          <a:xfrm>
            <a:off x="6848318" y="2390634"/>
            <a:ext cx="2136182" cy="2240280"/>
            <a:chOff x="6344663" y="2492233"/>
            <a:chExt cx="2136182" cy="2240280"/>
          </a:xfrm>
        </p:grpSpPr>
        <p:sp>
          <p:nvSpPr>
            <p:cNvPr id="55" name="Subtitle 2">
              <a:extLst>
                <a:ext uri="{FF2B5EF4-FFF2-40B4-BE49-F238E27FC236}">
                  <a16:creationId xmlns="" xmlns:a16="http://schemas.microsoft.com/office/drawing/2014/main" id="{2129AE6F-5E59-433F-8722-79129105F01C}"/>
                </a:ext>
              </a:extLst>
            </p:cNvPr>
            <p:cNvSpPr txBox="1">
              <a:spLocks/>
            </p:cNvSpPr>
            <p:nvPr/>
          </p:nvSpPr>
          <p:spPr>
            <a:xfrm>
              <a:off x="6344663" y="3759236"/>
              <a:ext cx="2116652" cy="366288"/>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a:t>
              </a:r>
            </a:p>
          </p:txBody>
        </p:sp>
        <p:sp>
          <p:nvSpPr>
            <p:cNvPr id="56" name="TextBox 31">
              <a:extLst>
                <a:ext uri="{FF2B5EF4-FFF2-40B4-BE49-F238E27FC236}">
                  <a16:creationId xmlns="" xmlns:a16="http://schemas.microsoft.com/office/drawing/2014/main" id="{2EA7452B-B3DB-4ECC-AB48-DD6EFFC4851A}"/>
                </a:ext>
              </a:extLst>
            </p:cNvPr>
            <p:cNvSpPr txBox="1"/>
            <p:nvPr/>
          </p:nvSpPr>
          <p:spPr>
            <a:xfrm>
              <a:off x="6955026" y="3411821"/>
              <a:ext cx="877163" cy="307777"/>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RETWEETS</a:t>
              </a:r>
            </a:p>
          </p:txBody>
        </p:sp>
        <p:sp>
          <p:nvSpPr>
            <p:cNvPr id="57" name="Rectangle 32">
              <a:extLst>
                <a:ext uri="{FF2B5EF4-FFF2-40B4-BE49-F238E27FC236}">
                  <a16:creationId xmlns="" xmlns:a16="http://schemas.microsoft.com/office/drawing/2014/main" id="{6DF99FDF-0319-4547-88F6-C6A9F706A515}"/>
                </a:ext>
              </a:extLst>
            </p:cNvPr>
            <p:cNvSpPr>
              <a:spLocks/>
            </p:cNvSpPr>
            <p:nvPr/>
          </p:nvSpPr>
          <p:spPr bwMode="auto">
            <a:xfrm>
              <a:off x="6936152" y="2737698"/>
              <a:ext cx="937757" cy="47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ctr" defTabSz="2286000" rtl="0" eaLnBrk="1" fontAlgn="auto" latinLnBrk="0" hangingPunct="1">
                <a:lnSpc>
                  <a:spcPts val="3700"/>
                </a:lnSpc>
                <a:spcBef>
                  <a:spcPts val="0"/>
                </a:spcBef>
                <a:spcAft>
                  <a:spcPts val="0"/>
                </a:spcAft>
                <a:buClrTx/>
                <a:buSzTx/>
                <a:buFontTx/>
                <a:buNone/>
                <a:tabLst/>
                <a:defRPr/>
              </a:pPr>
              <a:r>
                <a:rPr kumimoji="0" lang="en-US" sz="3500" b="0" i="0" u="none" strike="noStrike" kern="1200" cap="none" spc="25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Ultra Light" charset="0"/>
                  <a:sym typeface="Bebas Neue" charset="0"/>
                </a:rPr>
                <a:t>8,263</a:t>
              </a:r>
            </a:p>
          </p:txBody>
        </p:sp>
        <p:sp>
          <p:nvSpPr>
            <p:cNvPr id="58" name="Rectangle 33">
              <a:extLst>
                <a:ext uri="{FF2B5EF4-FFF2-40B4-BE49-F238E27FC236}">
                  <a16:creationId xmlns="" xmlns:a16="http://schemas.microsoft.com/office/drawing/2014/main" id="{8B4A226B-7C09-417A-9433-1BFF6E4FD8B4}"/>
                </a:ext>
              </a:extLst>
            </p:cNvPr>
            <p:cNvSpPr/>
            <p:nvPr/>
          </p:nvSpPr>
          <p:spPr>
            <a:xfrm>
              <a:off x="6364193" y="2492233"/>
              <a:ext cx="2116652" cy="2240280"/>
            </a:xfrm>
            <a:prstGeom prst="rect">
              <a:avLst/>
            </a:prstGeom>
            <a:noFill/>
            <a:ln w="12700">
              <a:solidFill>
                <a:srgbClr val="7988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grpSp>
    </p:spTree>
    <p:extLst>
      <p:ext uri="{BB962C8B-B14F-4D97-AF65-F5344CB8AC3E}">
        <p14:creationId xmlns:p14="http://schemas.microsoft.com/office/powerpoint/2010/main" val="1569327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fade">
                                      <p:cBhvr>
                                        <p:cTn id="17" dur="1000"/>
                                        <p:tgtEl>
                                          <p:spTgt spid="54"/>
                                        </p:tgtEl>
                                      </p:cBhvr>
                                    </p:animEffect>
                                    <p:anim calcmode="lin" valueType="num">
                                      <p:cBhvr>
                                        <p:cTn id="18" dur="1000" fill="hold"/>
                                        <p:tgtEl>
                                          <p:spTgt spid="54"/>
                                        </p:tgtEl>
                                        <p:attrNameLst>
                                          <p:attrName>ppt_x</p:attrName>
                                        </p:attrNameLst>
                                      </p:cBhvr>
                                      <p:tavLst>
                                        <p:tav tm="0">
                                          <p:val>
                                            <p:strVal val="#ppt_x"/>
                                          </p:val>
                                        </p:tav>
                                        <p:tav tm="100000">
                                          <p:val>
                                            <p:strVal val="#ppt_x"/>
                                          </p:val>
                                        </p:tav>
                                      </p:tavLst>
                                    </p:anim>
                                    <p:anim calcmode="lin" valueType="num">
                                      <p:cBhvr>
                                        <p:cTn id="19" dur="1000" fill="hold"/>
                                        <p:tgtEl>
                                          <p:spTgt spid="54"/>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anim calcmode="lin" valueType="num">
                                      <p:cBhvr>
                                        <p:cTn id="23" dur="1000" fill="hold"/>
                                        <p:tgtEl>
                                          <p:spTgt spid="44"/>
                                        </p:tgtEl>
                                        <p:attrNameLst>
                                          <p:attrName>ppt_x</p:attrName>
                                        </p:attrNameLst>
                                      </p:cBhvr>
                                      <p:tavLst>
                                        <p:tav tm="0">
                                          <p:val>
                                            <p:strVal val="#ppt_x"/>
                                          </p:val>
                                        </p:tav>
                                        <p:tav tm="100000">
                                          <p:val>
                                            <p:strVal val="#ppt_x"/>
                                          </p:val>
                                        </p:tav>
                                      </p:tavLst>
                                    </p:anim>
                                    <p:anim calcmode="lin" valueType="num">
                                      <p:cBhvr>
                                        <p:cTn id="2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BD157653-AB73-47BF-AD03-02C0FCF2C698}"/>
              </a:ext>
            </a:extLst>
          </p:cNvPr>
          <p:cNvGrpSpPr/>
          <p:nvPr/>
        </p:nvGrpSpPr>
        <p:grpSpPr>
          <a:xfrm>
            <a:off x="1402279" y="271539"/>
            <a:ext cx="4421499" cy="1242573"/>
            <a:chOff x="627579" y="610573"/>
            <a:chExt cx="4421499" cy="1242573"/>
          </a:xfrm>
        </p:grpSpPr>
        <p:sp>
          <p:nvSpPr>
            <p:cNvPr id="20" name="矩形 19">
              <a:extLst>
                <a:ext uri="{FF2B5EF4-FFF2-40B4-BE49-F238E27FC236}">
                  <a16:creationId xmlns="" xmlns:a16="http://schemas.microsoft.com/office/drawing/2014/main" id="{FE2C0A4B-BDF8-4CA9-B364-5FBAC6C97CB2}"/>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21" name="文本框 20">
              <a:extLst>
                <a:ext uri="{FF2B5EF4-FFF2-40B4-BE49-F238E27FC236}">
                  <a16:creationId xmlns="" xmlns:a16="http://schemas.microsoft.com/office/drawing/2014/main" id="{9E212407-2D6F-4181-A7BE-1E36E5AA00A3}"/>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22" name="直接连接符 21">
            <a:extLst>
              <a:ext uri="{FF2B5EF4-FFF2-40B4-BE49-F238E27FC236}">
                <a16:creationId xmlns="" xmlns:a16="http://schemas.microsoft.com/office/drawing/2014/main" id="{ED39AB1C-90AF-4AD5-A095-F97824C3FF63}"/>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graphicFrame>
        <p:nvGraphicFramePr>
          <p:cNvPr id="23" name="Chart 11">
            <a:extLst>
              <a:ext uri="{FF2B5EF4-FFF2-40B4-BE49-F238E27FC236}">
                <a16:creationId xmlns="" xmlns:a16="http://schemas.microsoft.com/office/drawing/2014/main" id="{46C88912-D9C8-4607-BF5C-5431FB8C54C5}"/>
              </a:ext>
            </a:extLst>
          </p:cNvPr>
          <p:cNvGraphicFramePr/>
          <p:nvPr>
            <p:extLst>
              <p:ext uri="{D42A27DB-BD31-4B8C-83A1-F6EECF244321}">
                <p14:modId xmlns:p14="http://schemas.microsoft.com/office/powerpoint/2010/main" val="1556446928"/>
              </p:ext>
            </p:extLst>
          </p:nvPr>
        </p:nvGraphicFramePr>
        <p:xfrm>
          <a:off x="1490660" y="1846427"/>
          <a:ext cx="4886687" cy="26425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16">
            <a:extLst>
              <a:ext uri="{FF2B5EF4-FFF2-40B4-BE49-F238E27FC236}">
                <a16:creationId xmlns="" xmlns:a16="http://schemas.microsoft.com/office/drawing/2014/main" id="{AF67D35B-647D-4142-BD7D-60A44AB8A89A}"/>
              </a:ext>
            </a:extLst>
          </p:cNvPr>
          <p:cNvGraphicFramePr/>
          <p:nvPr>
            <p:extLst>
              <p:ext uri="{D42A27DB-BD31-4B8C-83A1-F6EECF244321}">
                <p14:modId xmlns:p14="http://schemas.microsoft.com/office/powerpoint/2010/main" val="2609905680"/>
              </p:ext>
            </p:extLst>
          </p:nvPr>
        </p:nvGraphicFramePr>
        <p:xfrm>
          <a:off x="6963205" y="1846427"/>
          <a:ext cx="4886687" cy="2642520"/>
        </p:xfrm>
        <a:graphic>
          <a:graphicData uri="http://schemas.openxmlformats.org/drawingml/2006/chart">
            <c:chart xmlns:c="http://schemas.openxmlformats.org/drawingml/2006/chart" xmlns:r="http://schemas.openxmlformats.org/officeDocument/2006/relationships" r:id="rId4"/>
          </a:graphicData>
        </a:graphic>
      </p:graphicFrame>
      <p:grpSp>
        <p:nvGrpSpPr>
          <p:cNvPr id="25" name="Group 3">
            <a:extLst>
              <a:ext uri="{FF2B5EF4-FFF2-40B4-BE49-F238E27FC236}">
                <a16:creationId xmlns="" xmlns:a16="http://schemas.microsoft.com/office/drawing/2014/main" id="{0AC063FA-A373-4DDD-8F93-7C0B4BB3037E}"/>
              </a:ext>
            </a:extLst>
          </p:cNvPr>
          <p:cNvGrpSpPr/>
          <p:nvPr/>
        </p:nvGrpSpPr>
        <p:grpSpPr>
          <a:xfrm>
            <a:off x="2163988" y="4806657"/>
            <a:ext cx="687003" cy="687003"/>
            <a:chOff x="1578995" y="4719757"/>
            <a:chExt cx="687003" cy="687003"/>
          </a:xfrm>
          <a:solidFill>
            <a:schemeClr val="tx1">
              <a:lumMod val="85000"/>
              <a:lumOff val="15000"/>
            </a:schemeClr>
          </a:solidFill>
        </p:grpSpPr>
        <p:sp>
          <p:nvSpPr>
            <p:cNvPr id="26" name="Oval 17">
              <a:extLst>
                <a:ext uri="{FF2B5EF4-FFF2-40B4-BE49-F238E27FC236}">
                  <a16:creationId xmlns="" xmlns:a16="http://schemas.microsoft.com/office/drawing/2014/main" id="{06543C5E-C17F-42A4-BB18-4888F9430834}"/>
                </a:ext>
              </a:extLst>
            </p:cNvPr>
            <p:cNvSpPr/>
            <p:nvPr/>
          </p:nvSpPr>
          <p:spPr>
            <a:xfrm>
              <a:off x="1578995" y="4719757"/>
              <a:ext cx="687003" cy="687003"/>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27" name="Freeform 5">
              <a:extLst>
                <a:ext uri="{FF2B5EF4-FFF2-40B4-BE49-F238E27FC236}">
                  <a16:creationId xmlns="" xmlns:a16="http://schemas.microsoft.com/office/drawing/2014/main" id="{D145BFC1-9E3E-4AA8-9353-8A41598BBB2A}"/>
                </a:ext>
              </a:extLst>
            </p:cNvPr>
            <p:cNvSpPr/>
            <p:nvPr/>
          </p:nvSpPr>
          <p:spPr bwMode="auto">
            <a:xfrm>
              <a:off x="1764987" y="4921668"/>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1"/>
            </a:solidFill>
            <a:ln>
              <a:noFill/>
            </a:ln>
          </p:spPr>
          <p:txBody>
            <a:bodyPr vert="horz" wrap="square" lIns="91440" tIns="45720" rIns="91440" bIns="45720" numCol="1" anchor="t" anchorCtr="0" compatLnSpc="1"/>
            <a:lstStyle/>
            <a:p>
              <a:endParaRPr lang="en-GB">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grpSp>
        <p:nvGrpSpPr>
          <p:cNvPr id="28" name="Group 4">
            <a:extLst>
              <a:ext uri="{FF2B5EF4-FFF2-40B4-BE49-F238E27FC236}">
                <a16:creationId xmlns="" xmlns:a16="http://schemas.microsoft.com/office/drawing/2014/main" id="{3EA67B44-BA0F-401D-89FC-33D12E7CD1CA}"/>
              </a:ext>
            </a:extLst>
          </p:cNvPr>
          <p:cNvGrpSpPr/>
          <p:nvPr/>
        </p:nvGrpSpPr>
        <p:grpSpPr>
          <a:xfrm>
            <a:off x="7486138" y="4806657"/>
            <a:ext cx="687003" cy="687003"/>
            <a:chOff x="6901145" y="4719757"/>
            <a:chExt cx="687003" cy="687003"/>
          </a:xfrm>
          <a:solidFill>
            <a:schemeClr val="tx1">
              <a:lumMod val="85000"/>
              <a:lumOff val="15000"/>
            </a:schemeClr>
          </a:solidFill>
        </p:grpSpPr>
        <p:sp>
          <p:nvSpPr>
            <p:cNvPr id="29" name="Oval 19">
              <a:extLst>
                <a:ext uri="{FF2B5EF4-FFF2-40B4-BE49-F238E27FC236}">
                  <a16:creationId xmlns="" xmlns:a16="http://schemas.microsoft.com/office/drawing/2014/main" id="{84BD43AC-9BB4-4024-AE57-A877021C2093}"/>
                </a:ext>
              </a:extLst>
            </p:cNvPr>
            <p:cNvSpPr/>
            <p:nvPr/>
          </p:nvSpPr>
          <p:spPr>
            <a:xfrm>
              <a:off x="6901145" y="4719757"/>
              <a:ext cx="687003" cy="687003"/>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30" name="Freeform 5">
              <a:extLst>
                <a:ext uri="{FF2B5EF4-FFF2-40B4-BE49-F238E27FC236}">
                  <a16:creationId xmlns="" xmlns:a16="http://schemas.microsoft.com/office/drawing/2014/main" id="{1FB5F5E0-5E51-4163-A995-D03B86B9626E}"/>
                </a:ext>
              </a:extLst>
            </p:cNvPr>
            <p:cNvSpPr/>
            <p:nvPr/>
          </p:nvSpPr>
          <p:spPr bwMode="auto">
            <a:xfrm>
              <a:off x="7087137" y="4921668"/>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1"/>
            </a:solidFill>
            <a:ln>
              <a:noFill/>
            </a:ln>
          </p:spPr>
          <p:txBody>
            <a:bodyPr vert="horz" wrap="square" lIns="91440" tIns="45720" rIns="91440" bIns="45720" numCol="1" anchor="t" anchorCtr="0" compatLnSpc="1"/>
            <a:lstStyle/>
            <a:p>
              <a:endParaRPr lang="en-GB">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sp>
        <p:nvSpPr>
          <p:cNvPr id="31" name="TextBox 22">
            <a:extLst>
              <a:ext uri="{FF2B5EF4-FFF2-40B4-BE49-F238E27FC236}">
                <a16:creationId xmlns="" xmlns:a16="http://schemas.microsoft.com/office/drawing/2014/main" id="{3FA1CD35-BF2C-4B32-91A3-357699ACBD8A}"/>
              </a:ext>
            </a:extLst>
          </p:cNvPr>
          <p:cNvSpPr txBox="1"/>
          <p:nvPr/>
        </p:nvSpPr>
        <p:spPr>
          <a:xfrm>
            <a:off x="3036983" y="5062567"/>
            <a:ext cx="1797287" cy="369332"/>
          </a:xfrm>
          <a:prstGeom prst="rect">
            <a:avLst/>
          </a:prstGeom>
          <a:noFill/>
        </p:spPr>
        <p:txBody>
          <a:bodyPr wrap="none" rtlCol="0">
            <a:spAutoFit/>
          </a:bodyPr>
          <a:lstStyle/>
          <a:p>
            <a:r>
              <a:rPr lang="en-US" b="1"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Sale By Year Report</a:t>
            </a:r>
            <a:endParaRPr lang="en-GB" b="1"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32" name="TextBox 23">
            <a:extLst>
              <a:ext uri="{FF2B5EF4-FFF2-40B4-BE49-F238E27FC236}">
                <a16:creationId xmlns="" xmlns:a16="http://schemas.microsoft.com/office/drawing/2014/main" id="{5D1A6276-64BD-4FBE-ADA4-A53416E1CF54}"/>
              </a:ext>
            </a:extLst>
          </p:cNvPr>
          <p:cNvSpPr txBox="1"/>
          <p:nvPr/>
        </p:nvSpPr>
        <p:spPr>
          <a:xfrm>
            <a:off x="8359133" y="5062567"/>
            <a:ext cx="1797287" cy="369332"/>
          </a:xfrm>
          <a:prstGeom prst="rect">
            <a:avLst/>
          </a:prstGeom>
          <a:noFill/>
        </p:spPr>
        <p:txBody>
          <a:bodyPr wrap="none" rtlCol="0">
            <a:spAutoFit/>
          </a:bodyPr>
          <a:lstStyle/>
          <a:p>
            <a:r>
              <a:rPr lang="en-US" b="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Sale By Year Report</a:t>
            </a:r>
            <a:endParaRPr lang="en-GB" b="1">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33" name="Rectangle 24">
            <a:extLst>
              <a:ext uri="{FF2B5EF4-FFF2-40B4-BE49-F238E27FC236}">
                <a16:creationId xmlns="" xmlns:a16="http://schemas.microsoft.com/office/drawing/2014/main" id="{8C9C27DE-3816-43F6-ACEE-12F7C55AB797}"/>
              </a:ext>
            </a:extLst>
          </p:cNvPr>
          <p:cNvSpPr/>
          <p:nvPr/>
        </p:nvSpPr>
        <p:spPr>
          <a:xfrm>
            <a:off x="2163987" y="5559905"/>
            <a:ext cx="3699587" cy="830997"/>
          </a:xfrm>
          <a:prstGeom prst="rect">
            <a:avLst/>
          </a:prstGeom>
        </p:spPr>
        <p:txBody>
          <a:bodyPr wrap="square">
            <a:spAutoFit/>
          </a:bodyPr>
          <a:lstStyle/>
          <a:p>
            <a:r>
              <a:rPr lang="en-GB" sz="12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Lorem ipsum dolor sit amet, consectetur adipiscing elit. Integer dolor quam, pretium eu placerat eu semper et nunc. </a:t>
            </a:r>
          </a:p>
          <a:p>
            <a:r>
              <a:rPr lang="en-GB" sz="120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Nullam porttitor consectetur nunc in tempor. Cras vitae venenatis sem at pretium arcu. </a:t>
            </a:r>
          </a:p>
        </p:txBody>
      </p:sp>
      <p:sp>
        <p:nvSpPr>
          <p:cNvPr id="34" name="Rectangle 25">
            <a:extLst>
              <a:ext uri="{FF2B5EF4-FFF2-40B4-BE49-F238E27FC236}">
                <a16:creationId xmlns="" xmlns:a16="http://schemas.microsoft.com/office/drawing/2014/main" id="{6DCEAEC0-7F2E-4E2B-94E0-25BC857063D9}"/>
              </a:ext>
            </a:extLst>
          </p:cNvPr>
          <p:cNvSpPr/>
          <p:nvPr/>
        </p:nvSpPr>
        <p:spPr>
          <a:xfrm>
            <a:off x="7486138" y="5559905"/>
            <a:ext cx="3699587" cy="830997"/>
          </a:xfrm>
          <a:prstGeom prst="rect">
            <a:avLst/>
          </a:prstGeom>
        </p:spPr>
        <p:txBody>
          <a:bodyPr wrap="square">
            <a:spAutoFit/>
          </a:bodyPr>
          <a:lstStyle/>
          <a:p>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Lorem ipsum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dolor</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sit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amet</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consectetur</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adipiscing</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elit</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Integer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dolor</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quam</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pretium</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eu</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placerat</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eu</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semper et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nunc</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p>
          <a:p>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Nullam</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porttitor</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consectetur</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nunc</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in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tempor</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Cras vitae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venenatis</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sem</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pretium</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r>
              <a:rPr lang="en-GB" sz="1200" dirty="0" err="1">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arcu</a:t>
            </a:r>
            <a:r>
              <a:rPr lang="en-GB"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 </a:t>
            </a:r>
          </a:p>
        </p:txBody>
      </p:sp>
    </p:spTree>
    <p:extLst>
      <p:ext uri="{BB962C8B-B14F-4D97-AF65-F5344CB8AC3E}">
        <p14:creationId xmlns:p14="http://schemas.microsoft.com/office/powerpoint/2010/main" val="4346904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1000"/>
                                        <p:tgtEl>
                                          <p:spTgt spid="24"/>
                                        </p:tgtEl>
                                      </p:cBhvr>
                                    </p:animEffect>
                                    <p:anim calcmode="lin" valueType="num">
                                      <p:cBhvr>
                                        <p:cTn id="14" dur="1000" fill="hold"/>
                                        <p:tgtEl>
                                          <p:spTgt spid="24"/>
                                        </p:tgtEl>
                                        <p:attrNameLst>
                                          <p:attrName>ppt_x</p:attrName>
                                        </p:attrNameLst>
                                      </p:cBhvr>
                                      <p:tavLst>
                                        <p:tav tm="0">
                                          <p:val>
                                            <p:strVal val="#ppt_x"/>
                                          </p:val>
                                        </p:tav>
                                        <p:tav tm="100000">
                                          <p:val>
                                            <p:strVal val="#ppt_x"/>
                                          </p:val>
                                        </p:tav>
                                      </p:tavLst>
                                    </p:anim>
                                    <p:anim calcmode="lin" valueType="num">
                                      <p:cBhvr>
                                        <p:cTn id="15" dur="1000" fill="hold"/>
                                        <p:tgtEl>
                                          <p:spTgt spid="2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500"/>
                            </p:stCondLst>
                            <p:childTnLst>
                              <p:par>
                                <p:cTn id="31" presetID="53" presetClass="entr" presetSubtype="16"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Graphic spid="24" grpId="0">
        <p:bldAsOne/>
      </p:bldGraphic>
      <p:bldP spid="31" grpId="0"/>
      <p:bldP spid="32" grpId="0"/>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0EC3609F-3B5D-4666-B660-882D1EEFE7E1}"/>
              </a:ext>
            </a:extLst>
          </p:cNvPr>
          <p:cNvSpPr/>
          <p:nvPr/>
        </p:nvSpPr>
        <p:spPr>
          <a:xfrm>
            <a:off x="1592347" y="1653125"/>
            <a:ext cx="3719665" cy="34501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9900" b="1" dirty="0">
                <a:solidFill>
                  <a:srgbClr val="79886C"/>
                </a:solidFill>
                <a:latin typeface="书体坊郭小语钢笔楷体" panose="02010601030101010101" pitchFamily="2" charset="-122"/>
                <a:ea typeface="书体坊郭小语钢笔楷体" panose="02010601030101010101" pitchFamily="2" charset="-122"/>
              </a:rPr>
              <a:t>04</a:t>
            </a:r>
            <a:endParaRPr lang="zh-CN" altLang="en-US" sz="19900" b="1" dirty="0">
              <a:solidFill>
                <a:srgbClr val="79886C"/>
              </a:solidFill>
              <a:latin typeface="书体坊郭小语钢笔楷体" panose="02010601030101010101" pitchFamily="2" charset="-122"/>
              <a:ea typeface="书体坊郭小语钢笔楷体" panose="02010601030101010101" pitchFamily="2" charset="-122"/>
            </a:endParaRPr>
          </a:p>
        </p:txBody>
      </p:sp>
      <p:grpSp>
        <p:nvGrpSpPr>
          <p:cNvPr id="10" name="组合 9">
            <a:extLst>
              <a:ext uri="{FF2B5EF4-FFF2-40B4-BE49-F238E27FC236}">
                <a16:creationId xmlns="" xmlns:a16="http://schemas.microsoft.com/office/drawing/2014/main" id="{54724320-92F6-4678-8741-FEAE2F9069F7}"/>
              </a:ext>
            </a:extLst>
          </p:cNvPr>
          <p:cNvGrpSpPr/>
          <p:nvPr/>
        </p:nvGrpSpPr>
        <p:grpSpPr>
          <a:xfrm>
            <a:off x="5428124" y="2718954"/>
            <a:ext cx="4022035" cy="1602555"/>
            <a:chOff x="6096000" y="3616932"/>
            <a:chExt cx="4022035" cy="1602555"/>
          </a:xfrm>
        </p:grpSpPr>
        <p:sp>
          <p:nvSpPr>
            <p:cNvPr id="11" name="文本框 10">
              <a:extLst>
                <a:ext uri="{FF2B5EF4-FFF2-40B4-BE49-F238E27FC236}">
                  <a16:creationId xmlns="" xmlns:a16="http://schemas.microsoft.com/office/drawing/2014/main" id="{DCAA76E1-83CE-4619-BE98-0CDBB8493FE3}"/>
                </a:ext>
              </a:extLst>
            </p:cNvPr>
            <p:cNvSpPr txBox="1"/>
            <p:nvPr/>
          </p:nvSpPr>
          <p:spPr>
            <a:xfrm>
              <a:off x="6096000" y="3616932"/>
              <a:ext cx="2625477" cy="584775"/>
            </a:xfrm>
            <a:prstGeom prst="rect">
              <a:avLst/>
            </a:prstGeom>
            <a:noFill/>
          </p:spPr>
          <p:txBody>
            <a:bodyPr wrap="square" rtlCol="0">
              <a:spAutoFit/>
            </a:bodyPr>
            <a:lstStyle/>
            <a:p>
              <a:r>
                <a:rPr lang="zh-CN" altLang="en-US" sz="3200" dirty="0">
                  <a:latin typeface="书体坊郭小语钢笔楷体" panose="02010601030101010101" pitchFamily="2" charset="-122"/>
                  <a:ea typeface="书体坊郭小语钢笔楷体" panose="02010601030101010101" pitchFamily="2" charset="-122"/>
                </a:rPr>
                <a:t>请输入标题</a:t>
              </a:r>
            </a:p>
          </p:txBody>
        </p:sp>
        <p:sp>
          <p:nvSpPr>
            <p:cNvPr id="12" name="文本框 11">
              <a:extLst>
                <a:ext uri="{FF2B5EF4-FFF2-40B4-BE49-F238E27FC236}">
                  <a16:creationId xmlns="" xmlns:a16="http://schemas.microsoft.com/office/drawing/2014/main" id="{7FFEC7A8-E162-4153-B687-31742B66270F}"/>
                </a:ext>
              </a:extLst>
            </p:cNvPr>
            <p:cNvSpPr txBox="1"/>
            <p:nvPr/>
          </p:nvSpPr>
          <p:spPr>
            <a:xfrm>
              <a:off x="6096000" y="4201707"/>
              <a:ext cx="3390790" cy="400110"/>
            </a:xfrm>
            <a:prstGeom prst="rect">
              <a:avLst/>
            </a:prstGeom>
            <a:noFill/>
          </p:spPr>
          <p:txBody>
            <a:bodyPr wrap="square" rtlCol="0">
              <a:spAutoFit/>
            </a:bodyPr>
            <a:lstStyle/>
            <a:p>
              <a:r>
                <a:rPr lang="en-US" altLang="zh-CN"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Click on the input subtitle</a:t>
              </a:r>
              <a:endParaRPr lang="zh-CN" altLang="en-US"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13" name="文本框 12">
              <a:extLst>
                <a:ext uri="{FF2B5EF4-FFF2-40B4-BE49-F238E27FC236}">
                  <a16:creationId xmlns="" xmlns:a16="http://schemas.microsoft.com/office/drawing/2014/main" id="{DB106491-AC5A-4C4B-8EBD-2DC4390AA171}"/>
                </a:ext>
              </a:extLst>
            </p:cNvPr>
            <p:cNvSpPr txBox="1"/>
            <p:nvPr/>
          </p:nvSpPr>
          <p:spPr>
            <a:xfrm>
              <a:off x="6096000" y="4601817"/>
              <a:ext cx="4022035" cy="617670"/>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cxnSp>
        <p:nvCxnSpPr>
          <p:cNvPr id="14" name="直接连接符 13">
            <a:extLst>
              <a:ext uri="{FF2B5EF4-FFF2-40B4-BE49-F238E27FC236}">
                <a16:creationId xmlns="" xmlns:a16="http://schemas.microsoft.com/office/drawing/2014/main" id="{05022F0F-CD8D-45FB-8C52-D905A7ED1E10}"/>
              </a:ext>
            </a:extLst>
          </p:cNvPr>
          <p:cNvCxnSpPr/>
          <p:nvPr/>
        </p:nvCxnSpPr>
        <p:spPr>
          <a:xfrm>
            <a:off x="5428124" y="3303729"/>
            <a:ext cx="5695260"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2537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a:extLst>
              <a:ext uri="{FF2B5EF4-FFF2-40B4-BE49-F238E27FC236}">
                <a16:creationId xmlns="" xmlns:a16="http://schemas.microsoft.com/office/drawing/2014/main" id="{29A1DCA2-87E8-4AEC-945C-3701EC3F7104}"/>
              </a:ext>
            </a:extLst>
          </p:cNvPr>
          <p:cNvGrpSpPr/>
          <p:nvPr/>
        </p:nvGrpSpPr>
        <p:grpSpPr>
          <a:xfrm>
            <a:off x="2160987" y="2110240"/>
            <a:ext cx="9863926" cy="3798017"/>
            <a:chOff x="921907" y="1698321"/>
            <a:chExt cx="9863926" cy="3798017"/>
          </a:xfrm>
        </p:grpSpPr>
        <p:grpSp>
          <p:nvGrpSpPr>
            <p:cNvPr id="29" name="组合 28">
              <a:extLst>
                <a:ext uri="{FF2B5EF4-FFF2-40B4-BE49-F238E27FC236}">
                  <a16:creationId xmlns="" xmlns:a16="http://schemas.microsoft.com/office/drawing/2014/main" id="{E930D008-07B0-478F-A1AB-2A774DBF7D14}"/>
                </a:ext>
              </a:extLst>
            </p:cNvPr>
            <p:cNvGrpSpPr/>
            <p:nvPr/>
          </p:nvGrpSpPr>
          <p:grpSpPr>
            <a:xfrm>
              <a:off x="921907" y="1698321"/>
              <a:ext cx="5068956" cy="2067338"/>
              <a:chOff x="921907" y="1698321"/>
              <a:chExt cx="5068956" cy="2067338"/>
            </a:xfrm>
          </p:grpSpPr>
          <p:sp>
            <p:nvSpPr>
              <p:cNvPr id="4" name="矩形 3">
                <a:extLst>
                  <a:ext uri="{FF2B5EF4-FFF2-40B4-BE49-F238E27FC236}">
                    <a16:creationId xmlns="" xmlns:a16="http://schemas.microsoft.com/office/drawing/2014/main" id="{23E6F4E8-1082-4EA9-B274-DB5E456CFB68}"/>
                  </a:ext>
                </a:extLst>
              </p:cNvPr>
              <p:cNvSpPr/>
              <p:nvPr/>
            </p:nvSpPr>
            <p:spPr>
              <a:xfrm>
                <a:off x="921907" y="1698321"/>
                <a:ext cx="2067338" cy="20673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rgbClr val="79886C"/>
                    </a:solidFill>
                    <a:latin typeface="MNgaiHK-Bold" panose="00000800000000000000" pitchFamily="50" charset="-128"/>
                    <a:ea typeface="MNgaiHK-Bold" panose="00000800000000000000" pitchFamily="50" charset="-128"/>
                  </a:rPr>
                  <a:t>01</a:t>
                </a:r>
                <a:endParaRPr lang="zh-CN" altLang="en-US" sz="6600" b="1" dirty="0">
                  <a:solidFill>
                    <a:srgbClr val="79886C"/>
                  </a:solidFill>
                  <a:latin typeface="MNgaiHK-Bold" panose="00000800000000000000" pitchFamily="50" charset="-128"/>
                  <a:ea typeface="MNgaiHK-Bold" panose="00000800000000000000" pitchFamily="50" charset="-128"/>
                </a:endParaRPr>
              </a:p>
            </p:txBody>
          </p:sp>
          <p:grpSp>
            <p:nvGrpSpPr>
              <p:cNvPr id="10" name="组合 9">
                <a:extLst>
                  <a:ext uri="{FF2B5EF4-FFF2-40B4-BE49-F238E27FC236}">
                    <a16:creationId xmlns="" xmlns:a16="http://schemas.microsoft.com/office/drawing/2014/main" id="{5A076391-5B1A-4D11-818B-F0FC48CB8E8B}"/>
                  </a:ext>
                </a:extLst>
              </p:cNvPr>
              <p:cNvGrpSpPr/>
              <p:nvPr/>
            </p:nvGrpSpPr>
            <p:grpSpPr>
              <a:xfrm>
                <a:off x="2561973" y="2239547"/>
                <a:ext cx="3428890" cy="816352"/>
                <a:chOff x="6784258" y="1952409"/>
                <a:chExt cx="3428890" cy="816352"/>
              </a:xfrm>
            </p:grpSpPr>
            <p:sp>
              <p:nvSpPr>
                <p:cNvPr id="11" name="文本框 10">
                  <a:extLst>
                    <a:ext uri="{FF2B5EF4-FFF2-40B4-BE49-F238E27FC236}">
                      <a16:creationId xmlns="" xmlns:a16="http://schemas.microsoft.com/office/drawing/2014/main" id="{AF070083-1249-4700-9980-DE6370F170BF}"/>
                    </a:ext>
                  </a:extLst>
                </p:cNvPr>
                <p:cNvSpPr txBox="1"/>
                <p:nvPr/>
              </p:nvSpPr>
              <p:spPr>
                <a:xfrm>
                  <a:off x="6784258" y="1952409"/>
                  <a:ext cx="2625477" cy="523220"/>
                </a:xfrm>
                <a:prstGeom prst="rect">
                  <a:avLst/>
                </a:prstGeom>
                <a:noFill/>
              </p:spPr>
              <p:txBody>
                <a:bodyPr wrap="square" rtlCol="0">
                  <a:spAutoFit/>
                </a:bodyPr>
                <a:lstStyle/>
                <a:p>
                  <a:r>
                    <a:rPr lang="zh-CN" altLang="en-US" sz="28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rPr>
                    <a:t>请输入内容</a:t>
                  </a:r>
                </a:p>
              </p:txBody>
            </p:sp>
            <p:sp>
              <p:nvSpPr>
                <p:cNvPr id="12" name="文本框 11">
                  <a:extLst>
                    <a:ext uri="{FF2B5EF4-FFF2-40B4-BE49-F238E27FC236}">
                      <a16:creationId xmlns="" xmlns:a16="http://schemas.microsoft.com/office/drawing/2014/main" id="{70C13156-4FD9-495D-9E4D-B225555E69B9}"/>
                    </a:ext>
                  </a:extLst>
                </p:cNvPr>
                <p:cNvSpPr txBox="1"/>
                <p:nvPr/>
              </p:nvSpPr>
              <p:spPr>
                <a:xfrm>
                  <a:off x="6822358" y="2460984"/>
                  <a:ext cx="3390790" cy="307777"/>
                </a:xfrm>
                <a:prstGeom prst="rect">
                  <a:avLst/>
                </a:prstGeom>
                <a:noFill/>
              </p:spPr>
              <p:txBody>
                <a:bodyPr wrap="square" rtlCol="0">
                  <a:spAutoFit/>
                </a:bodyPr>
                <a:lstStyle/>
                <a:p>
                  <a:r>
                    <a:rPr lang="en-US" altLang="zh-CN" sz="14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rPr>
                    <a:t>Click on the input subtitle</a:t>
                  </a:r>
                  <a:endParaRPr lang="zh-CN" altLang="en-US" sz="14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endParaRPr>
                </a:p>
              </p:txBody>
            </p:sp>
          </p:grpSp>
        </p:grpSp>
        <p:grpSp>
          <p:nvGrpSpPr>
            <p:cNvPr id="30" name="组合 29">
              <a:extLst>
                <a:ext uri="{FF2B5EF4-FFF2-40B4-BE49-F238E27FC236}">
                  <a16:creationId xmlns="" xmlns:a16="http://schemas.microsoft.com/office/drawing/2014/main" id="{EE807B51-8C48-4B2F-BE49-79103F858FDF}"/>
                </a:ext>
              </a:extLst>
            </p:cNvPr>
            <p:cNvGrpSpPr/>
            <p:nvPr/>
          </p:nvGrpSpPr>
          <p:grpSpPr>
            <a:xfrm>
              <a:off x="5658731" y="1698321"/>
              <a:ext cx="5114402" cy="2067338"/>
              <a:chOff x="6374350" y="1698321"/>
              <a:chExt cx="5114402" cy="2067338"/>
            </a:xfrm>
          </p:grpSpPr>
          <p:sp>
            <p:nvSpPr>
              <p:cNvPr id="6" name="矩形 5">
                <a:extLst>
                  <a:ext uri="{FF2B5EF4-FFF2-40B4-BE49-F238E27FC236}">
                    <a16:creationId xmlns="" xmlns:a16="http://schemas.microsoft.com/office/drawing/2014/main" id="{A107DBE1-73D2-4116-A431-1FCF647F1AED}"/>
                  </a:ext>
                </a:extLst>
              </p:cNvPr>
              <p:cNvSpPr/>
              <p:nvPr/>
            </p:nvSpPr>
            <p:spPr>
              <a:xfrm>
                <a:off x="6374350" y="1698321"/>
                <a:ext cx="2067338" cy="20673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rgbClr val="79886C"/>
                    </a:solidFill>
                    <a:latin typeface="MNgaiHK-Bold" panose="00000800000000000000" pitchFamily="50" charset="-128"/>
                    <a:ea typeface="MNgaiHK-Bold" panose="00000800000000000000" pitchFamily="50" charset="-128"/>
                  </a:rPr>
                  <a:t>02</a:t>
                </a:r>
                <a:endParaRPr lang="zh-CN" altLang="en-US" sz="6600" b="1" dirty="0">
                  <a:solidFill>
                    <a:srgbClr val="79886C"/>
                  </a:solidFill>
                  <a:latin typeface="MNgaiHK-Bold" panose="00000800000000000000" pitchFamily="50" charset="-128"/>
                  <a:ea typeface="MNgaiHK-Bold" panose="00000800000000000000" pitchFamily="50" charset="-128"/>
                </a:endParaRPr>
              </a:p>
            </p:txBody>
          </p:sp>
          <p:grpSp>
            <p:nvGrpSpPr>
              <p:cNvPr id="13" name="组合 12">
                <a:extLst>
                  <a:ext uri="{FF2B5EF4-FFF2-40B4-BE49-F238E27FC236}">
                    <a16:creationId xmlns="" xmlns:a16="http://schemas.microsoft.com/office/drawing/2014/main" id="{63029B76-081D-422C-B2E2-2323D926D720}"/>
                  </a:ext>
                </a:extLst>
              </p:cNvPr>
              <p:cNvGrpSpPr/>
              <p:nvPr/>
            </p:nvGrpSpPr>
            <p:grpSpPr>
              <a:xfrm>
                <a:off x="8072562" y="2239547"/>
                <a:ext cx="3416190" cy="816352"/>
                <a:chOff x="6758858" y="1952409"/>
                <a:chExt cx="3416190" cy="816352"/>
              </a:xfrm>
            </p:grpSpPr>
            <p:sp>
              <p:nvSpPr>
                <p:cNvPr id="14" name="文本框 13">
                  <a:extLst>
                    <a:ext uri="{FF2B5EF4-FFF2-40B4-BE49-F238E27FC236}">
                      <a16:creationId xmlns="" xmlns:a16="http://schemas.microsoft.com/office/drawing/2014/main" id="{D7E4F497-840B-4562-B2DF-A5CB570CA838}"/>
                    </a:ext>
                  </a:extLst>
                </p:cNvPr>
                <p:cNvSpPr txBox="1"/>
                <p:nvPr/>
              </p:nvSpPr>
              <p:spPr>
                <a:xfrm>
                  <a:off x="6758858" y="1952409"/>
                  <a:ext cx="2625477" cy="523220"/>
                </a:xfrm>
                <a:prstGeom prst="rect">
                  <a:avLst/>
                </a:prstGeom>
                <a:noFill/>
              </p:spPr>
              <p:txBody>
                <a:bodyPr wrap="square" rtlCol="0">
                  <a:spAutoFit/>
                </a:bodyPr>
                <a:lstStyle/>
                <a:p>
                  <a:r>
                    <a:rPr lang="zh-CN" altLang="en-US" sz="28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rPr>
                    <a:t>请输入内容</a:t>
                  </a:r>
                </a:p>
              </p:txBody>
            </p:sp>
            <p:sp>
              <p:nvSpPr>
                <p:cNvPr id="15" name="文本框 14">
                  <a:extLst>
                    <a:ext uri="{FF2B5EF4-FFF2-40B4-BE49-F238E27FC236}">
                      <a16:creationId xmlns="" xmlns:a16="http://schemas.microsoft.com/office/drawing/2014/main" id="{E55AC7F7-C4C2-4B14-928C-B9FBAD1F4CD9}"/>
                    </a:ext>
                  </a:extLst>
                </p:cNvPr>
                <p:cNvSpPr txBox="1"/>
                <p:nvPr/>
              </p:nvSpPr>
              <p:spPr>
                <a:xfrm>
                  <a:off x="6784258" y="2460984"/>
                  <a:ext cx="3390790" cy="307777"/>
                </a:xfrm>
                <a:prstGeom prst="rect">
                  <a:avLst/>
                </a:prstGeom>
                <a:noFill/>
              </p:spPr>
              <p:txBody>
                <a:bodyPr wrap="square" rtlCol="0">
                  <a:spAutoFit/>
                </a:bodyPr>
                <a:lstStyle/>
                <a:p>
                  <a:r>
                    <a:rPr lang="en-US" altLang="zh-CN" sz="14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rPr>
                    <a:t>Click on the input subtitle</a:t>
                  </a:r>
                  <a:endParaRPr lang="zh-CN" altLang="en-US" sz="14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endParaRPr>
                </a:p>
              </p:txBody>
            </p:sp>
          </p:grpSp>
        </p:grpSp>
        <p:grpSp>
          <p:nvGrpSpPr>
            <p:cNvPr id="27" name="组合 26">
              <a:extLst>
                <a:ext uri="{FF2B5EF4-FFF2-40B4-BE49-F238E27FC236}">
                  <a16:creationId xmlns="" xmlns:a16="http://schemas.microsoft.com/office/drawing/2014/main" id="{2772032E-D052-4F7C-AD99-A167531A5F9B}"/>
                </a:ext>
              </a:extLst>
            </p:cNvPr>
            <p:cNvGrpSpPr/>
            <p:nvPr/>
          </p:nvGrpSpPr>
          <p:grpSpPr>
            <a:xfrm>
              <a:off x="921907" y="3429000"/>
              <a:ext cx="5030856" cy="2067338"/>
              <a:chOff x="921907" y="3925957"/>
              <a:chExt cx="5030856" cy="2067338"/>
            </a:xfrm>
          </p:grpSpPr>
          <p:sp>
            <p:nvSpPr>
              <p:cNvPr id="5" name="矩形 4">
                <a:extLst>
                  <a:ext uri="{FF2B5EF4-FFF2-40B4-BE49-F238E27FC236}">
                    <a16:creationId xmlns="" xmlns:a16="http://schemas.microsoft.com/office/drawing/2014/main" id="{A5C77052-B566-4A30-A847-7FFAACF87A27}"/>
                  </a:ext>
                </a:extLst>
              </p:cNvPr>
              <p:cNvSpPr/>
              <p:nvPr/>
            </p:nvSpPr>
            <p:spPr>
              <a:xfrm>
                <a:off x="921907" y="3925957"/>
                <a:ext cx="2067338" cy="20673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rgbClr val="79886C"/>
                    </a:solidFill>
                    <a:latin typeface="MNgaiHK-Bold" panose="00000800000000000000" pitchFamily="50" charset="-128"/>
                    <a:ea typeface="MNgaiHK-Bold" panose="00000800000000000000" pitchFamily="50" charset="-128"/>
                  </a:rPr>
                  <a:t>03</a:t>
                </a:r>
                <a:endParaRPr lang="zh-CN" altLang="en-US" sz="6600" b="1" dirty="0">
                  <a:solidFill>
                    <a:srgbClr val="79886C"/>
                  </a:solidFill>
                  <a:latin typeface="MNgaiHK-Bold" panose="00000800000000000000" pitchFamily="50" charset="-128"/>
                  <a:ea typeface="MNgaiHK-Bold" panose="00000800000000000000" pitchFamily="50" charset="-128"/>
                </a:endParaRPr>
              </a:p>
            </p:txBody>
          </p:sp>
          <p:grpSp>
            <p:nvGrpSpPr>
              <p:cNvPr id="16" name="组合 15">
                <a:extLst>
                  <a:ext uri="{FF2B5EF4-FFF2-40B4-BE49-F238E27FC236}">
                    <a16:creationId xmlns="" xmlns:a16="http://schemas.microsoft.com/office/drawing/2014/main" id="{D613FF7A-BE79-4CF5-87ED-B1A724FBDAA8}"/>
                  </a:ext>
                </a:extLst>
              </p:cNvPr>
              <p:cNvGrpSpPr/>
              <p:nvPr/>
            </p:nvGrpSpPr>
            <p:grpSpPr>
              <a:xfrm>
                <a:off x="2561973" y="4506940"/>
                <a:ext cx="3390790" cy="816352"/>
                <a:chOff x="6784258" y="1952409"/>
                <a:chExt cx="3390790" cy="816352"/>
              </a:xfrm>
            </p:grpSpPr>
            <p:sp>
              <p:nvSpPr>
                <p:cNvPr id="17" name="文本框 16">
                  <a:extLst>
                    <a:ext uri="{FF2B5EF4-FFF2-40B4-BE49-F238E27FC236}">
                      <a16:creationId xmlns="" xmlns:a16="http://schemas.microsoft.com/office/drawing/2014/main" id="{E6A5800B-3427-4B1B-8A7F-C3DEC112C715}"/>
                    </a:ext>
                  </a:extLst>
                </p:cNvPr>
                <p:cNvSpPr txBox="1"/>
                <p:nvPr/>
              </p:nvSpPr>
              <p:spPr>
                <a:xfrm>
                  <a:off x="6784258" y="1952409"/>
                  <a:ext cx="2625477" cy="523220"/>
                </a:xfrm>
                <a:prstGeom prst="rect">
                  <a:avLst/>
                </a:prstGeom>
                <a:noFill/>
              </p:spPr>
              <p:txBody>
                <a:bodyPr wrap="square" rtlCol="0">
                  <a:spAutoFit/>
                </a:bodyPr>
                <a:lstStyle/>
                <a:p>
                  <a:r>
                    <a:rPr lang="zh-CN" altLang="en-US" sz="28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rPr>
                    <a:t>请输入内容</a:t>
                  </a:r>
                </a:p>
              </p:txBody>
            </p:sp>
            <p:sp>
              <p:nvSpPr>
                <p:cNvPr id="18" name="文本框 17">
                  <a:extLst>
                    <a:ext uri="{FF2B5EF4-FFF2-40B4-BE49-F238E27FC236}">
                      <a16:creationId xmlns="" xmlns:a16="http://schemas.microsoft.com/office/drawing/2014/main" id="{C99729CA-3FE8-4EC7-AA36-73B8DB14AEB9}"/>
                    </a:ext>
                  </a:extLst>
                </p:cNvPr>
                <p:cNvSpPr txBox="1"/>
                <p:nvPr/>
              </p:nvSpPr>
              <p:spPr>
                <a:xfrm>
                  <a:off x="6784258" y="2460984"/>
                  <a:ext cx="3390790" cy="307777"/>
                </a:xfrm>
                <a:prstGeom prst="rect">
                  <a:avLst/>
                </a:prstGeom>
                <a:noFill/>
              </p:spPr>
              <p:txBody>
                <a:bodyPr wrap="square" rtlCol="0">
                  <a:spAutoFit/>
                </a:bodyPr>
                <a:lstStyle/>
                <a:p>
                  <a:r>
                    <a:rPr lang="en-US" altLang="zh-CN" sz="14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rPr>
                    <a:t>Click on the input subtitle</a:t>
                  </a:r>
                  <a:endParaRPr lang="zh-CN" altLang="en-US" sz="14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endParaRPr>
                </a:p>
              </p:txBody>
            </p:sp>
          </p:grpSp>
        </p:grpSp>
        <p:grpSp>
          <p:nvGrpSpPr>
            <p:cNvPr id="28" name="组合 27">
              <a:extLst>
                <a:ext uri="{FF2B5EF4-FFF2-40B4-BE49-F238E27FC236}">
                  <a16:creationId xmlns="" xmlns:a16="http://schemas.microsoft.com/office/drawing/2014/main" id="{A03942FA-EC7B-4A0E-9594-22E488806D5D}"/>
                </a:ext>
              </a:extLst>
            </p:cNvPr>
            <p:cNvGrpSpPr/>
            <p:nvPr/>
          </p:nvGrpSpPr>
          <p:grpSpPr>
            <a:xfrm>
              <a:off x="5658731" y="3429000"/>
              <a:ext cx="5127102" cy="2067338"/>
              <a:chOff x="6374350" y="3925957"/>
              <a:chExt cx="5127102" cy="2067338"/>
            </a:xfrm>
          </p:grpSpPr>
          <p:sp>
            <p:nvSpPr>
              <p:cNvPr id="7" name="矩形 6">
                <a:extLst>
                  <a:ext uri="{FF2B5EF4-FFF2-40B4-BE49-F238E27FC236}">
                    <a16:creationId xmlns="" xmlns:a16="http://schemas.microsoft.com/office/drawing/2014/main" id="{C889B601-302E-44D8-9040-99BC70C84252}"/>
                  </a:ext>
                </a:extLst>
              </p:cNvPr>
              <p:cNvSpPr/>
              <p:nvPr/>
            </p:nvSpPr>
            <p:spPr>
              <a:xfrm>
                <a:off x="6374350" y="3925957"/>
                <a:ext cx="2067338" cy="20673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rgbClr val="79886C"/>
                    </a:solidFill>
                    <a:latin typeface="MNgaiHK-Bold" panose="00000800000000000000" pitchFamily="50" charset="-128"/>
                    <a:ea typeface="MNgaiHK-Bold" panose="00000800000000000000" pitchFamily="50" charset="-128"/>
                  </a:rPr>
                  <a:t>04</a:t>
                </a:r>
                <a:endParaRPr lang="zh-CN" altLang="en-US" sz="6600" b="1" dirty="0">
                  <a:solidFill>
                    <a:srgbClr val="79886C"/>
                  </a:solidFill>
                  <a:latin typeface="MNgaiHK-Bold" panose="00000800000000000000" pitchFamily="50" charset="-128"/>
                  <a:ea typeface="MNgaiHK-Bold" panose="00000800000000000000" pitchFamily="50" charset="-128"/>
                </a:endParaRPr>
              </a:p>
            </p:txBody>
          </p:sp>
          <p:grpSp>
            <p:nvGrpSpPr>
              <p:cNvPr id="19" name="组合 18">
                <a:extLst>
                  <a:ext uri="{FF2B5EF4-FFF2-40B4-BE49-F238E27FC236}">
                    <a16:creationId xmlns="" xmlns:a16="http://schemas.microsoft.com/office/drawing/2014/main" id="{9289DA7A-D126-43E8-AA2F-1E7E73074303}"/>
                  </a:ext>
                </a:extLst>
              </p:cNvPr>
              <p:cNvGrpSpPr/>
              <p:nvPr/>
            </p:nvGrpSpPr>
            <p:grpSpPr>
              <a:xfrm>
                <a:off x="8097962" y="4506940"/>
                <a:ext cx="3403490" cy="816352"/>
                <a:chOff x="6784258" y="1952409"/>
                <a:chExt cx="3403490" cy="816352"/>
              </a:xfrm>
            </p:grpSpPr>
            <p:sp>
              <p:nvSpPr>
                <p:cNvPr id="20" name="文本框 19">
                  <a:extLst>
                    <a:ext uri="{FF2B5EF4-FFF2-40B4-BE49-F238E27FC236}">
                      <a16:creationId xmlns="" xmlns:a16="http://schemas.microsoft.com/office/drawing/2014/main" id="{72594765-FA49-41BC-BB3C-1399DE4D1110}"/>
                    </a:ext>
                  </a:extLst>
                </p:cNvPr>
                <p:cNvSpPr txBox="1"/>
                <p:nvPr/>
              </p:nvSpPr>
              <p:spPr>
                <a:xfrm>
                  <a:off x="6784258" y="1952409"/>
                  <a:ext cx="2625477" cy="523220"/>
                </a:xfrm>
                <a:prstGeom prst="rect">
                  <a:avLst/>
                </a:prstGeom>
                <a:noFill/>
              </p:spPr>
              <p:txBody>
                <a:bodyPr wrap="square" rtlCol="0">
                  <a:spAutoFit/>
                </a:bodyPr>
                <a:lstStyle/>
                <a:p>
                  <a:r>
                    <a:rPr lang="zh-CN" altLang="en-US" sz="28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rPr>
                    <a:t>请输入内容</a:t>
                  </a:r>
                </a:p>
              </p:txBody>
            </p:sp>
            <p:sp>
              <p:nvSpPr>
                <p:cNvPr id="21" name="文本框 20">
                  <a:extLst>
                    <a:ext uri="{FF2B5EF4-FFF2-40B4-BE49-F238E27FC236}">
                      <a16:creationId xmlns="" xmlns:a16="http://schemas.microsoft.com/office/drawing/2014/main" id="{CC38D2C8-74BC-452E-9F3B-7A3F71B88A97}"/>
                    </a:ext>
                  </a:extLst>
                </p:cNvPr>
                <p:cNvSpPr txBox="1"/>
                <p:nvPr/>
              </p:nvSpPr>
              <p:spPr>
                <a:xfrm>
                  <a:off x="6796958" y="2460984"/>
                  <a:ext cx="3390790" cy="307777"/>
                </a:xfrm>
                <a:prstGeom prst="rect">
                  <a:avLst/>
                </a:prstGeom>
                <a:noFill/>
              </p:spPr>
              <p:txBody>
                <a:bodyPr wrap="square" rtlCol="0">
                  <a:spAutoFit/>
                </a:bodyPr>
                <a:lstStyle/>
                <a:p>
                  <a:r>
                    <a:rPr lang="en-US" altLang="zh-CN" sz="14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rPr>
                    <a:t>Click on the input subtitle</a:t>
                  </a:r>
                  <a:endParaRPr lang="zh-CN" altLang="en-US" sz="1400" dirty="0">
                    <a:solidFill>
                      <a:schemeClr val="tx1">
                        <a:lumMod val="65000"/>
                        <a:lumOff val="35000"/>
                      </a:schemeClr>
                    </a:solidFill>
                    <a:latin typeface="书体坊郭小语钢笔楷体" panose="02010601030101010101" pitchFamily="2" charset="-122"/>
                    <a:ea typeface="书体坊郭小语钢笔楷体" panose="02010601030101010101" pitchFamily="2" charset="-122"/>
                  </a:endParaRPr>
                </a:p>
              </p:txBody>
            </p:sp>
          </p:grpSp>
        </p:grpSp>
      </p:grpSp>
      <p:grpSp>
        <p:nvGrpSpPr>
          <p:cNvPr id="36" name="组合 35">
            <a:extLst>
              <a:ext uri="{FF2B5EF4-FFF2-40B4-BE49-F238E27FC236}">
                <a16:creationId xmlns="" xmlns:a16="http://schemas.microsoft.com/office/drawing/2014/main" id="{40C360AF-C63E-454C-AB72-97064A66443B}"/>
              </a:ext>
            </a:extLst>
          </p:cNvPr>
          <p:cNvGrpSpPr/>
          <p:nvPr/>
        </p:nvGrpSpPr>
        <p:grpSpPr>
          <a:xfrm>
            <a:off x="2557979" y="766839"/>
            <a:ext cx="4421499" cy="1258406"/>
            <a:chOff x="627579" y="623273"/>
            <a:chExt cx="4421499" cy="1258406"/>
          </a:xfrm>
        </p:grpSpPr>
        <p:sp>
          <p:nvSpPr>
            <p:cNvPr id="33" name="矩形 32">
              <a:extLst>
                <a:ext uri="{FF2B5EF4-FFF2-40B4-BE49-F238E27FC236}">
                  <a16:creationId xmlns="" xmlns:a16="http://schemas.microsoft.com/office/drawing/2014/main" id="{9F478A9A-4347-4049-9DA1-8F2936846CCC}"/>
                </a:ext>
              </a:extLst>
            </p:cNvPr>
            <p:cNvSpPr/>
            <p:nvPr/>
          </p:nvSpPr>
          <p:spPr>
            <a:xfrm>
              <a:off x="627580" y="623273"/>
              <a:ext cx="3348073"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目录</a:t>
              </a:r>
            </a:p>
          </p:txBody>
        </p:sp>
        <p:sp>
          <p:nvSpPr>
            <p:cNvPr id="34" name="文本框 33">
              <a:extLst>
                <a:ext uri="{FF2B5EF4-FFF2-40B4-BE49-F238E27FC236}">
                  <a16:creationId xmlns="" xmlns:a16="http://schemas.microsoft.com/office/drawing/2014/main" id="{9D718450-394E-495F-866E-A960C8627160}"/>
                </a:ext>
              </a:extLst>
            </p:cNvPr>
            <p:cNvSpPr txBox="1"/>
            <p:nvPr/>
          </p:nvSpPr>
          <p:spPr>
            <a:xfrm>
              <a:off x="627579" y="1327681"/>
              <a:ext cx="4421499" cy="553998"/>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a:t>
              </a:r>
              <a:endParaRPr lang="zh-CN" altLang="en-US" sz="1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cxnSp>
        <p:nvCxnSpPr>
          <p:cNvPr id="25" name="直接连接符 24">
            <a:extLst>
              <a:ext uri="{FF2B5EF4-FFF2-40B4-BE49-F238E27FC236}">
                <a16:creationId xmlns="" xmlns:a16="http://schemas.microsoft.com/office/drawing/2014/main" id="{AA19BB79-9BC2-4912-87A5-8CFAD0374B02}"/>
              </a:ext>
            </a:extLst>
          </p:cNvPr>
          <p:cNvCxnSpPr/>
          <p:nvPr/>
        </p:nvCxnSpPr>
        <p:spPr>
          <a:xfrm>
            <a:off x="2557979" y="2186440"/>
            <a:ext cx="868892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77832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 xmlns:a16="http://schemas.microsoft.com/office/drawing/2014/main" id="{6BDAA1CD-7AA1-4868-8473-9A78521ADD30}"/>
              </a:ext>
            </a:extLst>
          </p:cNvPr>
          <p:cNvGrpSpPr/>
          <p:nvPr/>
        </p:nvGrpSpPr>
        <p:grpSpPr>
          <a:xfrm>
            <a:off x="1402279" y="271539"/>
            <a:ext cx="4421499" cy="1242573"/>
            <a:chOff x="627579" y="610573"/>
            <a:chExt cx="4421499" cy="1242573"/>
          </a:xfrm>
        </p:grpSpPr>
        <p:sp>
          <p:nvSpPr>
            <p:cNvPr id="31" name="矩形 30">
              <a:extLst>
                <a:ext uri="{FF2B5EF4-FFF2-40B4-BE49-F238E27FC236}">
                  <a16:creationId xmlns="" xmlns:a16="http://schemas.microsoft.com/office/drawing/2014/main" id="{ED1CCE6C-6EB8-4DA1-9A05-1913B1C14062}"/>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32" name="文本框 31">
              <a:extLst>
                <a:ext uri="{FF2B5EF4-FFF2-40B4-BE49-F238E27FC236}">
                  <a16:creationId xmlns="" xmlns:a16="http://schemas.microsoft.com/office/drawing/2014/main" id="{3BD12E03-AE29-40D7-86E8-95E1E174C74E}"/>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33" name="直接连接符 32">
            <a:extLst>
              <a:ext uri="{FF2B5EF4-FFF2-40B4-BE49-F238E27FC236}">
                <a16:creationId xmlns="" xmlns:a16="http://schemas.microsoft.com/office/drawing/2014/main" id="{24090447-2ED2-4B79-B52D-2477A2C496FB}"/>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
        <p:nvSpPr>
          <p:cNvPr id="34" name="Freeform 5">
            <a:extLst>
              <a:ext uri="{FF2B5EF4-FFF2-40B4-BE49-F238E27FC236}">
                <a16:creationId xmlns="" xmlns:a16="http://schemas.microsoft.com/office/drawing/2014/main" id="{37BA4199-40A5-4E38-B699-3649AC00D847}"/>
              </a:ext>
            </a:extLst>
          </p:cNvPr>
          <p:cNvSpPr/>
          <p:nvPr/>
        </p:nvSpPr>
        <p:spPr>
          <a:xfrm>
            <a:off x="2810616" y="1872678"/>
            <a:ext cx="1834656" cy="1834656"/>
          </a:xfrm>
          <a:custGeom>
            <a:avLst/>
            <a:gdLst>
              <a:gd name="connsiteX0" fmla="*/ 0 w 3165827"/>
              <a:gd name="connsiteY0" fmla="*/ 3165827 h 3165827"/>
              <a:gd name="connsiteX1" fmla="*/ 1582914 w 3165827"/>
              <a:gd name="connsiteY1" fmla="*/ 0 h 3165827"/>
              <a:gd name="connsiteX2" fmla="*/ 3165827 w 3165827"/>
              <a:gd name="connsiteY2" fmla="*/ 3165827 h 3165827"/>
              <a:gd name="connsiteX3" fmla="*/ 0 w 3165827"/>
              <a:gd name="connsiteY3" fmla="*/ 3165827 h 3165827"/>
            </a:gdLst>
            <a:ahLst/>
            <a:cxnLst>
              <a:cxn ang="0">
                <a:pos x="connsiteX0" y="connsiteY0"/>
              </a:cxn>
              <a:cxn ang="0">
                <a:pos x="connsiteX1" y="connsiteY1"/>
              </a:cxn>
              <a:cxn ang="0">
                <a:pos x="connsiteX2" y="connsiteY2"/>
              </a:cxn>
              <a:cxn ang="0">
                <a:pos x="connsiteX3" y="connsiteY3"/>
              </a:cxn>
            </a:cxnLst>
            <a:rect l="l" t="t" r="r" b="b"/>
            <a:pathLst>
              <a:path w="3165827" h="3165827">
                <a:moveTo>
                  <a:pt x="0" y="3165827"/>
                </a:moveTo>
                <a:lnTo>
                  <a:pt x="1582914" y="0"/>
                </a:lnTo>
                <a:lnTo>
                  <a:pt x="3165827" y="3165827"/>
                </a:lnTo>
                <a:lnTo>
                  <a:pt x="0" y="3165827"/>
                </a:lnTo>
                <a:close/>
              </a:path>
            </a:pathLst>
          </a:custGeom>
          <a:solidFill>
            <a:srgbClr val="79886C">
              <a:alpha val="80000"/>
            </a:srgbClr>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473834" tIns="869562" rIns="473834" bIns="78105" numCol="1" spcCol="1270" anchor="ctr" anchorCtr="0">
            <a:noAutofit/>
          </a:bodyPr>
          <a:lstStyle/>
          <a:p>
            <a:pPr marL="0" marR="0" lvl="0" indent="0" algn="ctr" defTabSz="911225" rtl="0" eaLnBrk="1" fontAlgn="auto" latinLnBrk="0" hangingPunct="1">
              <a:lnSpc>
                <a:spcPct val="90000"/>
              </a:lnSpc>
              <a:spcBef>
                <a:spcPct val="0"/>
              </a:spcBef>
              <a:spcAft>
                <a:spcPct val="35000"/>
              </a:spcAft>
              <a:buClrTx/>
              <a:buSzTx/>
              <a:buFontTx/>
              <a:buNone/>
              <a:tabLst/>
              <a:defRPr/>
            </a:pPr>
            <a:endParaRPr kumimoji="0" lang="en-US" sz="2050" b="0" i="0" u="none" strike="noStrike" kern="1200" cap="none" spc="0" normalizeH="0" baseline="0" noProof="0">
              <a:ln>
                <a:noFill/>
              </a:ln>
              <a:solidFill>
                <a:schemeClr val="tx1">
                  <a:lumMod val="75000"/>
                  <a:lumOff val="25000"/>
                </a:schemeClr>
              </a:solidFill>
              <a:effectLst/>
              <a:uLnTx/>
              <a:uFillTx/>
              <a:latin typeface="Lato Light"/>
              <a:ea typeface="微软雅黑"/>
              <a:cs typeface="+mn-cs"/>
            </a:endParaRPr>
          </a:p>
        </p:txBody>
      </p:sp>
      <p:sp>
        <p:nvSpPr>
          <p:cNvPr id="35" name="Freeform 6">
            <a:extLst>
              <a:ext uri="{FF2B5EF4-FFF2-40B4-BE49-F238E27FC236}">
                <a16:creationId xmlns="" xmlns:a16="http://schemas.microsoft.com/office/drawing/2014/main" id="{7748229E-198A-40B7-91DA-B12AD0B8E64C}"/>
              </a:ext>
            </a:extLst>
          </p:cNvPr>
          <p:cNvSpPr/>
          <p:nvPr/>
        </p:nvSpPr>
        <p:spPr>
          <a:xfrm>
            <a:off x="1893288" y="3707334"/>
            <a:ext cx="1834656" cy="1834656"/>
          </a:xfrm>
          <a:custGeom>
            <a:avLst/>
            <a:gdLst>
              <a:gd name="connsiteX0" fmla="*/ 0 w 3165827"/>
              <a:gd name="connsiteY0" fmla="*/ 3165827 h 3165827"/>
              <a:gd name="connsiteX1" fmla="*/ 1582914 w 3165827"/>
              <a:gd name="connsiteY1" fmla="*/ 0 h 3165827"/>
              <a:gd name="connsiteX2" fmla="*/ 3165827 w 3165827"/>
              <a:gd name="connsiteY2" fmla="*/ 3165827 h 3165827"/>
              <a:gd name="connsiteX3" fmla="*/ 0 w 3165827"/>
              <a:gd name="connsiteY3" fmla="*/ 3165827 h 3165827"/>
            </a:gdLst>
            <a:ahLst/>
            <a:cxnLst>
              <a:cxn ang="0">
                <a:pos x="connsiteX0" y="connsiteY0"/>
              </a:cxn>
              <a:cxn ang="0">
                <a:pos x="connsiteX1" y="connsiteY1"/>
              </a:cxn>
              <a:cxn ang="0">
                <a:pos x="connsiteX2" y="connsiteY2"/>
              </a:cxn>
              <a:cxn ang="0">
                <a:pos x="connsiteX3" y="connsiteY3"/>
              </a:cxn>
            </a:cxnLst>
            <a:rect l="l" t="t" r="r" b="b"/>
            <a:pathLst>
              <a:path w="3165827" h="3165827">
                <a:moveTo>
                  <a:pt x="0" y="3165827"/>
                </a:moveTo>
                <a:lnTo>
                  <a:pt x="1582914" y="0"/>
                </a:lnTo>
                <a:lnTo>
                  <a:pt x="3165827" y="3165827"/>
                </a:lnTo>
                <a:lnTo>
                  <a:pt x="0" y="3165827"/>
                </a:lnTo>
                <a:close/>
              </a:path>
            </a:pathLst>
          </a:custGeom>
          <a:solidFill>
            <a:srgbClr val="79886C">
              <a:alpha val="40000"/>
            </a:srgbClr>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473834" tIns="869562" rIns="473834" bIns="78105" numCol="1" spcCol="1270" anchor="ctr" anchorCtr="0">
            <a:noAutofit/>
          </a:bodyPr>
          <a:lstStyle/>
          <a:p>
            <a:pPr marL="0" marR="0" lvl="0" indent="0" algn="ctr" defTabSz="911225" rtl="0" eaLnBrk="1" fontAlgn="auto" latinLnBrk="0" hangingPunct="1">
              <a:lnSpc>
                <a:spcPct val="90000"/>
              </a:lnSpc>
              <a:spcBef>
                <a:spcPct val="0"/>
              </a:spcBef>
              <a:spcAft>
                <a:spcPct val="35000"/>
              </a:spcAft>
              <a:buClrTx/>
              <a:buSzTx/>
              <a:buFontTx/>
              <a:buNone/>
              <a:tabLst/>
              <a:defRPr/>
            </a:pPr>
            <a:endParaRPr kumimoji="0" lang="en-US" sz="2050" b="0" i="0" u="none" strike="noStrike" kern="1200" cap="none" spc="0" normalizeH="0" baseline="0" noProof="0">
              <a:ln>
                <a:noFill/>
              </a:ln>
              <a:solidFill>
                <a:schemeClr val="tx1">
                  <a:lumMod val="75000"/>
                  <a:lumOff val="25000"/>
                </a:schemeClr>
              </a:solidFill>
              <a:effectLst/>
              <a:uLnTx/>
              <a:uFillTx/>
              <a:latin typeface="Lato Light"/>
              <a:ea typeface="微软雅黑"/>
              <a:cs typeface="+mn-cs"/>
            </a:endParaRPr>
          </a:p>
        </p:txBody>
      </p:sp>
      <p:sp>
        <p:nvSpPr>
          <p:cNvPr id="36" name="Freeform 7">
            <a:extLst>
              <a:ext uri="{FF2B5EF4-FFF2-40B4-BE49-F238E27FC236}">
                <a16:creationId xmlns="" xmlns:a16="http://schemas.microsoft.com/office/drawing/2014/main" id="{37FCDCDF-C70B-40F4-9566-01A54092546E}"/>
              </a:ext>
            </a:extLst>
          </p:cNvPr>
          <p:cNvSpPr/>
          <p:nvPr/>
        </p:nvSpPr>
        <p:spPr>
          <a:xfrm>
            <a:off x="2810616" y="3707334"/>
            <a:ext cx="1834657" cy="1834657"/>
          </a:xfrm>
          <a:custGeom>
            <a:avLst/>
            <a:gdLst>
              <a:gd name="connsiteX0" fmla="*/ 0 w 3165827"/>
              <a:gd name="connsiteY0" fmla="*/ 3165827 h 3165827"/>
              <a:gd name="connsiteX1" fmla="*/ 1582914 w 3165827"/>
              <a:gd name="connsiteY1" fmla="*/ 0 h 3165827"/>
              <a:gd name="connsiteX2" fmla="*/ 3165827 w 3165827"/>
              <a:gd name="connsiteY2" fmla="*/ 3165827 h 3165827"/>
              <a:gd name="connsiteX3" fmla="*/ 0 w 3165827"/>
              <a:gd name="connsiteY3" fmla="*/ 3165827 h 3165827"/>
            </a:gdLst>
            <a:ahLst/>
            <a:cxnLst>
              <a:cxn ang="0">
                <a:pos x="connsiteX0" y="connsiteY0"/>
              </a:cxn>
              <a:cxn ang="0">
                <a:pos x="connsiteX1" y="connsiteY1"/>
              </a:cxn>
              <a:cxn ang="0">
                <a:pos x="connsiteX2" y="connsiteY2"/>
              </a:cxn>
              <a:cxn ang="0">
                <a:pos x="connsiteX3" y="connsiteY3"/>
              </a:cxn>
            </a:cxnLst>
            <a:rect l="l" t="t" r="r" b="b"/>
            <a:pathLst>
              <a:path w="3165827" h="3165827">
                <a:moveTo>
                  <a:pt x="3165827" y="0"/>
                </a:moveTo>
                <a:lnTo>
                  <a:pt x="1582913" y="3165827"/>
                </a:lnTo>
                <a:lnTo>
                  <a:pt x="0" y="0"/>
                </a:lnTo>
                <a:lnTo>
                  <a:pt x="3165827" y="0"/>
                </a:lnTo>
                <a:close/>
              </a:path>
            </a:pathLst>
          </a:custGeom>
          <a:solidFill>
            <a:srgbClr val="79886C"/>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473834" tIns="78106" rIns="473834" bIns="869562" numCol="1" spcCol="1270" anchor="ctr" anchorCtr="0">
            <a:noAutofit/>
          </a:bodyPr>
          <a:lstStyle/>
          <a:p>
            <a:pPr marL="0" marR="0" lvl="0" indent="0" algn="ctr" defTabSz="911225" rtl="0" eaLnBrk="1" fontAlgn="auto" latinLnBrk="0" hangingPunct="1">
              <a:lnSpc>
                <a:spcPct val="90000"/>
              </a:lnSpc>
              <a:spcBef>
                <a:spcPct val="0"/>
              </a:spcBef>
              <a:spcAft>
                <a:spcPct val="35000"/>
              </a:spcAft>
              <a:buClrTx/>
              <a:buSzTx/>
              <a:buFontTx/>
              <a:buNone/>
              <a:tabLst/>
              <a:defRPr/>
            </a:pPr>
            <a:endParaRPr kumimoji="0" lang="en-US" sz="2050" b="0" i="0" u="none" strike="noStrike" kern="1200" cap="none" spc="0" normalizeH="0" baseline="0" noProof="0">
              <a:ln>
                <a:noFill/>
              </a:ln>
              <a:solidFill>
                <a:schemeClr val="tx1">
                  <a:lumMod val="75000"/>
                  <a:lumOff val="25000"/>
                </a:schemeClr>
              </a:solidFill>
              <a:effectLst/>
              <a:uLnTx/>
              <a:uFillTx/>
              <a:latin typeface="Lato Light"/>
              <a:ea typeface="微软雅黑"/>
              <a:cs typeface="+mn-cs"/>
            </a:endParaRPr>
          </a:p>
        </p:txBody>
      </p:sp>
      <p:sp>
        <p:nvSpPr>
          <p:cNvPr id="37" name="Freeform 8">
            <a:extLst>
              <a:ext uri="{FF2B5EF4-FFF2-40B4-BE49-F238E27FC236}">
                <a16:creationId xmlns="" xmlns:a16="http://schemas.microsoft.com/office/drawing/2014/main" id="{6303ED1A-2056-4EC2-BE24-7BD43A0DA649}"/>
              </a:ext>
            </a:extLst>
          </p:cNvPr>
          <p:cNvSpPr/>
          <p:nvPr/>
        </p:nvSpPr>
        <p:spPr>
          <a:xfrm>
            <a:off x="3727944" y="3707334"/>
            <a:ext cx="1834656" cy="1834656"/>
          </a:xfrm>
          <a:custGeom>
            <a:avLst/>
            <a:gdLst>
              <a:gd name="connsiteX0" fmla="*/ 0 w 3165827"/>
              <a:gd name="connsiteY0" fmla="*/ 3165827 h 3165827"/>
              <a:gd name="connsiteX1" fmla="*/ 1582914 w 3165827"/>
              <a:gd name="connsiteY1" fmla="*/ 0 h 3165827"/>
              <a:gd name="connsiteX2" fmla="*/ 3165827 w 3165827"/>
              <a:gd name="connsiteY2" fmla="*/ 3165827 h 3165827"/>
              <a:gd name="connsiteX3" fmla="*/ 0 w 3165827"/>
              <a:gd name="connsiteY3" fmla="*/ 3165827 h 3165827"/>
            </a:gdLst>
            <a:ahLst/>
            <a:cxnLst>
              <a:cxn ang="0">
                <a:pos x="connsiteX0" y="connsiteY0"/>
              </a:cxn>
              <a:cxn ang="0">
                <a:pos x="connsiteX1" y="connsiteY1"/>
              </a:cxn>
              <a:cxn ang="0">
                <a:pos x="connsiteX2" y="connsiteY2"/>
              </a:cxn>
              <a:cxn ang="0">
                <a:pos x="connsiteX3" y="connsiteY3"/>
              </a:cxn>
            </a:cxnLst>
            <a:rect l="l" t="t" r="r" b="b"/>
            <a:pathLst>
              <a:path w="3165827" h="3165827">
                <a:moveTo>
                  <a:pt x="0" y="3165827"/>
                </a:moveTo>
                <a:lnTo>
                  <a:pt x="1582914" y="0"/>
                </a:lnTo>
                <a:lnTo>
                  <a:pt x="3165827" y="3165827"/>
                </a:lnTo>
                <a:lnTo>
                  <a:pt x="0" y="3165827"/>
                </a:lnTo>
                <a:close/>
              </a:path>
            </a:pathLst>
          </a:custGeom>
          <a:solidFill>
            <a:srgbClr val="79886C">
              <a:alpha val="40000"/>
            </a:srgbClr>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473834" tIns="869562" rIns="473834" bIns="78105" numCol="1" spcCol="1270" anchor="ctr" anchorCtr="0">
            <a:noAutofit/>
          </a:bodyPr>
          <a:lstStyle/>
          <a:p>
            <a:pPr marL="0" marR="0" lvl="0" indent="0" algn="ctr" defTabSz="911225" rtl="0" eaLnBrk="1" fontAlgn="auto" latinLnBrk="0" hangingPunct="1">
              <a:lnSpc>
                <a:spcPct val="90000"/>
              </a:lnSpc>
              <a:spcBef>
                <a:spcPct val="0"/>
              </a:spcBef>
              <a:spcAft>
                <a:spcPct val="35000"/>
              </a:spcAft>
              <a:buClrTx/>
              <a:buSzTx/>
              <a:buFontTx/>
              <a:buNone/>
              <a:tabLst/>
              <a:defRPr/>
            </a:pPr>
            <a:endParaRPr kumimoji="0" lang="en-US" sz="2050" b="0" i="0" u="none" strike="noStrike" kern="1200" cap="none" spc="0" normalizeH="0" baseline="0" noProof="0">
              <a:ln>
                <a:noFill/>
              </a:ln>
              <a:solidFill>
                <a:schemeClr val="tx1">
                  <a:lumMod val="75000"/>
                  <a:lumOff val="25000"/>
                </a:schemeClr>
              </a:solidFill>
              <a:effectLst/>
              <a:uLnTx/>
              <a:uFillTx/>
              <a:latin typeface="Lato Light"/>
              <a:ea typeface="微软雅黑"/>
              <a:cs typeface="+mn-cs"/>
            </a:endParaRPr>
          </a:p>
        </p:txBody>
      </p:sp>
      <p:sp>
        <p:nvSpPr>
          <p:cNvPr id="38" name="Subtitle 2">
            <a:extLst>
              <a:ext uri="{FF2B5EF4-FFF2-40B4-BE49-F238E27FC236}">
                <a16:creationId xmlns="" xmlns:a16="http://schemas.microsoft.com/office/drawing/2014/main" id="{EA467489-81CD-4837-AB8A-CA563F7297E1}"/>
              </a:ext>
            </a:extLst>
          </p:cNvPr>
          <p:cNvSpPr txBox="1">
            <a:spLocks/>
          </p:cNvSpPr>
          <p:nvPr/>
        </p:nvSpPr>
        <p:spPr>
          <a:xfrm>
            <a:off x="6856554" y="3133606"/>
            <a:ext cx="4214068" cy="6227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l"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awesome hands also we are companies</a:t>
            </a:r>
          </a:p>
        </p:txBody>
      </p:sp>
      <p:sp>
        <p:nvSpPr>
          <p:cNvPr id="39" name="TextBox 61">
            <a:extLst>
              <a:ext uri="{FF2B5EF4-FFF2-40B4-BE49-F238E27FC236}">
                <a16:creationId xmlns="" xmlns:a16="http://schemas.microsoft.com/office/drawing/2014/main" id="{78AAEE4E-3DC9-45F4-BD79-C411C76B6CA6}"/>
              </a:ext>
            </a:extLst>
          </p:cNvPr>
          <p:cNvSpPr txBox="1"/>
          <p:nvPr/>
        </p:nvSpPr>
        <p:spPr>
          <a:xfrm>
            <a:off x="6915340" y="2823656"/>
            <a:ext cx="1750800" cy="276999"/>
          </a:xfrm>
          <a:prstGeom prst="rect">
            <a:avLst/>
          </a:prstGeom>
          <a:noFill/>
        </p:spPr>
        <p:txBody>
          <a:bodyPr wrap="none" rtlCol="0" anchor="ctr" anchorCtr="0">
            <a:sp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OFFER AWESOME SERVICES</a:t>
            </a:r>
          </a:p>
        </p:txBody>
      </p:sp>
      <p:sp>
        <p:nvSpPr>
          <p:cNvPr id="40" name="Subtitle 2">
            <a:extLst>
              <a:ext uri="{FF2B5EF4-FFF2-40B4-BE49-F238E27FC236}">
                <a16:creationId xmlns="" xmlns:a16="http://schemas.microsoft.com/office/drawing/2014/main" id="{4AB21A0D-16EF-4CFE-99C7-92374D685573}"/>
              </a:ext>
            </a:extLst>
          </p:cNvPr>
          <p:cNvSpPr txBox="1">
            <a:spLocks/>
          </p:cNvSpPr>
          <p:nvPr/>
        </p:nvSpPr>
        <p:spPr>
          <a:xfrm>
            <a:off x="6856554" y="5600453"/>
            <a:ext cx="4214068" cy="6227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l"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awesome hands also we are companies</a:t>
            </a:r>
          </a:p>
        </p:txBody>
      </p:sp>
      <p:sp>
        <p:nvSpPr>
          <p:cNvPr id="41" name="TextBox 63">
            <a:extLst>
              <a:ext uri="{FF2B5EF4-FFF2-40B4-BE49-F238E27FC236}">
                <a16:creationId xmlns="" xmlns:a16="http://schemas.microsoft.com/office/drawing/2014/main" id="{D84448CB-24D9-4C94-B547-B7C62E96C093}"/>
              </a:ext>
            </a:extLst>
          </p:cNvPr>
          <p:cNvSpPr txBox="1"/>
          <p:nvPr/>
        </p:nvSpPr>
        <p:spPr>
          <a:xfrm>
            <a:off x="6915340" y="5290503"/>
            <a:ext cx="1378904" cy="276999"/>
          </a:xfrm>
          <a:prstGeom prst="rect">
            <a:avLst/>
          </a:prstGeom>
          <a:noFill/>
        </p:spPr>
        <p:txBody>
          <a:bodyPr wrap="none" rtlCol="0" anchor="ctr" anchorCtr="0">
            <a:sp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OFFER 24/7 SUPPORT</a:t>
            </a:r>
          </a:p>
        </p:txBody>
      </p:sp>
      <p:sp>
        <p:nvSpPr>
          <p:cNvPr id="42" name="Subtitle 2">
            <a:extLst>
              <a:ext uri="{FF2B5EF4-FFF2-40B4-BE49-F238E27FC236}">
                <a16:creationId xmlns="" xmlns:a16="http://schemas.microsoft.com/office/drawing/2014/main" id="{60C93D82-55D4-4186-B5B7-3635166DAD1A}"/>
              </a:ext>
            </a:extLst>
          </p:cNvPr>
          <p:cNvSpPr txBox="1">
            <a:spLocks/>
          </p:cNvSpPr>
          <p:nvPr/>
        </p:nvSpPr>
        <p:spPr>
          <a:xfrm>
            <a:off x="6856554" y="1898017"/>
            <a:ext cx="4214068" cy="6227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l"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awesome hands also we are companies</a:t>
            </a:r>
          </a:p>
        </p:txBody>
      </p:sp>
      <p:sp>
        <p:nvSpPr>
          <p:cNvPr id="43" name="TextBox 65">
            <a:extLst>
              <a:ext uri="{FF2B5EF4-FFF2-40B4-BE49-F238E27FC236}">
                <a16:creationId xmlns="" xmlns:a16="http://schemas.microsoft.com/office/drawing/2014/main" id="{C2B3E4DB-723C-4AA6-859A-6E2614F1EE62}"/>
              </a:ext>
            </a:extLst>
          </p:cNvPr>
          <p:cNvSpPr txBox="1"/>
          <p:nvPr/>
        </p:nvSpPr>
        <p:spPr>
          <a:xfrm>
            <a:off x="6915340" y="1588067"/>
            <a:ext cx="1529586" cy="276999"/>
          </a:xfrm>
          <a:prstGeom prst="rect">
            <a:avLst/>
          </a:prstGeom>
          <a:noFill/>
        </p:spPr>
        <p:txBody>
          <a:bodyPr wrap="none" rtlCol="0" anchor="ctr" anchorCtr="0">
            <a:sp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BE THE BEST COMPANY</a:t>
            </a:r>
          </a:p>
        </p:txBody>
      </p:sp>
      <p:sp>
        <p:nvSpPr>
          <p:cNvPr id="44" name="Shape 2645">
            <a:extLst>
              <a:ext uri="{FF2B5EF4-FFF2-40B4-BE49-F238E27FC236}">
                <a16:creationId xmlns="" xmlns:a16="http://schemas.microsoft.com/office/drawing/2014/main" id="{DB7873A1-04F7-42B5-B3C7-9A312DC81E05}"/>
              </a:ext>
            </a:extLst>
          </p:cNvPr>
          <p:cNvSpPr/>
          <p:nvPr/>
        </p:nvSpPr>
        <p:spPr>
          <a:xfrm>
            <a:off x="6507481" y="1622422"/>
            <a:ext cx="279328" cy="20314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chemeClr val="tx1">
                  <a:lumMod val="75000"/>
                  <a:lumOff val="25000"/>
                </a:schemeClr>
              </a:solidFill>
              <a:effectLst>
                <a:outerShdw blurRad="38100" dist="12700" dir="5400000" rotWithShape="0">
                  <a:srgbClr val="000000">
                    <a:alpha val="50000"/>
                  </a:srgbClr>
                </a:outerShdw>
              </a:effectLst>
              <a:uLnTx/>
              <a:uFillTx/>
              <a:latin typeface="书体坊郭小语钢笔楷体" panose="02010601030101010101" pitchFamily="2" charset="-122"/>
              <a:ea typeface="书体坊郭小语钢笔楷体" panose="02010601030101010101" pitchFamily="2" charset="-122"/>
              <a:sym typeface="Gill Sans"/>
            </a:endParaRPr>
          </a:p>
        </p:txBody>
      </p:sp>
      <p:sp>
        <p:nvSpPr>
          <p:cNvPr id="45" name="Shape 2687">
            <a:extLst>
              <a:ext uri="{FF2B5EF4-FFF2-40B4-BE49-F238E27FC236}">
                <a16:creationId xmlns="" xmlns:a16="http://schemas.microsoft.com/office/drawing/2014/main" id="{45E73FF9-49F4-489A-BCDE-2D408E97C37A}"/>
              </a:ext>
            </a:extLst>
          </p:cNvPr>
          <p:cNvSpPr/>
          <p:nvPr/>
        </p:nvSpPr>
        <p:spPr>
          <a:xfrm>
            <a:off x="6507481" y="2820475"/>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chemeClr val="tx1">
                  <a:lumMod val="75000"/>
                  <a:lumOff val="25000"/>
                </a:schemeClr>
              </a:solidFill>
              <a:effectLst>
                <a:outerShdw blurRad="38100" dist="12700" dir="5400000" rotWithShape="0">
                  <a:srgbClr val="000000">
                    <a:alpha val="50000"/>
                  </a:srgbClr>
                </a:outerShdw>
              </a:effectLst>
              <a:uLnTx/>
              <a:uFillTx/>
              <a:latin typeface="书体坊郭小语钢笔楷体" panose="02010601030101010101" pitchFamily="2" charset="-122"/>
              <a:ea typeface="书体坊郭小语钢笔楷体" panose="02010601030101010101" pitchFamily="2" charset="-122"/>
              <a:sym typeface="Gill Sans"/>
            </a:endParaRPr>
          </a:p>
        </p:txBody>
      </p:sp>
      <p:sp>
        <p:nvSpPr>
          <p:cNvPr id="46" name="Subtitle 2">
            <a:extLst>
              <a:ext uri="{FF2B5EF4-FFF2-40B4-BE49-F238E27FC236}">
                <a16:creationId xmlns="" xmlns:a16="http://schemas.microsoft.com/office/drawing/2014/main" id="{3A2E0748-0A8A-4919-81A2-41993FAB5260}"/>
              </a:ext>
            </a:extLst>
          </p:cNvPr>
          <p:cNvSpPr txBox="1">
            <a:spLocks/>
          </p:cNvSpPr>
          <p:nvPr/>
        </p:nvSpPr>
        <p:spPr>
          <a:xfrm>
            <a:off x="6856554" y="4369195"/>
            <a:ext cx="4214068" cy="6227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l"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awesome hands also we are companies</a:t>
            </a:r>
          </a:p>
        </p:txBody>
      </p:sp>
      <p:sp>
        <p:nvSpPr>
          <p:cNvPr id="47" name="TextBox 38">
            <a:extLst>
              <a:ext uri="{FF2B5EF4-FFF2-40B4-BE49-F238E27FC236}">
                <a16:creationId xmlns="" xmlns:a16="http://schemas.microsoft.com/office/drawing/2014/main" id="{1F42AA6D-8DDE-4BE6-A390-A4B518836DF2}"/>
              </a:ext>
            </a:extLst>
          </p:cNvPr>
          <p:cNvSpPr txBox="1"/>
          <p:nvPr/>
        </p:nvSpPr>
        <p:spPr>
          <a:xfrm>
            <a:off x="6915340" y="4059245"/>
            <a:ext cx="1882247" cy="276999"/>
          </a:xfrm>
          <a:prstGeom prst="rect">
            <a:avLst/>
          </a:prstGeom>
          <a:noFill/>
        </p:spPr>
        <p:txBody>
          <a:bodyPr wrap="none" rtlCol="0" anchor="ctr" anchorCtr="0">
            <a:sp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RELEASE CREATIVE LAYOUTS</a:t>
            </a:r>
          </a:p>
        </p:txBody>
      </p:sp>
      <p:sp>
        <p:nvSpPr>
          <p:cNvPr id="48" name="Shape 2783">
            <a:extLst>
              <a:ext uri="{FF2B5EF4-FFF2-40B4-BE49-F238E27FC236}">
                <a16:creationId xmlns="" xmlns:a16="http://schemas.microsoft.com/office/drawing/2014/main" id="{AE58DC79-1255-45F9-B898-DF02C25CEAFD}"/>
              </a:ext>
            </a:extLst>
          </p:cNvPr>
          <p:cNvSpPr/>
          <p:nvPr/>
        </p:nvSpPr>
        <p:spPr>
          <a:xfrm>
            <a:off x="6507481" y="4077124"/>
            <a:ext cx="279328" cy="241238"/>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chemeClr val="tx1">
                  <a:lumMod val="75000"/>
                  <a:lumOff val="25000"/>
                </a:schemeClr>
              </a:solidFill>
              <a:effectLst>
                <a:outerShdw blurRad="38100" dist="12700" dir="5400000" rotWithShape="0">
                  <a:srgbClr val="000000">
                    <a:alpha val="50000"/>
                  </a:srgbClr>
                </a:outerShdw>
              </a:effectLst>
              <a:uLnTx/>
              <a:uFillTx/>
              <a:latin typeface="书体坊郭小语钢笔楷体" panose="02010601030101010101" pitchFamily="2" charset="-122"/>
              <a:ea typeface="书体坊郭小语钢笔楷体" panose="02010601030101010101" pitchFamily="2" charset="-122"/>
              <a:sym typeface="Gill Sans"/>
            </a:endParaRPr>
          </a:p>
        </p:txBody>
      </p:sp>
      <p:sp>
        <p:nvSpPr>
          <p:cNvPr id="49" name="Shape 2547">
            <a:extLst>
              <a:ext uri="{FF2B5EF4-FFF2-40B4-BE49-F238E27FC236}">
                <a16:creationId xmlns="" xmlns:a16="http://schemas.microsoft.com/office/drawing/2014/main" id="{91BF46F4-3553-4653-95B7-1D5DF7F02160}"/>
              </a:ext>
            </a:extLst>
          </p:cNvPr>
          <p:cNvSpPr/>
          <p:nvPr/>
        </p:nvSpPr>
        <p:spPr>
          <a:xfrm>
            <a:off x="6507480" y="5262662"/>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chemeClr val="tx1">
                  <a:lumMod val="75000"/>
                  <a:lumOff val="25000"/>
                </a:schemeClr>
              </a:solidFill>
              <a:effectLst>
                <a:outerShdw blurRad="38100" dist="12700" dir="5400000" rotWithShape="0">
                  <a:srgbClr val="000000">
                    <a:alpha val="50000"/>
                  </a:srgbClr>
                </a:outerShdw>
              </a:effectLst>
              <a:uLnTx/>
              <a:uFillTx/>
              <a:latin typeface="书体坊郭小语钢笔楷体" panose="02010601030101010101" pitchFamily="2" charset="-122"/>
              <a:ea typeface="书体坊郭小语钢笔楷体" panose="02010601030101010101" pitchFamily="2" charset="-122"/>
              <a:sym typeface="Gill Sans"/>
            </a:endParaRPr>
          </a:p>
        </p:txBody>
      </p:sp>
    </p:spTree>
    <p:extLst>
      <p:ext uri="{BB962C8B-B14F-4D97-AF65-F5344CB8AC3E}">
        <p14:creationId xmlns:p14="http://schemas.microsoft.com/office/powerpoint/2010/main" val="34496079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Effect transition="in" filter="fade">
                                      <p:cBhvr>
                                        <p:cTn id="19" dur="500"/>
                                        <p:tgtEl>
                                          <p:spTgt spid="3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1+#ppt_w/2"/>
                                          </p:val>
                                        </p:tav>
                                        <p:tav tm="100000">
                                          <p:val>
                                            <p:strVal val="#ppt_x"/>
                                          </p:val>
                                        </p:tav>
                                      </p:tavLst>
                                    </p:anim>
                                    <p:anim calcmode="lin" valueType="num">
                                      <p:cBhvr additive="base">
                                        <p:cTn id="30" dur="5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1+#ppt_w/2"/>
                                          </p:val>
                                        </p:tav>
                                        <p:tav tm="100000">
                                          <p:val>
                                            <p:strVal val="#ppt_x"/>
                                          </p:val>
                                        </p:tav>
                                      </p:tavLst>
                                    </p:anim>
                                    <p:anim calcmode="lin" valueType="num">
                                      <p:cBhvr additive="base">
                                        <p:cTn id="34" dur="500" fill="hold"/>
                                        <p:tgtEl>
                                          <p:spTgt spid="3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1+#ppt_w/2"/>
                                          </p:val>
                                        </p:tav>
                                        <p:tav tm="100000">
                                          <p:val>
                                            <p:strVal val="#ppt_x"/>
                                          </p:val>
                                        </p:tav>
                                      </p:tavLst>
                                    </p:anim>
                                    <p:anim calcmode="lin" valueType="num">
                                      <p:cBhvr additive="base">
                                        <p:cTn id="38" dur="500" fill="hold"/>
                                        <p:tgtEl>
                                          <p:spTgt spid="4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1+#ppt_w/2"/>
                                          </p:val>
                                        </p:tav>
                                        <p:tav tm="100000">
                                          <p:val>
                                            <p:strVal val="#ppt_x"/>
                                          </p:val>
                                        </p:tav>
                                      </p:tavLst>
                                    </p:anim>
                                    <p:anim calcmode="lin" valueType="num">
                                      <p:cBhvr additive="base">
                                        <p:cTn id="42" dur="500" fill="hold"/>
                                        <p:tgtEl>
                                          <p:spTgt spid="41"/>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500" fill="hold"/>
                                        <p:tgtEl>
                                          <p:spTgt spid="42"/>
                                        </p:tgtEl>
                                        <p:attrNameLst>
                                          <p:attrName>ppt_x</p:attrName>
                                        </p:attrNameLst>
                                      </p:cBhvr>
                                      <p:tavLst>
                                        <p:tav tm="0">
                                          <p:val>
                                            <p:strVal val="1+#ppt_w/2"/>
                                          </p:val>
                                        </p:tav>
                                        <p:tav tm="100000">
                                          <p:val>
                                            <p:strVal val="#ppt_x"/>
                                          </p:val>
                                        </p:tav>
                                      </p:tavLst>
                                    </p:anim>
                                    <p:anim calcmode="lin" valueType="num">
                                      <p:cBhvr additive="base">
                                        <p:cTn id="46" dur="500" fill="hold"/>
                                        <p:tgtEl>
                                          <p:spTgt spid="42"/>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1+#ppt_w/2"/>
                                          </p:val>
                                        </p:tav>
                                        <p:tav tm="100000">
                                          <p:val>
                                            <p:strVal val="#ppt_x"/>
                                          </p:val>
                                        </p:tav>
                                      </p:tavLst>
                                    </p:anim>
                                    <p:anim calcmode="lin" valueType="num">
                                      <p:cBhvr additive="base">
                                        <p:cTn id="50" dur="50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1+#ppt_w/2"/>
                                          </p:val>
                                        </p:tav>
                                        <p:tav tm="100000">
                                          <p:val>
                                            <p:strVal val="#ppt_x"/>
                                          </p:val>
                                        </p:tav>
                                      </p:tavLst>
                                    </p:anim>
                                    <p:anim calcmode="lin" valueType="num">
                                      <p:cBhvr additive="base">
                                        <p:cTn id="54" dur="500" fill="hold"/>
                                        <p:tgtEl>
                                          <p:spTgt spid="44"/>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1+#ppt_w/2"/>
                                          </p:val>
                                        </p:tav>
                                        <p:tav tm="100000">
                                          <p:val>
                                            <p:strVal val="#ppt_x"/>
                                          </p:val>
                                        </p:tav>
                                      </p:tavLst>
                                    </p:anim>
                                    <p:anim calcmode="lin" valueType="num">
                                      <p:cBhvr additive="base">
                                        <p:cTn id="58" dur="500" fill="hold"/>
                                        <p:tgtEl>
                                          <p:spTgt spid="45"/>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500" fill="hold"/>
                                        <p:tgtEl>
                                          <p:spTgt spid="46"/>
                                        </p:tgtEl>
                                        <p:attrNameLst>
                                          <p:attrName>ppt_x</p:attrName>
                                        </p:attrNameLst>
                                      </p:cBhvr>
                                      <p:tavLst>
                                        <p:tav tm="0">
                                          <p:val>
                                            <p:strVal val="1+#ppt_w/2"/>
                                          </p:val>
                                        </p:tav>
                                        <p:tav tm="100000">
                                          <p:val>
                                            <p:strVal val="#ppt_x"/>
                                          </p:val>
                                        </p:tav>
                                      </p:tavLst>
                                    </p:anim>
                                    <p:anim calcmode="lin" valueType="num">
                                      <p:cBhvr additive="base">
                                        <p:cTn id="62" dur="500" fill="hold"/>
                                        <p:tgtEl>
                                          <p:spTgt spid="46"/>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additive="base">
                                        <p:cTn id="65" dur="500" fill="hold"/>
                                        <p:tgtEl>
                                          <p:spTgt spid="47"/>
                                        </p:tgtEl>
                                        <p:attrNameLst>
                                          <p:attrName>ppt_x</p:attrName>
                                        </p:attrNameLst>
                                      </p:cBhvr>
                                      <p:tavLst>
                                        <p:tav tm="0">
                                          <p:val>
                                            <p:strVal val="1+#ppt_w/2"/>
                                          </p:val>
                                        </p:tav>
                                        <p:tav tm="100000">
                                          <p:val>
                                            <p:strVal val="#ppt_x"/>
                                          </p:val>
                                        </p:tav>
                                      </p:tavLst>
                                    </p:anim>
                                    <p:anim calcmode="lin" valueType="num">
                                      <p:cBhvr additive="base">
                                        <p:cTn id="66" dur="500" fill="hold"/>
                                        <p:tgtEl>
                                          <p:spTgt spid="47"/>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500" fill="hold"/>
                                        <p:tgtEl>
                                          <p:spTgt spid="48"/>
                                        </p:tgtEl>
                                        <p:attrNameLst>
                                          <p:attrName>ppt_x</p:attrName>
                                        </p:attrNameLst>
                                      </p:cBhvr>
                                      <p:tavLst>
                                        <p:tav tm="0">
                                          <p:val>
                                            <p:strVal val="1+#ppt_w/2"/>
                                          </p:val>
                                        </p:tav>
                                        <p:tav tm="100000">
                                          <p:val>
                                            <p:strVal val="#ppt_x"/>
                                          </p:val>
                                        </p:tav>
                                      </p:tavLst>
                                    </p:anim>
                                    <p:anim calcmode="lin" valueType="num">
                                      <p:cBhvr additive="base">
                                        <p:cTn id="70" dur="500" fill="hold"/>
                                        <p:tgtEl>
                                          <p:spTgt spid="48"/>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additive="base">
                                        <p:cTn id="73" dur="500" fill="hold"/>
                                        <p:tgtEl>
                                          <p:spTgt spid="49"/>
                                        </p:tgtEl>
                                        <p:attrNameLst>
                                          <p:attrName>ppt_x</p:attrName>
                                        </p:attrNameLst>
                                      </p:cBhvr>
                                      <p:tavLst>
                                        <p:tav tm="0">
                                          <p:val>
                                            <p:strVal val="1+#ppt_w/2"/>
                                          </p:val>
                                        </p:tav>
                                        <p:tav tm="100000">
                                          <p:val>
                                            <p:strVal val="#ppt_x"/>
                                          </p:val>
                                        </p:tav>
                                      </p:tavLst>
                                    </p:anim>
                                    <p:anim calcmode="lin" valueType="num">
                                      <p:cBhvr additive="base">
                                        <p:cTn id="7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p:bldP spid="39" grpId="0"/>
      <p:bldP spid="40" grpId="0"/>
      <p:bldP spid="41" grpId="0"/>
      <p:bldP spid="42" grpId="0"/>
      <p:bldP spid="43" grpId="0"/>
      <p:bldP spid="44" grpId="0" animBg="1"/>
      <p:bldP spid="45" grpId="0" animBg="1"/>
      <p:bldP spid="46" grpId="0"/>
      <p:bldP spid="47" grpId="0"/>
      <p:bldP spid="48" grpId="0" animBg="1"/>
      <p:bldP spid="4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 xmlns:a16="http://schemas.microsoft.com/office/drawing/2014/main" id="{7A33E229-FEB5-46E7-A946-558B709ABDE3}"/>
              </a:ext>
            </a:extLst>
          </p:cNvPr>
          <p:cNvGrpSpPr/>
          <p:nvPr/>
        </p:nvGrpSpPr>
        <p:grpSpPr>
          <a:xfrm>
            <a:off x="1402279" y="271539"/>
            <a:ext cx="4421499" cy="1242573"/>
            <a:chOff x="627579" y="610573"/>
            <a:chExt cx="4421499" cy="1242573"/>
          </a:xfrm>
        </p:grpSpPr>
        <p:sp>
          <p:nvSpPr>
            <p:cNvPr id="44" name="矩形 43">
              <a:extLst>
                <a:ext uri="{FF2B5EF4-FFF2-40B4-BE49-F238E27FC236}">
                  <a16:creationId xmlns="" xmlns:a16="http://schemas.microsoft.com/office/drawing/2014/main" id="{F6E87E46-F44A-4DE4-B8D5-976234BF12B7}"/>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45" name="文本框 44">
              <a:extLst>
                <a:ext uri="{FF2B5EF4-FFF2-40B4-BE49-F238E27FC236}">
                  <a16:creationId xmlns="" xmlns:a16="http://schemas.microsoft.com/office/drawing/2014/main" id="{4E9E38FB-75B6-44C5-B102-6952749DB662}"/>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46" name="直接连接符 45">
            <a:extLst>
              <a:ext uri="{FF2B5EF4-FFF2-40B4-BE49-F238E27FC236}">
                <a16:creationId xmlns="" xmlns:a16="http://schemas.microsoft.com/office/drawing/2014/main" id="{F549FC84-3088-42D1-A026-010B9A5CCB99}"/>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graphicFrame>
        <p:nvGraphicFramePr>
          <p:cNvPr id="47" name="Chart 9">
            <a:extLst>
              <a:ext uri="{FF2B5EF4-FFF2-40B4-BE49-F238E27FC236}">
                <a16:creationId xmlns="" xmlns:a16="http://schemas.microsoft.com/office/drawing/2014/main" id="{0945514F-AE9D-4787-BCE9-82415067AF7E}"/>
              </a:ext>
            </a:extLst>
          </p:cNvPr>
          <p:cNvGraphicFramePr/>
          <p:nvPr>
            <p:extLst>
              <p:ext uri="{D42A27DB-BD31-4B8C-83A1-F6EECF244321}">
                <p14:modId xmlns:p14="http://schemas.microsoft.com/office/powerpoint/2010/main" val="1750152790"/>
              </p:ext>
            </p:extLst>
          </p:nvPr>
        </p:nvGraphicFramePr>
        <p:xfrm>
          <a:off x="1528760" y="3001894"/>
          <a:ext cx="9957974" cy="2544528"/>
        </p:xfrm>
        <a:graphic>
          <a:graphicData uri="http://schemas.openxmlformats.org/drawingml/2006/chart">
            <c:chart xmlns:c="http://schemas.openxmlformats.org/drawingml/2006/chart" xmlns:r="http://schemas.openxmlformats.org/officeDocument/2006/relationships" r:id="rId3"/>
          </a:graphicData>
        </a:graphic>
      </p:graphicFrame>
      <p:sp>
        <p:nvSpPr>
          <p:cNvPr id="48" name="TextBox 10">
            <a:extLst>
              <a:ext uri="{FF2B5EF4-FFF2-40B4-BE49-F238E27FC236}">
                <a16:creationId xmlns="" xmlns:a16="http://schemas.microsoft.com/office/drawing/2014/main" id="{90BB7304-BEEC-4E81-853B-07A504D68FC7}"/>
              </a:ext>
            </a:extLst>
          </p:cNvPr>
          <p:cNvSpPr txBox="1"/>
          <p:nvPr/>
        </p:nvSpPr>
        <p:spPr>
          <a:xfrm>
            <a:off x="2292491" y="2506229"/>
            <a:ext cx="1047082" cy="507831"/>
          </a:xfrm>
          <a:prstGeom prst="rect">
            <a:avLst/>
          </a:prstGeom>
          <a:noFill/>
        </p:spPr>
        <p:txBody>
          <a:bodyPr wrap="none" rtlCol="0">
            <a:spAutoFit/>
          </a:bodyPr>
          <a:lstStyle/>
          <a:p>
            <a:pPr algn="ctr"/>
            <a:r>
              <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Dekko" panose="02000600000000000000" pitchFamily="2" charset="0"/>
              </a:rPr>
              <a:t>75.8 / 1000</a:t>
            </a:r>
          </a:p>
          <a:p>
            <a:pPr algn="ctr"/>
            <a:r>
              <a:rPr lang="en-US" sz="9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anose="020B0606030504020204" pitchFamily="34" charset="0"/>
              </a:rPr>
              <a:t>STUDENT</a:t>
            </a:r>
          </a:p>
        </p:txBody>
      </p:sp>
      <p:sp>
        <p:nvSpPr>
          <p:cNvPr id="49" name="TextBox 11">
            <a:extLst>
              <a:ext uri="{FF2B5EF4-FFF2-40B4-BE49-F238E27FC236}">
                <a16:creationId xmlns="" xmlns:a16="http://schemas.microsoft.com/office/drawing/2014/main" id="{82C63354-57CA-433E-9A59-59A3BCDF8977}"/>
              </a:ext>
            </a:extLst>
          </p:cNvPr>
          <p:cNvSpPr txBox="1"/>
          <p:nvPr/>
        </p:nvSpPr>
        <p:spPr>
          <a:xfrm>
            <a:off x="4782090" y="2506229"/>
            <a:ext cx="1047082" cy="507831"/>
          </a:xfrm>
          <a:prstGeom prst="rect">
            <a:avLst/>
          </a:prstGeom>
          <a:noFill/>
        </p:spPr>
        <p:txBody>
          <a:bodyPr wrap="none" rtlCol="0">
            <a:spAutoFit/>
          </a:bodyPr>
          <a:lstStyle/>
          <a:p>
            <a:pPr algn="ctr"/>
            <a:r>
              <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Dekko" panose="02000600000000000000" pitchFamily="2" charset="0"/>
              </a:rPr>
              <a:t>80.5 / 1250</a:t>
            </a:r>
          </a:p>
          <a:p>
            <a:pPr algn="ctr"/>
            <a:r>
              <a:rPr lang="en-US" sz="9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anose="020B0606030504020204" pitchFamily="34" charset="0"/>
              </a:rPr>
              <a:t>AWWARDS</a:t>
            </a:r>
          </a:p>
        </p:txBody>
      </p:sp>
      <p:sp>
        <p:nvSpPr>
          <p:cNvPr id="50" name="TextBox 12">
            <a:extLst>
              <a:ext uri="{FF2B5EF4-FFF2-40B4-BE49-F238E27FC236}">
                <a16:creationId xmlns="" xmlns:a16="http://schemas.microsoft.com/office/drawing/2014/main" id="{DE02E390-037B-4C19-A81B-808A3B98E85E}"/>
              </a:ext>
            </a:extLst>
          </p:cNvPr>
          <p:cNvSpPr txBox="1"/>
          <p:nvPr/>
        </p:nvSpPr>
        <p:spPr>
          <a:xfrm>
            <a:off x="7317375" y="2506229"/>
            <a:ext cx="955710" cy="507831"/>
          </a:xfrm>
          <a:prstGeom prst="rect">
            <a:avLst/>
          </a:prstGeom>
          <a:noFill/>
        </p:spPr>
        <p:txBody>
          <a:bodyPr wrap="none" rtlCol="0">
            <a:spAutoFit/>
          </a:bodyPr>
          <a:lstStyle/>
          <a:p>
            <a:pPr algn="ctr"/>
            <a:r>
              <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Dekko" panose="02000600000000000000" pitchFamily="2" charset="0"/>
              </a:rPr>
              <a:t>50.4 / 950</a:t>
            </a:r>
          </a:p>
          <a:p>
            <a:pPr algn="ctr"/>
            <a:r>
              <a:rPr lang="en-US" sz="9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anose="020B0606030504020204" pitchFamily="34" charset="0"/>
              </a:rPr>
              <a:t>COSTUMER</a:t>
            </a:r>
          </a:p>
        </p:txBody>
      </p:sp>
      <p:sp>
        <p:nvSpPr>
          <p:cNvPr id="51" name="TextBox 13">
            <a:extLst>
              <a:ext uri="{FF2B5EF4-FFF2-40B4-BE49-F238E27FC236}">
                <a16:creationId xmlns="" xmlns:a16="http://schemas.microsoft.com/office/drawing/2014/main" id="{5D2139F3-15E2-437D-AD2C-073CCCDEA1E1}"/>
              </a:ext>
            </a:extLst>
          </p:cNvPr>
          <p:cNvSpPr txBox="1"/>
          <p:nvPr/>
        </p:nvSpPr>
        <p:spPr>
          <a:xfrm>
            <a:off x="9761289" y="2506229"/>
            <a:ext cx="1047082" cy="507831"/>
          </a:xfrm>
          <a:prstGeom prst="rect">
            <a:avLst/>
          </a:prstGeom>
          <a:noFill/>
        </p:spPr>
        <p:txBody>
          <a:bodyPr wrap="none" rtlCol="0">
            <a:spAutoFit/>
          </a:bodyPr>
          <a:lstStyle/>
          <a:p>
            <a:pPr algn="ctr"/>
            <a:r>
              <a:rPr lang="en-US"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Dekko" panose="02000600000000000000" pitchFamily="2" charset="0"/>
              </a:rPr>
              <a:t>80.9 / 1320</a:t>
            </a:r>
          </a:p>
          <a:p>
            <a:pPr algn="ctr"/>
            <a:r>
              <a:rPr lang="en-US" sz="9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cs typeface="Open Sans" panose="020B0606030504020204" pitchFamily="34" charset="0"/>
              </a:rPr>
              <a:t>SECURITY</a:t>
            </a:r>
          </a:p>
        </p:txBody>
      </p:sp>
    </p:spTree>
    <p:extLst>
      <p:ext uri="{BB962C8B-B14F-4D97-AF65-F5344CB8AC3E}">
        <p14:creationId xmlns:p14="http://schemas.microsoft.com/office/powerpoint/2010/main" val="7564517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graphicEl>
                                              <a:chart seriesIdx="-3" categoryIdx="-3" bldStep="gridLegend"/>
                                            </p:graphicEl>
                                          </p:spTgt>
                                        </p:tgtEl>
                                        <p:attrNameLst>
                                          <p:attrName>style.visibility</p:attrName>
                                        </p:attrNameLst>
                                      </p:cBhvr>
                                      <p:to>
                                        <p:strVal val="visible"/>
                                      </p:to>
                                    </p:set>
                                    <p:animEffect transition="in" filter="wipe(down)">
                                      <p:cBhvr>
                                        <p:cTn id="7" dur="10"/>
                                        <p:tgtEl>
                                          <p:spTgt spid="47">
                                            <p:graphicEl>
                                              <a:chart seriesIdx="-3" categoryIdx="-3" bldStep="gridLegend"/>
                                            </p:graphicEl>
                                          </p:spTgt>
                                        </p:tgtEl>
                                      </p:cBhvr>
                                    </p:animEffect>
                                  </p:childTnLst>
                                </p:cTn>
                              </p:par>
                            </p:childTnLst>
                          </p:cTn>
                        </p:par>
                        <p:par>
                          <p:cTn id="8" fill="hold">
                            <p:stCondLst>
                              <p:cond delay="10"/>
                            </p:stCondLst>
                            <p:childTnLst>
                              <p:par>
                                <p:cTn id="9" presetID="22" presetClass="entr" presetSubtype="4" fill="hold" grpId="0" nodeType="afterEffect">
                                  <p:stCondLst>
                                    <p:cond delay="0"/>
                                  </p:stCondLst>
                                  <p:childTnLst>
                                    <p:set>
                                      <p:cBhvr>
                                        <p:cTn id="10" dur="1" fill="hold">
                                          <p:stCondLst>
                                            <p:cond delay="0"/>
                                          </p:stCondLst>
                                        </p:cTn>
                                        <p:tgtEl>
                                          <p:spTgt spid="47">
                                            <p:graphicEl>
                                              <a:chart seriesIdx="-4" categoryIdx="0" bldStep="category"/>
                                            </p:graphicEl>
                                          </p:spTgt>
                                        </p:tgtEl>
                                        <p:attrNameLst>
                                          <p:attrName>style.visibility</p:attrName>
                                        </p:attrNameLst>
                                      </p:cBhvr>
                                      <p:to>
                                        <p:strVal val="visible"/>
                                      </p:to>
                                    </p:set>
                                    <p:animEffect transition="in" filter="wipe(down)">
                                      <p:cBhvr>
                                        <p:cTn id="11" dur="10"/>
                                        <p:tgtEl>
                                          <p:spTgt spid="47">
                                            <p:graphicEl>
                                              <a:chart seriesIdx="-4" categoryIdx="0" bldStep="category"/>
                                            </p:graphicEl>
                                          </p:spTgt>
                                        </p:tgtEl>
                                      </p:cBhvr>
                                    </p:animEffect>
                                  </p:childTnLst>
                                </p:cTn>
                              </p:par>
                            </p:childTnLst>
                          </p:cTn>
                        </p:par>
                        <p:par>
                          <p:cTn id="12" fill="hold">
                            <p:stCondLst>
                              <p:cond delay="20"/>
                            </p:stCondLst>
                            <p:childTnLst>
                              <p:par>
                                <p:cTn id="13" presetID="22" presetClass="entr" presetSubtype="4" fill="hold" grpId="0" nodeType="afterEffect">
                                  <p:stCondLst>
                                    <p:cond delay="0"/>
                                  </p:stCondLst>
                                  <p:childTnLst>
                                    <p:set>
                                      <p:cBhvr>
                                        <p:cTn id="14" dur="1" fill="hold">
                                          <p:stCondLst>
                                            <p:cond delay="0"/>
                                          </p:stCondLst>
                                        </p:cTn>
                                        <p:tgtEl>
                                          <p:spTgt spid="47">
                                            <p:graphicEl>
                                              <a:chart seriesIdx="-4" categoryIdx="1" bldStep="category"/>
                                            </p:graphicEl>
                                          </p:spTgt>
                                        </p:tgtEl>
                                        <p:attrNameLst>
                                          <p:attrName>style.visibility</p:attrName>
                                        </p:attrNameLst>
                                      </p:cBhvr>
                                      <p:to>
                                        <p:strVal val="visible"/>
                                      </p:to>
                                    </p:set>
                                    <p:animEffect transition="in" filter="wipe(down)">
                                      <p:cBhvr>
                                        <p:cTn id="15" dur="10"/>
                                        <p:tgtEl>
                                          <p:spTgt spid="47">
                                            <p:graphicEl>
                                              <a:chart seriesIdx="-4" categoryIdx="1" bldStep="category"/>
                                            </p:graphicEl>
                                          </p:spTgt>
                                        </p:tgtEl>
                                      </p:cBhvr>
                                    </p:animEffect>
                                  </p:childTnLst>
                                </p:cTn>
                              </p:par>
                            </p:childTnLst>
                          </p:cTn>
                        </p:par>
                        <p:par>
                          <p:cTn id="16" fill="hold">
                            <p:stCondLst>
                              <p:cond delay="30"/>
                            </p:stCondLst>
                            <p:childTnLst>
                              <p:par>
                                <p:cTn id="17" presetID="22" presetClass="entr" presetSubtype="4" fill="hold" grpId="0" nodeType="afterEffect">
                                  <p:stCondLst>
                                    <p:cond delay="0"/>
                                  </p:stCondLst>
                                  <p:childTnLst>
                                    <p:set>
                                      <p:cBhvr>
                                        <p:cTn id="18" dur="1" fill="hold">
                                          <p:stCondLst>
                                            <p:cond delay="0"/>
                                          </p:stCondLst>
                                        </p:cTn>
                                        <p:tgtEl>
                                          <p:spTgt spid="47">
                                            <p:graphicEl>
                                              <a:chart seriesIdx="-4" categoryIdx="2" bldStep="category"/>
                                            </p:graphicEl>
                                          </p:spTgt>
                                        </p:tgtEl>
                                        <p:attrNameLst>
                                          <p:attrName>style.visibility</p:attrName>
                                        </p:attrNameLst>
                                      </p:cBhvr>
                                      <p:to>
                                        <p:strVal val="visible"/>
                                      </p:to>
                                    </p:set>
                                    <p:animEffect transition="in" filter="wipe(down)">
                                      <p:cBhvr>
                                        <p:cTn id="19" dur="10"/>
                                        <p:tgtEl>
                                          <p:spTgt spid="47">
                                            <p:graphicEl>
                                              <a:chart seriesIdx="-4" categoryIdx="2" bldStep="category"/>
                                            </p:graphicEl>
                                          </p:spTgt>
                                        </p:tgtEl>
                                      </p:cBhvr>
                                    </p:animEffect>
                                  </p:childTnLst>
                                </p:cTn>
                              </p:par>
                            </p:childTnLst>
                          </p:cTn>
                        </p:par>
                        <p:par>
                          <p:cTn id="20" fill="hold">
                            <p:stCondLst>
                              <p:cond delay="40"/>
                            </p:stCondLst>
                            <p:childTnLst>
                              <p:par>
                                <p:cTn id="21" presetID="22" presetClass="entr" presetSubtype="4" fill="hold" grpId="0" nodeType="afterEffect">
                                  <p:stCondLst>
                                    <p:cond delay="0"/>
                                  </p:stCondLst>
                                  <p:childTnLst>
                                    <p:set>
                                      <p:cBhvr>
                                        <p:cTn id="22" dur="1" fill="hold">
                                          <p:stCondLst>
                                            <p:cond delay="0"/>
                                          </p:stCondLst>
                                        </p:cTn>
                                        <p:tgtEl>
                                          <p:spTgt spid="47">
                                            <p:graphicEl>
                                              <a:chart seriesIdx="-4" categoryIdx="3" bldStep="category"/>
                                            </p:graphicEl>
                                          </p:spTgt>
                                        </p:tgtEl>
                                        <p:attrNameLst>
                                          <p:attrName>style.visibility</p:attrName>
                                        </p:attrNameLst>
                                      </p:cBhvr>
                                      <p:to>
                                        <p:strVal val="visible"/>
                                      </p:to>
                                    </p:set>
                                    <p:animEffect transition="in" filter="wipe(down)">
                                      <p:cBhvr>
                                        <p:cTn id="23" dur="10"/>
                                        <p:tgtEl>
                                          <p:spTgt spid="47">
                                            <p:graphicEl>
                                              <a:chart seriesIdx="-4" categoryIdx="3" bldStep="category"/>
                                            </p:graphicEl>
                                          </p:spTgt>
                                        </p:tgtEl>
                                      </p:cBhvr>
                                    </p:animEffect>
                                  </p:childTnLst>
                                </p:cTn>
                              </p:par>
                            </p:childTnLst>
                          </p:cTn>
                        </p:par>
                        <p:par>
                          <p:cTn id="24" fill="hold">
                            <p:stCondLst>
                              <p:cond delay="5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300"/>
                                        <p:tgtEl>
                                          <p:spTgt spid="48">
                                            <p:txEl>
                                              <p:pRg st="0" end="0"/>
                                            </p:txEl>
                                          </p:spTgt>
                                        </p:tgtEl>
                                      </p:cBhvr>
                                    </p:animEffect>
                                  </p:childTnLst>
                                </p:cTn>
                              </p:par>
                            </p:childTnLst>
                          </p:cTn>
                        </p:par>
                        <p:par>
                          <p:cTn id="28" fill="hold">
                            <p:stCondLst>
                              <p:cond delay="350"/>
                            </p:stCondLst>
                            <p:childTnLst>
                              <p:par>
                                <p:cTn id="29" presetID="10" presetClass="entr" presetSubtype="0" fill="hold" grpId="0" nodeType="afterEffect">
                                  <p:stCondLst>
                                    <p:cond delay="0"/>
                                  </p:stCondLst>
                                  <p:childTnLst>
                                    <p:set>
                                      <p:cBhvr>
                                        <p:cTn id="30" dur="1" fill="hold">
                                          <p:stCondLst>
                                            <p:cond delay="0"/>
                                          </p:stCondLst>
                                        </p:cTn>
                                        <p:tgtEl>
                                          <p:spTgt spid="48">
                                            <p:txEl>
                                              <p:pRg st="1" end="1"/>
                                            </p:txEl>
                                          </p:spTgt>
                                        </p:tgtEl>
                                        <p:attrNameLst>
                                          <p:attrName>style.visibility</p:attrName>
                                        </p:attrNameLst>
                                      </p:cBhvr>
                                      <p:to>
                                        <p:strVal val="visible"/>
                                      </p:to>
                                    </p:set>
                                    <p:animEffect transition="in" filter="fade">
                                      <p:cBhvr>
                                        <p:cTn id="31" dur="300"/>
                                        <p:tgtEl>
                                          <p:spTgt spid="48">
                                            <p:txEl>
                                              <p:pRg st="1" end="1"/>
                                            </p:txEl>
                                          </p:spTgt>
                                        </p:tgtEl>
                                      </p:cBhvr>
                                    </p:animEffect>
                                  </p:childTnLst>
                                </p:cTn>
                              </p:par>
                            </p:childTnLst>
                          </p:cTn>
                        </p:par>
                        <p:par>
                          <p:cTn id="32" fill="hold">
                            <p:stCondLst>
                              <p:cond delay="650"/>
                            </p:stCondLst>
                            <p:childTnLst>
                              <p:par>
                                <p:cTn id="33" presetID="10" presetClass="entr" presetSubtype="0" fill="hold" grpId="0" nodeType="afterEffect">
                                  <p:stCondLst>
                                    <p:cond delay="0"/>
                                  </p:stCondLst>
                                  <p:childTnLst>
                                    <p:set>
                                      <p:cBhvr>
                                        <p:cTn id="34" dur="1" fill="hold">
                                          <p:stCondLst>
                                            <p:cond delay="0"/>
                                          </p:stCondLst>
                                        </p:cTn>
                                        <p:tgtEl>
                                          <p:spTgt spid="49">
                                            <p:txEl>
                                              <p:pRg st="0" end="0"/>
                                            </p:txEl>
                                          </p:spTgt>
                                        </p:tgtEl>
                                        <p:attrNameLst>
                                          <p:attrName>style.visibility</p:attrName>
                                        </p:attrNameLst>
                                      </p:cBhvr>
                                      <p:to>
                                        <p:strVal val="visible"/>
                                      </p:to>
                                    </p:set>
                                    <p:animEffect transition="in" filter="fade">
                                      <p:cBhvr>
                                        <p:cTn id="35" dur="300"/>
                                        <p:tgtEl>
                                          <p:spTgt spid="49">
                                            <p:txEl>
                                              <p:pRg st="0" end="0"/>
                                            </p:txEl>
                                          </p:spTgt>
                                        </p:tgtEl>
                                      </p:cBhvr>
                                    </p:animEffect>
                                  </p:childTnLst>
                                </p:cTn>
                              </p:par>
                            </p:childTnLst>
                          </p:cTn>
                        </p:par>
                        <p:par>
                          <p:cTn id="36" fill="hold">
                            <p:stCondLst>
                              <p:cond delay="950"/>
                            </p:stCondLst>
                            <p:childTnLst>
                              <p:par>
                                <p:cTn id="37" presetID="10" presetClass="entr" presetSubtype="0" fill="hold" grpId="0" nodeType="afterEffect">
                                  <p:stCondLst>
                                    <p:cond delay="0"/>
                                  </p:stCondLst>
                                  <p:childTnLst>
                                    <p:set>
                                      <p:cBhvr>
                                        <p:cTn id="38" dur="1" fill="hold">
                                          <p:stCondLst>
                                            <p:cond delay="0"/>
                                          </p:stCondLst>
                                        </p:cTn>
                                        <p:tgtEl>
                                          <p:spTgt spid="49">
                                            <p:txEl>
                                              <p:pRg st="1" end="1"/>
                                            </p:txEl>
                                          </p:spTgt>
                                        </p:tgtEl>
                                        <p:attrNameLst>
                                          <p:attrName>style.visibility</p:attrName>
                                        </p:attrNameLst>
                                      </p:cBhvr>
                                      <p:to>
                                        <p:strVal val="visible"/>
                                      </p:to>
                                    </p:set>
                                    <p:animEffect transition="in" filter="fade">
                                      <p:cBhvr>
                                        <p:cTn id="39" dur="300"/>
                                        <p:tgtEl>
                                          <p:spTgt spid="49">
                                            <p:txEl>
                                              <p:pRg st="1" end="1"/>
                                            </p:txEl>
                                          </p:spTgt>
                                        </p:tgtEl>
                                      </p:cBhvr>
                                    </p:animEffect>
                                  </p:childTnLst>
                                </p:cTn>
                              </p:par>
                            </p:childTnLst>
                          </p:cTn>
                        </p:par>
                        <p:par>
                          <p:cTn id="40" fill="hold">
                            <p:stCondLst>
                              <p:cond delay="125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300"/>
                                        <p:tgtEl>
                                          <p:spTgt spid="50">
                                            <p:txEl>
                                              <p:pRg st="0" end="0"/>
                                            </p:txEl>
                                          </p:spTgt>
                                        </p:tgtEl>
                                      </p:cBhvr>
                                    </p:animEffect>
                                  </p:childTnLst>
                                </p:cTn>
                              </p:par>
                            </p:childTnLst>
                          </p:cTn>
                        </p:par>
                        <p:par>
                          <p:cTn id="44" fill="hold">
                            <p:stCondLst>
                              <p:cond delay="1550"/>
                            </p:stCondLst>
                            <p:childTnLst>
                              <p:par>
                                <p:cTn id="45" presetID="10" presetClass="entr" presetSubtype="0" fill="hold" grpId="0" nodeType="afterEffect">
                                  <p:stCondLst>
                                    <p:cond delay="0"/>
                                  </p:stCondLst>
                                  <p:childTnLst>
                                    <p:set>
                                      <p:cBhvr>
                                        <p:cTn id="46" dur="1" fill="hold">
                                          <p:stCondLst>
                                            <p:cond delay="0"/>
                                          </p:stCondLst>
                                        </p:cTn>
                                        <p:tgtEl>
                                          <p:spTgt spid="50">
                                            <p:txEl>
                                              <p:pRg st="1" end="1"/>
                                            </p:txEl>
                                          </p:spTgt>
                                        </p:tgtEl>
                                        <p:attrNameLst>
                                          <p:attrName>style.visibility</p:attrName>
                                        </p:attrNameLst>
                                      </p:cBhvr>
                                      <p:to>
                                        <p:strVal val="visible"/>
                                      </p:to>
                                    </p:set>
                                    <p:animEffect transition="in" filter="fade">
                                      <p:cBhvr>
                                        <p:cTn id="47" dur="300"/>
                                        <p:tgtEl>
                                          <p:spTgt spid="50">
                                            <p:txEl>
                                              <p:pRg st="1" end="1"/>
                                            </p:txEl>
                                          </p:spTgt>
                                        </p:tgtEl>
                                      </p:cBhvr>
                                    </p:animEffect>
                                  </p:childTnLst>
                                </p:cTn>
                              </p:par>
                            </p:childTnLst>
                          </p:cTn>
                        </p:par>
                        <p:par>
                          <p:cTn id="48" fill="hold">
                            <p:stCondLst>
                              <p:cond delay="1850"/>
                            </p:stCondLst>
                            <p:childTnLst>
                              <p:par>
                                <p:cTn id="49" presetID="10" presetClass="entr" presetSubtype="0" fill="hold" grpId="0" nodeType="afterEffect">
                                  <p:stCondLst>
                                    <p:cond delay="0"/>
                                  </p:stCondLst>
                                  <p:childTnLst>
                                    <p:set>
                                      <p:cBhvr>
                                        <p:cTn id="50" dur="1" fill="hold">
                                          <p:stCondLst>
                                            <p:cond delay="0"/>
                                          </p:stCondLst>
                                        </p:cTn>
                                        <p:tgtEl>
                                          <p:spTgt spid="51">
                                            <p:txEl>
                                              <p:pRg st="0" end="0"/>
                                            </p:txEl>
                                          </p:spTgt>
                                        </p:tgtEl>
                                        <p:attrNameLst>
                                          <p:attrName>style.visibility</p:attrName>
                                        </p:attrNameLst>
                                      </p:cBhvr>
                                      <p:to>
                                        <p:strVal val="visible"/>
                                      </p:to>
                                    </p:set>
                                    <p:animEffect transition="in" filter="fade">
                                      <p:cBhvr>
                                        <p:cTn id="51" dur="300"/>
                                        <p:tgtEl>
                                          <p:spTgt spid="51">
                                            <p:txEl>
                                              <p:pRg st="0" end="0"/>
                                            </p:txEl>
                                          </p:spTgt>
                                        </p:tgtEl>
                                      </p:cBhvr>
                                    </p:animEffect>
                                  </p:childTnLst>
                                </p:cTn>
                              </p:par>
                            </p:childTnLst>
                          </p:cTn>
                        </p:par>
                        <p:par>
                          <p:cTn id="52" fill="hold">
                            <p:stCondLst>
                              <p:cond delay="2150"/>
                            </p:stCondLst>
                            <p:childTnLst>
                              <p:par>
                                <p:cTn id="53" presetID="10" presetClass="entr" presetSubtype="0" fill="hold" grpId="0" nodeType="afterEffect">
                                  <p:stCondLst>
                                    <p:cond delay="0"/>
                                  </p:stCondLst>
                                  <p:childTnLst>
                                    <p:set>
                                      <p:cBhvr>
                                        <p:cTn id="54" dur="1" fill="hold">
                                          <p:stCondLst>
                                            <p:cond delay="0"/>
                                          </p:stCondLst>
                                        </p:cTn>
                                        <p:tgtEl>
                                          <p:spTgt spid="51">
                                            <p:txEl>
                                              <p:pRg st="1" end="1"/>
                                            </p:txEl>
                                          </p:spTgt>
                                        </p:tgtEl>
                                        <p:attrNameLst>
                                          <p:attrName>style.visibility</p:attrName>
                                        </p:attrNameLst>
                                      </p:cBhvr>
                                      <p:to>
                                        <p:strVal val="visible"/>
                                      </p:to>
                                    </p:set>
                                    <p:animEffect transition="in" filter="fade">
                                      <p:cBhvr>
                                        <p:cTn id="55" dur="300"/>
                                        <p:tgtEl>
                                          <p:spTgt spid="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7" grpId="0">
        <p:bldSub>
          <a:bldChart bld="category"/>
        </p:bldSub>
      </p:bldGraphic>
      <p:bldP spid="48" grpId="0" build="p"/>
      <p:bldP spid="49" grpId="0" build="p"/>
      <p:bldP spid="50" grpId="0" build="p"/>
      <p:bldP spid="5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a:extLst>
              <a:ext uri="{FF2B5EF4-FFF2-40B4-BE49-F238E27FC236}">
                <a16:creationId xmlns="" xmlns:a16="http://schemas.microsoft.com/office/drawing/2014/main" id="{7AF149FF-612D-4225-BF77-EC98FE3C9D4C}"/>
              </a:ext>
            </a:extLst>
          </p:cNvPr>
          <p:cNvGrpSpPr/>
          <p:nvPr/>
        </p:nvGrpSpPr>
        <p:grpSpPr>
          <a:xfrm>
            <a:off x="1402279" y="271539"/>
            <a:ext cx="4421499" cy="1242573"/>
            <a:chOff x="627579" y="610573"/>
            <a:chExt cx="4421499" cy="1242573"/>
          </a:xfrm>
        </p:grpSpPr>
        <p:sp>
          <p:nvSpPr>
            <p:cNvPr id="73" name="矩形 72">
              <a:extLst>
                <a:ext uri="{FF2B5EF4-FFF2-40B4-BE49-F238E27FC236}">
                  <a16:creationId xmlns="" xmlns:a16="http://schemas.microsoft.com/office/drawing/2014/main" id="{F22391BB-AE6E-45C6-87E0-E8FF4F5B6B23}"/>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74" name="文本框 73">
              <a:extLst>
                <a:ext uri="{FF2B5EF4-FFF2-40B4-BE49-F238E27FC236}">
                  <a16:creationId xmlns="" xmlns:a16="http://schemas.microsoft.com/office/drawing/2014/main" id="{C0601041-19C0-498A-B75D-623D81BA7E13}"/>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75" name="直接连接符 74">
            <a:extLst>
              <a:ext uri="{FF2B5EF4-FFF2-40B4-BE49-F238E27FC236}">
                <a16:creationId xmlns="" xmlns:a16="http://schemas.microsoft.com/office/drawing/2014/main" id="{4F7CD1A8-0A3E-4322-BADD-8D34468C6AD5}"/>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
        <p:nvSpPr>
          <p:cNvPr id="76" name="Rectangle 21">
            <a:extLst>
              <a:ext uri="{FF2B5EF4-FFF2-40B4-BE49-F238E27FC236}">
                <a16:creationId xmlns="" xmlns:a16="http://schemas.microsoft.com/office/drawing/2014/main" id="{D18E24EC-A4EE-479D-9A00-DF24F268DE5B}"/>
              </a:ext>
            </a:extLst>
          </p:cNvPr>
          <p:cNvSpPr>
            <a:spLocks/>
          </p:cNvSpPr>
          <p:nvPr/>
        </p:nvSpPr>
        <p:spPr bwMode="auto">
          <a:xfrm>
            <a:off x="1712366" y="4768158"/>
            <a:ext cx="69730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l" defTabSz="22860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Semi Bold" charset="0"/>
                <a:sym typeface="Bebas Neue" charset="0"/>
              </a:rPr>
              <a:t>BLACK PEOPLE</a:t>
            </a:r>
          </a:p>
        </p:txBody>
      </p:sp>
      <p:sp>
        <p:nvSpPr>
          <p:cNvPr id="77" name="Rectangle 27">
            <a:extLst>
              <a:ext uri="{FF2B5EF4-FFF2-40B4-BE49-F238E27FC236}">
                <a16:creationId xmlns="" xmlns:a16="http://schemas.microsoft.com/office/drawing/2014/main" id="{DA2555E0-78FC-46B1-A54B-52611D97B474}"/>
              </a:ext>
            </a:extLst>
          </p:cNvPr>
          <p:cNvSpPr>
            <a:spLocks/>
          </p:cNvSpPr>
          <p:nvPr/>
        </p:nvSpPr>
        <p:spPr bwMode="auto">
          <a:xfrm>
            <a:off x="1712366" y="5263582"/>
            <a:ext cx="899285"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l" defTabSz="22860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Semi Bold" charset="0"/>
                <a:sym typeface="Bebas Neue" charset="0"/>
              </a:rPr>
              <a:t>HISPANIC PEOPLE</a:t>
            </a:r>
          </a:p>
        </p:txBody>
      </p:sp>
      <p:sp>
        <p:nvSpPr>
          <p:cNvPr id="81" name="Rectangle 28">
            <a:extLst>
              <a:ext uri="{FF2B5EF4-FFF2-40B4-BE49-F238E27FC236}">
                <a16:creationId xmlns="" xmlns:a16="http://schemas.microsoft.com/office/drawing/2014/main" id="{B62DE9EA-65EA-4CC4-BDF4-151A6BF36254}"/>
              </a:ext>
            </a:extLst>
          </p:cNvPr>
          <p:cNvSpPr>
            <a:spLocks/>
          </p:cNvSpPr>
          <p:nvPr/>
        </p:nvSpPr>
        <p:spPr bwMode="auto">
          <a:xfrm>
            <a:off x="1712366" y="4274692"/>
            <a:ext cx="72936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l" defTabSz="22860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Semi Bold" charset="0"/>
                <a:sym typeface="Bebas Neue" charset="0"/>
              </a:rPr>
              <a:t>WHITE PEOPLE</a:t>
            </a:r>
          </a:p>
        </p:txBody>
      </p:sp>
      <p:sp>
        <p:nvSpPr>
          <p:cNvPr id="82" name="Rectangle 29">
            <a:extLst>
              <a:ext uri="{FF2B5EF4-FFF2-40B4-BE49-F238E27FC236}">
                <a16:creationId xmlns="" xmlns:a16="http://schemas.microsoft.com/office/drawing/2014/main" id="{C7D6E412-DD09-43E0-B611-386B00C8E7EF}"/>
              </a:ext>
            </a:extLst>
          </p:cNvPr>
          <p:cNvSpPr/>
          <p:nvPr/>
        </p:nvSpPr>
        <p:spPr>
          <a:xfrm>
            <a:off x="1723517" y="5093941"/>
            <a:ext cx="3588731" cy="2286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sp>
        <p:nvSpPr>
          <p:cNvPr id="83" name="Rectangle 35">
            <a:extLst>
              <a:ext uri="{FF2B5EF4-FFF2-40B4-BE49-F238E27FC236}">
                <a16:creationId xmlns="" xmlns:a16="http://schemas.microsoft.com/office/drawing/2014/main" id="{39BE9118-0962-433E-A7CD-BEF3C9DE8765}"/>
              </a:ext>
            </a:extLst>
          </p:cNvPr>
          <p:cNvSpPr>
            <a:spLocks/>
          </p:cNvSpPr>
          <p:nvPr/>
        </p:nvSpPr>
        <p:spPr bwMode="auto">
          <a:xfrm>
            <a:off x="5609124" y="4564128"/>
            <a:ext cx="18915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r" defTabSz="22860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Semi Bold" charset="0"/>
                <a:sym typeface="Bebas Neue" charset="0"/>
              </a:rPr>
              <a:t>65 %</a:t>
            </a:r>
          </a:p>
        </p:txBody>
      </p:sp>
      <p:sp>
        <p:nvSpPr>
          <p:cNvPr id="84" name="Rectangle 36">
            <a:extLst>
              <a:ext uri="{FF2B5EF4-FFF2-40B4-BE49-F238E27FC236}">
                <a16:creationId xmlns="" xmlns:a16="http://schemas.microsoft.com/office/drawing/2014/main" id="{5C8E12F8-D484-4B1E-91F8-E6376324F7A8}"/>
              </a:ext>
            </a:extLst>
          </p:cNvPr>
          <p:cNvSpPr>
            <a:spLocks/>
          </p:cNvSpPr>
          <p:nvPr/>
        </p:nvSpPr>
        <p:spPr bwMode="auto">
          <a:xfrm>
            <a:off x="5604163" y="5058571"/>
            <a:ext cx="18915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r" defTabSz="22860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Semi Bold" charset="0"/>
                <a:sym typeface="Bebas Neue" charset="0"/>
              </a:rPr>
              <a:t>93 %</a:t>
            </a:r>
          </a:p>
        </p:txBody>
      </p:sp>
      <p:sp>
        <p:nvSpPr>
          <p:cNvPr id="85" name="Rectangle 37">
            <a:extLst>
              <a:ext uri="{FF2B5EF4-FFF2-40B4-BE49-F238E27FC236}">
                <a16:creationId xmlns="" xmlns:a16="http://schemas.microsoft.com/office/drawing/2014/main" id="{0A7464C1-A529-4682-A735-9A4938C9A55E}"/>
              </a:ext>
            </a:extLst>
          </p:cNvPr>
          <p:cNvSpPr/>
          <p:nvPr/>
        </p:nvSpPr>
        <p:spPr>
          <a:xfrm>
            <a:off x="1723796" y="5073002"/>
            <a:ext cx="2069221" cy="74531"/>
          </a:xfrm>
          <a:prstGeom prst="rect">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sp>
        <p:nvSpPr>
          <p:cNvPr id="86" name="Rectangle 38">
            <a:extLst>
              <a:ext uri="{FF2B5EF4-FFF2-40B4-BE49-F238E27FC236}">
                <a16:creationId xmlns="" xmlns:a16="http://schemas.microsoft.com/office/drawing/2014/main" id="{58806158-D3D0-4667-B6A2-0AC1BF5739D9}"/>
              </a:ext>
            </a:extLst>
          </p:cNvPr>
          <p:cNvSpPr>
            <a:spLocks/>
          </p:cNvSpPr>
          <p:nvPr/>
        </p:nvSpPr>
        <p:spPr bwMode="auto">
          <a:xfrm>
            <a:off x="5603362" y="5553995"/>
            <a:ext cx="189154"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vert="horz" wrap="none" lIns="0" tIns="0" rIns="0" bIns="0" anchor="ctr" anchorCtr="0">
            <a:spAutoFit/>
          </a:bodyPr>
          <a:lstStyle/>
          <a:p>
            <a:pPr marL="0" marR="0" lvl="0" indent="0" algn="r" defTabSz="22860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Montserrat Semi Bold" charset="0"/>
                <a:sym typeface="Bebas Neue" charset="0"/>
              </a:rPr>
              <a:t>57 %</a:t>
            </a:r>
          </a:p>
        </p:txBody>
      </p:sp>
      <p:sp>
        <p:nvSpPr>
          <p:cNvPr id="87" name="Subtitle 2">
            <a:extLst>
              <a:ext uri="{FF2B5EF4-FFF2-40B4-BE49-F238E27FC236}">
                <a16:creationId xmlns="" xmlns:a16="http://schemas.microsoft.com/office/drawing/2014/main" id="{25BC6BC4-7106-4143-99ED-4AD172C8D301}"/>
              </a:ext>
            </a:extLst>
          </p:cNvPr>
          <p:cNvSpPr txBox="1">
            <a:spLocks/>
          </p:cNvSpPr>
          <p:nvPr/>
        </p:nvSpPr>
        <p:spPr>
          <a:xfrm>
            <a:off x="1591622" y="2636170"/>
            <a:ext cx="4581208" cy="87924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just"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When selecting a typeface for body text, your primary concern should be readability. Don’t concern yourself with personality at this stage. I’m of the school of thought that believes that you’re better off mastering a few typeface.</a:t>
            </a:r>
          </a:p>
        </p:txBody>
      </p:sp>
      <p:sp>
        <p:nvSpPr>
          <p:cNvPr id="88" name="Rectangle 41">
            <a:extLst>
              <a:ext uri="{FF2B5EF4-FFF2-40B4-BE49-F238E27FC236}">
                <a16:creationId xmlns="" xmlns:a16="http://schemas.microsoft.com/office/drawing/2014/main" id="{5A4E0D9F-6BB4-492D-8ADE-473DC1464E0C}"/>
              </a:ext>
            </a:extLst>
          </p:cNvPr>
          <p:cNvSpPr/>
          <p:nvPr/>
        </p:nvSpPr>
        <p:spPr>
          <a:xfrm>
            <a:off x="1712366" y="4614255"/>
            <a:ext cx="3588731" cy="2286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sp>
        <p:nvSpPr>
          <p:cNvPr id="89" name="Rectangle 42">
            <a:extLst>
              <a:ext uri="{FF2B5EF4-FFF2-40B4-BE49-F238E27FC236}">
                <a16:creationId xmlns="" xmlns:a16="http://schemas.microsoft.com/office/drawing/2014/main" id="{FD4D3FB5-1083-4295-AB17-BB2253C9E481}"/>
              </a:ext>
            </a:extLst>
          </p:cNvPr>
          <p:cNvSpPr/>
          <p:nvPr/>
        </p:nvSpPr>
        <p:spPr>
          <a:xfrm>
            <a:off x="1723517" y="5595261"/>
            <a:ext cx="3588731" cy="2286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sp>
        <p:nvSpPr>
          <p:cNvPr id="90" name="Rectangle 43">
            <a:extLst>
              <a:ext uri="{FF2B5EF4-FFF2-40B4-BE49-F238E27FC236}">
                <a16:creationId xmlns="" xmlns:a16="http://schemas.microsoft.com/office/drawing/2014/main" id="{A938BC23-05D5-4750-8DEA-C1C97DFF5FF5}"/>
              </a:ext>
            </a:extLst>
          </p:cNvPr>
          <p:cNvSpPr/>
          <p:nvPr/>
        </p:nvSpPr>
        <p:spPr>
          <a:xfrm>
            <a:off x="1712366" y="4586792"/>
            <a:ext cx="2329213" cy="72626"/>
          </a:xfrm>
          <a:prstGeom prst="rect">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sp>
        <p:nvSpPr>
          <p:cNvPr id="91" name="Rectangle 44">
            <a:extLst>
              <a:ext uri="{FF2B5EF4-FFF2-40B4-BE49-F238E27FC236}">
                <a16:creationId xmlns="" xmlns:a16="http://schemas.microsoft.com/office/drawing/2014/main" id="{B6CA631E-BFF1-410A-B53E-F843B774F442}"/>
              </a:ext>
            </a:extLst>
          </p:cNvPr>
          <p:cNvSpPr/>
          <p:nvPr/>
        </p:nvSpPr>
        <p:spPr>
          <a:xfrm>
            <a:off x="1723797" y="5575681"/>
            <a:ext cx="2069222" cy="72626"/>
          </a:xfrm>
          <a:prstGeom prst="rect">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endParaRPr>
          </a:p>
        </p:txBody>
      </p:sp>
      <p:grpSp>
        <p:nvGrpSpPr>
          <p:cNvPr id="92" name="Group 4">
            <a:extLst>
              <a:ext uri="{FF2B5EF4-FFF2-40B4-BE49-F238E27FC236}">
                <a16:creationId xmlns="" xmlns:a16="http://schemas.microsoft.com/office/drawing/2014/main" id="{D2AC197D-BE8D-4EB8-A441-0727C65E3468}"/>
              </a:ext>
            </a:extLst>
          </p:cNvPr>
          <p:cNvGrpSpPr>
            <a:grpSpLocks noChangeAspect="1"/>
          </p:cNvGrpSpPr>
          <p:nvPr/>
        </p:nvGrpSpPr>
        <p:grpSpPr bwMode="auto">
          <a:xfrm>
            <a:off x="6346370" y="2068292"/>
            <a:ext cx="5144863" cy="3824929"/>
            <a:chOff x="-9" y="5"/>
            <a:chExt cx="5769" cy="4314"/>
          </a:xfrm>
          <a:solidFill>
            <a:schemeClr val="bg1">
              <a:lumMod val="85000"/>
            </a:schemeClr>
          </a:solidFill>
        </p:grpSpPr>
        <p:sp>
          <p:nvSpPr>
            <p:cNvPr id="93" name="Freeform 5">
              <a:extLst>
                <a:ext uri="{FF2B5EF4-FFF2-40B4-BE49-F238E27FC236}">
                  <a16:creationId xmlns="" xmlns:a16="http://schemas.microsoft.com/office/drawing/2014/main" id="{8A61F406-D156-46E5-863F-8087363EA5AA}"/>
                </a:ext>
              </a:extLst>
            </p:cNvPr>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94" name="Freeform 6">
              <a:extLst>
                <a:ext uri="{FF2B5EF4-FFF2-40B4-BE49-F238E27FC236}">
                  <a16:creationId xmlns="" xmlns:a16="http://schemas.microsoft.com/office/drawing/2014/main" id="{D3F43AF4-65EA-48F6-977A-CEB5A099AD0F}"/>
                </a:ext>
              </a:extLst>
            </p:cNvPr>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95" name="Freeform 7">
              <a:extLst>
                <a:ext uri="{FF2B5EF4-FFF2-40B4-BE49-F238E27FC236}">
                  <a16:creationId xmlns="" xmlns:a16="http://schemas.microsoft.com/office/drawing/2014/main" id="{2A1CDC22-E10F-4FED-BA89-B3594EB9F9C6}"/>
                </a:ext>
              </a:extLst>
            </p:cNvPr>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96" name="Freeform 8">
              <a:extLst>
                <a:ext uri="{FF2B5EF4-FFF2-40B4-BE49-F238E27FC236}">
                  <a16:creationId xmlns="" xmlns:a16="http://schemas.microsoft.com/office/drawing/2014/main" id="{F99BEFC9-53C0-4ECB-9C5D-31A212DADBC1}"/>
                </a:ext>
              </a:extLst>
            </p:cNvPr>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solidFill>
              <a:srgbClr val="79886C"/>
            </a:solid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97" name="Freeform 9">
              <a:extLst>
                <a:ext uri="{FF2B5EF4-FFF2-40B4-BE49-F238E27FC236}">
                  <a16:creationId xmlns="" xmlns:a16="http://schemas.microsoft.com/office/drawing/2014/main" id="{1107484D-F20A-4AD5-A1BB-1C48B884A73A}"/>
                </a:ext>
              </a:extLst>
            </p:cNvPr>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98" name="Freeform 10">
              <a:extLst>
                <a:ext uri="{FF2B5EF4-FFF2-40B4-BE49-F238E27FC236}">
                  <a16:creationId xmlns="" xmlns:a16="http://schemas.microsoft.com/office/drawing/2014/main" id="{66555CAD-F7F9-4139-9F76-42063115F379}"/>
                </a:ext>
              </a:extLst>
            </p:cNvPr>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99" name="Freeform 11">
              <a:extLst>
                <a:ext uri="{FF2B5EF4-FFF2-40B4-BE49-F238E27FC236}">
                  <a16:creationId xmlns="" xmlns:a16="http://schemas.microsoft.com/office/drawing/2014/main" id="{122FE168-0184-4F31-BC18-07677FE169C8}"/>
                </a:ext>
              </a:extLst>
            </p:cNvPr>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0" name="Freeform 12">
              <a:extLst>
                <a:ext uri="{FF2B5EF4-FFF2-40B4-BE49-F238E27FC236}">
                  <a16:creationId xmlns="" xmlns:a16="http://schemas.microsoft.com/office/drawing/2014/main" id="{1DFE923A-920A-4DE5-812A-54F2D6111140}"/>
                </a:ext>
              </a:extLst>
            </p:cNvPr>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1" name="Freeform 13">
              <a:extLst>
                <a:ext uri="{FF2B5EF4-FFF2-40B4-BE49-F238E27FC236}">
                  <a16:creationId xmlns="" xmlns:a16="http://schemas.microsoft.com/office/drawing/2014/main" id="{60CE0E45-ACAA-452D-B0DD-DEE7704175F1}"/>
                </a:ext>
              </a:extLst>
            </p:cNvPr>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2" name="Freeform 14">
              <a:extLst>
                <a:ext uri="{FF2B5EF4-FFF2-40B4-BE49-F238E27FC236}">
                  <a16:creationId xmlns="" xmlns:a16="http://schemas.microsoft.com/office/drawing/2014/main" id="{A95E4294-7F8E-4142-8A6A-EEB95B6119E2}"/>
                </a:ext>
              </a:extLst>
            </p:cNvPr>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3" name="Freeform 15">
              <a:extLst>
                <a:ext uri="{FF2B5EF4-FFF2-40B4-BE49-F238E27FC236}">
                  <a16:creationId xmlns="" xmlns:a16="http://schemas.microsoft.com/office/drawing/2014/main" id="{EF2476A5-49AD-4A74-87C1-D32430A18574}"/>
                </a:ext>
              </a:extLst>
            </p:cNvPr>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4" name="Freeform 16">
              <a:extLst>
                <a:ext uri="{FF2B5EF4-FFF2-40B4-BE49-F238E27FC236}">
                  <a16:creationId xmlns="" xmlns:a16="http://schemas.microsoft.com/office/drawing/2014/main" id="{DA13A058-ACE6-45F1-A3F3-639B7E345B8C}"/>
                </a:ext>
              </a:extLst>
            </p:cNvPr>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5" name="Freeform 17">
              <a:extLst>
                <a:ext uri="{FF2B5EF4-FFF2-40B4-BE49-F238E27FC236}">
                  <a16:creationId xmlns="" xmlns:a16="http://schemas.microsoft.com/office/drawing/2014/main" id="{B5F811B4-90E6-43B6-83DF-C3D3ACB0DED4}"/>
                </a:ext>
              </a:extLst>
            </p:cNvPr>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6" name="Freeform 18">
              <a:extLst>
                <a:ext uri="{FF2B5EF4-FFF2-40B4-BE49-F238E27FC236}">
                  <a16:creationId xmlns="" xmlns:a16="http://schemas.microsoft.com/office/drawing/2014/main" id="{1C6EEB44-34EE-4422-8F69-9288A9B3B244}"/>
                </a:ext>
              </a:extLst>
            </p:cNvPr>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7" name="Freeform 19">
              <a:extLst>
                <a:ext uri="{FF2B5EF4-FFF2-40B4-BE49-F238E27FC236}">
                  <a16:creationId xmlns="" xmlns:a16="http://schemas.microsoft.com/office/drawing/2014/main" id="{C06E7596-CCA5-4FC3-AF1B-E8646A66F19A}"/>
                </a:ext>
              </a:extLst>
            </p:cNvPr>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8" name="Freeform 20">
              <a:extLst>
                <a:ext uri="{FF2B5EF4-FFF2-40B4-BE49-F238E27FC236}">
                  <a16:creationId xmlns="" xmlns:a16="http://schemas.microsoft.com/office/drawing/2014/main" id="{217FFFCC-8628-46AB-9BDC-51AF2C8A5B47}"/>
                </a:ext>
              </a:extLst>
            </p:cNvPr>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09" name="Freeform 21">
              <a:extLst>
                <a:ext uri="{FF2B5EF4-FFF2-40B4-BE49-F238E27FC236}">
                  <a16:creationId xmlns="" xmlns:a16="http://schemas.microsoft.com/office/drawing/2014/main" id="{304DDA51-D97D-4094-ADCC-A970EF51CD44}"/>
                </a:ext>
              </a:extLst>
            </p:cNvPr>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0" name="Freeform 22">
              <a:extLst>
                <a:ext uri="{FF2B5EF4-FFF2-40B4-BE49-F238E27FC236}">
                  <a16:creationId xmlns="" xmlns:a16="http://schemas.microsoft.com/office/drawing/2014/main" id="{BCF15567-644E-4A96-9568-0FF51D6A40AC}"/>
                </a:ext>
              </a:extLst>
            </p:cNvPr>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1" name="Freeform 23">
              <a:extLst>
                <a:ext uri="{FF2B5EF4-FFF2-40B4-BE49-F238E27FC236}">
                  <a16:creationId xmlns="" xmlns:a16="http://schemas.microsoft.com/office/drawing/2014/main" id="{D970EC87-AD63-4C0C-BE35-A6A35A377C87}"/>
                </a:ext>
              </a:extLst>
            </p:cNvPr>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2" name="Freeform 24">
              <a:extLst>
                <a:ext uri="{FF2B5EF4-FFF2-40B4-BE49-F238E27FC236}">
                  <a16:creationId xmlns="" xmlns:a16="http://schemas.microsoft.com/office/drawing/2014/main" id="{FEFC6279-C205-4E51-B348-A6A1A2182F44}"/>
                </a:ext>
              </a:extLst>
            </p:cNvPr>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3" name="Freeform 25">
              <a:extLst>
                <a:ext uri="{FF2B5EF4-FFF2-40B4-BE49-F238E27FC236}">
                  <a16:creationId xmlns="" xmlns:a16="http://schemas.microsoft.com/office/drawing/2014/main" id="{3871272E-A140-40C3-B96B-D20F498DB657}"/>
                </a:ext>
              </a:extLst>
            </p:cNvPr>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4" name="Freeform 26">
              <a:extLst>
                <a:ext uri="{FF2B5EF4-FFF2-40B4-BE49-F238E27FC236}">
                  <a16:creationId xmlns="" xmlns:a16="http://schemas.microsoft.com/office/drawing/2014/main" id="{8A609E41-E1FC-4AB9-8397-67BA8CE38FAB}"/>
                </a:ext>
              </a:extLst>
            </p:cNvPr>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5" name="Freeform 27">
              <a:extLst>
                <a:ext uri="{FF2B5EF4-FFF2-40B4-BE49-F238E27FC236}">
                  <a16:creationId xmlns="" xmlns:a16="http://schemas.microsoft.com/office/drawing/2014/main" id="{1D90DA44-BA2B-4B03-B86E-FF5EDF84C82E}"/>
                </a:ext>
              </a:extLst>
            </p:cNvPr>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6" name="Freeform 28">
              <a:extLst>
                <a:ext uri="{FF2B5EF4-FFF2-40B4-BE49-F238E27FC236}">
                  <a16:creationId xmlns="" xmlns:a16="http://schemas.microsoft.com/office/drawing/2014/main" id="{369E16C6-A5F5-4586-8488-6B866B6D3A84}"/>
                </a:ext>
              </a:extLst>
            </p:cNvPr>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7" name="Freeform 29">
              <a:extLst>
                <a:ext uri="{FF2B5EF4-FFF2-40B4-BE49-F238E27FC236}">
                  <a16:creationId xmlns="" xmlns:a16="http://schemas.microsoft.com/office/drawing/2014/main" id="{C16B287A-2983-4AC5-BEA0-D070A930EA63}"/>
                </a:ext>
              </a:extLst>
            </p:cNvPr>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8" name="Freeform 30">
              <a:extLst>
                <a:ext uri="{FF2B5EF4-FFF2-40B4-BE49-F238E27FC236}">
                  <a16:creationId xmlns="" xmlns:a16="http://schemas.microsoft.com/office/drawing/2014/main" id="{62E9AA47-493A-41F7-A11B-2016BE1DEE37}"/>
                </a:ext>
              </a:extLst>
            </p:cNvPr>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19" name="Freeform 31">
              <a:extLst>
                <a:ext uri="{FF2B5EF4-FFF2-40B4-BE49-F238E27FC236}">
                  <a16:creationId xmlns="" xmlns:a16="http://schemas.microsoft.com/office/drawing/2014/main" id="{EE0BDC04-8A65-4ED0-8F25-0334805AC597}"/>
                </a:ext>
              </a:extLst>
            </p:cNvPr>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20" name="Freeform 32">
              <a:extLst>
                <a:ext uri="{FF2B5EF4-FFF2-40B4-BE49-F238E27FC236}">
                  <a16:creationId xmlns="" xmlns:a16="http://schemas.microsoft.com/office/drawing/2014/main" id="{C24BF760-1594-4B53-88E7-602D9EA51828}"/>
                </a:ext>
              </a:extLst>
            </p:cNvPr>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21" name="Freeform 33">
              <a:extLst>
                <a:ext uri="{FF2B5EF4-FFF2-40B4-BE49-F238E27FC236}">
                  <a16:creationId xmlns="" xmlns:a16="http://schemas.microsoft.com/office/drawing/2014/main" id="{2AFA2BD3-D4D0-4746-88F6-66F41740B585}"/>
                </a:ext>
              </a:extLst>
            </p:cNvPr>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22" name="Freeform 34">
              <a:extLst>
                <a:ext uri="{FF2B5EF4-FFF2-40B4-BE49-F238E27FC236}">
                  <a16:creationId xmlns="" xmlns:a16="http://schemas.microsoft.com/office/drawing/2014/main" id="{0782979E-1BF9-4EAD-B237-5E4432AEB3BC}"/>
                </a:ext>
              </a:extLst>
            </p:cNvPr>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23" name="Freeform 35">
              <a:extLst>
                <a:ext uri="{FF2B5EF4-FFF2-40B4-BE49-F238E27FC236}">
                  <a16:creationId xmlns="" xmlns:a16="http://schemas.microsoft.com/office/drawing/2014/main" id="{3A711A25-0F10-4856-9FC6-F48A27893FD0}"/>
                </a:ext>
              </a:extLst>
            </p:cNvPr>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24" name="Freeform 36">
              <a:extLst>
                <a:ext uri="{FF2B5EF4-FFF2-40B4-BE49-F238E27FC236}">
                  <a16:creationId xmlns="" xmlns:a16="http://schemas.microsoft.com/office/drawing/2014/main" id="{3BD5DDC7-C604-4523-B578-9624A6B5D025}"/>
                </a:ext>
              </a:extLst>
            </p:cNvPr>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25" name="Freeform 37">
              <a:extLst>
                <a:ext uri="{FF2B5EF4-FFF2-40B4-BE49-F238E27FC236}">
                  <a16:creationId xmlns="" xmlns:a16="http://schemas.microsoft.com/office/drawing/2014/main" id="{1E07D0E7-BC10-4CB5-976C-7D097EEB090A}"/>
                </a:ext>
              </a:extLst>
            </p:cNvPr>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sp>
          <p:nvSpPr>
            <p:cNvPr id="126" name="Freeform 38">
              <a:extLst>
                <a:ext uri="{FF2B5EF4-FFF2-40B4-BE49-F238E27FC236}">
                  <a16:creationId xmlns="" xmlns:a16="http://schemas.microsoft.com/office/drawing/2014/main" id="{CA1E71CC-3902-4264-883A-23B8C4293481}"/>
                </a:ext>
              </a:extLst>
            </p:cNvPr>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38100" cap="rnd" cmpd="sng">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pPr marL="0" marR="0" lvl="0" indent="0" algn="l" defTabSz="91421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Poppins Light" charset="0"/>
                <a:ea typeface="微软雅黑"/>
                <a:cs typeface="+mn-cs"/>
              </a:endParaRPr>
            </a:p>
          </p:txBody>
        </p:sp>
      </p:grpSp>
    </p:spTree>
    <p:extLst>
      <p:ext uri="{BB962C8B-B14F-4D97-AF65-F5344CB8AC3E}">
        <p14:creationId xmlns:p14="http://schemas.microsoft.com/office/powerpoint/2010/main" val="15348591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500"/>
                                        <p:tgtEl>
                                          <p:spTgt spid="7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7"/>
                                        </p:tgtEl>
                                        <p:attrNameLst>
                                          <p:attrName>style.visibility</p:attrName>
                                        </p:attrNameLst>
                                      </p:cBhvr>
                                      <p:to>
                                        <p:strVal val="visible"/>
                                      </p:to>
                                    </p:set>
                                    <p:animEffect transition="in" filter="wipe(down)">
                                      <p:cBhvr>
                                        <p:cTn id="10" dur="500"/>
                                        <p:tgtEl>
                                          <p:spTgt spid="7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wipe(down)">
                                      <p:cBhvr>
                                        <p:cTn id="13" dur="500"/>
                                        <p:tgtEl>
                                          <p:spTgt spid="8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wipe(down)">
                                      <p:cBhvr>
                                        <p:cTn id="16" dur="500"/>
                                        <p:tgtEl>
                                          <p:spTgt spid="82"/>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wipe(down)">
                                      <p:cBhvr>
                                        <p:cTn id="19" dur="500"/>
                                        <p:tgtEl>
                                          <p:spTgt spid="8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wipe(down)">
                                      <p:cBhvr>
                                        <p:cTn id="22" dur="500"/>
                                        <p:tgtEl>
                                          <p:spTgt spid="84"/>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wipe(down)">
                                      <p:cBhvr>
                                        <p:cTn id="25" dur="500"/>
                                        <p:tgtEl>
                                          <p:spTgt spid="8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wipe(down)">
                                      <p:cBhvr>
                                        <p:cTn id="28" dur="500"/>
                                        <p:tgtEl>
                                          <p:spTgt spid="86"/>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wipe(down)">
                                      <p:cBhvr>
                                        <p:cTn id="31" dur="500"/>
                                        <p:tgtEl>
                                          <p:spTgt spid="87"/>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wipe(down)">
                                      <p:cBhvr>
                                        <p:cTn id="34" dur="500"/>
                                        <p:tgtEl>
                                          <p:spTgt spid="88"/>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down)">
                                      <p:cBhvr>
                                        <p:cTn id="37" dur="500"/>
                                        <p:tgtEl>
                                          <p:spTgt spid="89"/>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wipe(down)">
                                      <p:cBhvr>
                                        <p:cTn id="40" dur="500"/>
                                        <p:tgtEl>
                                          <p:spTgt spid="9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wipe(down)">
                                      <p:cBhvr>
                                        <p:cTn id="43" dur="500"/>
                                        <p:tgtEl>
                                          <p:spTgt spid="91"/>
                                        </p:tgtEl>
                                      </p:cBhvr>
                                    </p:animEffect>
                                  </p:childTnLst>
                                </p:cTn>
                              </p:par>
                              <p:par>
                                <p:cTn id="44" presetID="22" presetClass="entr" presetSubtype="4" fill="hold" nodeType="withEffect">
                                  <p:stCondLst>
                                    <p:cond delay="0"/>
                                  </p:stCondLst>
                                  <p:childTnLst>
                                    <p:set>
                                      <p:cBhvr>
                                        <p:cTn id="45" dur="1" fill="hold">
                                          <p:stCondLst>
                                            <p:cond delay="0"/>
                                          </p:stCondLst>
                                        </p:cTn>
                                        <p:tgtEl>
                                          <p:spTgt spid="92"/>
                                        </p:tgtEl>
                                        <p:attrNameLst>
                                          <p:attrName>style.visibility</p:attrName>
                                        </p:attrNameLst>
                                      </p:cBhvr>
                                      <p:to>
                                        <p:strVal val="visible"/>
                                      </p:to>
                                    </p:set>
                                    <p:animEffect transition="in" filter="wipe(down)">
                                      <p:cBhvr>
                                        <p:cTn id="4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81" grpId="0"/>
      <p:bldP spid="82" grpId="0" animBg="1"/>
      <p:bldP spid="83" grpId="0"/>
      <p:bldP spid="84" grpId="0"/>
      <p:bldP spid="85" grpId="0" animBg="1"/>
      <p:bldP spid="86" grpId="0"/>
      <p:bldP spid="87" grpId="0"/>
      <p:bldP spid="88" grpId="0" animBg="1"/>
      <p:bldP spid="89" grpId="0" animBg="1"/>
      <p:bldP spid="90" grpId="0" animBg="1"/>
      <p:bldP spid="9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06EF968F-D061-4DB5-B15E-619801CE8502}"/>
              </a:ext>
            </a:extLst>
          </p:cNvPr>
          <p:cNvSpPr txBox="1"/>
          <p:nvPr/>
        </p:nvSpPr>
        <p:spPr>
          <a:xfrm>
            <a:off x="2460932" y="2675389"/>
            <a:ext cx="8819536" cy="1200329"/>
          </a:xfrm>
          <a:prstGeom prst="rect">
            <a:avLst/>
          </a:prstGeom>
          <a:noFill/>
        </p:spPr>
        <p:txBody>
          <a:bodyPr wrap="square" rtlCol="0">
            <a:spAutoFit/>
          </a:bodyPr>
          <a:lstStyle/>
          <a:p>
            <a:pPr algn="ctr">
              <a:tabLst>
                <a:tab pos="5108575" algn="l"/>
              </a:tabLst>
            </a:pPr>
            <a:r>
              <a:rPr lang="en-US" altLang="zh-CN" sz="7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Thank you</a:t>
            </a:r>
            <a:endParaRPr lang="zh-CN" altLang="en-US" sz="7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7" name="文本框 6">
            <a:extLst>
              <a:ext uri="{FF2B5EF4-FFF2-40B4-BE49-F238E27FC236}">
                <a16:creationId xmlns="" xmlns:a16="http://schemas.microsoft.com/office/drawing/2014/main" id="{DEBC254B-EDC2-4030-98D7-35B98530FB47}"/>
              </a:ext>
            </a:extLst>
          </p:cNvPr>
          <p:cNvSpPr txBox="1"/>
          <p:nvPr/>
        </p:nvSpPr>
        <p:spPr>
          <a:xfrm>
            <a:off x="4683279" y="3936233"/>
            <a:ext cx="4374843" cy="461665"/>
          </a:xfrm>
          <a:prstGeom prst="rect">
            <a:avLst/>
          </a:prstGeom>
          <a:noFill/>
        </p:spPr>
        <p:txBody>
          <a:bodyPr wrap="square" rtlCol="0">
            <a:spAutoFit/>
          </a:bodyPr>
          <a:lstStyle/>
          <a:p>
            <a:pPr algn="ctr">
              <a:tabLst>
                <a:tab pos="5108575" algn="l"/>
              </a:tabLst>
            </a:pPr>
            <a:r>
              <a:rPr lang="zh-CN" altLang="en-US" sz="2400" dirty="0">
                <a:solidFill>
                  <a:schemeClr val="tx1">
                    <a:lumMod val="85000"/>
                    <a:lumOff val="15000"/>
                  </a:schemeClr>
                </a:solidFill>
                <a:latin typeface="书体坊郭小语钢笔楷体" panose="02010601030101010101" pitchFamily="2" charset="-122"/>
                <a:ea typeface="书体坊郭小语钢笔楷体" panose="02010601030101010101" pitchFamily="2" charset="-122"/>
              </a:rPr>
              <a:t>谢</a:t>
            </a:r>
            <a:r>
              <a:rPr lang="zh-CN" altLang="en-US" sz="2400" dirty="0" smtClean="0">
                <a:solidFill>
                  <a:schemeClr val="tx1">
                    <a:lumMod val="85000"/>
                    <a:lumOff val="15000"/>
                  </a:schemeClr>
                </a:solidFill>
                <a:latin typeface="书体坊郭小语钢笔楷体" panose="02010601030101010101" pitchFamily="2" charset="-122"/>
                <a:ea typeface="书体坊郭小语钢笔楷体" panose="02010601030101010101" pitchFamily="2" charset="-122"/>
              </a:rPr>
              <a:t>谢</a:t>
            </a:r>
            <a:r>
              <a:rPr lang="zh-CN" altLang="en-US" sz="2400" dirty="0">
                <a:solidFill>
                  <a:schemeClr val="tx1">
                    <a:lumMod val="85000"/>
                    <a:lumOff val="15000"/>
                  </a:schemeClr>
                </a:solidFill>
                <a:latin typeface="书体坊郭小语钢笔楷体" panose="02010601030101010101" pitchFamily="2" charset="-122"/>
                <a:ea typeface="书体坊郭小语钢笔楷体" panose="02010601030101010101" pitchFamily="2" charset="-122"/>
              </a:rPr>
              <a:t>观看</a:t>
            </a:r>
          </a:p>
        </p:txBody>
      </p:sp>
    </p:spTree>
    <p:extLst>
      <p:ext uri="{BB962C8B-B14F-4D97-AF65-F5344CB8AC3E}">
        <p14:creationId xmlns:p14="http://schemas.microsoft.com/office/powerpoint/2010/main" val="14565584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4339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2CFC0DF1-3BD7-46FE-9BAC-200D0E40856E}"/>
              </a:ext>
            </a:extLst>
          </p:cNvPr>
          <p:cNvSpPr/>
          <p:nvPr/>
        </p:nvSpPr>
        <p:spPr>
          <a:xfrm>
            <a:off x="1621375" y="1653125"/>
            <a:ext cx="3719665" cy="34501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9900" b="1" dirty="0">
                <a:solidFill>
                  <a:srgbClr val="79886C"/>
                </a:solidFill>
                <a:latin typeface="书体坊郭小语钢笔楷体" panose="02010601030101010101" pitchFamily="2" charset="-122"/>
                <a:ea typeface="书体坊郭小语钢笔楷体" panose="02010601030101010101" pitchFamily="2" charset="-122"/>
              </a:rPr>
              <a:t>01</a:t>
            </a:r>
            <a:endParaRPr lang="zh-CN" altLang="en-US" sz="19900" b="1" dirty="0">
              <a:solidFill>
                <a:srgbClr val="79886C"/>
              </a:solidFill>
              <a:latin typeface="书体坊郭小语钢笔楷体" panose="02010601030101010101" pitchFamily="2" charset="-122"/>
              <a:ea typeface="书体坊郭小语钢笔楷体" panose="02010601030101010101" pitchFamily="2" charset="-122"/>
            </a:endParaRPr>
          </a:p>
        </p:txBody>
      </p:sp>
      <p:grpSp>
        <p:nvGrpSpPr>
          <p:cNvPr id="8" name="组合 7">
            <a:extLst>
              <a:ext uri="{FF2B5EF4-FFF2-40B4-BE49-F238E27FC236}">
                <a16:creationId xmlns="" xmlns:a16="http://schemas.microsoft.com/office/drawing/2014/main" id="{7EC22192-9A57-4389-8444-46A6523791F3}"/>
              </a:ext>
            </a:extLst>
          </p:cNvPr>
          <p:cNvGrpSpPr/>
          <p:nvPr/>
        </p:nvGrpSpPr>
        <p:grpSpPr>
          <a:xfrm>
            <a:off x="5341040" y="2718954"/>
            <a:ext cx="4022035" cy="1602555"/>
            <a:chOff x="6096000" y="3616932"/>
            <a:chExt cx="4022035" cy="1602555"/>
          </a:xfrm>
        </p:grpSpPr>
        <p:sp>
          <p:nvSpPr>
            <p:cNvPr id="3" name="文本框 2">
              <a:extLst>
                <a:ext uri="{FF2B5EF4-FFF2-40B4-BE49-F238E27FC236}">
                  <a16:creationId xmlns="" xmlns:a16="http://schemas.microsoft.com/office/drawing/2014/main" id="{9138BC60-274D-4062-9FF4-4F610A8A26B7}"/>
                </a:ext>
              </a:extLst>
            </p:cNvPr>
            <p:cNvSpPr txBox="1"/>
            <p:nvPr/>
          </p:nvSpPr>
          <p:spPr>
            <a:xfrm>
              <a:off x="6096000" y="3616932"/>
              <a:ext cx="2625477" cy="584775"/>
            </a:xfrm>
            <a:prstGeom prst="rect">
              <a:avLst/>
            </a:prstGeom>
            <a:noFill/>
          </p:spPr>
          <p:txBody>
            <a:bodyPr wrap="square" rtlCol="0">
              <a:spAutoFit/>
            </a:bodyPr>
            <a:lstStyle/>
            <a:p>
              <a:r>
                <a:rPr lang="zh-CN" altLang="en-US" sz="3200" dirty="0">
                  <a:latin typeface="书体坊郭小语钢笔楷体" panose="02010601030101010101" pitchFamily="2" charset="-122"/>
                  <a:ea typeface="书体坊郭小语钢笔楷体" panose="02010601030101010101" pitchFamily="2" charset="-122"/>
                </a:rPr>
                <a:t>请输入标题</a:t>
              </a:r>
            </a:p>
          </p:txBody>
        </p:sp>
        <p:sp>
          <p:nvSpPr>
            <p:cNvPr id="4" name="文本框 3">
              <a:extLst>
                <a:ext uri="{FF2B5EF4-FFF2-40B4-BE49-F238E27FC236}">
                  <a16:creationId xmlns="" xmlns:a16="http://schemas.microsoft.com/office/drawing/2014/main" id="{12FBEA3A-2F1B-479D-BFA3-6E31D2E6E560}"/>
                </a:ext>
              </a:extLst>
            </p:cNvPr>
            <p:cNvSpPr txBox="1"/>
            <p:nvPr/>
          </p:nvSpPr>
          <p:spPr>
            <a:xfrm>
              <a:off x="6096000" y="4201707"/>
              <a:ext cx="3390790" cy="400110"/>
            </a:xfrm>
            <a:prstGeom prst="rect">
              <a:avLst/>
            </a:prstGeom>
            <a:noFill/>
          </p:spPr>
          <p:txBody>
            <a:bodyPr wrap="square" rtlCol="0">
              <a:spAutoFit/>
            </a:bodyPr>
            <a:lstStyle/>
            <a:p>
              <a:r>
                <a:rPr lang="en-US" altLang="zh-CN"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Click on the input subtitle</a:t>
              </a:r>
              <a:endParaRPr lang="zh-CN" altLang="en-US"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7" name="文本框 6">
              <a:extLst>
                <a:ext uri="{FF2B5EF4-FFF2-40B4-BE49-F238E27FC236}">
                  <a16:creationId xmlns="" xmlns:a16="http://schemas.microsoft.com/office/drawing/2014/main" id="{6A1F16B4-A071-4EF6-9DEF-30FD6072FA4E}"/>
                </a:ext>
              </a:extLst>
            </p:cNvPr>
            <p:cNvSpPr txBox="1"/>
            <p:nvPr/>
          </p:nvSpPr>
          <p:spPr>
            <a:xfrm>
              <a:off x="6096000" y="4601817"/>
              <a:ext cx="4022035" cy="617670"/>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cxnSp>
        <p:nvCxnSpPr>
          <p:cNvPr id="10" name="直接连接符 9">
            <a:extLst>
              <a:ext uri="{FF2B5EF4-FFF2-40B4-BE49-F238E27FC236}">
                <a16:creationId xmlns="" xmlns:a16="http://schemas.microsoft.com/office/drawing/2014/main" id="{D2A556D5-E1BF-4090-8DB2-E7FDB6F49EE6}"/>
              </a:ext>
            </a:extLst>
          </p:cNvPr>
          <p:cNvCxnSpPr/>
          <p:nvPr/>
        </p:nvCxnSpPr>
        <p:spPr>
          <a:xfrm>
            <a:off x="5341040" y="3303729"/>
            <a:ext cx="5695260"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89992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a:extLst>
              <a:ext uri="{FF2B5EF4-FFF2-40B4-BE49-F238E27FC236}">
                <a16:creationId xmlns="" xmlns:a16="http://schemas.microsoft.com/office/drawing/2014/main" id="{5112BD88-6DFA-4071-B6B7-A4D4932085C7}"/>
              </a:ext>
            </a:extLst>
          </p:cNvPr>
          <p:cNvSpPr/>
          <p:nvPr/>
        </p:nvSpPr>
        <p:spPr>
          <a:xfrm>
            <a:off x="1554160" y="4341876"/>
            <a:ext cx="621692" cy="621692"/>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书体坊郭小语钢笔楷体" panose="02010601030101010101" pitchFamily="2" charset="-122"/>
              <a:ea typeface="书体坊郭小语钢笔楷体" panose="02010601030101010101" pitchFamily="2" charset="-122"/>
            </a:endParaRPr>
          </a:p>
        </p:txBody>
      </p:sp>
      <p:sp>
        <p:nvSpPr>
          <p:cNvPr id="24" name="椭圆 23">
            <a:extLst>
              <a:ext uri="{FF2B5EF4-FFF2-40B4-BE49-F238E27FC236}">
                <a16:creationId xmlns="" xmlns:a16="http://schemas.microsoft.com/office/drawing/2014/main" id="{1B3EB53E-71AA-4140-95A0-296C3B4DEC90}"/>
              </a:ext>
            </a:extLst>
          </p:cNvPr>
          <p:cNvSpPr/>
          <p:nvPr/>
        </p:nvSpPr>
        <p:spPr>
          <a:xfrm>
            <a:off x="1554160" y="2897734"/>
            <a:ext cx="621692" cy="621692"/>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书体坊郭小语钢笔楷体" panose="02010601030101010101" pitchFamily="2" charset="-122"/>
              <a:ea typeface="书体坊郭小语钢笔楷体" panose="02010601030101010101" pitchFamily="2" charset="-122"/>
            </a:endParaRPr>
          </a:p>
        </p:txBody>
      </p:sp>
      <p:grpSp>
        <p:nvGrpSpPr>
          <p:cNvPr id="5" name="组合 4">
            <a:extLst>
              <a:ext uri="{FF2B5EF4-FFF2-40B4-BE49-F238E27FC236}">
                <a16:creationId xmlns="" xmlns:a16="http://schemas.microsoft.com/office/drawing/2014/main" id="{8C819716-C759-4DCE-A2E7-6D321364C105}"/>
              </a:ext>
            </a:extLst>
          </p:cNvPr>
          <p:cNvGrpSpPr/>
          <p:nvPr/>
        </p:nvGrpSpPr>
        <p:grpSpPr>
          <a:xfrm>
            <a:off x="1402279" y="271539"/>
            <a:ext cx="4421499" cy="1242573"/>
            <a:chOff x="627579" y="610573"/>
            <a:chExt cx="4421499" cy="1242573"/>
          </a:xfrm>
        </p:grpSpPr>
        <p:sp>
          <p:nvSpPr>
            <p:cNvPr id="6" name="矩形 5">
              <a:extLst>
                <a:ext uri="{FF2B5EF4-FFF2-40B4-BE49-F238E27FC236}">
                  <a16:creationId xmlns="" xmlns:a16="http://schemas.microsoft.com/office/drawing/2014/main" id="{ED157A8B-A460-43E6-9945-237B2F0B9B93}"/>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7" name="文本框 6">
              <a:extLst>
                <a:ext uri="{FF2B5EF4-FFF2-40B4-BE49-F238E27FC236}">
                  <a16:creationId xmlns="" xmlns:a16="http://schemas.microsoft.com/office/drawing/2014/main" id="{59729ACA-F283-4C26-AD0C-21BEA64006E3}"/>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sp>
        <p:nvSpPr>
          <p:cNvPr id="10" name="矩形 9">
            <a:extLst>
              <a:ext uri="{FF2B5EF4-FFF2-40B4-BE49-F238E27FC236}">
                <a16:creationId xmlns="" xmlns:a16="http://schemas.microsoft.com/office/drawing/2014/main" id="{C6C9F8DA-D213-441A-A5D0-F59E9A6AB401}"/>
              </a:ext>
            </a:extLst>
          </p:cNvPr>
          <p:cNvSpPr/>
          <p:nvPr/>
        </p:nvSpPr>
        <p:spPr>
          <a:xfrm>
            <a:off x="6739730" y="2239988"/>
            <a:ext cx="5156110" cy="345807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a:extLst>
              <a:ext uri="{FF2B5EF4-FFF2-40B4-BE49-F238E27FC236}">
                <a16:creationId xmlns="" xmlns:a16="http://schemas.microsoft.com/office/drawing/2014/main" id="{46CCCFDD-EEE1-4E77-8C4F-64532BC08EBC}"/>
              </a:ext>
            </a:extLst>
          </p:cNvPr>
          <p:cNvGrpSpPr/>
          <p:nvPr/>
        </p:nvGrpSpPr>
        <p:grpSpPr>
          <a:xfrm>
            <a:off x="1672735" y="2572807"/>
            <a:ext cx="4929250" cy="2986515"/>
            <a:chOff x="6600335" y="1152511"/>
            <a:chExt cx="4929250" cy="2986515"/>
          </a:xfrm>
        </p:grpSpPr>
        <p:grpSp>
          <p:nvGrpSpPr>
            <p:cNvPr id="21" name="组合 20">
              <a:extLst>
                <a:ext uri="{FF2B5EF4-FFF2-40B4-BE49-F238E27FC236}">
                  <a16:creationId xmlns="" xmlns:a16="http://schemas.microsoft.com/office/drawing/2014/main" id="{D71A3D88-EAA3-4813-8878-4D9CF0AF6997}"/>
                </a:ext>
              </a:extLst>
            </p:cNvPr>
            <p:cNvGrpSpPr/>
            <p:nvPr/>
          </p:nvGrpSpPr>
          <p:grpSpPr>
            <a:xfrm>
              <a:off x="6600335" y="1152511"/>
              <a:ext cx="4929250" cy="1275673"/>
              <a:chOff x="6600335" y="1152511"/>
              <a:chExt cx="4929250" cy="1275673"/>
            </a:xfrm>
          </p:grpSpPr>
          <p:pic>
            <p:nvPicPr>
              <p:cNvPr id="12" name="图形 11" descr="显示器">
                <a:extLst>
                  <a:ext uri="{FF2B5EF4-FFF2-40B4-BE49-F238E27FC236}">
                    <a16:creationId xmlns="" xmlns:a16="http://schemas.microsoft.com/office/drawing/2014/main" id="{F06B98D9-6E5A-4B78-91D6-4F386BF06E87}"/>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6600335" y="1592367"/>
                <a:ext cx="391834" cy="391834"/>
              </a:xfrm>
              <a:prstGeom prst="rect">
                <a:avLst/>
              </a:prstGeom>
            </p:spPr>
          </p:pic>
          <p:grpSp>
            <p:nvGrpSpPr>
              <p:cNvPr id="15" name="组合 14">
                <a:extLst>
                  <a:ext uri="{FF2B5EF4-FFF2-40B4-BE49-F238E27FC236}">
                    <a16:creationId xmlns="" xmlns:a16="http://schemas.microsoft.com/office/drawing/2014/main" id="{08FCE35D-C4D1-4153-833B-9090F9AFE969}"/>
                  </a:ext>
                </a:extLst>
              </p:cNvPr>
              <p:cNvGrpSpPr/>
              <p:nvPr/>
            </p:nvGrpSpPr>
            <p:grpSpPr>
              <a:xfrm>
                <a:off x="7287782" y="1152511"/>
                <a:ext cx="4241803" cy="1275673"/>
                <a:chOff x="6614769" y="784887"/>
                <a:chExt cx="4241803" cy="1275673"/>
              </a:xfrm>
            </p:grpSpPr>
            <p:sp>
              <p:nvSpPr>
                <p:cNvPr id="16" name="副标题 2">
                  <a:extLst>
                    <a:ext uri="{FF2B5EF4-FFF2-40B4-BE49-F238E27FC236}">
                      <a16:creationId xmlns="" xmlns:a16="http://schemas.microsoft.com/office/drawing/2014/main" id="{E9EEE502-492C-4D16-B626-8E70DF978AF0}"/>
                    </a:ext>
                  </a:extLst>
                </p:cNvPr>
                <p:cNvSpPr txBox="1">
                  <a:spLocks/>
                </p:cNvSpPr>
                <p:nvPr/>
              </p:nvSpPr>
              <p:spPr>
                <a:xfrm>
                  <a:off x="6614769" y="784887"/>
                  <a:ext cx="4241803" cy="471200"/>
                </a:xfrm>
                <a:prstGeom prst="rect">
                  <a:avLst/>
                </a:prstGeom>
                <a:noFill/>
                <a:effectLst/>
              </p:spPr>
              <p:txBody>
                <a:bodyPr anchor="ct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400" dirty="0">
                      <a:latin typeface="书体坊郭小语钢笔楷体" panose="02010601030101010101" pitchFamily="2" charset="-122"/>
                      <a:ea typeface="书体坊郭小语钢笔楷体" panose="02010601030101010101" pitchFamily="2" charset="-122"/>
                    </a:rPr>
                    <a:t>CLICK ON THE INPUT SUBTITLE</a:t>
                  </a:r>
                  <a:endParaRPr lang="zh-CN" altLang="en-US" sz="2400" dirty="0">
                    <a:latin typeface="书体坊郭小语钢笔楷体" panose="02010601030101010101" pitchFamily="2" charset="-122"/>
                    <a:ea typeface="书体坊郭小语钢笔楷体" panose="02010601030101010101" pitchFamily="2" charset="-122"/>
                  </a:endParaRPr>
                </a:p>
              </p:txBody>
            </p:sp>
            <p:sp>
              <p:nvSpPr>
                <p:cNvPr id="17" name="文本框 16">
                  <a:extLst>
                    <a:ext uri="{FF2B5EF4-FFF2-40B4-BE49-F238E27FC236}">
                      <a16:creationId xmlns="" xmlns:a16="http://schemas.microsoft.com/office/drawing/2014/main" id="{07048EF6-5E17-46FA-930E-20B81A036B67}"/>
                    </a:ext>
                  </a:extLst>
                </p:cNvPr>
                <p:cNvSpPr txBox="1"/>
                <p:nvPr/>
              </p:nvSpPr>
              <p:spPr>
                <a:xfrm>
                  <a:off x="6614769" y="1137230"/>
                  <a:ext cx="4241803" cy="923330"/>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grpSp>
        <p:grpSp>
          <p:nvGrpSpPr>
            <p:cNvPr id="22" name="组合 21">
              <a:extLst>
                <a:ext uri="{FF2B5EF4-FFF2-40B4-BE49-F238E27FC236}">
                  <a16:creationId xmlns="" xmlns:a16="http://schemas.microsoft.com/office/drawing/2014/main" id="{40178EB0-CEDF-4F6A-925E-01C6E59AF4C1}"/>
                </a:ext>
              </a:extLst>
            </p:cNvPr>
            <p:cNvGrpSpPr/>
            <p:nvPr/>
          </p:nvGrpSpPr>
          <p:grpSpPr>
            <a:xfrm>
              <a:off x="6600335" y="2859225"/>
              <a:ext cx="4929250" cy="1279801"/>
              <a:chOff x="6600335" y="2859225"/>
              <a:chExt cx="4929250" cy="1279801"/>
            </a:xfrm>
          </p:grpSpPr>
          <p:pic>
            <p:nvPicPr>
              <p:cNvPr id="14" name="图形 13" descr="智能手机">
                <a:extLst>
                  <a:ext uri="{FF2B5EF4-FFF2-40B4-BE49-F238E27FC236}">
                    <a16:creationId xmlns="" xmlns:a16="http://schemas.microsoft.com/office/drawing/2014/main" id="{835ADCBD-E695-4FB7-A734-AA707DCC910E}"/>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a:off x="6600335" y="3074609"/>
                <a:ext cx="391834" cy="331095"/>
              </a:xfrm>
              <a:prstGeom prst="rect">
                <a:avLst/>
              </a:prstGeom>
            </p:spPr>
          </p:pic>
          <p:grpSp>
            <p:nvGrpSpPr>
              <p:cNvPr id="18" name="组合 17">
                <a:extLst>
                  <a:ext uri="{FF2B5EF4-FFF2-40B4-BE49-F238E27FC236}">
                    <a16:creationId xmlns="" xmlns:a16="http://schemas.microsoft.com/office/drawing/2014/main" id="{D6AB1EF8-CEDF-448B-88E1-6EA0568695BA}"/>
                  </a:ext>
                </a:extLst>
              </p:cNvPr>
              <p:cNvGrpSpPr/>
              <p:nvPr/>
            </p:nvGrpSpPr>
            <p:grpSpPr>
              <a:xfrm>
                <a:off x="7287782" y="2859225"/>
                <a:ext cx="4241803" cy="1279801"/>
                <a:chOff x="6614769" y="120359"/>
                <a:chExt cx="4241803" cy="1279801"/>
              </a:xfrm>
            </p:grpSpPr>
            <p:sp>
              <p:nvSpPr>
                <p:cNvPr id="19" name="副标题 2">
                  <a:extLst>
                    <a:ext uri="{FF2B5EF4-FFF2-40B4-BE49-F238E27FC236}">
                      <a16:creationId xmlns="" xmlns:a16="http://schemas.microsoft.com/office/drawing/2014/main" id="{BA6A0BE4-9DEE-4A80-90C0-1EED954DE84C}"/>
                    </a:ext>
                  </a:extLst>
                </p:cNvPr>
                <p:cNvSpPr txBox="1">
                  <a:spLocks/>
                </p:cNvSpPr>
                <p:nvPr/>
              </p:nvSpPr>
              <p:spPr>
                <a:xfrm>
                  <a:off x="6614769" y="120359"/>
                  <a:ext cx="4241803" cy="471200"/>
                </a:xfrm>
                <a:prstGeom prst="rect">
                  <a:avLst/>
                </a:prstGeom>
                <a:noFill/>
                <a:effectLst/>
              </p:spPr>
              <p:txBody>
                <a:bodyPr anchor="ct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400" dirty="0">
                      <a:latin typeface="书体坊郭小语钢笔楷体" panose="02010601030101010101" pitchFamily="2" charset="-122"/>
                      <a:ea typeface="书体坊郭小语钢笔楷体" panose="02010601030101010101" pitchFamily="2" charset="-122"/>
                    </a:rPr>
                    <a:t>CLICK ON THE INPUT SUBTITLE</a:t>
                  </a:r>
                  <a:endParaRPr lang="zh-CN" altLang="en-US" sz="2400" dirty="0">
                    <a:latin typeface="书体坊郭小语钢笔楷体" panose="02010601030101010101" pitchFamily="2" charset="-122"/>
                    <a:ea typeface="书体坊郭小语钢笔楷体" panose="02010601030101010101" pitchFamily="2" charset="-122"/>
                  </a:endParaRPr>
                </a:p>
              </p:txBody>
            </p:sp>
            <p:sp>
              <p:nvSpPr>
                <p:cNvPr id="20" name="文本框 19">
                  <a:extLst>
                    <a:ext uri="{FF2B5EF4-FFF2-40B4-BE49-F238E27FC236}">
                      <a16:creationId xmlns="" xmlns:a16="http://schemas.microsoft.com/office/drawing/2014/main" id="{212DFD18-A70C-4494-B2D1-1F05C69A8403}"/>
                    </a:ext>
                  </a:extLst>
                </p:cNvPr>
                <p:cNvSpPr txBox="1"/>
                <p:nvPr/>
              </p:nvSpPr>
              <p:spPr>
                <a:xfrm>
                  <a:off x="6614769" y="476830"/>
                  <a:ext cx="4241803" cy="923330"/>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grpSp>
      </p:grpSp>
      <p:cxnSp>
        <p:nvCxnSpPr>
          <p:cNvPr id="3" name="直接连接符 2">
            <a:extLst>
              <a:ext uri="{FF2B5EF4-FFF2-40B4-BE49-F238E27FC236}">
                <a16:creationId xmlns="" xmlns:a16="http://schemas.microsoft.com/office/drawing/2014/main" id="{C17F2E13-F6CD-4142-B37B-755265D316E3}"/>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0425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4"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形 15" descr="便携式计算机">
            <a:extLst>
              <a:ext uri="{FF2B5EF4-FFF2-40B4-BE49-F238E27FC236}">
                <a16:creationId xmlns="" xmlns:a16="http://schemas.microsoft.com/office/drawing/2014/main" id="{43B710B6-3BE9-4E68-88E9-1540A06C203A}"/>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2624501" y="2763306"/>
            <a:ext cx="613130" cy="613130"/>
          </a:xfrm>
          <a:prstGeom prst="rect">
            <a:avLst/>
          </a:prstGeom>
        </p:spPr>
      </p:pic>
      <p:pic>
        <p:nvPicPr>
          <p:cNvPr id="18" name="图形 17" descr="显示器">
            <a:extLst>
              <a:ext uri="{FF2B5EF4-FFF2-40B4-BE49-F238E27FC236}">
                <a16:creationId xmlns="" xmlns:a16="http://schemas.microsoft.com/office/drawing/2014/main" id="{5C60A4A5-2E32-4A1E-A62E-9A4DBB72BFE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4894248" y="2763306"/>
            <a:ext cx="613130" cy="613130"/>
          </a:xfrm>
          <a:prstGeom prst="rect">
            <a:avLst/>
          </a:prstGeom>
        </p:spPr>
      </p:pic>
      <p:pic>
        <p:nvPicPr>
          <p:cNvPr id="20" name="图形 19" descr="智能手机">
            <a:extLst>
              <a:ext uri="{FF2B5EF4-FFF2-40B4-BE49-F238E27FC236}">
                <a16:creationId xmlns="" xmlns:a16="http://schemas.microsoft.com/office/drawing/2014/main" id="{2EAF7413-8A9F-42DD-AA7F-14C02B20563C}"/>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a:off x="7108259" y="2763306"/>
            <a:ext cx="613130" cy="613130"/>
          </a:xfrm>
          <a:prstGeom prst="rect">
            <a:avLst/>
          </a:prstGeom>
        </p:spPr>
      </p:pic>
      <p:pic>
        <p:nvPicPr>
          <p:cNvPr id="22" name="图形 21" descr="平板电脑">
            <a:extLst>
              <a:ext uri="{FF2B5EF4-FFF2-40B4-BE49-F238E27FC236}">
                <a16:creationId xmlns="" xmlns:a16="http://schemas.microsoft.com/office/drawing/2014/main" id="{ECF809E5-4C98-4C51-92A8-C6D25B849C36}"/>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a:off x="9335311" y="2763306"/>
            <a:ext cx="613130" cy="613130"/>
          </a:xfrm>
          <a:prstGeom prst="rect">
            <a:avLst/>
          </a:prstGeom>
        </p:spPr>
      </p:pic>
      <p:sp>
        <p:nvSpPr>
          <p:cNvPr id="24" name="矩形 23">
            <a:extLst>
              <a:ext uri="{FF2B5EF4-FFF2-40B4-BE49-F238E27FC236}">
                <a16:creationId xmlns="" xmlns:a16="http://schemas.microsoft.com/office/drawing/2014/main" id="{799E0D82-F38F-40AA-A020-2BB3209EEC0C}"/>
              </a:ext>
            </a:extLst>
          </p:cNvPr>
          <p:cNvSpPr/>
          <p:nvPr/>
        </p:nvSpPr>
        <p:spPr>
          <a:xfrm>
            <a:off x="1849285" y="3376436"/>
            <a:ext cx="2163561" cy="5890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latin typeface="书体坊郭小语钢笔楷体" panose="02010601030101010101" pitchFamily="2" charset="-122"/>
                <a:ea typeface="书体坊郭小语钢笔楷体" panose="02010601030101010101" pitchFamily="2" charset="-122"/>
              </a:rPr>
              <a:t>SUBTITLE</a:t>
            </a:r>
            <a:endParaRPr lang="zh-CN" altLang="en-US" sz="3200" dirty="0">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25" name="矩形 24">
            <a:extLst>
              <a:ext uri="{FF2B5EF4-FFF2-40B4-BE49-F238E27FC236}">
                <a16:creationId xmlns="" xmlns:a16="http://schemas.microsoft.com/office/drawing/2014/main" id="{015BCB6D-0503-4139-9F55-D0AF79231663}"/>
              </a:ext>
            </a:extLst>
          </p:cNvPr>
          <p:cNvSpPr/>
          <p:nvPr/>
        </p:nvSpPr>
        <p:spPr>
          <a:xfrm>
            <a:off x="4108162" y="3376436"/>
            <a:ext cx="2163561" cy="5890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latin typeface="书体坊郭小语钢笔楷体" panose="02010601030101010101" pitchFamily="2" charset="-122"/>
                <a:ea typeface="书体坊郭小语钢笔楷体" panose="02010601030101010101" pitchFamily="2" charset="-122"/>
              </a:rPr>
              <a:t>SUBTITLE</a:t>
            </a:r>
            <a:endParaRPr lang="zh-CN" altLang="en-US" sz="3200" dirty="0">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26" name="矩形 25">
            <a:extLst>
              <a:ext uri="{FF2B5EF4-FFF2-40B4-BE49-F238E27FC236}">
                <a16:creationId xmlns="" xmlns:a16="http://schemas.microsoft.com/office/drawing/2014/main" id="{4C9120DB-61F4-4EA7-A44E-6B92BD732B13}"/>
              </a:ext>
            </a:extLst>
          </p:cNvPr>
          <p:cNvSpPr/>
          <p:nvPr/>
        </p:nvSpPr>
        <p:spPr>
          <a:xfrm>
            <a:off x="6333043" y="3376436"/>
            <a:ext cx="2163561" cy="5890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latin typeface="书体坊郭小语钢笔楷体" panose="02010601030101010101" pitchFamily="2" charset="-122"/>
                <a:ea typeface="书体坊郭小语钢笔楷体" panose="02010601030101010101" pitchFamily="2" charset="-122"/>
              </a:rPr>
              <a:t>SUBTITLE</a:t>
            </a:r>
            <a:endParaRPr lang="zh-CN" altLang="en-US" sz="3200" dirty="0">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27" name="矩形 26">
            <a:extLst>
              <a:ext uri="{FF2B5EF4-FFF2-40B4-BE49-F238E27FC236}">
                <a16:creationId xmlns="" xmlns:a16="http://schemas.microsoft.com/office/drawing/2014/main" id="{E1B4EE14-D320-4D30-BE23-651EAEF16F52}"/>
              </a:ext>
            </a:extLst>
          </p:cNvPr>
          <p:cNvSpPr/>
          <p:nvPr/>
        </p:nvSpPr>
        <p:spPr>
          <a:xfrm>
            <a:off x="8560095" y="3376436"/>
            <a:ext cx="2163561" cy="5890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tx1"/>
                </a:solidFill>
                <a:latin typeface="书体坊郭小语钢笔楷体" panose="02010601030101010101" pitchFamily="2" charset="-122"/>
                <a:ea typeface="书体坊郭小语钢笔楷体" panose="02010601030101010101" pitchFamily="2" charset="-122"/>
              </a:rPr>
              <a:t>SUBTITLE</a:t>
            </a:r>
            <a:endParaRPr lang="zh-CN" altLang="en-US" sz="3200" dirty="0">
              <a:solidFill>
                <a:schemeClr val="tx1"/>
              </a:solidFill>
              <a:latin typeface="书体坊郭小语钢笔楷体" panose="02010601030101010101" pitchFamily="2" charset="-122"/>
              <a:ea typeface="书体坊郭小语钢笔楷体" panose="02010601030101010101" pitchFamily="2" charset="-122"/>
            </a:endParaRPr>
          </a:p>
        </p:txBody>
      </p:sp>
      <p:grpSp>
        <p:nvGrpSpPr>
          <p:cNvPr id="37" name="组合 36">
            <a:extLst>
              <a:ext uri="{FF2B5EF4-FFF2-40B4-BE49-F238E27FC236}">
                <a16:creationId xmlns="" xmlns:a16="http://schemas.microsoft.com/office/drawing/2014/main" id="{0951E125-E1BE-4C8E-8CC6-9100D365F0B6}"/>
              </a:ext>
            </a:extLst>
          </p:cNvPr>
          <p:cNvGrpSpPr/>
          <p:nvPr/>
        </p:nvGrpSpPr>
        <p:grpSpPr>
          <a:xfrm>
            <a:off x="1801011" y="2219524"/>
            <a:ext cx="8996378" cy="2313824"/>
            <a:chOff x="491566" y="2209243"/>
            <a:chExt cx="10471295" cy="2693166"/>
          </a:xfrm>
        </p:grpSpPr>
        <p:grpSp>
          <p:nvGrpSpPr>
            <p:cNvPr id="31" name="组合 30">
              <a:extLst>
                <a:ext uri="{FF2B5EF4-FFF2-40B4-BE49-F238E27FC236}">
                  <a16:creationId xmlns="" xmlns:a16="http://schemas.microsoft.com/office/drawing/2014/main" id="{5EA4CAC2-8303-425E-A654-9A71FD183630}"/>
                </a:ext>
              </a:extLst>
            </p:cNvPr>
            <p:cNvGrpSpPr/>
            <p:nvPr/>
          </p:nvGrpSpPr>
          <p:grpSpPr>
            <a:xfrm>
              <a:off x="491566" y="2210543"/>
              <a:ext cx="10471295" cy="2691866"/>
              <a:chOff x="491566" y="2210543"/>
              <a:chExt cx="10471295" cy="2691866"/>
            </a:xfrm>
            <a:blipFill dpi="0" rotWithShape="1">
              <a:blip/>
              <a:srcRect/>
              <a:stretch>
                <a:fillRect/>
              </a:stretch>
            </a:blipFill>
          </p:grpSpPr>
          <p:sp>
            <p:nvSpPr>
              <p:cNvPr id="6" name="空心弧 5">
                <a:extLst>
                  <a:ext uri="{FF2B5EF4-FFF2-40B4-BE49-F238E27FC236}">
                    <a16:creationId xmlns="" xmlns:a16="http://schemas.microsoft.com/office/drawing/2014/main" id="{D7B85CA2-BA62-48FC-B7D5-EE000F9A0B2B}"/>
                  </a:ext>
                </a:extLst>
              </p:cNvPr>
              <p:cNvSpPr/>
              <p:nvPr/>
            </p:nvSpPr>
            <p:spPr>
              <a:xfrm>
                <a:off x="8270995" y="2210543"/>
                <a:ext cx="2691866" cy="2691866"/>
              </a:xfrm>
              <a:prstGeom prst="blockArc">
                <a:avLst>
                  <a:gd name="adj1" fmla="val 10800000"/>
                  <a:gd name="adj2" fmla="val 61537"/>
                  <a:gd name="adj3" fmla="val 3741"/>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28" name="空心弧 27">
                <a:extLst>
                  <a:ext uri="{FF2B5EF4-FFF2-40B4-BE49-F238E27FC236}">
                    <a16:creationId xmlns="" xmlns:a16="http://schemas.microsoft.com/office/drawing/2014/main" id="{8921C1CD-5F05-4A17-8177-77145094E4E1}"/>
                  </a:ext>
                </a:extLst>
              </p:cNvPr>
              <p:cNvSpPr/>
              <p:nvPr/>
            </p:nvSpPr>
            <p:spPr>
              <a:xfrm>
                <a:off x="5670426" y="2210543"/>
                <a:ext cx="2691866" cy="2691866"/>
              </a:xfrm>
              <a:prstGeom prst="blockArc">
                <a:avLst>
                  <a:gd name="adj1" fmla="val 10800000"/>
                  <a:gd name="adj2" fmla="val 61537"/>
                  <a:gd name="adj3" fmla="val 3741"/>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29" name="空心弧 28">
                <a:extLst>
                  <a:ext uri="{FF2B5EF4-FFF2-40B4-BE49-F238E27FC236}">
                    <a16:creationId xmlns="" xmlns:a16="http://schemas.microsoft.com/office/drawing/2014/main" id="{90FEF2DD-0DF2-4150-9C31-84A3DB9E1B8D}"/>
                  </a:ext>
                </a:extLst>
              </p:cNvPr>
              <p:cNvSpPr/>
              <p:nvPr/>
            </p:nvSpPr>
            <p:spPr>
              <a:xfrm>
                <a:off x="3095655" y="2210543"/>
                <a:ext cx="2691866" cy="2691866"/>
              </a:xfrm>
              <a:prstGeom prst="blockArc">
                <a:avLst>
                  <a:gd name="adj1" fmla="val 10800000"/>
                  <a:gd name="adj2" fmla="val 61537"/>
                  <a:gd name="adj3" fmla="val 3741"/>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30" name="空心弧 29">
                <a:extLst>
                  <a:ext uri="{FF2B5EF4-FFF2-40B4-BE49-F238E27FC236}">
                    <a16:creationId xmlns="" xmlns:a16="http://schemas.microsoft.com/office/drawing/2014/main" id="{8D51B807-FBD9-4A07-9E12-A4D9E682C982}"/>
                  </a:ext>
                </a:extLst>
              </p:cNvPr>
              <p:cNvSpPr/>
              <p:nvPr/>
            </p:nvSpPr>
            <p:spPr>
              <a:xfrm>
                <a:off x="491566" y="2210543"/>
                <a:ext cx="2691866" cy="2691866"/>
              </a:xfrm>
              <a:prstGeom prst="blockArc">
                <a:avLst>
                  <a:gd name="adj1" fmla="val 10800000"/>
                  <a:gd name="adj2" fmla="val 61537"/>
                  <a:gd name="adj3" fmla="val 3741"/>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solidFill>
                  <a:latin typeface="书体坊郭小语钢笔楷体" panose="02010601030101010101" pitchFamily="2" charset="-122"/>
                  <a:ea typeface="书体坊郭小语钢笔楷体" panose="02010601030101010101" pitchFamily="2" charset="-122"/>
                </a:endParaRPr>
              </a:p>
            </p:txBody>
          </p:sp>
        </p:grpSp>
        <p:grpSp>
          <p:nvGrpSpPr>
            <p:cNvPr id="32" name="组合 31">
              <a:extLst>
                <a:ext uri="{FF2B5EF4-FFF2-40B4-BE49-F238E27FC236}">
                  <a16:creationId xmlns="" xmlns:a16="http://schemas.microsoft.com/office/drawing/2014/main" id="{CBB3FA82-3641-4539-A582-87FFB5F43B9A}"/>
                </a:ext>
              </a:extLst>
            </p:cNvPr>
            <p:cNvGrpSpPr/>
            <p:nvPr/>
          </p:nvGrpSpPr>
          <p:grpSpPr>
            <a:xfrm flipH="1" flipV="1">
              <a:off x="491566" y="2209243"/>
              <a:ext cx="10471295" cy="2691866"/>
              <a:chOff x="491566" y="2210543"/>
              <a:chExt cx="10471295" cy="2691866"/>
            </a:xfrm>
            <a:blipFill dpi="0" rotWithShape="1">
              <a:blip/>
              <a:srcRect/>
              <a:stretch>
                <a:fillRect/>
              </a:stretch>
            </a:blipFill>
          </p:grpSpPr>
          <p:sp>
            <p:nvSpPr>
              <p:cNvPr id="33" name="空心弧 32">
                <a:extLst>
                  <a:ext uri="{FF2B5EF4-FFF2-40B4-BE49-F238E27FC236}">
                    <a16:creationId xmlns="" xmlns:a16="http://schemas.microsoft.com/office/drawing/2014/main" id="{DF0B0B6C-FD75-4367-A340-1023DA6B0111}"/>
                  </a:ext>
                </a:extLst>
              </p:cNvPr>
              <p:cNvSpPr/>
              <p:nvPr/>
            </p:nvSpPr>
            <p:spPr>
              <a:xfrm>
                <a:off x="8270995" y="2210543"/>
                <a:ext cx="2691866" cy="2691866"/>
              </a:xfrm>
              <a:prstGeom prst="blockArc">
                <a:avLst>
                  <a:gd name="adj1" fmla="val 10800000"/>
                  <a:gd name="adj2" fmla="val 61537"/>
                  <a:gd name="adj3" fmla="val 3741"/>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34" name="空心弧 33">
                <a:extLst>
                  <a:ext uri="{FF2B5EF4-FFF2-40B4-BE49-F238E27FC236}">
                    <a16:creationId xmlns="" xmlns:a16="http://schemas.microsoft.com/office/drawing/2014/main" id="{BDAB6E61-B39E-47DD-9B77-766DF14B7209}"/>
                  </a:ext>
                </a:extLst>
              </p:cNvPr>
              <p:cNvSpPr/>
              <p:nvPr/>
            </p:nvSpPr>
            <p:spPr>
              <a:xfrm>
                <a:off x="5670426" y="2210543"/>
                <a:ext cx="2691866" cy="2691866"/>
              </a:xfrm>
              <a:prstGeom prst="blockArc">
                <a:avLst>
                  <a:gd name="adj1" fmla="val 10800000"/>
                  <a:gd name="adj2" fmla="val 61537"/>
                  <a:gd name="adj3" fmla="val 3741"/>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35" name="空心弧 34">
                <a:extLst>
                  <a:ext uri="{FF2B5EF4-FFF2-40B4-BE49-F238E27FC236}">
                    <a16:creationId xmlns="" xmlns:a16="http://schemas.microsoft.com/office/drawing/2014/main" id="{C8AC0474-9FCC-456B-9D5C-DFCC06EF1F3E}"/>
                  </a:ext>
                </a:extLst>
              </p:cNvPr>
              <p:cNvSpPr/>
              <p:nvPr/>
            </p:nvSpPr>
            <p:spPr>
              <a:xfrm>
                <a:off x="3095655" y="2210543"/>
                <a:ext cx="2691866" cy="2691866"/>
              </a:xfrm>
              <a:prstGeom prst="blockArc">
                <a:avLst>
                  <a:gd name="adj1" fmla="val 10800000"/>
                  <a:gd name="adj2" fmla="val 61537"/>
                  <a:gd name="adj3" fmla="val 3741"/>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书体坊郭小语钢笔楷体" panose="02010601030101010101" pitchFamily="2" charset="-122"/>
                  <a:ea typeface="书体坊郭小语钢笔楷体" panose="02010601030101010101" pitchFamily="2" charset="-122"/>
                </a:endParaRPr>
              </a:p>
            </p:txBody>
          </p:sp>
          <p:sp>
            <p:nvSpPr>
              <p:cNvPr id="36" name="空心弧 35">
                <a:extLst>
                  <a:ext uri="{FF2B5EF4-FFF2-40B4-BE49-F238E27FC236}">
                    <a16:creationId xmlns="" xmlns:a16="http://schemas.microsoft.com/office/drawing/2014/main" id="{7AA7F365-AC1C-4B1A-87CE-DB1373E5EBE9}"/>
                  </a:ext>
                </a:extLst>
              </p:cNvPr>
              <p:cNvSpPr/>
              <p:nvPr/>
            </p:nvSpPr>
            <p:spPr>
              <a:xfrm>
                <a:off x="491566" y="2210543"/>
                <a:ext cx="2691866" cy="2691866"/>
              </a:xfrm>
              <a:prstGeom prst="blockArc">
                <a:avLst>
                  <a:gd name="adj1" fmla="val 10800000"/>
                  <a:gd name="adj2" fmla="val 61537"/>
                  <a:gd name="adj3" fmla="val 3741"/>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latin typeface="书体坊郭小语钢笔楷体" panose="02010601030101010101" pitchFamily="2" charset="-122"/>
                  <a:ea typeface="书体坊郭小语钢笔楷体" panose="02010601030101010101" pitchFamily="2" charset="-122"/>
                </a:endParaRPr>
              </a:p>
            </p:txBody>
          </p:sp>
        </p:grpSp>
      </p:grpSp>
      <p:sp>
        <p:nvSpPr>
          <p:cNvPr id="38" name="文本框 37">
            <a:extLst>
              <a:ext uri="{FF2B5EF4-FFF2-40B4-BE49-F238E27FC236}">
                <a16:creationId xmlns="" xmlns:a16="http://schemas.microsoft.com/office/drawing/2014/main" id="{F0669CE4-45D2-4C17-BDC5-0B9F41B5BF35}"/>
              </a:ext>
            </a:extLst>
          </p:cNvPr>
          <p:cNvSpPr txBox="1"/>
          <p:nvPr/>
        </p:nvSpPr>
        <p:spPr>
          <a:xfrm>
            <a:off x="2377306" y="5041695"/>
            <a:ext cx="7941365" cy="646331"/>
          </a:xfrm>
          <a:prstGeom prst="rect">
            <a:avLst/>
          </a:prstGeom>
          <a:noFill/>
        </p:spPr>
        <p:txBody>
          <a:bodyPr wrap="square" rtlCol="0">
            <a:spAutoFit/>
          </a:bodyPr>
          <a:lstStyle/>
          <a:p>
            <a:pPr algn="ct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 Click here to add text 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nvGrpSpPr>
          <p:cNvPr id="39" name="组合 38">
            <a:extLst>
              <a:ext uri="{FF2B5EF4-FFF2-40B4-BE49-F238E27FC236}">
                <a16:creationId xmlns="" xmlns:a16="http://schemas.microsoft.com/office/drawing/2014/main" id="{51C15052-480D-4C38-AB2F-1FD495039FA3}"/>
              </a:ext>
            </a:extLst>
          </p:cNvPr>
          <p:cNvGrpSpPr/>
          <p:nvPr/>
        </p:nvGrpSpPr>
        <p:grpSpPr>
          <a:xfrm>
            <a:off x="1402279" y="271539"/>
            <a:ext cx="4421499" cy="1242573"/>
            <a:chOff x="627579" y="610573"/>
            <a:chExt cx="4421499" cy="1242573"/>
          </a:xfrm>
        </p:grpSpPr>
        <p:sp>
          <p:nvSpPr>
            <p:cNvPr id="40" name="矩形 39">
              <a:extLst>
                <a:ext uri="{FF2B5EF4-FFF2-40B4-BE49-F238E27FC236}">
                  <a16:creationId xmlns="" xmlns:a16="http://schemas.microsoft.com/office/drawing/2014/main" id="{FC094DCC-F611-4516-A65C-8EB52D314293}"/>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41" name="文本框 40">
              <a:extLst>
                <a:ext uri="{FF2B5EF4-FFF2-40B4-BE49-F238E27FC236}">
                  <a16:creationId xmlns="" xmlns:a16="http://schemas.microsoft.com/office/drawing/2014/main" id="{B4C47207-7A72-494A-807F-86B1BBCE9B37}"/>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42" name="直接连接符 41">
            <a:extLst>
              <a:ext uri="{FF2B5EF4-FFF2-40B4-BE49-F238E27FC236}">
                <a16:creationId xmlns="" xmlns:a16="http://schemas.microsoft.com/office/drawing/2014/main" id="{3B54773E-B95C-4B90-A375-99783F4B8629}"/>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8615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1000"/>
                                        <p:tgtEl>
                                          <p:spTgt spid="38"/>
                                        </p:tgtEl>
                                      </p:cBhvr>
                                    </p:animEffect>
                                    <p:anim calcmode="lin" valueType="num">
                                      <p:cBhvr>
                                        <p:cTn id="53" dur="1000" fill="hold"/>
                                        <p:tgtEl>
                                          <p:spTgt spid="38"/>
                                        </p:tgtEl>
                                        <p:attrNameLst>
                                          <p:attrName>ppt_x</p:attrName>
                                        </p:attrNameLst>
                                      </p:cBhvr>
                                      <p:tavLst>
                                        <p:tav tm="0">
                                          <p:val>
                                            <p:strVal val="#ppt_x"/>
                                          </p:val>
                                        </p:tav>
                                        <p:tav tm="100000">
                                          <p:val>
                                            <p:strVal val="#ppt_x"/>
                                          </p:val>
                                        </p:tav>
                                      </p:tavLst>
                                    </p:anim>
                                    <p:anim calcmode="lin" valueType="num">
                                      <p:cBhvr>
                                        <p:cTn id="54"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椭圆 15">
            <a:extLst>
              <a:ext uri="{FF2B5EF4-FFF2-40B4-BE49-F238E27FC236}">
                <a16:creationId xmlns="" xmlns:a16="http://schemas.microsoft.com/office/drawing/2014/main" id="{54629CA5-04CC-4559-9BBA-AE8EF15B8929}"/>
              </a:ext>
            </a:extLst>
          </p:cNvPr>
          <p:cNvSpPr/>
          <p:nvPr/>
        </p:nvSpPr>
        <p:spPr>
          <a:xfrm>
            <a:off x="6396014" y="5202638"/>
            <a:ext cx="621692" cy="621692"/>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书体坊郭小语钢笔楷体" panose="02010601030101010101" pitchFamily="2" charset="-122"/>
              <a:ea typeface="书体坊郭小语钢笔楷体" panose="02010601030101010101" pitchFamily="2" charset="-122"/>
            </a:endParaRPr>
          </a:p>
        </p:txBody>
      </p:sp>
      <p:sp>
        <p:nvSpPr>
          <p:cNvPr id="5" name="椭圆 4">
            <a:extLst>
              <a:ext uri="{FF2B5EF4-FFF2-40B4-BE49-F238E27FC236}">
                <a16:creationId xmlns="" xmlns:a16="http://schemas.microsoft.com/office/drawing/2014/main" id="{62BAA780-6014-4B5B-9788-41DB970D6264}"/>
              </a:ext>
            </a:extLst>
          </p:cNvPr>
          <p:cNvSpPr/>
          <p:nvPr/>
        </p:nvSpPr>
        <p:spPr>
          <a:xfrm>
            <a:off x="923097" y="5202638"/>
            <a:ext cx="621692" cy="621692"/>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书体坊郭小语钢笔楷体" panose="02010601030101010101" pitchFamily="2" charset="-122"/>
              <a:ea typeface="书体坊郭小语钢笔楷体" panose="02010601030101010101" pitchFamily="2" charset="-122"/>
            </a:endParaRPr>
          </a:p>
        </p:txBody>
      </p:sp>
      <p:graphicFrame>
        <p:nvGraphicFramePr>
          <p:cNvPr id="7" name="图表 6">
            <a:extLst>
              <a:ext uri="{FF2B5EF4-FFF2-40B4-BE49-F238E27FC236}">
                <a16:creationId xmlns="" xmlns:a16="http://schemas.microsoft.com/office/drawing/2014/main" id="{29C4C36F-BBC9-41C5-8D49-A3F90DE15F57}"/>
              </a:ext>
            </a:extLst>
          </p:cNvPr>
          <p:cNvGraphicFramePr/>
          <p:nvPr>
            <p:extLst>
              <p:ext uri="{D42A27DB-BD31-4B8C-83A1-F6EECF244321}">
                <p14:modId xmlns:p14="http://schemas.microsoft.com/office/powerpoint/2010/main" val="2621041643"/>
              </p:ext>
            </p:extLst>
          </p:nvPr>
        </p:nvGraphicFramePr>
        <p:xfrm>
          <a:off x="1059380" y="1530778"/>
          <a:ext cx="10434120" cy="3379151"/>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组合 9">
            <a:extLst>
              <a:ext uri="{FF2B5EF4-FFF2-40B4-BE49-F238E27FC236}">
                <a16:creationId xmlns="" xmlns:a16="http://schemas.microsoft.com/office/drawing/2014/main" id="{63E5A39C-1BC5-43B2-B176-0A76476C10D0}"/>
              </a:ext>
            </a:extLst>
          </p:cNvPr>
          <p:cNvGrpSpPr/>
          <p:nvPr/>
        </p:nvGrpSpPr>
        <p:grpSpPr>
          <a:xfrm>
            <a:off x="1654505" y="5006588"/>
            <a:ext cx="4662365" cy="998674"/>
            <a:chOff x="1433635" y="5172660"/>
            <a:chExt cx="4662365" cy="998674"/>
          </a:xfrm>
        </p:grpSpPr>
        <p:sp>
          <p:nvSpPr>
            <p:cNvPr id="8" name="副标题 2">
              <a:extLst>
                <a:ext uri="{FF2B5EF4-FFF2-40B4-BE49-F238E27FC236}">
                  <a16:creationId xmlns="" xmlns:a16="http://schemas.microsoft.com/office/drawing/2014/main" id="{806D3BCD-38B5-4264-AFF4-B889BAE2CA2B}"/>
                </a:ext>
              </a:extLst>
            </p:cNvPr>
            <p:cNvSpPr txBox="1">
              <a:spLocks/>
            </p:cNvSpPr>
            <p:nvPr/>
          </p:nvSpPr>
          <p:spPr>
            <a:xfrm>
              <a:off x="1433635" y="5172660"/>
              <a:ext cx="4241803" cy="471200"/>
            </a:xfrm>
            <a:prstGeom prst="rect">
              <a:avLst/>
            </a:prstGeom>
            <a:noFill/>
            <a:effectLst/>
          </p:spPr>
          <p:txBody>
            <a:bodyPr anchor="ct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400" dirty="0">
                  <a:latin typeface="书体坊郭小语钢笔楷体" panose="02010601030101010101" pitchFamily="2" charset="-122"/>
                  <a:ea typeface="书体坊郭小语钢笔楷体" panose="02010601030101010101" pitchFamily="2" charset="-122"/>
                </a:rPr>
                <a:t>CLICK ON THE INPUT SUBTITLE</a:t>
              </a:r>
              <a:endParaRPr lang="zh-CN" altLang="en-US" sz="2400" dirty="0">
                <a:latin typeface="书体坊郭小语钢笔楷体" panose="02010601030101010101" pitchFamily="2" charset="-122"/>
                <a:ea typeface="书体坊郭小语钢笔楷体" panose="02010601030101010101" pitchFamily="2" charset="-122"/>
              </a:endParaRPr>
            </a:p>
          </p:txBody>
        </p:sp>
        <p:sp>
          <p:nvSpPr>
            <p:cNvPr id="9" name="文本框 8">
              <a:extLst>
                <a:ext uri="{FF2B5EF4-FFF2-40B4-BE49-F238E27FC236}">
                  <a16:creationId xmlns="" xmlns:a16="http://schemas.microsoft.com/office/drawing/2014/main" id="{DB6ADA4B-D8F4-47C2-BFAE-7A2B65465953}"/>
                </a:ext>
              </a:extLst>
            </p:cNvPr>
            <p:cNvSpPr txBox="1"/>
            <p:nvPr/>
          </p:nvSpPr>
          <p:spPr>
            <a:xfrm>
              <a:off x="1433635" y="5525003"/>
              <a:ext cx="4662365" cy="646331"/>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grpSp>
        <p:nvGrpSpPr>
          <p:cNvPr id="11" name="组合 10">
            <a:extLst>
              <a:ext uri="{FF2B5EF4-FFF2-40B4-BE49-F238E27FC236}">
                <a16:creationId xmlns="" xmlns:a16="http://schemas.microsoft.com/office/drawing/2014/main" id="{4992A5B2-7D00-4E28-9D66-D8969EB5670F}"/>
              </a:ext>
            </a:extLst>
          </p:cNvPr>
          <p:cNvGrpSpPr/>
          <p:nvPr/>
        </p:nvGrpSpPr>
        <p:grpSpPr>
          <a:xfrm>
            <a:off x="7068019" y="5006588"/>
            <a:ext cx="4662365" cy="998674"/>
            <a:chOff x="1433635" y="5172660"/>
            <a:chExt cx="4662365" cy="998674"/>
          </a:xfrm>
        </p:grpSpPr>
        <p:sp>
          <p:nvSpPr>
            <p:cNvPr id="12" name="副标题 2">
              <a:extLst>
                <a:ext uri="{FF2B5EF4-FFF2-40B4-BE49-F238E27FC236}">
                  <a16:creationId xmlns="" xmlns:a16="http://schemas.microsoft.com/office/drawing/2014/main" id="{4CC8F1FF-11AB-4AFD-BB81-C9850710A0C8}"/>
                </a:ext>
              </a:extLst>
            </p:cNvPr>
            <p:cNvSpPr txBox="1">
              <a:spLocks/>
            </p:cNvSpPr>
            <p:nvPr/>
          </p:nvSpPr>
          <p:spPr>
            <a:xfrm>
              <a:off x="1433635" y="5172660"/>
              <a:ext cx="4241803" cy="471200"/>
            </a:xfrm>
            <a:prstGeom prst="rect">
              <a:avLst/>
            </a:prstGeom>
            <a:noFill/>
            <a:effectLst/>
          </p:spPr>
          <p:txBody>
            <a:bodyPr anchor="ct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400" dirty="0">
                  <a:latin typeface="书体坊郭小语钢笔楷体" panose="02010601030101010101" pitchFamily="2" charset="-122"/>
                  <a:ea typeface="书体坊郭小语钢笔楷体" panose="02010601030101010101" pitchFamily="2" charset="-122"/>
                </a:rPr>
                <a:t>CLICK ON THE INPUT SUBTITLE</a:t>
              </a:r>
              <a:endParaRPr lang="zh-CN" altLang="en-US" sz="2400" dirty="0">
                <a:latin typeface="书体坊郭小语钢笔楷体" panose="02010601030101010101" pitchFamily="2" charset="-122"/>
                <a:ea typeface="书体坊郭小语钢笔楷体" panose="02010601030101010101" pitchFamily="2" charset="-122"/>
              </a:endParaRPr>
            </a:p>
          </p:txBody>
        </p:sp>
        <p:sp>
          <p:nvSpPr>
            <p:cNvPr id="13" name="文本框 12">
              <a:extLst>
                <a:ext uri="{FF2B5EF4-FFF2-40B4-BE49-F238E27FC236}">
                  <a16:creationId xmlns="" xmlns:a16="http://schemas.microsoft.com/office/drawing/2014/main" id="{354D55B9-67D0-40DB-87EB-05D6C1ACE566}"/>
                </a:ext>
              </a:extLst>
            </p:cNvPr>
            <p:cNvSpPr txBox="1"/>
            <p:nvPr/>
          </p:nvSpPr>
          <p:spPr>
            <a:xfrm>
              <a:off x="1433635" y="5525003"/>
              <a:ext cx="4662365" cy="646331"/>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pic>
        <p:nvPicPr>
          <p:cNvPr id="15" name="图形 14" descr="下降趋势">
            <a:extLst>
              <a:ext uri="{FF2B5EF4-FFF2-40B4-BE49-F238E27FC236}">
                <a16:creationId xmlns="" xmlns:a16="http://schemas.microsoft.com/office/drawing/2014/main" id="{7A82CCF6-A427-40DF-AA9F-F0A8EEC3A0FD}"/>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1072184" y="5351725"/>
            <a:ext cx="323518" cy="323518"/>
          </a:xfrm>
          <a:prstGeom prst="rect">
            <a:avLst/>
          </a:prstGeom>
        </p:spPr>
      </p:pic>
      <p:pic>
        <p:nvPicPr>
          <p:cNvPr id="17" name="图形 16" descr="上升趋势">
            <a:extLst>
              <a:ext uri="{FF2B5EF4-FFF2-40B4-BE49-F238E27FC236}">
                <a16:creationId xmlns="" xmlns:a16="http://schemas.microsoft.com/office/drawing/2014/main" id="{08FD52FF-B34E-495E-8CFC-BC1B154F469F}"/>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a:off x="6545101" y="5351725"/>
            <a:ext cx="323518" cy="323518"/>
          </a:xfrm>
          <a:prstGeom prst="rect">
            <a:avLst/>
          </a:prstGeom>
        </p:spPr>
      </p:pic>
      <p:grpSp>
        <p:nvGrpSpPr>
          <p:cNvPr id="18" name="组合 17">
            <a:extLst>
              <a:ext uri="{FF2B5EF4-FFF2-40B4-BE49-F238E27FC236}">
                <a16:creationId xmlns="" xmlns:a16="http://schemas.microsoft.com/office/drawing/2014/main" id="{B6E88CBF-54B7-44A5-9F14-9CCF438381EA}"/>
              </a:ext>
            </a:extLst>
          </p:cNvPr>
          <p:cNvGrpSpPr/>
          <p:nvPr/>
        </p:nvGrpSpPr>
        <p:grpSpPr>
          <a:xfrm>
            <a:off x="1402279" y="271539"/>
            <a:ext cx="4421499" cy="1242573"/>
            <a:chOff x="627579" y="610573"/>
            <a:chExt cx="4421499" cy="1242573"/>
          </a:xfrm>
        </p:grpSpPr>
        <p:sp>
          <p:nvSpPr>
            <p:cNvPr id="19" name="矩形 18">
              <a:extLst>
                <a:ext uri="{FF2B5EF4-FFF2-40B4-BE49-F238E27FC236}">
                  <a16:creationId xmlns="" xmlns:a16="http://schemas.microsoft.com/office/drawing/2014/main" id="{57FECD95-7815-4172-8B84-761FC538E60C}"/>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20" name="文本框 19">
              <a:extLst>
                <a:ext uri="{FF2B5EF4-FFF2-40B4-BE49-F238E27FC236}">
                  <a16:creationId xmlns="" xmlns:a16="http://schemas.microsoft.com/office/drawing/2014/main" id="{C85805C3-FBB5-475D-A6CD-10D2D08655D8}"/>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21" name="直接连接符 20">
            <a:extLst>
              <a:ext uri="{FF2B5EF4-FFF2-40B4-BE49-F238E27FC236}">
                <a16:creationId xmlns="" xmlns:a16="http://schemas.microsoft.com/office/drawing/2014/main" id="{D684726F-91D2-4117-9FC3-4A731CB35521}"/>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07463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animBg="1"/>
      <p:bldGraphic spid="7"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表 9">
            <a:extLst>
              <a:ext uri="{FF2B5EF4-FFF2-40B4-BE49-F238E27FC236}">
                <a16:creationId xmlns="" xmlns:a16="http://schemas.microsoft.com/office/drawing/2014/main" id="{F7D3A7C4-BD14-4FC0-8551-44BBCC847758}"/>
              </a:ext>
            </a:extLst>
          </p:cNvPr>
          <p:cNvGraphicFramePr/>
          <p:nvPr>
            <p:extLst>
              <p:ext uri="{D42A27DB-BD31-4B8C-83A1-F6EECF244321}">
                <p14:modId xmlns:p14="http://schemas.microsoft.com/office/powerpoint/2010/main" val="1760503275"/>
              </p:ext>
            </p:extLst>
          </p:nvPr>
        </p:nvGraphicFramePr>
        <p:xfrm>
          <a:off x="1543687" y="1800554"/>
          <a:ext cx="5468421" cy="4204252"/>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组合 4">
            <a:extLst>
              <a:ext uri="{FF2B5EF4-FFF2-40B4-BE49-F238E27FC236}">
                <a16:creationId xmlns="" xmlns:a16="http://schemas.microsoft.com/office/drawing/2014/main" id="{87382218-78E5-4568-942F-F9931BA749D7}"/>
              </a:ext>
            </a:extLst>
          </p:cNvPr>
          <p:cNvGrpSpPr/>
          <p:nvPr/>
        </p:nvGrpSpPr>
        <p:grpSpPr>
          <a:xfrm>
            <a:off x="7124683" y="1841071"/>
            <a:ext cx="4691839" cy="1256043"/>
            <a:chOff x="6718283" y="1653094"/>
            <a:chExt cx="4691839" cy="1256043"/>
          </a:xfrm>
        </p:grpSpPr>
        <p:grpSp>
          <p:nvGrpSpPr>
            <p:cNvPr id="6" name="组合 5">
              <a:extLst>
                <a:ext uri="{FF2B5EF4-FFF2-40B4-BE49-F238E27FC236}">
                  <a16:creationId xmlns="" xmlns:a16="http://schemas.microsoft.com/office/drawing/2014/main" id="{E3811E8B-1830-4DAD-AF68-BAC55D83FB63}"/>
                </a:ext>
              </a:extLst>
            </p:cNvPr>
            <p:cNvGrpSpPr/>
            <p:nvPr/>
          </p:nvGrpSpPr>
          <p:grpSpPr>
            <a:xfrm>
              <a:off x="7342115" y="1653094"/>
              <a:ext cx="4068007" cy="1256043"/>
              <a:chOff x="7183174" y="1058227"/>
              <a:chExt cx="4068007" cy="1256043"/>
            </a:xfrm>
          </p:grpSpPr>
          <p:sp>
            <p:nvSpPr>
              <p:cNvPr id="7" name="标题 1">
                <a:extLst>
                  <a:ext uri="{FF2B5EF4-FFF2-40B4-BE49-F238E27FC236}">
                    <a16:creationId xmlns="" xmlns:a16="http://schemas.microsoft.com/office/drawing/2014/main" id="{11CE6DC6-0662-4C13-B159-B26B8C382C9C}"/>
                  </a:ext>
                </a:extLst>
              </p:cNvPr>
              <p:cNvSpPr txBox="1">
                <a:spLocks/>
              </p:cNvSpPr>
              <p:nvPr/>
            </p:nvSpPr>
            <p:spPr>
              <a:xfrm>
                <a:off x="7183174" y="1058227"/>
                <a:ext cx="3111844" cy="386366"/>
              </a:xfrm>
              <a:prstGeom prst="rect">
                <a:avLst/>
              </a:prstGeom>
              <a:noFill/>
            </p:spPr>
            <p:txBody>
              <a:bodyPr vert="horz" lIns="91440" tIns="45720" rIns="91440" bIns="45720" rtlCol="0" anchor="t">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latin typeface="书体坊郭小语钢笔楷体" panose="02010601030101010101" pitchFamily="2" charset="-122"/>
                    <a:ea typeface="书体坊郭小语钢笔楷体" panose="02010601030101010101" pitchFamily="2" charset="-122"/>
                  </a:rPr>
                  <a:t>CLICK EDIT TITLE</a:t>
                </a:r>
                <a:endParaRPr lang="zh-CN" altLang="en-US" sz="2000" dirty="0">
                  <a:latin typeface="书体坊郭小语钢笔楷体" panose="02010601030101010101" pitchFamily="2" charset="-122"/>
                  <a:ea typeface="书体坊郭小语钢笔楷体" panose="02010601030101010101" pitchFamily="2" charset="-122"/>
                </a:endParaRPr>
              </a:p>
            </p:txBody>
          </p:sp>
          <p:sp>
            <p:nvSpPr>
              <p:cNvPr id="8" name="文本框 7">
                <a:extLst>
                  <a:ext uri="{FF2B5EF4-FFF2-40B4-BE49-F238E27FC236}">
                    <a16:creationId xmlns="" xmlns:a16="http://schemas.microsoft.com/office/drawing/2014/main" id="{8F05E9F0-F209-4F73-9BEC-A40A816B4C72}"/>
                  </a:ext>
                </a:extLst>
              </p:cNvPr>
              <p:cNvSpPr txBox="1"/>
              <p:nvPr/>
            </p:nvSpPr>
            <p:spPr>
              <a:xfrm>
                <a:off x="7183174" y="1390940"/>
                <a:ext cx="4068007" cy="923330"/>
              </a:xfrm>
              <a:prstGeom prst="rect">
                <a:avLst/>
              </a:prstGeom>
              <a:noFill/>
            </p:spPr>
            <p:txBody>
              <a:bodyPr wrap="square" rtlCol="0">
                <a:spAutoFit/>
              </a:bodyPr>
              <a:lstStyle/>
              <a:p>
                <a:pPr>
                  <a:lnSpc>
                    <a:spcPct val="150000"/>
                  </a:lnSpc>
                </a:pPr>
                <a:r>
                  <a:rPr lang="en-US" altLang="zh-CN"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 Click here to add text Click here to add text</a:t>
                </a:r>
                <a:endParaRPr lang="zh-CN" altLang="en-US"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sp>
          <p:nvSpPr>
            <p:cNvPr id="9" name="椭圆 8">
              <a:extLst>
                <a:ext uri="{FF2B5EF4-FFF2-40B4-BE49-F238E27FC236}">
                  <a16:creationId xmlns="" xmlns:a16="http://schemas.microsoft.com/office/drawing/2014/main" id="{5E996F36-192D-4FE8-9E7A-9D5D6E25CD51}"/>
                </a:ext>
              </a:extLst>
            </p:cNvPr>
            <p:cNvSpPr/>
            <p:nvPr/>
          </p:nvSpPr>
          <p:spPr>
            <a:xfrm>
              <a:off x="6718283" y="1865638"/>
              <a:ext cx="557517" cy="557517"/>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书体坊郭小语钢笔楷体" panose="02010601030101010101" pitchFamily="2" charset="-122"/>
                <a:ea typeface="书体坊郭小语钢笔楷体" panose="02010601030101010101" pitchFamily="2" charset="-122"/>
              </a:endParaRPr>
            </a:p>
          </p:txBody>
        </p:sp>
      </p:grpSp>
      <p:grpSp>
        <p:nvGrpSpPr>
          <p:cNvPr id="11" name="组合 10">
            <a:extLst>
              <a:ext uri="{FF2B5EF4-FFF2-40B4-BE49-F238E27FC236}">
                <a16:creationId xmlns="" xmlns:a16="http://schemas.microsoft.com/office/drawing/2014/main" id="{D3968035-0CD2-4377-9771-8ED9C2948B05}"/>
              </a:ext>
            </a:extLst>
          </p:cNvPr>
          <p:cNvGrpSpPr/>
          <p:nvPr/>
        </p:nvGrpSpPr>
        <p:grpSpPr>
          <a:xfrm>
            <a:off x="7124683" y="3262065"/>
            <a:ext cx="4572569" cy="1256043"/>
            <a:chOff x="695170" y="4079997"/>
            <a:chExt cx="4572569" cy="1256043"/>
          </a:xfrm>
        </p:grpSpPr>
        <p:grpSp>
          <p:nvGrpSpPr>
            <p:cNvPr id="12" name="组合 11">
              <a:extLst>
                <a:ext uri="{FF2B5EF4-FFF2-40B4-BE49-F238E27FC236}">
                  <a16:creationId xmlns="" xmlns:a16="http://schemas.microsoft.com/office/drawing/2014/main" id="{D455797E-AF22-4CDE-85A8-EB5A58C83E90}"/>
                </a:ext>
              </a:extLst>
            </p:cNvPr>
            <p:cNvGrpSpPr/>
            <p:nvPr/>
          </p:nvGrpSpPr>
          <p:grpSpPr>
            <a:xfrm>
              <a:off x="1319002" y="4079997"/>
              <a:ext cx="3948737" cy="1256043"/>
              <a:chOff x="7183174" y="1058227"/>
              <a:chExt cx="3948737" cy="1256043"/>
            </a:xfrm>
          </p:grpSpPr>
          <p:sp>
            <p:nvSpPr>
              <p:cNvPr id="14" name="标题 1">
                <a:extLst>
                  <a:ext uri="{FF2B5EF4-FFF2-40B4-BE49-F238E27FC236}">
                    <a16:creationId xmlns="" xmlns:a16="http://schemas.microsoft.com/office/drawing/2014/main" id="{9710BF8C-BBBC-4181-89E1-1C98924AAF27}"/>
                  </a:ext>
                </a:extLst>
              </p:cNvPr>
              <p:cNvSpPr txBox="1">
                <a:spLocks/>
              </p:cNvSpPr>
              <p:nvPr/>
            </p:nvSpPr>
            <p:spPr>
              <a:xfrm>
                <a:off x="7183174" y="1058227"/>
                <a:ext cx="3111844" cy="386366"/>
              </a:xfrm>
              <a:prstGeom prst="rect">
                <a:avLst/>
              </a:prstGeom>
              <a:noFill/>
            </p:spPr>
            <p:txBody>
              <a:bodyPr vert="horz" lIns="91440" tIns="45720" rIns="91440" bIns="45720" rtlCol="0" anchor="t">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latin typeface="书体坊郭小语钢笔楷体" panose="02010601030101010101" pitchFamily="2" charset="-122"/>
                    <a:ea typeface="书体坊郭小语钢笔楷体" panose="02010601030101010101" pitchFamily="2" charset="-122"/>
                  </a:rPr>
                  <a:t>CLICK EDIT TITLE</a:t>
                </a:r>
                <a:endParaRPr lang="zh-CN" altLang="en-US" sz="2000" dirty="0">
                  <a:latin typeface="书体坊郭小语钢笔楷体" panose="02010601030101010101" pitchFamily="2" charset="-122"/>
                  <a:ea typeface="书体坊郭小语钢笔楷体" panose="02010601030101010101" pitchFamily="2" charset="-122"/>
                </a:endParaRPr>
              </a:p>
            </p:txBody>
          </p:sp>
          <p:sp>
            <p:nvSpPr>
              <p:cNvPr id="15" name="文本框 14">
                <a:extLst>
                  <a:ext uri="{FF2B5EF4-FFF2-40B4-BE49-F238E27FC236}">
                    <a16:creationId xmlns="" xmlns:a16="http://schemas.microsoft.com/office/drawing/2014/main" id="{0F6063E3-A601-42FE-ADDE-2CB80EA80F8F}"/>
                  </a:ext>
                </a:extLst>
              </p:cNvPr>
              <p:cNvSpPr txBox="1"/>
              <p:nvPr/>
            </p:nvSpPr>
            <p:spPr>
              <a:xfrm>
                <a:off x="7183174" y="1390940"/>
                <a:ext cx="3948737" cy="923330"/>
              </a:xfrm>
              <a:prstGeom prst="rect">
                <a:avLst/>
              </a:prstGeom>
              <a:noFill/>
            </p:spPr>
            <p:txBody>
              <a:bodyPr wrap="square" rtlCol="0">
                <a:spAutoFit/>
              </a:bodyPr>
              <a:lstStyle/>
              <a:p>
                <a:pPr>
                  <a:lnSpc>
                    <a:spcPct val="150000"/>
                  </a:lnSpc>
                </a:pPr>
                <a:r>
                  <a:rPr lang="en-US" altLang="zh-CN"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 Click here to add text Click here to add text</a:t>
                </a:r>
                <a:endParaRPr lang="zh-CN" altLang="en-US"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sp>
          <p:nvSpPr>
            <p:cNvPr id="13" name="椭圆 12">
              <a:extLst>
                <a:ext uri="{FF2B5EF4-FFF2-40B4-BE49-F238E27FC236}">
                  <a16:creationId xmlns="" xmlns:a16="http://schemas.microsoft.com/office/drawing/2014/main" id="{6D361231-776E-411D-A332-B1305D3F1BE7}"/>
                </a:ext>
              </a:extLst>
            </p:cNvPr>
            <p:cNvSpPr/>
            <p:nvPr/>
          </p:nvSpPr>
          <p:spPr>
            <a:xfrm>
              <a:off x="695170" y="4273180"/>
              <a:ext cx="557517" cy="557517"/>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书体坊郭小语钢笔楷体" panose="02010601030101010101" pitchFamily="2" charset="-122"/>
                <a:ea typeface="书体坊郭小语钢笔楷体" panose="02010601030101010101" pitchFamily="2" charset="-122"/>
              </a:endParaRPr>
            </a:p>
          </p:txBody>
        </p:sp>
      </p:grpSp>
      <p:grpSp>
        <p:nvGrpSpPr>
          <p:cNvPr id="16" name="组合 15">
            <a:extLst>
              <a:ext uri="{FF2B5EF4-FFF2-40B4-BE49-F238E27FC236}">
                <a16:creationId xmlns="" xmlns:a16="http://schemas.microsoft.com/office/drawing/2014/main" id="{33711E93-A6D0-451F-A68F-B7600DD4F66C}"/>
              </a:ext>
            </a:extLst>
          </p:cNvPr>
          <p:cNvGrpSpPr/>
          <p:nvPr/>
        </p:nvGrpSpPr>
        <p:grpSpPr>
          <a:xfrm>
            <a:off x="7124683" y="4679777"/>
            <a:ext cx="4572569" cy="1256043"/>
            <a:chOff x="695170" y="5267536"/>
            <a:chExt cx="4572569" cy="1256043"/>
          </a:xfrm>
        </p:grpSpPr>
        <p:grpSp>
          <p:nvGrpSpPr>
            <p:cNvPr id="17" name="组合 16">
              <a:extLst>
                <a:ext uri="{FF2B5EF4-FFF2-40B4-BE49-F238E27FC236}">
                  <a16:creationId xmlns="" xmlns:a16="http://schemas.microsoft.com/office/drawing/2014/main" id="{E7F3F0A7-BF29-4989-9577-3D013828273B}"/>
                </a:ext>
              </a:extLst>
            </p:cNvPr>
            <p:cNvGrpSpPr/>
            <p:nvPr/>
          </p:nvGrpSpPr>
          <p:grpSpPr>
            <a:xfrm>
              <a:off x="1319002" y="5267536"/>
              <a:ext cx="3948737" cy="1256043"/>
              <a:chOff x="7183174" y="1058227"/>
              <a:chExt cx="3948737" cy="1256043"/>
            </a:xfrm>
          </p:grpSpPr>
          <p:sp>
            <p:nvSpPr>
              <p:cNvPr id="19" name="标题 1">
                <a:extLst>
                  <a:ext uri="{FF2B5EF4-FFF2-40B4-BE49-F238E27FC236}">
                    <a16:creationId xmlns="" xmlns:a16="http://schemas.microsoft.com/office/drawing/2014/main" id="{76848E10-6F90-490C-B254-05FB2FA1CD8E}"/>
                  </a:ext>
                </a:extLst>
              </p:cNvPr>
              <p:cNvSpPr txBox="1">
                <a:spLocks/>
              </p:cNvSpPr>
              <p:nvPr/>
            </p:nvSpPr>
            <p:spPr>
              <a:xfrm>
                <a:off x="7183174" y="1058227"/>
                <a:ext cx="3111844" cy="386366"/>
              </a:xfrm>
              <a:prstGeom prst="rect">
                <a:avLst/>
              </a:prstGeom>
              <a:noFill/>
            </p:spPr>
            <p:txBody>
              <a:bodyPr vert="horz" lIns="91440" tIns="45720" rIns="91440" bIns="45720" rtlCol="0" anchor="t">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latin typeface="书体坊郭小语钢笔楷体" panose="02010601030101010101" pitchFamily="2" charset="-122"/>
                    <a:ea typeface="书体坊郭小语钢笔楷体" panose="02010601030101010101" pitchFamily="2" charset="-122"/>
                  </a:rPr>
                  <a:t>CLICK EDIT TITLE</a:t>
                </a:r>
                <a:endParaRPr lang="zh-CN" altLang="en-US" sz="2000" dirty="0">
                  <a:latin typeface="书体坊郭小语钢笔楷体" panose="02010601030101010101" pitchFamily="2" charset="-122"/>
                  <a:ea typeface="书体坊郭小语钢笔楷体" panose="02010601030101010101" pitchFamily="2" charset="-122"/>
                </a:endParaRPr>
              </a:p>
            </p:txBody>
          </p:sp>
          <p:sp>
            <p:nvSpPr>
              <p:cNvPr id="20" name="文本框 19">
                <a:extLst>
                  <a:ext uri="{FF2B5EF4-FFF2-40B4-BE49-F238E27FC236}">
                    <a16:creationId xmlns="" xmlns:a16="http://schemas.microsoft.com/office/drawing/2014/main" id="{AAE973E1-13C0-4ABB-ABAA-621D790FCAF0}"/>
                  </a:ext>
                </a:extLst>
              </p:cNvPr>
              <p:cNvSpPr txBox="1"/>
              <p:nvPr/>
            </p:nvSpPr>
            <p:spPr>
              <a:xfrm>
                <a:off x="7183174" y="1390940"/>
                <a:ext cx="3948737" cy="923330"/>
              </a:xfrm>
              <a:prstGeom prst="rect">
                <a:avLst/>
              </a:prstGeom>
              <a:noFill/>
            </p:spPr>
            <p:txBody>
              <a:bodyPr wrap="square" rtlCol="0">
                <a:spAutoFit/>
              </a:bodyPr>
              <a:lstStyle/>
              <a:p>
                <a:pPr>
                  <a:lnSpc>
                    <a:spcPct val="150000"/>
                  </a:lnSpc>
                </a:pPr>
                <a:r>
                  <a:rPr lang="en-US" altLang="zh-CN"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 Click here to add text Click here to add text</a:t>
                </a:r>
                <a:endParaRPr lang="zh-CN" altLang="en-US" sz="12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grpSp>
        <p:sp>
          <p:nvSpPr>
            <p:cNvPr id="18" name="椭圆 17">
              <a:extLst>
                <a:ext uri="{FF2B5EF4-FFF2-40B4-BE49-F238E27FC236}">
                  <a16:creationId xmlns="" xmlns:a16="http://schemas.microsoft.com/office/drawing/2014/main" id="{8E314A2D-E3C0-4556-823B-E1538B5FAC77}"/>
                </a:ext>
              </a:extLst>
            </p:cNvPr>
            <p:cNvSpPr/>
            <p:nvPr/>
          </p:nvSpPr>
          <p:spPr>
            <a:xfrm>
              <a:off x="695170" y="5460719"/>
              <a:ext cx="557517" cy="557517"/>
            </a:xfrm>
            <a:prstGeom prst="ellipse">
              <a:avLst/>
            </a:prstGeom>
            <a:solidFill>
              <a:srgbClr val="798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书体坊郭小语钢笔楷体" panose="02010601030101010101" pitchFamily="2" charset="-122"/>
                <a:ea typeface="书体坊郭小语钢笔楷体" panose="02010601030101010101" pitchFamily="2" charset="-122"/>
              </a:endParaRPr>
            </a:p>
          </p:txBody>
        </p:sp>
      </p:grpSp>
      <p:pic>
        <p:nvPicPr>
          <p:cNvPr id="22" name="图形 21" descr="灯泡">
            <a:extLst>
              <a:ext uri="{FF2B5EF4-FFF2-40B4-BE49-F238E27FC236}">
                <a16:creationId xmlns="" xmlns:a16="http://schemas.microsoft.com/office/drawing/2014/main" id="{876E1E5E-AB38-490F-B878-60FD6B8C30BF}"/>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a:off x="7214526" y="2173784"/>
            <a:ext cx="377830" cy="377830"/>
          </a:xfrm>
          <a:prstGeom prst="rect">
            <a:avLst/>
          </a:prstGeom>
          <a:solidFill>
            <a:srgbClr val="79886C"/>
          </a:solidFill>
        </p:spPr>
      </p:pic>
      <p:pic>
        <p:nvPicPr>
          <p:cNvPr id="24" name="图形 23" descr="拼图">
            <a:extLst>
              <a:ext uri="{FF2B5EF4-FFF2-40B4-BE49-F238E27FC236}">
                <a16:creationId xmlns="" xmlns:a16="http://schemas.microsoft.com/office/drawing/2014/main" id="{324ABE6C-F9D2-4537-8A26-ECACE3B50EFE}"/>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a:off x="7214526" y="3585117"/>
            <a:ext cx="377830" cy="377830"/>
          </a:xfrm>
          <a:prstGeom prst="rect">
            <a:avLst/>
          </a:prstGeom>
          <a:solidFill>
            <a:srgbClr val="79886C"/>
          </a:solidFill>
        </p:spPr>
      </p:pic>
      <p:pic>
        <p:nvPicPr>
          <p:cNvPr id="26" name="图形 25" descr="单级齿轮">
            <a:extLst>
              <a:ext uri="{FF2B5EF4-FFF2-40B4-BE49-F238E27FC236}">
                <a16:creationId xmlns="" xmlns:a16="http://schemas.microsoft.com/office/drawing/2014/main" id="{E22C01BB-1796-46B8-990B-AD2629D0B04D}"/>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 xmlns:asvg="http://schemas.microsoft.com/office/drawing/2016/SVG/main" r:embed="rId9"/>
              </a:ext>
            </a:extLst>
          </a:blip>
          <a:stretch>
            <a:fillRect/>
          </a:stretch>
        </p:blipFill>
        <p:spPr>
          <a:xfrm>
            <a:off x="7214526" y="4962803"/>
            <a:ext cx="377830" cy="377830"/>
          </a:xfrm>
          <a:prstGeom prst="rect">
            <a:avLst/>
          </a:prstGeom>
          <a:solidFill>
            <a:srgbClr val="79886C"/>
          </a:solidFill>
        </p:spPr>
      </p:pic>
      <p:grpSp>
        <p:nvGrpSpPr>
          <p:cNvPr id="25" name="组合 24">
            <a:extLst>
              <a:ext uri="{FF2B5EF4-FFF2-40B4-BE49-F238E27FC236}">
                <a16:creationId xmlns="" xmlns:a16="http://schemas.microsoft.com/office/drawing/2014/main" id="{862F6536-AEFD-481C-9D76-B82721D3D63B}"/>
              </a:ext>
            </a:extLst>
          </p:cNvPr>
          <p:cNvGrpSpPr/>
          <p:nvPr/>
        </p:nvGrpSpPr>
        <p:grpSpPr>
          <a:xfrm>
            <a:off x="1402279" y="271539"/>
            <a:ext cx="4421499" cy="1242573"/>
            <a:chOff x="627579" y="610573"/>
            <a:chExt cx="4421499" cy="1242573"/>
          </a:xfrm>
        </p:grpSpPr>
        <p:sp>
          <p:nvSpPr>
            <p:cNvPr id="27" name="矩形 26">
              <a:extLst>
                <a:ext uri="{FF2B5EF4-FFF2-40B4-BE49-F238E27FC236}">
                  <a16:creationId xmlns="" xmlns:a16="http://schemas.microsoft.com/office/drawing/2014/main" id="{D83C7F79-EF86-4701-98D2-45521C5E14D6}"/>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28" name="文本框 27">
              <a:extLst>
                <a:ext uri="{FF2B5EF4-FFF2-40B4-BE49-F238E27FC236}">
                  <a16:creationId xmlns="" xmlns:a16="http://schemas.microsoft.com/office/drawing/2014/main" id="{F776B4F6-7FE6-415F-AAE1-13712C213387}"/>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29" name="直接连接符 28">
            <a:extLst>
              <a:ext uri="{FF2B5EF4-FFF2-40B4-BE49-F238E27FC236}">
                <a16:creationId xmlns="" xmlns:a16="http://schemas.microsoft.com/office/drawing/2014/main" id="{6630D860-EBFB-47F9-BC87-A97E72BD6F82}"/>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4911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000"/>
                                        <p:tgtEl>
                                          <p:spTgt spid="24"/>
                                        </p:tgtEl>
                                      </p:cBhvr>
                                    </p:animEffect>
                                    <p:anim calcmode="lin" valueType="num">
                                      <p:cBhvr>
                                        <p:cTn id="33" dur="1000" fill="hold"/>
                                        <p:tgtEl>
                                          <p:spTgt spid="24"/>
                                        </p:tgtEl>
                                        <p:attrNameLst>
                                          <p:attrName>ppt_x</p:attrName>
                                        </p:attrNameLst>
                                      </p:cBhvr>
                                      <p:tavLst>
                                        <p:tav tm="0">
                                          <p:val>
                                            <p:strVal val="#ppt_x"/>
                                          </p:val>
                                        </p:tav>
                                        <p:tav tm="100000">
                                          <p:val>
                                            <p:strVal val="#ppt_x"/>
                                          </p:val>
                                        </p:tav>
                                      </p:tavLst>
                                    </p:anim>
                                    <p:anim calcmode="lin" valueType="num">
                                      <p:cBhvr>
                                        <p:cTn id="34" dur="1000" fill="hold"/>
                                        <p:tgtEl>
                                          <p:spTgt spid="24"/>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65C9E119-109A-4929-89BA-E96C672C1FE7}"/>
              </a:ext>
            </a:extLst>
          </p:cNvPr>
          <p:cNvSpPr/>
          <p:nvPr/>
        </p:nvSpPr>
        <p:spPr>
          <a:xfrm>
            <a:off x="1592347" y="1653125"/>
            <a:ext cx="3719665" cy="34501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19900" b="1" dirty="0">
                <a:solidFill>
                  <a:srgbClr val="79886C"/>
                </a:solidFill>
                <a:latin typeface="书体坊郭小语钢笔楷体" panose="02010601030101010101" pitchFamily="2" charset="-122"/>
                <a:ea typeface="书体坊郭小语钢笔楷体" panose="02010601030101010101" pitchFamily="2" charset="-122"/>
              </a:rPr>
              <a:t>02</a:t>
            </a:r>
            <a:endParaRPr lang="zh-CN" altLang="en-US" sz="19900" b="1" dirty="0">
              <a:solidFill>
                <a:srgbClr val="79886C"/>
              </a:solidFill>
              <a:latin typeface="书体坊郭小语钢笔楷体" panose="02010601030101010101" pitchFamily="2" charset="-122"/>
              <a:ea typeface="书体坊郭小语钢笔楷体" panose="02010601030101010101" pitchFamily="2" charset="-122"/>
            </a:endParaRPr>
          </a:p>
        </p:txBody>
      </p:sp>
      <p:grpSp>
        <p:nvGrpSpPr>
          <p:cNvPr id="10" name="组合 9">
            <a:extLst>
              <a:ext uri="{FF2B5EF4-FFF2-40B4-BE49-F238E27FC236}">
                <a16:creationId xmlns="" xmlns:a16="http://schemas.microsoft.com/office/drawing/2014/main" id="{370F5AB5-B66A-4D9B-8D44-88249BD95465}"/>
              </a:ext>
            </a:extLst>
          </p:cNvPr>
          <p:cNvGrpSpPr/>
          <p:nvPr/>
        </p:nvGrpSpPr>
        <p:grpSpPr>
          <a:xfrm>
            <a:off x="5428124" y="2718954"/>
            <a:ext cx="4022035" cy="1602555"/>
            <a:chOff x="6096000" y="3616932"/>
            <a:chExt cx="4022035" cy="1602555"/>
          </a:xfrm>
        </p:grpSpPr>
        <p:sp>
          <p:nvSpPr>
            <p:cNvPr id="11" name="文本框 10">
              <a:extLst>
                <a:ext uri="{FF2B5EF4-FFF2-40B4-BE49-F238E27FC236}">
                  <a16:creationId xmlns="" xmlns:a16="http://schemas.microsoft.com/office/drawing/2014/main" id="{7B68895A-50D7-4236-873D-87B8330BED9A}"/>
                </a:ext>
              </a:extLst>
            </p:cNvPr>
            <p:cNvSpPr txBox="1"/>
            <p:nvPr/>
          </p:nvSpPr>
          <p:spPr>
            <a:xfrm>
              <a:off x="6096000" y="3616932"/>
              <a:ext cx="2625477" cy="584775"/>
            </a:xfrm>
            <a:prstGeom prst="rect">
              <a:avLst/>
            </a:prstGeom>
            <a:noFill/>
          </p:spPr>
          <p:txBody>
            <a:bodyPr wrap="square" rtlCol="0">
              <a:spAutoFit/>
            </a:bodyPr>
            <a:lstStyle/>
            <a:p>
              <a:r>
                <a:rPr lang="zh-CN" altLang="en-US" sz="3200" dirty="0">
                  <a:latin typeface="书体坊郭小语钢笔楷体" panose="02010601030101010101" pitchFamily="2" charset="-122"/>
                  <a:ea typeface="书体坊郭小语钢笔楷体" panose="02010601030101010101" pitchFamily="2" charset="-122"/>
                </a:rPr>
                <a:t>请输入标题</a:t>
              </a:r>
            </a:p>
          </p:txBody>
        </p:sp>
        <p:sp>
          <p:nvSpPr>
            <p:cNvPr id="12" name="文本框 11">
              <a:extLst>
                <a:ext uri="{FF2B5EF4-FFF2-40B4-BE49-F238E27FC236}">
                  <a16:creationId xmlns="" xmlns:a16="http://schemas.microsoft.com/office/drawing/2014/main" id="{B163D3F8-A4E0-4981-BFDA-9B636FE30B52}"/>
                </a:ext>
              </a:extLst>
            </p:cNvPr>
            <p:cNvSpPr txBox="1"/>
            <p:nvPr/>
          </p:nvSpPr>
          <p:spPr>
            <a:xfrm>
              <a:off x="6096000" y="4201707"/>
              <a:ext cx="3390790" cy="400110"/>
            </a:xfrm>
            <a:prstGeom prst="rect">
              <a:avLst/>
            </a:prstGeom>
            <a:noFill/>
          </p:spPr>
          <p:txBody>
            <a:bodyPr wrap="square" rtlCol="0">
              <a:spAutoFit/>
            </a:bodyPr>
            <a:lstStyle/>
            <a:p>
              <a:r>
                <a:rPr lang="en-US" altLang="zh-CN"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rPr>
                <a:t>Click on the input subtitle</a:t>
              </a:r>
              <a:endParaRPr lang="zh-CN" altLang="en-US" sz="2000" dirty="0">
                <a:solidFill>
                  <a:schemeClr val="tx1">
                    <a:lumMod val="75000"/>
                    <a:lumOff val="25000"/>
                  </a:schemeClr>
                </a:solidFill>
                <a:latin typeface="书体坊郭小语钢笔楷体" panose="02010601030101010101" pitchFamily="2" charset="-122"/>
                <a:ea typeface="书体坊郭小语钢笔楷体" panose="02010601030101010101" pitchFamily="2" charset="-122"/>
              </a:endParaRPr>
            </a:p>
          </p:txBody>
        </p:sp>
        <p:sp>
          <p:nvSpPr>
            <p:cNvPr id="13" name="文本框 12">
              <a:extLst>
                <a:ext uri="{FF2B5EF4-FFF2-40B4-BE49-F238E27FC236}">
                  <a16:creationId xmlns="" xmlns:a16="http://schemas.microsoft.com/office/drawing/2014/main" id="{7DA2B701-6061-495A-86BB-519069DC3351}"/>
                </a:ext>
              </a:extLst>
            </p:cNvPr>
            <p:cNvSpPr txBox="1"/>
            <p:nvPr/>
          </p:nvSpPr>
          <p:spPr>
            <a:xfrm>
              <a:off x="6096000" y="4601817"/>
              <a:ext cx="4022035" cy="617670"/>
            </a:xfrm>
            <a:prstGeom prst="rect">
              <a:avLst/>
            </a:prstGeom>
            <a:noFill/>
          </p:spPr>
          <p:txBody>
            <a:bodyPr wrap="square" rtlCol="0">
              <a:spAutoFit/>
            </a:bodyPr>
            <a:lstStyle/>
            <a:p>
              <a:pPr>
                <a:lnSpc>
                  <a:spcPct val="150000"/>
                </a:lnSpc>
              </a:pPr>
              <a:r>
                <a:rPr lang="en-US" altLang="zh-CN" sz="1200" dirty="0">
                  <a:latin typeface="书体坊郭小语钢笔楷体" panose="02010601030101010101" pitchFamily="2" charset="-122"/>
                  <a:ea typeface="书体坊郭小语钢笔楷体" panose="02010601030101010101" pitchFamily="2" charset="-122"/>
                </a:rPr>
                <a:t>Click here to add text Click here to add text Click here to add text Click here to add text Click here to add text</a:t>
              </a:r>
              <a:endParaRPr lang="zh-CN" altLang="en-US" sz="1200" dirty="0">
                <a:latin typeface="书体坊郭小语钢笔楷体" panose="02010601030101010101" pitchFamily="2" charset="-122"/>
                <a:ea typeface="书体坊郭小语钢笔楷体" panose="02010601030101010101" pitchFamily="2" charset="-122"/>
              </a:endParaRPr>
            </a:p>
          </p:txBody>
        </p:sp>
      </p:grpSp>
      <p:cxnSp>
        <p:nvCxnSpPr>
          <p:cNvPr id="14" name="直接连接符 13">
            <a:extLst>
              <a:ext uri="{FF2B5EF4-FFF2-40B4-BE49-F238E27FC236}">
                <a16:creationId xmlns="" xmlns:a16="http://schemas.microsoft.com/office/drawing/2014/main" id="{CDB59153-9949-416E-8ED3-8BFB05E10A62}"/>
              </a:ext>
            </a:extLst>
          </p:cNvPr>
          <p:cNvCxnSpPr/>
          <p:nvPr/>
        </p:nvCxnSpPr>
        <p:spPr>
          <a:xfrm>
            <a:off x="5428124" y="3303729"/>
            <a:ext cx="5695260"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00075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a:extLst>
              <a:ext uri="{FF2B5EF4-FFF2-40B4-BE49-F238E27FC236}">
                <a16:creationId xmlns="" xmlns:a16="http://schemas.microsoft.com/office/drawing/2014/main" id="{D8A7A7F5-AF56-4CA3-9EA8-B54E89C49D4D}"/>
              </a:ext>
            </a:extLst>
          </p:cNvPr>
          <p:cNvGrpSpPr/>
          <p:nvPr/>
        </p:nvGrpSpPr>
        <p:grpSpPr>
          <a:xfrm>
            <a:off x="1402279" y="271539"/>
            <a:ext cx="4421499" cy="1242573"/>
            <a:chOff x="627579" y="610573"/>
            <a:chExt cx="4421499" cy="1242573"/>
          </a:xfrm>
        </p:grpSpPr>
        <p:sp>
          <p:nvSpPr>
            <p:cNvPr id="63" name="矩形 62">
              <a:extLst>
                <a:ext uri="{FF2B5EF4-FFF2-40B4-BE49-F238E27FC236}">
                  <a16:creationId xmlns="" xmlns:a16="http://schemas.microsoft.com/office/drawing/2014/main" id="{2B509B96-BF8F-4111-A8CE-E8B7044EFB13}"/>
                </a:ext>
              </a:extLst>
            </p:cNvPr>
            <p:cNvSpPr/>
            <p:nvPr/>
          </p:nvSpPr>
          <p:spPr>
            <a:xfrm>
              <a:off x="627580" y="610573"/>
              <a:ext cx="4160320" cy="8704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600" dirty="0">
                  <a:solidFill>
                    <a:srgbClr val="79886C"/>
                  </a:solidFill>
                  <a:latin typeface="书体坊郭小语钢笔楷体" panose="02010601030101010101" pitchFamily="2" charset="-122"/>
                  <a:ea typeface="书体坊郭小语钢笔楷体" panose="02010601030101010101" pitchFamily="2" charset="-122"/>
                </a:rPr>
                <a:t>请在此输入标题</a:t>
              </a:r>
            </a:p>
          </p:txBody>
        </p:sp>
        <p:sp>
          <p:nvSpPr>
            <p:cNvPr id="64" name="文本框 63">
              <a:extLst>
                <a:ext uri="{FF2B5EF4-FFF2-40B4-BE49-F238E27FC236}">
                  <a16:creationId xmlns="" xmlns:a16="http://schemas.microsoft.com/office/drawing/2014/main" id="{9BEDF543-CA48-4737-B668-2A40E6999A86}"/>
                </a:ext>
              </a:extLst>
            </p:cNvPr>
            <p:cNvSpPr txBox="1"/>
            <p:nvPr/>
          </p:nvSpPr>
          <p:spPr>
            <a:xfrm>
              <a:off x="627579" y="1327681"/>
              <a:ext cx="4421499" cy="525465"/>
            </a:xfrm>
            <a:prstGeom prst="rect">
              <a:avLst/>
            </a:prstGeom>
            <a:noFill/>
          </p:spPr>
          <p:txBody>
            <a:bodyPr wrap="square" rtlCol="0">
              <a:spAutoFit/>
            </a:bodyPr>
            <a:lstStyle/>
            <a:p>
              <a:pPr>
                <a:lnSpc>
                  <a:spcPct val="150000"/>
                </a:lnSpc>
              </a:pPr>
              <a:r>
                <a:rPr lang="en-US" altLang="zh-CN" sz="1000" dirty="0">
                  <a:solidFill>
                    <a:schemeClr val="tx1">
                      <a:lumMod val="75000"/>
                      <a:lumOff val="25000"/>
                    </a:schemeClr>
                  </a:solidFill>
                </a:rPr>
                <a:t>Click here to add text Click here to add text Click here to add text Click here to add text Click here to add text</a:t>
              </a:r>
              <a:endParaRPr lang="zh-CN" altLang="en-US" sz="1000" dirty="0">
                <a:solidFill>
                  <a:schemeClr val="tx1">
                    <a:lumMod val="75000"/>
                    <a:lumOff val="25000"/>
                  </a:schemeClr>
                </a:solidFill>
              </a:endParaRPr>
            </a:p>
          </p:txBody>
        </p:sp>
      </p:grpSp>
      <p:cxnSp>
        <p:nvCxnSpPr>
          <p:cNvPr id="65" name="直接连接符 64">
            <a:extLst>
              <a:ext uri="{FF2B5EF4-FFF2-40B4-BE49-F238E27FC236}">
                <a16:creationId xmlns="" xmlns:a16="http://schemas.microsoft.com/office/drawing/2014/main" id="{C26CE466-3712-42DF-81A8-6575709273A5}"/>
              </a:ext>
            </a:extLst>
          </p:cNvPr>
          <p:cNvCxnSpPr/>
          <p:nvPr/>
        </p:nvCxnSpPr>
        <p:spPr>
          <a:xfrm>
            <a:off x="1528760" y="988647"/>
            <a:ext cx="10421941" cy="0"/>
          </a:xfrm>
          <a:prstGeom prst="line">
            <a:avLst/>
          </a:prstGeom>
          <a:ln>
            <a:solidFill>
              <a:srgbClr val="79886C"/>
            </a:solidFill>
          </a:ln>
        </p:spPr>
        <p:style>
          <a:lnRef idx="1">
            <a:schemeClr val="accent1"/>
          </a:lnRef>
          <a:fillRef idx="0">
            <a:schemeClr val="accent1"/>
          </a:fillRef>
          <a:effectRef idx="0">
            <a:schemeClr val="accent1"/>
          </a:effectRef>
          <a:fontRef idx="minor">
            <a:schemeClr val="tx1"/>
          </a:fontRef>
        </p:style>
      </p:cxnSp>
      <p:cxnSp>
        <p:nvCxnSpPr>
          <p:cNvPr id="66" name="Straight Connector 86">
            <a:extLst>
              <a:ext uri="{FF2B5EF4-FFF2-40B4-BE49-F238E27FC236}">
                <a16:creationId xmlns="" xmlns:a16="http://schemas.microsoft.com/office/drawing/2014/main" id="{00D52A2E-67FC-4BC1-9470-9FE31ED835E4}"/>
              </a:ext>
            </a:extLst>
          </p:cNvPr>
          <p:cNvCxnSpPr/>
          <p:nvPr/>
        </p:nvCxnSpPr>
        <p:spPr>
          <a:xfrm flipH="1">
            <a:off x="6316959" y="2826322"/>
            <a:ext cx="0" cy="2095533"/>
          </a:xfrm>
          <a:prstGeom prst="line">
            <a:avLst/>
          </a:prstGeom>
          <a:ln w="12700">
            <a:solidFill>
              <a:srgbClr val="79886C"/>
            </a:solidFill>
          </a:ln>
        </p:spPr>
        <p:style>
          <a:lnRef idx="1">
            <a:schemeClr val="accent1"/>
          </a:lnRef>
          <a:fillRef idx="0">
            <a:schemeClr val="accent1"/>
          </a:fillRef>
          <a:effectRef idx="0">
            <a:schemeClr val="accent1"/>
          </a:effectRef>
          <a:fontRef idx="minor">
            <a:schemeClr val="tx1"/>
          </a:fontRef>
        </p:style>
      </p:cxnSp>
      <p:sp>
        <p:nvSpPr>
          <p:cNvPr id="67" name="Subtitle 2">
            <a:extLst>
              <a:ext uri="{FF2B5EF4-FFF2-40B4-BE49-F238E27FC236}">
                <a16:creationId xmlns="" xmlns:a16="http://schemas.microsoft.com/office/drawing/2014/main" id="{BC2DDDFC-8F2D-432D-B9A0-FA3EEFC102A3}"/>
              </a:ext>
            </a:extLst>
          </p:cNvPr>
          <p:cNvSpPr txBox="1">
            <a:spLocks/>
          </p:cNvSpPr>
          <p:nvPr/>
        </p:nvSpPr>
        <p:spPr>
          <a:xfrm>
            <a:off x="3963825" y="3957282"/>
            <a:ext cx="2116652" cy="6227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awesome hand</a:t>
            </a:r>
          </a:p>
        </p:txBody>
      </p:sp>
      <p:sp>
        <p:nvSpPr>
          <p:cNvPr id="68" name="TextBox 75">
            <a:extLst>
              <a:ext uri="{FF2B5EF4-FFF2-40B4-BE49-F238E27FC236}">
                <a16:creationId xmlns="" xmlns:a16="http://schemas.microsoft.com/office/drawing/2014/main" id="{295B4397-E7EF-4F59-93DE-328B02E2C772}"/>
              </a:ext>
            </a:extLst>
          </p:cNvPr>
          <p:cNvSpPr txBox="1"/>
          <p:nvPr/>
        </p:nvSpPr>
        <p:spPr>
          <a:xfrm>
            <a:off x="4600323" y="3609867"/>
            <a:ext cx="816249" cy="307777"/>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SUPPORT</a:t>
            </a:r>
          </a:p>
        </p:txBody>
      </p:sp>
      <p:sp>
        <p:nvSpPr>
          <p:cNvPr id="69" name="Subtitle 2">
            <a:extLst>
              <a:ext uri="{FF2B5EF4-FFF2-40B4-BE49-F238E27FC236}">
                <a16:creationId xmlns="" xmlns:a16="http://schemas.microsoft.com/office/drawing/2014/main" id="{10B51E20-A294-4F58-8DA7-651370FF2540}"/>
              </a:ext>
            </a:extLst>
          </p:cNvPr>
          <p:cNvSpPr txBox="1">
            <a:spLocks/>
          </p:cNvSpPr>
          <p:nvPr/>
        </p:nvSpPr>
        <p:spPr>
          <a:xfrm>
            <a:off x="6525833" y="3940846"/>
            <a:ext cx="2116652" cy="6227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awesome hand</a:t>
            </a:r>
          </a:p>
        </p:txBody>
      </p:sp>
      <p:sp>
        <p:nvSpPr>
          <p:cNvPr id="70" name="TextBox 77">
            <a:extLst>
              <a:ext uri="{FF2B5EF4-FFF2-40B4-BE49-F238E27FC236}">
                <a16:creationId xmlns="" xmlns:a16="http://schemas.microsoft.com/office/drawing/2014/main" id="{C551E438-FA5E-42AE-B149-4D10CC6D4C37}"/>
              </a:ext>
            </a:extLst>
          </p:cNvPr>
          <p:cNvSpPr txBox="1"/>
          <p:nvPr/>
        </p:nvSpPr>
        <p:spPr>
          <a:xfrm>
            <a:off x="7225650" y="3593431"/>
            <a:ext cx="830676" cy="307777"/>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CHAT 24/7</a:t>
            </a:r>
          </a:p>
        </p:txBody>
      </p:sp>
      <p:sp>
        <p:nvSpPr>
          <p:cNvPr id="71" name="Subtitle 2">
            <a:extLst>
              <a:ext uri="{FF2B5EF4-FFF2-40B4-BE49-F238E27FC236}">
                <a16:creationId xmlns="" xmlns:a16="http://schemas.microsoft.com/office/drawing/2014/main" id="{E7B615C6-DC2F-4A6A-BC96-6D21EA523615}"/>
              </a:ext>
            </a:extLst>
          </p:cNvPr>
          <p:cNvSpPr txBox="1">
            <a:spLocks/>
          </p:cNvSpPr>
          <p:nvPr/>
        </p:nvSpPr>
        <p:spPr>
          <a:xfrm>
            <a:off x="1282085" y="3940846"/>
            <a:ext cx="2116652" cy="6227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awesome hand</a:t>
            </a:r>
          </a:p>
        </p:txBody>
      </p:sp>
      <p:sp>
        <p:nvSpPr>
          <p:cNvPr id="72" name="TextBox 79">
            <a:extLst>
              <a:ext uri="{FF2B5EF4-FFF2-40B4-BE49-F238E27FC236}">
                <a16:creationId xmlns="" xmlns:a16="http://schemas.microsoft.com/office/drawing/2014/main" id="{87B516DA-FCC0-4D46-8DA9-82872A66D0A0}"/>
              </a:ext>
            </a:extLst>
          </p:cNvPr>
          <p:cNvSpPr txBox="1"/>
          <p:nvPr/>
        </p:nvSpPr>
        <p:spPr>
          <a:xfrm>
            <a:off x="2061772" y="3593431"/>
            <a:ext cx="561372" cy="307777"/>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HOME</a:t>
            </a:r>
          </a:p>
        </p:txBody>
      </p:sp>
      <p:sp>
        <p:nvSpPr>
          <p:cNvPr id="73" name="Shape 2525">
            <a:extLst>
              <a:ext uri="{FF2B5EF4-FFF2-40B4-BE49-F238E27FC236}">
                <a16:creationId xmlns="" xmlns:a16="http://schemas.microsoft.com/office/drawing/2014/main" id="{96101E10-EF8F-45B2-92A3-3888D42C40F6}"/>
              </a:ext>
            </a:extLst>
          </p:cNvPr>
          <p:cNvSpPr/>
          <p:nvPr/>
        </p:nvSpPr>
        <p:spPr>
          <a:xfrm>
            <a:off x="2092720" y="2810827"/>
            <a:ext cx="495655" cy="495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79886C"/>
              </a:solidFill>
              <a:effectLst>
                <a:outerShdw blurRad="38100" dist="12700" dir="5400000" rotWithShape="0">
                  <a:srgbClr val="000000">
                    <a:alpha val="50000"/>
                  </a:srgbClr>
                </a:outerShdw>
              </a:effectLst>
              <a:uLnTx/>
              <a:uFillTx/>
              <a:latin typeface="Gill Sans"/>
              <a:sym typeface="Gill Sans"/>
            </a:endParaRPr>
          </a:p>
        </p:txBody>
      </p:sp>
      <p:sp>
        <p:nvSpPr>
          <p:cNvPr id="74" name="Shape 2547">
            <a:extLst>
              <a:ext uri="{FF2B5EF4-FFF2-40B4-BE49-F238E27FC236}">
                <a16:creationId xmlns="" xmlns:a16="http://schemas.microsoft.com/office/drawing/2014/main" id="{89649216-2AF1-4C78-AF3D-E8EF10A31F95}"/>
              </a:ext>
            </a:extLst>
          </p:cNvPr>
          <p:cNvSpPr/>
          <p:nvPr/>
        </p:nvSpPr>
        <p:spPr>
          <a:xfrm>
            <a:off x="4750771" y="2826322"/>
            <a:ext cx="495655" cy="495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79886C"/>
              </a:solidFill>
              <a:effectLst>
                <a:outerShdw blurRad="38100" dist="12700" dir="5400000" rotWithShape="0">
                  <a:srgbClr val="000000">
                    <a:alpha val="50000"/>
                  </a:srgbClr>
                </a:outerShdw>
              </a:effectLst>
              <a:uLnTx/>
              <a:uFillTx/>
              <a:latin typeface="Gill Sans"/>
              <a:sym typeface="Gill Sans"/>
            </a:endParaRPr>
          </a:p>
        </p:txBody>
      </p:sp>
      <p:sp>
        <p:nvSpPr>
          <p:cNvPr id="75" name="Shape 2554">
            <a:extLst>
              <a:ext uri="{FF2B5EF4-FFF2-40B4-BE49-F238E27FC236}">
                <a16:creationId xmlns="" xmlns:a16="http://schemas.microsoft.com/office/drawing/2014/main" id="{D4162D08-AACF-4E29-80A4-FEAB21F3FC13}"/>
              </a:ext>
            </a:extLst>
          </p:cNvPr>
          <p:cNvSpPr/>
          <p:nvPr/>
        </p:nvSpPr>
        <p:spPr>
          <a:xfrm>
            <a:off x="7336331" y="2836055"/>
            <a:ext cx="495655" cy="450596"/>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79886C"/>
              </a:solidFill>
              <a:effectLst>
                <a:outerShdw blurRad="38100" dist="12700" dir="5400000" rotWithShape="0">
                  <a:srgbClr val="000000">
                    <a:alpha val="50000"/>
                  </a:srgbClr>
                </a:outerShdw>
              </a:effectLst>
              <a:uLnTx/>
              <a:uFillTx/>
              <a:latin typeface="Gill Sans"/>
              <a:sym typeface="Gill Sans"/>
            </a:endParaRPr>
          </a:p>
        </p:txBody>
      </p:sp>
      <p:sp>
        <p:nvSpPr>
          <p:cNvPr id="76" name="Shape 2587">
            <a:extLst>
              <a:ext uri="{FF2B5EF4-FFF2-40B4-BE49-F238E27FC236}">
                <a16:creationId xmlns="" xmlns:a16="http://schemas.microsoft.com/office/drawing/2014/main" id="{E1784336-8E4A-47CB-9AFE-7571BB05F99F}"/>
              </a:ext>
            </a:extLst>
          </p:cNvPr>
          <p:cNvSpPr/>
          <p:nvPr/>
        </p:nvSpPr>
        <p:spPr>
          <a:xfrm>
            <a:off x="10024466" y="2869107"/>
            <a:ext cx="495655" cy="49565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79886C"/>
          </a:solidFill>
          <a:ln w="12700">
            <a:miter lim="400000"/>
          </a:ln>
        </p:spPr>
        <p:txBody>
          <a:bodyPr lIns="19045" tIns="19045" rIns="19045" bIns="19045" anchor="ctr"/>
          <a:lstStyle/>
          <a:p>
            <a:pPr marL="0" marR="0" lvl="0" indent="0" algn="l" defTabSz="228532"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1200" cap="none" spc="0" normalizeH="0" baseline="0" noProof="0">
              <a:ln>
                <a:noFill/>
              </a:ln>
              <a:solidFill>
                <a:srgbClr val="79886C"/>
              </a:solidFill>
              <a:effectLst>
                <a:outerShdw blurRad="38100" dist="12700" dir="5400000" rotWithShape="0">
                  <a:srgbClr val="000000">
                    <a:alpha val="50000"/>
                  </a:srgbClr>
                </a:outerShdw>
              </a:effectLst>
              <a:uLnTx/>
              <a:uFillTx/>
              <a:latin typeface="Gill Sans"/>
              <a:sym typeface="Gill Sans"/>
            </a:endParaRPr>
          </a:p>
        </p:txBody>
      </p:sp>
      <p:sp>
        <p:nvSpPr>
          <p:cNvPr id="77" name="Subtitle 2">
            <a:extLst>
              <a:ext uri="{FF2B5EF4-FFF2-40B4-BE49-F238E27FC236}">
                <a16:creationId xmlns="" xmlns:a16="http://schemas.microsoft.com/office/drawing/2014/main" id="{B80395B3-127F-4267-B1CB-269F7BAC9726}"/>
              </a:ext>
            </a:extLst>
          </p:cNvPr>
          <p:cNvSpPr txBox="1">
            <a:spLocks/>
          </p:cNvSpPr>
          <p:nvPr/>
        </p:nvSpPr>
        <p:spPr>
          <a:xfrm>
            <a:off x="9215460" y="3940846"/>
            <a:ext cx="2116652" cy="622769"/>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algn="ctr" defTabSz="543818" rtl="0" eaLnBrk="1" fontAlgn="auto" latinLnBrk="0" hangingPunct="1">
              <a:lnSpc>
                <a:spcPts val="202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Light" charset="0"/>
              </a:rPr>
              <a:t>Frequently, your initial font choice is taken out of your awesome hand</a:t>
            </a:r>
          </a:p>
        </p:txBody>
      </p:sp>
      <p:sp>
        <p:nvSpPr>
          <p:cNvPr id="78" name="TextBox 85">
            <a:extLst>
              <a:ext uri="{FF2B5EF4-FFF2-40B4-BE49-F238E27FC236}">
                <a16:creationId xmlns="" xmlns:a16="http://schemas.microsoft.com/office/drawing/2014/main" id="{C447D451-0A61-4D6F-B576-678D5B5128F7}"/>
              </a:ext>
            </a:extLst>
          </p:cNvPr>
          <p:cNvSpPr txBox="1"/>
          <p:nvPr/>
        </p:nvSpPr>
        <p:spPr>
          <a:xfrm>
            <a:off x="9820699" y="3593431"/>
            <a:ext cx="805029" cy="307777"/>
          </a:xfrm>
          <a:prstGeom prst="rect">
            <a:avLst/>
          </a:prstGeom>
          <a:noFill/>
        </p:spPr>
        <p:txBody>
          <a:bodyPr wrap="none" rtlCol="0" anchor="ctr" anchorCtr="0">
            <a:spAutoFit/>
          </a:bodyPr>
          <a:lstStyle/>
          <a:p>
            <a:pPr marL="0" marR="0" lvl="0" indent="0" algn="ctr" defTabSz="914217"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tx1">
                    <a:lumMod val="75000"/>
                    <a:lumOff val="25000"/>
                  </a:schemeClr>
                </a:solidFill>
                <a:effectLst/>
                <a:uLnTx/>
                <a:uFillTx/>
                <a:latin typeface="书体坊郭小语钢笔楷体" panose="02010601030101010101" pitchFamily="2" charset="-122"/>
                <a:ea typeface="书体坊郭小语钢笔楷体" panose="02010601030101010101" pitchFamily="2" charset="-122"/>
                <a:cs typeface="Poppins SemiBold" charset="0"/>
              </a:rPr>
              <a:t>MAILING</a:t>
            </a:r>
          </a:p>
        </p:txBody>
      </p:sp>
      <p:cxnSp>
        <p:nvCxnSpPr>
          <p:cNvPr id="79" name="Straight Connector 87">
            <a:extLst>
              <a:ext uri="{FF2B5EF4-FFF2-40B4-BE49-F238E27FC236}">
                <a16:creationId xmlns="" xmlns:a16="http://schemas.microsoft.com/office/drawing/2014/main" id="{B66F8454-2D04-4F13-AEC5-356CC4B5C87D}"/>
              </a:ext>
            </a:extLst>
          </p:cNvPr>
          <p:cNvCxnSpPr/>
          <p:nvPr/>
        </p:nvCxnSpPr>
        <p:spPr>
          <a:xfrm flipH="1">
            <a:off x="8952242" y="2826322"/>
            <a:ext cx="0" cy="2095533"/>
          </a:xfrm>
          <a:prstGeom prst="line">
            <a:avLst/>
          </a:prstGeom>
          <a:ln w="12700">
            <a:solidFill>
              <a:srgbClr val="79886C"/>
            </a:solidFill>
          </a:ln>
        </p:spPr>
        <p:style>
          <a:lnRef idx="1">
            <a:schemeClr val="accent1"/>
          </a:lnRef>
          <a:fillRef idx="0">
            <a:schemeClr val="accent1"/>
          </a:fillRef>
          <a:effectRef idx="0">
            <a:schemeClr val="accent1"/>
          </a:effectRef>
          <a:fontRef idx="minor">
            <a:schemeClr val="tx1"/>
          </a:fontRef>
        </p:style>
      </p:cxnSp>
      <p:cxnSp>
        <p:nvCxnSpPr>
          <p:cNvPr id="80" name="Straight Connector 88">
            <a:extLst>
              <a:ext uri="{FF2B5EF4-FFF2-40B4-BE49-F238E27FC236}">
                <a16:creationId xmlns="" xmlns:a16="http://schemas.microsoft.com/office/drawing/2014/main" id="{C456A50B-0FE3-439D-9C79-00F67D9FB46C}"/>
              </a:ext>
            </a:extLst>
          </p:cNvPr>
          <p:cNvCxnSpPr/>
          <p:nvPr/>
        </p:nvCxnSpPr>
        <p:spPr>
          <a:xfrm flipH="1">
            <a:off x="3679864" y="2826322"/>
            <a:ext cx="0" cy="2095533"/>
          </a:xfrm>
          <a:prstGeom prst="line">
            <a:avLst/>
          </a:prstGeom>
          <a:ln w="12700">
            <a:solidFill>
              <a:srgbClr val="79886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55911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barn(inVertical)">
                                      <p:cBhvr>
                                        <p:cTn id="7" dur="500"/>
                                        <p:tgtEl>
                                          <p:spTgt spid="6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barn(inVertical)">
                                      <p:cBhvr>
                                        <p:cTn id="10" dur="500"/>
                                        <p:tgtEl>
                                          <p:spTgt spid="6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barn(inVertical)">
                                      <p:cBhvr>
                                        <p:cTn id="13" dur="500"/>
                                        <p:tgtEl>
                                          <p:spTgt spid="6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barn(inVertical)">
                                      <p:cBhvr>
                                        <p:cTn id="16" dur="500"/>
                                        <p:tgtEl>
                                          <p:spTgt spid="6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barn(inVertical)">
                                      <p:cBhvr>
                                        <p:cTn id="19" dur="500"/>
                                        <p:tgtEl>
                                          <p:spTgt spid="7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71"/>
                                        </p:tgtEl>
                                        <p:attrNameLst>
                                          <p:attrName>style.visibility</p:attrName>
                                        </p:attrNameLst>
                                      </p:cBhvr>
                                      <p:to>
                                        <p:strVal val="visible"/>
                                      </p:to>
                                    </p:set>
                                    <p:animEffect transition="in" filter="barn(inVertical)">
                                      <p:cBhvr>
                                        <p:cTn id="22" dur="500"/>
                                        <p:tgtEl>
                                          <p:spTgt spid="71"/>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barn(inVertical)">
                                      <p:cBhvr>
                                        <p:cTn id="25" dur="500"/>
                                        <p:tgtEl>
                                          <p:spTgt spid="7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barn(inVertical)">
                                      <p:cBhvr>
                                        <p:cTn id="28" dur="500"/>
                                        <p:tgtEl>
                                          <p:spTgt spid="73"/>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74"/>
                                        </p:tgtEl>
                                        <p:attrNameLst>
                                          <p:attrName>style.visibility</p:attrName>
                                        </p:attrNameLst>
                                      </p:cBhvr>
                                      <p:to>
                                        <p:strVal val="visible"/>
                                      </p:to>
                                    </p:set>
                                    <p:animEffect transition="in" filter="barn(inVertical)">
                                      <p:cBhvr>
                                        <p:cTn id="31" dur="500"/>
                                        <p:tgtEl>
                                          <p:spTgt spid="74"/>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barn(inVertical)">
                                      <p:cBhvr>
                                        <p:cTn id="34" dur="500"/>
                                        <p:tgtEl>
                                          <p:spTgt spid="75"/>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barn(inVertical)">
                                      <p:cBhvr>
                                        <p:cTn id="37" dur="500"/>
                                        <p:tgtEl>
                                          <p:spTgt spid="76"/>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barn(inVertical)">
                                      <p:cBhvr>
                                        <p:cTn id="40" dur="500"/>
                                        <p:tgtEl>
                                          <p:spTgt spid="77"/>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barn(inVertical)">
                                      <p:cBhvr>
                                        <p:cTn id="43" dur="500"/>
                                        <p:tgtEl>
                                          <p:spTgt spid="78"/>
                                        </p:tgtEl>
                                      </p:cBhvr>
                                    </p:animEffect>
                                  </p:childTnLst>
                                </p:cTn>
                              </p:par>
                              <p:par>
                                <p:cTn id="44" presetID="16" presetClass="entr" presetSubtype="21" fill="hold" nodeType="with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barn(inVertical)">
                                      <p:cBhvr>
                                        <p:cTn id="46" dur="500"/>
                                        <p:tgtEl>
                                          <p:spTgt spid="79"/>
                                        </p:tgtEl>
                                      </p:cBhvr>
                                    </p:animEffect>
                                  </p:childTnLst>
                                </p:cTn>
                              </p:par>
                              <p:par>
                                <p:cTn id="47" presetID="16" presetClass="entr" presetSubtype="21" fill="hold" nodeType="with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inVertical)">
                                      <p:cBhvr>
                                        <p:cTn id="49"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animBg="1"/>
      <p:bldP spid="74" grpId="0" animBg="1"/>
      <p:bldP spid="75" grpId="0" animBg="1"/>
      <p:bldP spid="76" grpId="0" animBg="1"/>
      <p:bldP spid="77" grpId="0"/>
      <p:bldP spid="7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Arial"/>
      <a:cs typeface="Arial"/>
    </a:majorFont>
    <a:minorFont>
      <a:latin typeface="Calibri"/>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Override>
</file>

<file path=ppt/theme/themeOverride2.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Arial"/>
      <a:cs typeface="Arial"/>
    </a:majorFont>
    <a:minorFont>
      <a:latin typeface="Calibri"/>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Override>
</file>

<file path=docProps/app.xml><?xml version="1.0" encoding="utf-8"?>
<Properties xmlns="http://schemas.openxmlformats.org/officeDocument/2006/extended-properties" xmlns:vt="http://schemas.openxmlformats.org/officeDocument/2006/docPropsVTypes">
  <TotalTime>403</TotalTime>
  <Words>2178</Words>
  <Application>Microsoft Office PowerPoint</Application>
  <PresentationFormat>自定义</PresentationFormat>
  <Paragraphs>225</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极致简约植物</dc:title>
  <dc:creator>第一PPT</dc:creator>
  <cp:keywords>www.1ppt.com</cp:keywords>
  <dc:description>第一PPT，www.1ppt.com</dc:description>
  <cp:lastModifiedBy>Windows User</cp:lastModifiedBy>
  <cp:revision>58</cp:revision>
  <dcterms:created xsi:type="dcterms:W3CDTF">2017-07-12T11:04:07Z</dcterms:created>
  <dcterms:modified xsi:type="dcterms:W3CDTF">2018-07-21T01:09:41Z</dcterms:modified>
</cp:coreProperties>
</file>