
<file path=[Content_Types].xml><?xml version="1.0" encoding="utf-8"?>
<Types xmlns="http://schemas.openxmlformats.org/package/2006/content-types">
  <Default Extension="png" ContentType="image/png"/>
  <Default Extension="svg" ContentType="image/svg+xml"/>
  <Default Extension="jpeg" ContentType="image/jpeg"/>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0.xml" ContentType="application/vnd.openxmlformats-officedocument.presentationml.tags+xml"/>
  <Override PartName="/ppt/notesSlides/notesSlide6.xml" ContentType="application/vnd.openxmlformats-officedocument.presentationml.notesSlide+xml"/>
  <Override PartName="/ppt/tags/tag11.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8.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5.xml" ContentType="application/vnd.openxmlformats-officedocument.presentationml.tags+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2.xml" ContentType="application/vnd.openxmlformats-officedocument.presentationml.notesSlide+xml"/>
  <Override PartName="/ppt/charts/chart1.xml" ContentType="application/vnd.openxmlformats-officedocument.drawingml.chart+xml"/>
  <Override PartName="/ppt/notesSlides/notesSlide13.xml" ContentType="application/vnd.openxmlformats-officedocument.presentationml.notesSlide+xml"/>
  <Override PartName="/ppt/tags/tag19.xml" ContentType="application/vnd.openxmlformats-officedocument.presentationml.tags+xml"/>
  <Override PartName="/ppt/notesSlides/notesSlide14.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15.xml" ContentType="application/vnd.openxmlformats-officedocument.presentationml.notesSlide+xml"/>
  <Override PartName="/ppt/charts/chart2.xml" ContentType="application/vnd.openxmlformats-officedocument.drawingml.chart+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7465" r:id="rId4"/>
    <p:sldId id="7443" r:id="rId5"/>
    <p:sldId id="280" r:id="rId6"/>
    <p:sldId id="312" r:id="rId7"/>
    <p:sldId id="315" r:id="rId8"/>
    <p:sldId id="321" r:id="rId9"/>
    <p:sldId id="317" r:id="rId10"/>
    <p:sldId id="7524" r:id="rId11"/>
    <p:sldId id="323" r:id="rId12"/>
    <p:sldId id="318" r:id="rId13"/>
    <p:sldId id="311" r:id="rId14"/>
    <p:sldId id="279" r:id="rId15"/>
    <p:sldId id="319" r:id="rId16"/>
    <p:sldId id="7525" r:id="rId17"/>
    <p:sldId id="320" r:id="rId18"/>
    <p:sldId id="314" r:id="rId19"/>
    <p:sldId id="282" r:id="rId20"/>
    <p:sldId id="316" r:id="rId21"/>
    <p:sldId id="7526" r:id="rId22"/>
    <p:sldId id="304" r:id="rId23"/>
    <p:sldId id="275" r:id="rId24"/>
    <p:sldId id="276" r:id="rId25"/>
    <p:sldId id="7527" r:id="rId26"/>
    <p:sldId id="7528"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2E4A"/>
    <a:srgbClr val="F0F1F3"/>
    <a:srgbClr val="FFFFFF"/>
    <a:srgbClr val="E5E9EC"/>
    <a:srgbClr val="EFF0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71" autoAdjust="0"/>
    <p:restoredTop sz="94614" autoAdjust="0"/>
  </p:normalViewPr>
  <p:slideViewPr>
    <p:cSldViewPr snapToGrid="0">
      <p:cViewPr varScale="1">
        <p:scale>
          <a:sx n="60" d="100"/>
          <a:sy n="60" d="100"/>
        </p:scale>
        <p:origin x="-102" y="-138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Sheet1!$C$1</c:f>
              <c:strCache>
                <c:ptCount val="1"/>
                <c:pt idx="0">
                  <c:v>系列 2</c:v>
                </c:pt>
              </c:strCache>
            </c:strRef>
          </c:tx>
          <c:spPr>
            <a:solidFill>
              <a:srgbClr val="17324D"/>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7C87-45CB-B8E5-A8247C6B0DC4}"/>
            </c:ext>
          </c:extLst>
        </c:ser>
        <c:dLbls>
          <c:showLegendKey val="0"/>
          <c:showVal val="0"/>
          <c:showCatName val="0"/>
          <c:showSerName val="0"/>
          <c:showPercent val="0"/>
          <c:showBubbleSize val="0"/>
        </c:dLbls>
        <c:gapWidth val="219"/>
        <c:overlap val="-27"/>
        <c:axId val="133982080"/>
        <c:axId val="133983616"/>
      </c:barChart>
      <c:catAx>
        <c:axId val="133982080"/>
        <c:scaling>
          <c:orientation val="minMax"/>
        </c:scaling>
        <c:delete val="1"/>
        <c:axPos val="b"/>
        <c:numFmt formatCode="General" sourceLinked="1"/>
        <c:majorTickMark val="none"/>
        <c:minorTickMark val="none"/>
        <c:tickLblPos val="nextTo"/>
        <c:crossAx val="133983616"/>
        <c:crosses val="autoZero"/>
        <c:auto val="1"/>
        <c:lblAlgn val="ctr"/>
        <c:lblOffset val="100"/>
        <c:noMultiLvlLbl val="0"/>
      </c:catAx>
      <c:valAx>
        <c:axId val="133983616"/>
        <c:scaling>
          <c:orientation val="minMax"/>
        </c:scaling>
        <c:delete val="1"/>
        <c:axPos val="l"/>
        <c:numFmt formatCode="General" sourceLinked="1"/>
        <c:majorTickMark val="none"/>
        <c:minorTickMark val="none"/>
        <c:tickLblPos val="nextTo"/>
        <c:crossAx val="133982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2200" b="0" i="0" u="none" strike="noStrike" kern="1200" cap="none" spc="50" baseline="0">
              <a:solidFill>
                <a:schemeClr val="tx1">
                  <a:lumMod val="65000"/>
                  <a:lumOff val="3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rgbClr val="17324D"/>
            </a:solidFill>
            <a:ln w="25400" cap="flat" cmpd="sng" algn="ctr">
              <a:noFill/>
              <a:miter lim="800000"/>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3-567F-48FE-A223-F18309F5B846}"/>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567F-48FE-A223-F18309F5B846}"/>
            </c:ext>
          </c:extLst>
        </c:ser>
        <c:ser>
          <c:idx val="1"/>
          <c:order val="1"/>
          <c:tx>
            <c:strRef>
              <c:f>Sheet1!$C$1</c:f>
              <c:strCache>
                <c:ptCount val="1"/>
                <c:pt idx="0">
                  <c:v>系列 2</c:v>
                </c:pt>
              </c:strCache>
            </c:strRef>
          </c:tx>
          <c:spPr>
            <a:solidFill>
              <a:schemeClr val="tx1">
                <a:lumMod val="50000"/>
                <a:lumOff val="50000"/>
              </a:schemeClr>
            </a:solidFill>
            <a:ln w="25400" cap="flat" cmpd="sng" algn="ctr">
              <a:noFill/>
              <a:miter lim="800000"/>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567F-48FE-A223-F18309F5B846}"/>
            </c:ext>
          </c:extLst>
        </c:ser>
        <c:ser>
          <c:idx val="2"/>
          <c:order val="2"/>
          <c:tx>
            <c:strRef>
              <c:f>Sheet1!$D$1</c:f>
              <c:strCache>
                <c:ptCount val="1"/>
                <c:pt idx="0">
                  <c:v>系列 3</c:v>
                </c:pt>
              </c:strCache>
            </c:strRef>
          </c:tx>
          <c:spPr>
            <a:noFill/>
            <a:ln w="25400" cap="flat" cmpd="sng" algn="ctr">
              <a:solidFill>
                <a:srgbClr val="17324D"/>
              </a:solidFill>
              <a:miter lim="800000"/>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567F-48FE-A223-F18309F5B846}"/>
            </c:ext>
          </c:extLst>
        </c:ser>
        <c:dLbls>
          <c:showLegendKey val="0"/>
          <c:showVal val="0"/>
          <c:showCatName val="0"/>
          <c:showSerName val="0"/>
          <c:showPercent val="0"/>
          <c:showBubbleSize val="0"/>
        </c:dLbls>
        <c:gapWidth val="164"/>
        <c:overlap val="-35"/>
        <c:axId val="213105664"/>
        <c:axId val="213107456"/>
      </c:barChart>
      <c:catAx>
        <c:axId val="2131056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zh-CN"/>
          </a:p>
        </c:txPr>
        <c:crossAx val="213107456"/>
        <c:crosses val="autoZero"/>
        <c:auto val="1"/>
        <c:lblAlgn val="ctr"/>
        <c:lblOffset val="100"/>
        <c:noMultiLvlLbl val="0"/>
      </c:catAx>
      <c:valAx>
        <c:axId val="21310745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zh-CN"/>
          </a:p>
        </c:txPr>
        <c:crossAx val="213105664"/>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1">
  <cs:axisTitle>
    <cs:lnRef idx="0"/>
    <cs:fillRef idx="0"/>
    <cs:effectRef idx="0"/>
    <cs:fontRef idx="minor">
      <a:schemeClr val="tx1">
        <a:lumMod val="50000"/>
        <a:lumOff val="50000"/>
      </a:schemeClr>
    </cs:fontRef>
    <cs:defRPr sz="1197" kern="1200"/>
  </cs:axisTitle>
  <cs:categoryAxis>
    <cs:lnRef idx="0"/>
    <cs:fillRef idx="0"/>
    <cs:effectRef idx="0"/>
    <cs:fontRef idx="minor">
      <a:schemeClr val="tx1">
        <a:lumMod val="50000"/>
        <a:lumOff val="50000"/>
      </a:schemeClr>
    </cs:fontRef>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bg1"/>
    </cs:fontRef>
    <cs:spPr>
      <a:solidFill>
        <a:schemeClr val="tx1">
          <a:lumMod val="35000"/>
          <a:lumOff val="65000"/>
        </a:schemeClr>
      </a:solidFill>
    </cs:spPr>
    <cs:defRPr sz="1197"/>
    <cs:bodyPr rot="0" spcFirstLastPara="1" vertOverflow="clip" horzOverflow="clip" vert="horz" wrap="square" lIns="36576" tIns="18288" rIns="36576" bIns="18288" anchor="ctr" anchorCtr="1">
      <a:spAutoFit/>
    </cs:bodyPr>
  </cs:dataLabelCallout>
  <cs:dataPoint>
    <cs:lnRef idx="0">
      <cs:styleClr val="auto"/>
    </cs:lnRef>
    <cs:fillRef idx="0"/>
    <cs:effectRef idx="0"/>
    <cs:fontRef idx="minor">
      <a:schemeClr val="dk1"/>
    </cs:fontRef>
    <cs:spPr>
      <a:noFill/>
      <a:ln w="25400" cap="flat" cmpd="sng" algn="ctr">
        <a:solidFill>
          <a:schemeClr val="phClr"/>
        </a:solidFill>
        <a:miter lim="800000"/>
      </a:ln>
    </cs:spPr>
  </cs:dataPoint>
  <cs:dataPoint3D>
    <cs:lnRef idx="0">
      <cs:styleClr val="auto"/>
    </cs:lnRef>
    <cs:fillRef idx="0">
      <cs:styleClr val="auto"/>
    </cs:fillRef>
    <cs:effectRef idx="0"/>
    <cs:fontRef idx="minor">
      <a:schemeClr val="dk1"/>
    </cs:fontRef>
    <cs:spPr>
      <a:ln w="19050" cap="flat" cmpd="sng" algn="ctr">
        <a:solidFill>
          <a:schemeClr val="phClr"/>
        </a:solidFill>
        <a:miter lim="800000"/>
      </a:ln>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ln w="19050" cap="rnd">
        <a:solidFill>
          <a:schemeClr val="phClr"/>
        </a:solidFill>
        <a:round/>
      </a:ln>
    </cs:spPr>
  </cs:dataPointMarker>
  <cs:dataPointMarkerLayout symbol="circle" size="6"/>
  <cs:dataPointWireframe>
    <cs:lnRef idx="0">
      <cs:styleClr val="auto"/>
    </cs:lnRef>
    <cs:fillRef idx="1"/>
    <cs:effectRef idx="0"/>
    <cs:fontRef idx="minor">
      <a:schemeClr val="tx1"/>
    </cs:fontRef>
    <cs:spPr>
      <a:ln w="9525">
        <a:solidFill>
          <a:schemeClr val="phClr"/>
        </a:solidFill>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tx1">
            <a:lumMod val="50000"/>
            <a:lumOff val="50000"/>
          </a:schemeClr>
        </a:solidFill>
        <a:round/>
      </a:ln>
    </cs:spPr>
  </cs:downBar>
  <cs:dropLine>
    <cs:lnRef idx="0"/>
    <cs:fillRef idx="0"/>
    <cs:effectRef idx="0"/>
    <cs:fontRef idx="minor">
      <a:schemeClr val="dk1"/>
    </cs:fontRef>
    <cs:spPr>
      <a:ln w="9525" cap="flat" cmpd="sng" algn="ctr">
        <a:solidFill>
          <a:schemeClr val="tx1">
            <a:lumMod val="35000"/>
            <a:lumOff val="65000"/>
          </a:schemeClr>
        </a:solidFill>
        <a:round/>
      </a:ln>
    </cs:spPr>
  </cs:dropLine>
  <cs:errorBar>
    <cs:lnRef idx="0"/>
    <cs:fillRef idx="0"/>
    <cs:effectRef idx="0"/>
    <cs:fontRef idx="minor">
      <a:schemeClr val="dk1"/>
    </cs:fontRef>
    <cs:spPr>
      <a:ln w="9525" cap="flat" cmpd="sng" algn="ctr">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a:solidFill>
          <a:schemeClr val="tx1">
            <a:lumMod val="15000"/>
            <a:lumOff val="85000"/>
          </a:schemeClr>
        </a:solidFill>
      </a:ln>
    </cs:spPr>
  </cs:gridlineMajor>
  <cs:gridlineMinor>
    <cs:lnRef idx="0"/>
    <cs:fillRef idx="0"/>
    <cs:effectRef idx="0"/>
    <cs:fontRef idx="minor">
      <a:schemeClr val="dk1"/>
    </cs:fontRef>
    <cs:spPr>
      <a:ln w="9525">
        <a:solidFill>
          <a:schemeClr val="tx1">
            <a:lumMod val="5000"/>
            <a:lumOff val="95000"/>
          </a:schemeClr>
        </a:solidFill>
      </a:ln>
    </cs:spPr>
  </cs:gridlineMinor>
  <cs:hiLoLine>
    <cs:lnRef idx="0"/>
    <cs:fillRef idx="0"/>
    <cs:effectRef idx="0"/>
    <cs:fontRef idx="minor">
      <a:schemeClr val="dk1"/>
    </cs:fontRef>
    <cs:spPr>
      <a:ln w="9525" cap="flat" cmpd="sng" algn="ctr">
        <a:solidFill>
          <a:schemeClr val="tx1">
            <a:lumMod val="35000"/>
            <a:lumOff val="65000"/>
          </a:schemeClr>
        </a:solidFill>
        <a:round/>
      </a:ln>
    </cs:spPr>
  </cs:hiLoLine>
  <cs:leaderLine>
    <cs:lnRef idx="0"/>
    <cs:fillRef idx="0"/>
    <cs:effectRef idx="0"/>
    <cs:fontRef idx="minor">
      <a:schemeClr val="dk1"/>
    </cs:fontRef>
    <cs:spPr>
      <a:ln w="9525" cap="flat" cmpd="sng" algn="ctr">
        <a:solidFill>
          <a:schemeClr val="tx1">
            <a:lumMod val="35000"/>
            <a:lumOff val="65000"/>
          </a:schemeClr>
        </a:solidFill>
        <a:round/>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defRPr sz="1197" kern="1200"/>
  </cs:seriesAxis>
  <cs:seriesLine>
    <cs:lnRef idx="0"/>
    <cs:fillRef idx="0"/>
    <cs:effectRef idx="0"/>
    <cs:fontRef idx="minor">
      <a:schemeClr val="dk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200" b="0" kern="1200" cap="none" spc="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cap="flat" cmpd="sng" algn="ctr">
        <a:solidFill>
          <a:schemeClr val="tx1">
            <a:lumMod val="50000"/>
            <a:lumOff val="50000"/>
          </a:schemeClr>
        </a:solidFill>
        <a:round/>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F151C5-21C1-0141-8140-5284F08C5164}" type="doc">
      <dgm:prSet loTypeId="urn:microsoft.com/office/officeart/2009/layout/CircleArrowProcess" loCatId="" qsTypeId="urn:microsoft.com/office/officeart/2005/8/quickstyle/simple4" qsCatId="simple" csTypeId="urn:microsoft.com/office/officeart/2005/8/colors/accent1_2" csCatId="accent1" phldr="1"/>
      <dgm:spPr/>
      <dgm:t>
        <a:bodyPr/>
        <a:lstStyle/>
        <a:p>
          <a:endParaRPr lang="en-US"/>
        </a:p>
      </dgm:t>
    </dgm:pt>
    <dgm:pt modelId="{50381575-B802-BC43-BD00-F204690220FA}">
      <dgm:prSet/>
      <dgm:spPr/>
      <dgm:t>
        <a:bodyPr/>
        <a:lstStyle/>
        <a:p>
          <a:endParaRPr lang="en-US"/>
        </a:p>
      </dgm:t>
    </dgm:pt>
    <dgm:pt modelId="{793BE0AC-93FF-5741-A389-267276961E74}" type="parTrans" cxnId="{E4FE3A7D-F78C-8F4F-B15B-6BF91434DF52}">
      <dgm:prSet/>
      <dgm:spPr/>
      <dgm:t>
        <a:bodyPr/>
        <a:lstStyle/>
        <a:p>
          <a:endParaRPr lang="en-US"/>
        </a:p>
      </dgm:t>
    </dgm:pt>
    <dgm:pt modelId="{0B6C397E-B1F7-5247-99AE-6407E3DA8B71}" type="sibTrans" cxnId="{E4FE3A7D-F78C-8F4F-B15B-6BF91434DF52}">
      <dgm:prSet/>
      <dgm:spPr/>
      <dgm:t>
        <a:bodyPr/>
        <a:lstStyle/>
        <a:p>
          <a:endParaRPr lang="en-US"/>
        </a:p>
      </dgm:t>
    </dgm:pt>
    <dgm:pt modelId="{1DB8AD18-93E6-6F44-AB3F-6B92BDF55906}">
      <dgm:prSet/>
      <dgm:spPr/>
      <dgm:t>
        <a:bodyPr/>
        <a:lstStyle/>
        <a:p>
          <a:endParaRPr lang="en-US"/>
        </a:p>
      </dgm:t>
    </dgm:pt>
    <dgm:pt modelId="{DAA3FEB9-8775-4B43-AC25-4EA142A4993F}" type="parTrans" cxnId="{0BCF08BC-6C39-6441-BD6A-C0A975C996FD}">
      <dgm:prSet/>
      <dgm:spPr/>
      <dgm:t>
        <a:bodyPr/>
        <a:lstStyle/>
        <a:p>
          <a:endParaRPr lang="en-US"/>
        </a:p>
      </dgm:t>
    </dgm:pt>
    <dgm:pt modelId="{55049317-068E-5243-9A0E-D5D4A67EDC5F}" type="sibTrans" cxnId="{0BCF08BC-6C39-6441-BD6A-C0A975C996FD}">
      <dgm:prSet/>
      <dgm:spPr/>
      <dgm:t>
        <a:bodyPr/>
        <a:lstStyle/>
        <a:p>
          <a:endParaRPr lang="en-US"/>
        </a:p>
      </dgm:t>
    </dgm:pt>
    <dgm:pt modelId="{CA247453-C629-5F4B-A1E7-225C43F2C94D}">
      <dgm:prSet/>
      <dgm:spPr/>
      <dgm:t>
        <a:bodyPr/>
        <a:lstStyle/>
        <a:p>
          <a:endParaRPr lang="en-US"/>
        </a:p>
      </dgm:t>
    </dgm:pt>
    <dgm:pt modelId="{BE08E101-A92F-8C4A-8C57-C09CC854A80B}" type="parTrans" cxnId="{99AAE61F-319A-DE47-BA45-620EF20BF82C}">
      <dgm:prSet/>
      <dgm:spPr/>
      <dgm:t>
        <a:bodyPr/>
        <a:lstStyle/>
        <a:p>
          <a:endParaRPr lang="en-US"/>
        </a:p>
      </dgm:t>
    </dgm:pt>
    <dgm:pt modelId="{D79589D5-96F6-E04F-8FD9-AAF3F000161F}" type="sibTrans" cxnId="{99AAE61F-319A-DE47-BA45-620EF20BF82C}">
      <dgm:prSet/>
      <dgm:spPr/>
      <dgm:t>
        <a:bodyPr/>
        <a:lstStyle/>
        <a:p>
          <a:endParaRPr lang="en-US"/>
        </a:p>
      </dgm:t>
    </dgm:pt>
    <dgm:pt modelId="{737340F1-EF03-A743-B011-4713A3774715}" type="pres">
      <dgm:prSet presAssocID="{EEF151C5-21C1-0141-8140-5284F08C5164}" presName="Name0" presStyleCnt="0">
        <dgm:presLayoutVars>
          <dgm:chMax val="7"/>
          <dgm:chPref val="7"/>
          <dgm:dir/>
          <dgm:animLvl val="lvl"/>
        </dgm:presLayoutVars>
      </dgm:prSet>
      <dgm:spPr/>
      <dgm:t>
        <a:bodyPr/>
        <a:lstStyle/>
        <a:p>
          <a:endParaRPr lang="zh-CN" altLang="en-US"/>
        </a:p>
      </dgm:t>
    </dgm:pt>
    <dgm:pt modelId="{2D663505-8B3E-7948-B146-530ECBA6AB85}" type="pres">
      <dgm:prSet presAssocID="{50381575-B802-BC43-BD00-F204690220FA}" presName="Accent1" presStyleCnt="0"/>
      <dgm:spPr/>
    </dgm:pt>
    <dgm:pt modelId="{9AE41F29-53A0-2642-A1B9-0D2F308182E5}" type="pres">
      <dgm:prSet presAssocID="{50381575-B802-BC43-BD00-F204690220FA}" presName="Accent" presStyleLbl="node1" presStyleIdx="0" presStyleCnt="3"/>
      <dgm:spPr>
        <a:noFill/>
        <a:ln>
          <a:solidFill>
            <a:srgbClr val="17324D"/>
          </a:solidFill>
        </a:ln>
      </dgm:spPr>
    </dgm:pt>
    <dgm:pt modelId="{448E778E-788C-684D-8A1B-6FF88A42F69A}" type="pres">
      <dgm:prSet presAssocID="{50381575-B802-BC43-BD00-F204690220FA}" presName="Parent1" presStyleLbl="revTx" presStyleIdx="0" presStyleCnt="3">
        <dgm:presLayoutVars>
          <dgm:chMax val="1"/>
          <dgm:chPref val="1"/>
          <dgm:bulletEnabled val="1"/>
        </dgm:presLayoutVars>
      </dgm:prSet>
      <dgm:spPr/>
      <dgm:t>
        <a:bodyPr/>
        <a:lstStyle/>
        <a:p>
          <a:endParaRPr lang="zh-CN" altLang="en-US"/>
        </a:p>
      </dgm:t>
    </dgm:pt>
    <dgm:pt modelId="{DE437B61-57A2-4440-A301-474D9973C01E}" type="pres">
      <dgm:prSet presAssocID="{1DB8AD18-93E6-6F44-AB3F-6B92BDF55906}" presName="Accent2" presStyleCnt="0"/>
      <dgm:spPr/>
    </dgm:pt>
    <dgm:pt modelId="{59DF8D81-CE33-EC46-ACB4-E185347CD6E7}" type="pres">
      <dgm:prSet presAssocID="{1DB8AD18-93E6-6F44-AB3F-6B92BDF55906}" presName="Accent" presStyleLbl="node1" presStyleIdx="1" presStyleCnt="3"/>
      <dgm:spPr>
        <a:noFill/>
        <a:ln>
          <a:solidFill>
            <a:srgbClr val="17324D"/>
          </a:solidFill>
        </a:ln>
      </dgm:spPr>
    </dgm:pt>
    <dgm:pt modelId="{2FDE7BC7-FCD6-DE41-A6CD-CD28DB3584A2}" type="pres">
      <dgm:prSet presAssocID="{1DB8AD18-93E6-6F44-AB3F-6B92BDF55906}" presName="Parent2" presStyleLbl="revTx" presStyleIdx="1" presStyleCnt="3">
        <dgm:presLayoutVars>
          <dgm:chMax val="1"/>
          <dgm:chPref val="1"/>
          <dgm:bulletEnabled val="1"/>
        </dgm:presLayoutVars>
      </dgm:prSet>
      <dgm:spPr/>
      <dgm:t>
        <a:bodyPr/>
        <a:lstStyle/>
        <a:p>
          <a:endParaRPr lang="zh-CN" altLang="en-US"/>
        </a:p>
      </dgm:t>
    </dgm:pt>
    <dgm:pt modelId="{70E2137E-C71B-D14A-9389-EC254A8E9B2D}" type="pres">
      <dgm:prSet presAssocID="{CA247453-C629-5F4B-A1E7-225C43F2C94D}" presName="Accent3" presStyleCnt="0"/>
      <dgm:spPr/>
    </dgm:pt>
    <dgm:pt modelId="{64B9B5B3-84FC-1140-9801-172C3CDAECE4}" type="pres">
      <dgm:prSet presAssocID="{CA247453-C629-5F4B-A1E7-225C43F2C94D}" presName="Accent" presStyleLbl="node1" presStyleIdx="2" presStyleCnt="3"/>
      <dgm:spPr>
        <a:noFill/>
        <a:ln>
          <a:solidFill>
            <a:srgbClr val="17324D"/>
          </a:solidFill>
        </a:ln>
      </dgm:spPr>
    </dgm:pt>
    <dgm:pt modelId="{39A966E5-4159-7340-9962-89D60FB662A9}" type="pres">
      <dgm:prSet presAssocID="{CA247453-C629-5F4B-A1E7-225C43F2C94D}" presName="Parent3" presStyleLbl="revTx" presStyleIdx="2" presStyleCnt="3">
        <dgm:presLayoutVars>
          <dgm:chMax val="1"/>
          <dgm:chPref val="1"/>
          <dgm:bulletEnabled val="1"/>
        </dgm:presLayoutVars>
      </dgm:prSet>
      <dgm:spPr/>
      <dgm:t>
        <a:bodyPr/>
        <a:lstStyle/>
        <a:p>
          <a:endParaRPr lang="zh-CN" altLang="en-US"/>
        </a:p>
      </dgm:t>
    </dgm:pt>
  </dgm:ptLst>
  <dgm:cxnLst>
    <dgm:cxn modelId="{0BCF08BC-6C39-6441-BD6A-C0A975C996FD}" srcId="{EEF151C5-21C1-0141-8140-5284F08C5164}" destId="{1DB8AD18-93E6-6F44-AB3F-6B92BDF55906}" srcOrd="1" destOrd="0" parTransId="{DAA3FEB9-8775-4B43-AC25-4EA142A4993F}" sibTransId="{55049317-068E-5243-9A0E-D5D4A67EDC5F}"/>
    <dgm:cxn modelId="{3A5D3B21-9E67-7948-AEA6-496C12019E67}" type="presOf" srcId="{CA247453-C629-5F4B-A1E7-225C43F2C94D}" destId="{39A966E5-4159-7340-9962-89D60FB662A9}" srcOrd="0" destOrd="0" presId="urn:microsoft.com/office/officeart/2009/layout/CircleArrowProcess"/>
    <dgm:cxn modelId="{0D05BB61-78CE-3149-BA61-11DF7A529EBC}" type="presOf" srcId="{50381575-B802-BC43-BD00-F204690220FA}" destId="{448E778E-788C-684D-8A1B-6FF88A42F69A}" srcOrd="0" destOrd="0" presId="urn:microsoft.com/office/officeart/2009/layout/CircleArrowProcess"/>
    <dgm:cxn modelId="{99AAE61F-319A-DE47-BA45-620EF20BF82C}" srcId="{EEF151C5-21C1-0141-8140-5284F08C5164}" destId="{CA247453-C629-5F4B-A1E7-225C43F2C94D}" srcOrd="2" destOrd="0" parTransId="{BE08E101-A92F-8C4A-8C57-C09CC854A80B}" sibTransId="{D79589D5-96F6-E04F-8FD9-AAF3F000161F}"/>
    <dgm:cxn modelId="{E4FE3A7D-F78C-8F4F-B15B-6BF91434DF52}" srcId="{EEF151C5-21C1-0141-8140-5284F08C5164}" destId="{50381575-B802-BC43-BD00-F204690220FA}" srcOrd="0" destOrd="0" parTransId="{793BE0AC-93FF-5741-A389-267276961E74}" sibTransId="{0B6C397E-B1F7-5247-99AE-6407E3DA8B71}"/>
    <dgm:cxn modelId="{45E11FD7-258A-974B-A044-6DC7E248B280}" type="presOf" srcId="{1DB8AD18-93E6-6F44-AB3F-6B92BDF55906}" destId="{2FDE7BC7-FCD6-DE41-A6CD-CD28DB3584A2}" srcOrd="0" destOrd="0" presId="urn:microsoft.com/office/officeart/2009/layout/CircleArrowProcess"/>
    <dgm:cxn modelId="{2E481982-EC9E-2B48-AC3D-57B5459D1AFD}" type="presOf" srcId="{EEF151C5-21C1-0141-8140-5284F08C5164}" destId="{737340F1-EF03-A743-B011-4713A3774715}" srcOrd="0" destOrd="0" presId="urn:microsoft.com/office/officeart/2009/layout/CircleArrowProcess"/>
    <dgm:cxn modelId="{CDA05361-D967-3E4D-84F9-F526505C854C}" type="presParOf" srcId="{737340F1-EF03-A743-B011-4713A3774715}" destId="{2D663505-8B3E-7948-B146-530ECBA6AB85}" srcOrd="0" destOrd="0" presId="urn:microsoft.com/office/officeart/2009/layout/CircleArrowProcess"/>
    <dgm:cxn modelId="{02D96CDA-3448-484F-A115-BE88430931B9}" type="presParOf" srcId="{2D663505-8B3E-7948-B146-530ECBA6AB85}" destId="{9AE41F29-53A0-2642-A1B9-0D2F308182E5}" srcOrd="0" destOrd="0" presId="urn:microsoft.com/office/officeart/2009/layout/CircleArrowProcess"/>
    <dgm:cxn modelId="{6F31FC11-8BAE-414A-A525-78332D8A7181}" type="presParOf" srcId="{737340F1-EF03-A743-B011-4713A3774715}" destId="{448E778E-788C-684D-8A1B-6FF88A42F69A}" srcOrd="1" destOrd="0" presId="urn:microsoft.com/office/officeart/2009/layout/CircleArrowProcess"/>
    <dgm:cxn modelId="{EF81B12E-74F4-6647-AFB3-85A2D4AC5E3C}" type="presParOf" srcId="{737340F1-EF03-A743-B011-4713A3774715}" destId="{DE437B61-57A2-4440-A301-474D9973C01E}" srcOrd="2" destOrd="0" presId="urn:microsoft.com/office/officeart/2009/layout/CircleArrowProcess"/>
    <dgm:cxn modelId="{755F879E-E246-DC48-9861-1BC163E60ACE}" type="presParOf" srcId="{DE437B61-57A2-4440-A301-474D9973C01E}" destId="{59DF8D81-CE33-EC46-ACB4-E185347CD6E7}" srcOrd="0" destOrd="0" presId="urn:microsoft.com/office/officeart/2009/layout/CircleArrowProcess"/>
    <dgm:cxn modelId="{24CC4875-374A-CC40-9BFB-EC31AFAE140B}" type="presParOf" srcId="{737340F1-EF03-A743-B011-4713A3774715}" destId="{2FDE7BC7-FCD6-DE41-A6CD-CD28DB3584A2}" srcOrd="3" destOrd="0" presId="urn:microsoft.com/office/officeart/2009/layout/CircleArrowProcess"/>
    <dgm:cxn modelId="{3A532168-539E-B444-B8F7-4C5DC879BC1F}" type="presParOf" srcId="{737340F1-EF03-A743-B011-4713A3774715}" destId="{70E2137E-C71B-D14A-9389-EC254A8E9B2D}" srcOrd="4" destOrd="0" presId="urn:microsoft.com/office/officeart/2009/layout/CircleArrowProcess"/>
    <dgm:cxn modelId="{A0D37EEE-DABC-D84B-871D-9DF80BEE365C}" type="presParOf" srcId="{70E2137E-C71B-D14A-9389-EC254A8E9B2D}" destId="{64B9B5B3-84FC-1140-9801-172C3CDAECE4}" srcOrd="0" destOrd="0" presId="urn:microsoft.com/office/officeart/2009/layout/CircleArrowProcess"/>
    <dgm:cxn modelId="{EDBB6C9A-AC94-AC4D-804C-274FAFA61F86}" type="presParOf" srcId="{737340F1-EF03-A743-B011-4713A3774715}" destId="{39A966E5-4159-7340-9962-89D60FB662A9}" srcOrd="5"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E41F29-53A0-2642-A1B9-0D2F308182E5}">
      <dsp:nvSpPr>
        <dsp:cNvPr id="0" name=""/>
        <dsp:cNvSpPr/>
      </dsp:nvSpPr>
      <dsp:spPr>
        <a:xfrm>
          <a:off x="1104810" y="302052"/>
          <a:ext cx="1911964" cy="1912255"/>
        </a:xfrm>
        <a:prstGeom prst="circularArrow">
          <a:avLst>
            <a:gd name="adj1" fmla="val 10980"/>
            <a:gd name="adj2" fmla="val 1142322"/>
            <a:gd name="adj3" fmla="val 4500000"/>
            <a:gd name="adj4" fmla="val 10800000"/>
            <a:gd name="adj5" fmla="val 12500"/>
          </a:avLst>
        </a:prstGeom>
        <a:noFill/>
        <a:ln>
          <a:solidFill>
            <a:srgbClr val="17324D"/>
          </a:solidFill>
        </a:ln>
        <a:effectLst/>
      </dsp:spPr>
      <dsp:style>
        <a:lnRef idx="0">
          <a:scrgbClr r="0" g="0" b="0"/>
        </a:lnRef>
        <a:fillRef idx="3">
          <a:scrgbClr r="0" g="0" b="0"/>
        </a:fillRef>
        <a:effectRef idx="2">
          <a:scrgbClr r="0" g="0" b="0"/>
        </a:effectRef>
        <a:fontRef idx="minor">
          <a:schemeClr val="lt1"/>
        </a:fontRef>
      </dsp:style>
    </dsp:sp>
    <dsp:sp modelId="{448E778E-788C-684D-8A1B-6FF88A42F69A}">
      <dsp:nvSpPr>
        <dsp:cNvPr id="0" name=""/>
        <dsp:cNvSpPr/>
      </dsp:nvSpPr>
      <dsp:spPr>
        <a:xfrm>
          <a:off x="1527417" y="992435"/>
          <a:ext cx="1062441" cy="5310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endParaRPr lang="en-US" sz="3200" kern="1200"/>
        </a:p>
      </dsp:txBody>
      <dsp:txXfrm>
        <a:off x="1527417" y="992435"/>
        <a:ext cx="1062441" cy="531093"/>
      </dsp:txXfrm>
    </dsp:sp>
    <dsp:sp modelId="{59DF8D81-CE33-EC46-ACB4-E185347CD6E7}">
      <dsp:nvSpPr>
        <dsp:cNvPr id="0" name=""/>
        <dsp:cNvSpPr/>
      </dsp:nvSpPr>
      <dsp:spPr>
        <a:xfrm>
          <a:off x="573768" y="1400785"/>
          <a:ext cx="1911964" cy="1912255"/>
        </a:xfrm>
        <a:prstGeom prst="leftCircularArrow">
          <a:avLst>
            <a:gd name="adj1" fmla="val 10980"/>
            <a:gd name="adj2" fmla="val 1142322"/>
            <a:gd name="adj3" fmla="val 6300000"/>
            <a:gd name="adj4" fmla="val 18900000"/>
            <a:gd name="adj5" fmla="val 12500"/>
          </a:avLst>
        </a:prstGeom>
        <a:noFill/>
        <a:ln>
          <a:solidFill>
            <a:srgbClr val="17324D"/>
          </a:solidFill>
        </a:ln>
        <a:effectLst/>
      </dsp:spPr>
      <dsp:style>
        <a:lnRef idx="0">
          <a:scrgbClr r="0" g="0" b="0"/>
        </a:lnRef>
        <a:fillRef idx="3">
          <a:scrgbClr r="0" g="0" b="0"/>
        </a:fillRef>
        <a:effectRef idx="2">
          <a:scrgbClr r="0" g="0" b="0"/>
        </a:effectRef>
        <a:fontRef idx="minor">
          <a:schemeClr val="lt1"/>
        </a:fontRef>
      </dsp:style>
    </dsp:sp>
    <dsp:sp modelId="{2FDE7BC7-FCD6-DE41-A6CD-CD28DB3584A2}">
      <dsp:nvSpPr>
        <dsp:cNvPr id="0" name=""/>
        <dsp:cNvSpPr/>
      </dsp:nvSpPr>
      <dsp:spPr>
        <a:xfrm>
          <a:off x="998530" y="2097523"/>
          <a:ext cx="1062441" cy="5310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endParaRPr lang="en-US" sz="3200" kern="1200"/>
        </a:p>
      </dsp:txBody>
      <dsp:txXfrm>
        <a:off x="998530" y="2097523"/>
        <a:ext cx="1062441" cy="531093"/>
      </dsp:txXfrm>
    </dsp:sp>
    <dsp:sp modelId="{64B9B5B3-84FC-1140-9801-172C3CDAECE4}">
      <dsp:nvSpPr>
        <dsp:cNvPr id="0" name=""/>
        <dsp:cNvSpPr/>
      </dsp:nvSpPr>
      <dsp:spPr>
        <a:xfrm>
          <a:off x="1240892" y="2631000"/>
          <a:ext cx="1642673" cy="1643332"/>
        </a:xfrm>
        <a:prstGeom prst="blockArc">
          <a:avLst>
            <a:gd name="adj1" fmla="val 13500000"/>
            <a:gd name="adj2" fmla="val 10800000"/>
            <a:gd name="adj3" fmla="val 12740"/>
          </a:avLst>
        </a:prstGeom>
        <a:noFill/>
        <a:ln>
          <a:solidFill>
            <a:srgbClr val="17324D"/>
          </a:solidFill>
        </a:ln>
        <a:effectLst/>
      </dsp:spPr>
      <dsp:style>
        <a:lnRef idx="0">
          <a:scrgbClr r="0" g="0" b="0"/>
        </a:lnRef>
        <a:fillRef idx="3">
          <a:scrgbClr r="0" g="0" b="0"/>
        </a:fillRef>
        <a:effectRef idx="2">
          <a:scrgbClr r="0" g="0" b="0"/>
        </a:effectRef>
        <a:fontRef idx="minor">
          <a:schemeClr val="lt1"/>
        </a:fontRef>
      </dsp:style>
    </dsp:sp>
    <dsp:sp modelId="{39A966E5-4159-7340-9962-89D60FB662A9}">
      <dsp:nvSpPr>
        <dsp:cNvPr id="0" name=""/>
        <dsp:cNvSpPr/>
      </dsp:nvSpPr>
      <dsp:spPr>
        <a:xfrm>
          <a:off x="1529930" y="3204200"/>
          <a:ext cx="1062441" cy="5310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endParaRPr lang="en-US" sz="3200" kern="1200"/>
        </a:p>
      </dsp:txBody>
      <dsp:txXfrm>
        <a:off x="1529930" y="3204200"/>
        <a:ext cx="1062441" cy="531093"/>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0D85BF-B191-48CA-9728-20FF71D3A776}" type="datetimeFigureOut">
              <a:rPr lang="zh-CN" altLang="en-US" smtClean="0"/>
              <a:t>2018/7/20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E1D6AA-A951-4B2E-B868-A2A70BA6CA3F}" type="slidenum">
              <a:rPr lang="zh-CN" altLang="en-US" smtClean="0"/>
              <a:t>‹#›</a:t>
            </a:fld>
            <a:endParaRPr lang="zh-CN" altLang="en-US"/>
          </a:p>
        </p:txBody>
      </p:sp>
    </p:spTree>
    <p:extLst>
      <p:ext uri="{BB962C8B-B14F-4D97-AF65-F5344CB8AC3E}">
        <p14:creationId xmlns:p14="http://schemas.microsoft.com/office/powerpoint/2010/main" val="878457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a:t>
            </a:fld>
            <a:endParaRPr lang="zh-CN" altLang="en-US"/>
          </a:p>
        </p:txBody>
      </p:sp>
    </p:spTree>
    <p:extLst>
      <p:ext uri="{BB962C8B-B14F-4D97-AF65-F5344CB8AC3E}">
        <p14:creationId xmlns:p14="http://schemas.microsoft.com/office/powerpoint/2010/main" val="30390165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15</a:t>
            </a:fld>
            <a:endParaRPr lang="zh-CN" altLang="en-US"/>
          </a:p>
        </p:txBody>
      </p:sp>
    </p:spTree>
    <p:extLst>
      <p:ext uri="{BB962C8B-B14F-4D97-AF65-F5344CB8AC3E}">
        <p14:creationId xmlns:p14="http://schemas.microsoft.com/office/powerpoint/2010/main" val="3817398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16</a:t>
            </a:fld>
            <a:endParaRPr lang="zh-CN" altLang="en-US"/>
          </a:p>
        </p:txBody>
      </p:sp>
    </p:spTree>
    <p:extLst>
      <p:ext uri="{BB962C8B-B14F-4D97-AF65-F5344CB8AC3E}">
        <p14:creationId xmlns:p14="http://schemas.microsoft.com/office/powerpoint/2010/main" val="20159530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19</a:t>
            </a:fld>
            <a:endParaRPr lang="zh-CN" altLang="en-US"/>
          </a:p>
        </p:txBody>
      </p:sp>
    </p:spTree>
    <p:extLst>
      <p:ext uri="{BB962C8B-B14F-4D97-AF65-F5344CB8AC3E}">
        <p14:creationId xmlns:p14="http://schemas.microsoft.com/office/powerpoint/2010/main" val="14570218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20</a:t>
            </a:fld>
            <a:endParaRPr lang="zh-CN" altLang="en-US"/>
          </a:p>
        </p:txBody>
      </p:sp>
    </p:spTree>
    <p:extLst>
      <p:ext uri="{BB962C8B-B14F-4D97-AF65-F5344CB8AC3E}">
        <p14:creationId xmlns:p14="http://schemas.microsoft.com/office/powerpoint/2010/main" val="3427177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21</a:t>
            </a:fld>
            <a:endParaRPr lang="zh-CN" altLang="en-US"/>
          </a:p>
        </p:txBody>
      </p:sp>
    </p:spTree>
    <p:extLst>
      <p:ext uri="{BB962C8B-B14F-4D97-AF65-F5344CB8AC3E}">
        <p14:creationId xmlns:p14="http://schemas.microsoft.com/office/powerpoint/2010/main" val="32735506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23</a:t>
            </a:fld>
            <a:endParaRPr lang="zh-CN" altLang="en-US"/>
          </a:p>
        </p:txBody>
      </p:sp>
    </p:spTree>
    <p:extLst>
      <p:ext uri="{BB962C8B-B14F-4D97-AF65-F5344CB8AC3E}">
        <p14:creationId xmlns:p14="http://schemas.microsoft.com/office/powerpoint/2010/main" val="1441221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3</a:t>
            </a:fld>
            <a:endParaRPr lang="zh-CN" altLang="en-US"/>
          </a:p>
        </p:txBody>
      </p:sp>
    </p:spTree>
    <p:extLst>
      <p:ext uri="{BB962C8B-B14F-4D97-AF65-F5344CB8AC3E}">
        <p14:creationId xmlns:p14="http://schemas.microsoft.com/office/powerpoint/2010/main" val="1296883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7</a:t>
            </a:fld>
            <a:endParaRPr lang="zh-CN" altLang="en-US"/>
          </a:p>
        </p:txBody>
      </p:sp>
    </p:spTree>
    <p:extLst>
      <p:ext uri="{BB962C8B-B14F-4D97-AF65-F5344CB8AC3E}">
        <p14:creationId xmlns:p14="http://schemas.microsoft.com/office/powerpoint/2010/main" val="3404921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8</a:t>
            </a:fld>
            <a:endParaRPr lang="zh-CN" altLang="en-US"/>
          </a:p>
        </p:txBody>
      </p:sp>
    </p:spTree>
    <p:extLst>
      <p:ext uri="{BB962C8B-B14F-4D97-AF65-F5344CB8AC3E}">
        <p14:creationId xmlns:p14="http://schemas.microsoft.com/office/powerpoint/2010/main" val="4050994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9</a:t>
            </a:fld>
            <a:endParaRPr lang="zh-CN" altLang="en-US"/>
          </a:p>
        </p:txBody>
      </p:sp>
    </p:spTree>
    <p:extLst>
      <p:ext uri="{BB962C8B-B14F-4D97-AF65-F5344CB8AC3E}">
        <p14:creationId xmlns:p14="http://schemas.microsoft.com/office/powerpoint/2010/main" val="453962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10</a:t>
            </a:fld>
            <a:endParaRPr lang="zh-CN" altLang="en-US"/>
          </a:p>
        </p:txBody>
      </p:sp>
    </p:spTree>
    <p:extLst>
      <p:ext uri="{BB962C8B-B14F-4D97-AF65-F5344CB8AC3E}">
        <p14:creationId xmlns:p14="http://schemas.microsoft.com/office/powerpoint/2010/main" val="3098007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11</a:t>
            </a:fld>
            <a:endParaRPr lang="zh-CN" altLang="en-US"/>
          </a:p>
        </p:txBody>
      </p:sp>
    </p:spTree>
    <p:extLst>
      <p:ext uri="{BB962C8B-B14F-4D97-AF65-F5344CB8AC3E}">
        <p14:creationId xmlns:p14="http://schemas.microsoft.com/office/powerpoint/2010/main" val="2283453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1358CC-A703-4029-B39F-0A33770C7D58}" type="slidenum">
              <a:rPr lang="zh-CN" altLang="en-US" smtClean="0"/>
              <a:t>12</a:t>
            </a:fld>
            <a:endParaRPr lang="zh-CN" altLang="en-US"/>
          </a:p>
        </p:txBody>
      </p:sp>
    </p:spTree>
    <p:extLst>
      <p:ext uri="{BB962C8B-B14F-4D97-AF65-F5344CB8AC3E}">
        <p14:creationId xmlns:p14="http://schemas.microsoft.com/office/powerpoint/2010/main" val="1548854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14</a:t>
            </a:fld>
            <a:endParaRPr lang="zh-CN" altLang="en-US"/>
          </a:p>
        </p:txBody>
      </p:sp>
    </p:spTree>
    <p:extLst>
      <p:ext uri="{BB962C8B-B14F-4D97-AF65-F5344CB8AC3E}">
        <p14:creationId xmlns:p14="http://schemas.microsoft.com/office/powerpoint/2010/main" val="4764542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flip="none" rotWithShape="1">
          <a:gsLst>
            <a:gs pos="0">
              <a:srgbClr val="FFFFFF"/>
            </a:gs>
            <a:gs pos="67000">
              <a:srgbClr val="F0F1F3"/>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693C8CFB-A8F2-4AD3-A55A-4B4B8BE3B25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44845"/>
          <a:stretch/>
        </p:blipFill>
        <p:spPr>
          <a:xfrm>
            <a:off x="0" y="0"/>
            <a:ext cx="4992914" cy="6858000"/>
          </a:xfrm>
          <a:prstGeom prst="rect">
            <a:avLst/>
          </a:prstGeom>
        </p:spPr>
      </p:pic>
    </p:spTree>
    <p:extLst>
      <p:ext uri="{BB962C8B-B14F-4D97-AF65-F5344CB8AC3E}">
        <p14:creationId xmlns:p14="http://schemas.microsoft.com/office/powerpoint/2010/main" val="365297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2235F54-7CA3-493F-847A-29983B8443D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E57721D4-9FBF-4E6D-BF95-431EA476623A}"/>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FECA267B-1289-440F-9CF1-DDD83C2F334E}"/>
              </a:ext>
            </a:extLst>
          </p:cNvPr>
          <p:cNvSpPr>
            <a:spLocks noGrp="1"/>
          </p:cNvSpPr>
          <p:nvPr>
            <p:ph type="dt" sz="half" idx="10"/>
          </p:nvPr>
        </p:nvSpPr>
        <p:spPr/>
        <p:txBody>
          <a:bodyPr/>
          <a:lstStyle/>
          <a:p>
            <a:fld id="{CCA087C5-6DBF-488C-AE10-CBC1E42CD670}" type="datetimeFigureOut">
              <a:rPr lang="zh-CN" altLang="en-US" smtClean="0"/>
              <a:t>2018/7/20</a:t>
            </a:fld>
            <a:endParaRPr lang="zh-CN" altLang="en-US"/>
          </a:p>
        </p:txBody>
      </p:sp>
      <p:sp>
        <p:nvSpPr>
          <p:cNvPr id="5" name="页脚占位符 4">
            <a:extLst>
              <a:ext uri="{FF2B5EF4-FFF2-40B4-BE49-F238E27FC236}">
                <a16:creationId xmlns="" xmlns:a16="http://schemas.microsoft.com/office/drawing/2014/main" id="{29AF7012-861C-459B-B9E6-9CA6E05D7C1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2451314-7407-47AF-ACBA-342FB6412B1E}"/>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2811426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F649EF25-FBB9-4CC1-9FBD-59D2A9DF97E6}"/>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67870104-20B7-4D69-87BF-AC1B1CBDC938}"/>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2D882186-1999-472E-B04D-0E20C07DD490}"/>
              </a:ext>
            </a:extLst>
          </p:cNvPr>
          <p:cNvSpPr>
            <a:spLocks noGrp="1"/>
          </p:cNvSpPr>
          <p:nvPr>
            <p:ph type="dt" sz="half" idx="10"/>
          </p:nvPr>
        </p:nvSpPr>
        <p:spPr/>
        <p:txBody>
          <a:bodyPr/>
          <a:lstStyle/>
          <a:p>
            <a:fld id="{CCA087C5-6DBF-488C-AE10-CBC1E42CD670}" type="datetimeFigureOut">
              <a:rPr lang="zh-CN" altLang="en-US" smtClean="0"/>
              <a:t>2018/7/20</a:t>
            </a:fld>
            <a:endParaRPr lang="zh-CN" altLang="en-US"/>
          </a:p>
        </p:txBody>
      </p:sp>
      <p:sp>
        <p:nvSpPr>
          <p:cNvPr id="5" name="页脚占位符 4">
            <a:extLst>
              <a:ext uri="{FF2B5EF4-FFF2-40B4-BE49-F238E27FC236}">
                <a16:creationId xmlns="" xmlns:a16="http://schemas.microsoft.com/office/drawing/2014/main" id="{602B9731-3159-4750-B55F-1956A80E459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D4B2450-67FA-458B-8D73-5337BEB9928E}"/>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38705991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62637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49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90542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1594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84815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88774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32340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3986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C417FD1-86C7-4D6F-BB18-1BFAF31A957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55B418F4-6BEB-4323-85BE-6D9DAA1AC5CE}"/>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F2E0484F-A6D0-4D0A-A67F-9B60623ABD9B}"/>
              </a:ext>
            </a:extLst>
          </p:cNvPr>
          <p:cNvSpPr>
            <a:spLocks noGrp="1"/>
          </p:cNvSpPr>
          <p:nvPr>
            <p:ph type="dt" sz="half" idx="10"/>
          </p:nvPr>
        </p:nvSpPr>
        <p:spPr/>
        <p:txBody>
          <a:bodyPr/>
          <a:lstStyle/>
          <a:p>
            <a:fld id="{CCA087C5-6DBF-488C-AE10-CBC1E42CD670}" type="datetimeFigureOut">
              <a:rPr lang="zh-CN" altLang="en-US" smtClean="0"/>
              <a:t>2018/7/20</a:t>
            </a:fld>
            <a:endParaRPr lang="zh-CN" altLang="en-US"/>
          </a:p>
        </p:txBody>
      </p:sp>
      <p:sp>
        <p:nvSpPr>
          <p:cNvPr id="5" name="页脚占位符 4">
            <a:extLst>
              <a:ext uri="{FF2B5EF4-FFF2-40B4-BE49-F238E27FC236}">
                <a16:creationId xmlns="" xmlns:a16="http://schemas.microsoft.com/office/drawing/2014/main" id="{B64B9663-8560-4E5B-9828-821FFA06E84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A783949-B2D7-40A0-9C56-070D7843D49C}"/>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2228413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07420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98470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6859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01EDC49-D274-42C0-B8C9-54E96E94E6D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AEFA3DB7-FAA9-461F-88CD-46EB421383F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6F0C8632-A864-4DE3-9016-1A1B27BD6237}"/>
              </a:ext>
            </a:extLst>
          </p:cNvPr>
          <p:cNvSpPr>
            <a:spLocks noGrp="1"/>
          </p:cNvSpPr>
          <p:nvPr>
            <p:ph type="dt" sz="half" idx="10"/>
          </p:nvPr>
        </p:nvSpPr>
        <p:spPr/>
        <p:txBody>
          <a:bodyPr/>
          <a:lstStyle/>
          <a:p>
            <a:fld id="{CCA087C5-6DBF-488C-AE10-CBC1E42CD670}" type="datetimeFigureOut">
              <a:rPr lang="zh-CN" altLang="en-US" smtClean="0"/>
              <a:t>2018/7/20</a:t>
            </a:fld>
            <a:endParaRPr lang="zh-CN" altLang="en-US"/>
          </a:p>
        </p:txBody>
      </p:sp>
      <p:sp>
        <p:nvSpPr>
          <p:cNvPr id="5" name="页脚占位符 4">
            <a:extLst>
              <a:ext uri="{FF2B5EF4-FFF2-40B4-BE49-F238E27FC236}">
                <a16:creationId xmlns="" xmlns:a16="http://schemas.microsoft.com/office/drawing/2014/main" id="{2B08EFBF-B4C6-422F-A471-7844CD680F2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E724A86A-CF97-4FDA-AA7F-AB051ACDAFF3}"/>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4044104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E10D0CE-B16C-40C5-869D-8E375B4930D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875254BD-1BB0-461D-9523-A56BBA3A7A16}"/>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AEBC9EEB-E466-46C0-89FD-3A53D739FE6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E2804F2E-1DB2-4D6F-92F5-2ED4232B4AF8}"/>
              </a:ext>
            </a:extLst>
          </p:cNvPr>
          <p:cNvSpPr>
            <a:spLocks noGrp="1"/>
          </p:cNvSpPr>
          <p:nvPr>
            <p:ph type="dt" sz="half" idx="10"/>
          </p:nvPr>
        </p:nvSpPr>
        <p:spPr/>
        <p:txBody>
          <a:bodyPr/>
          <a:lstStyle/>
          <a:p>
            <a:fld id="{CCA087C5-6DBF-488C-AE10-CBC1E42CD670}" type="datetimeFigureOut">
              <a:rPr lang="zh-CN" altLang="en-US" smtClean="0"/>
              <a:t>2018/7/20</a:t>
            </a:fld>
            <a:endParaRPr lang="zh-CN" altLang="en-US"/>
          </a:p>
        </p:txBody>
      </p:sp>
      <p:sp>
        <p:nvSpPr>
          <p:cNvPr id="6" name="页脚占位符 5">
            <a:extLst>
              <a:ext uri="{FF2B5EF4-FFF2-40B4-BE49-F238E27FC236}">
                <a16:creationId xmlns="" xmlns:a16="http://schemas.microsoft.com/office/drawing/2014/main" id="{9E7B3A53-8C9E-40B2-BDB1-13E947FCCFE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7A47662B-71C4-4DBF-B5C6-B364C44E2845}"/>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2795061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0668BCA-4C34-4540-8654-D682C3E3184D}"/>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F112ADA-2000-40BA-98DB-BB4FF7B51B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3D6848F4-160E-477D-A730-253FDD86F2E2}"/>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6488EB20-4A0E-4A76-BBBE-70DC815B5E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0E7A608A-40A6-4221-ACA8-19D102B38094}"/>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8B7697C3-D3D9-4FAC-8CBD-1D233FD246A7}"/>
              </a:ext>
            </a:extLst>
          </p:cNvPr>
          <p:cNvSpPr>
            <a:spLocks noGrp="1"/>
          </p:cNvSpPr>
          <p:nvPr>
            <p:ph type="dt" sz="half" idx="10"/>
          </p:nvPr>
        </p:nvSpPr>
        <p:spPr/>
        <p:txBody>
          <a:bodyPr/>
          <a:lstStyle/>
          <a:p>
            <a:fld id="{CCA087C5-6DBF-488C-AE10-CBC1E42CD670}" type="datetimeFigureOut">
              <a:rPr lang="zh-CN" altLang="en-US" smtClean="0"/>
              <a:t>2018/7/20</a:t>
            </a:fld>
            <a:endParaRPr lang="zh-CN" altLang="en-US"/>
          </a:p>
        </p:txBody>
      </p:sp>
      <p:sp>
        <p:nvSpPr>
          <p:cNvPr id="8" name="页脚占位符 7">
            <a:extLst>
              <a:ext uri="{FF2B5EF4-FFF2-40B4-BE49-F238E27FC236}">
                <a16:creationId xmlns="" xmlns:a16="http://schemas.microsoft.com/office/drawing/2014/main" id="{6E244771-2EC9-4A17-AA02-1B56BD9908D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E914C20D-25F2-40ED-AAAF-D24802D6B85F}"/>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
        <p:nvSpPr>
          <p:cNvPr id="11" name="矩形 10"/>
          <p:cNvSpPr/>
          <p:nvPr userDrawn="1"/>
        </p:nvSpPr>
        <p:spPr>
          <a:xfrm>
            <a:off x="0" y="5268419"/>
            <a:ext cx="775136" cy="246221"/>
          </a:xfrm>
          <a:prstGeom prst="rect">
            <a:avLst/>
          </a:prstGeom>
        </p:spPr>
        <p:txBody>
          <a:bodyPr wrap="square">
            <a:spAutoFit/>
          </a:bodyPr>
          <a:lstStyle/>
          <a:p>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模板下载：</a:t>
            </a:r>
            <a:r>
              <a:rPr lang="en-US" altLang="zh-CN" sz="100" dirty="0">
                <a:solidFill>
                  <a:schemeClr val="bg1">
                    <a:lumMod val="95000"/>
                  </a:schemeClr>
                </a:solidFill>
                <a:latin typeface="Calibri"/>
                <a:ea typeface="宋体"/>
              </a:rPr>
              <a:t>www.1ppt.com/moban/     </a:t>
            </a:r>
            <a:r>
              <a:rPr lang="zh-CN" altLang="en-US" sz="100" dirty="0">
                <a:solidFill>
                  <a:schemeClr val="bg1">
                    <a:lumMod val="95000"/>
                  </a:schemeClr>
                </a:solidFill>
                <a:latin typeface="Calibri"/>
                <a:ea typeface="宋体"/>
              </a:rPr>
              <a:t>行业</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www.1ppt.com/hangye/ </a:t>
            </a:r>
          </a:p>
          <a:p>
            <a:r>
              <a:rPr lang="zh-CN" altLang="en-US" sz="100" dirty="0">
                <a:solidFill>
                  <a:schemeClr val="bg1">
                    <a:lumMod val="95000"/>
                  </a:schemeClr>
                </a:solidFill>
                <a:latin typeface="Calibri"/>
                <a:ea typeface="宋体"/>
              </a:rPr>
              <a:t>节日</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www.1ppt.com/jieri/           PPT</a:t>
            </a:r>
            <a:r>
              <a:rPr lang="zh-CN" altLang="en-US" sz="100" dirty="0">
                <a:solidFill>
                  <a:schemeClr val="bg1">
                    <a:lumMod val="95000"/>
                  </a:schemeClr>
                </a:solidFill>
                <a:latin typeface="Calibri"/>
                <a:ea typeface="宋体"/>
              </a:rPr>
              <a:t>素材下载：</a:t>
            </a:r>
            <a:r>
              <a:rPr lang="en-US" altLang="zh-CN" sz="100" dirty="0">
                <a:solidFill>
                  <a:schemeClr val="bg1">
                    <a:lumMod val="95000"/>
                  </a:schemeClr>
                </a:solidFill>
                <a:latin typeface="Calibri"/>
                <a:ea typeface="宋体"/>
              </a:rPr>
              <a:t>www.1ppt.com/sucai/</a:t>
            </a:r>
          </a:p>
          <a:p>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背景图片：</a:t>
            </a:r>
            <a:r>
              <a:rPr lang="en-US" altLang="zh-CN" sz="100" dirty="0">
                <a:solidFill>
                  <a:schemeClr val="bg1">
                    <a:lumMod val="95000"/>
                  </a:schemeClr>
                </a:solidFill>
                <a:latin typeface="Calibri"/>
                <a:ea typeface="宋体"/>
              </a:rPr>
              <a:t>www.1ppt.com/beijing/      PPT</a:t>
            </a:r>
            <a:r>
              <a:rPr lang="zh-CN" altLang="en-US" sz="100" dirty="0">
                <a:solidFill>
                  <a:schemeClr val="bg1">
                    <a:lumMod val="95000"/>
                  </a:schemeClr>
                </a:solidFill>
                <a:latin typeface="Calibri"/>
                <a:ea typeface="宋体"/>
              </a:rPr>
              <a:t>图表下载：</a:t>
            </a:r>
            <a:r>
              <a:rPr lang="en-US" altLang="zh-CN" sz="100" dirty="0">
                <a:solidFill>
                  <a:schemeClr val="bg1">
                    <a:lumMod val="95000"/>
                  </a:schemeClr>
                </a:solidFill>
                <a:latin typeface="Calibri"/>
                <a:ea typeface="宋体"/>
              </a:rPr>
              <a:t>www.1ppt.com/tubiao/      </a:t>
            </a:r>
          </a:p>
          <a:p>
            <a:r>
              <a:rPr lang="zh-CN" altLang="en-US" sz="100" dirty="0">
                <a:solidFill>
                  <a:schemeClr val="bg1">
                    <a:lumMod val="95000"/>
                  </a:schemeClr>
                </a:solidFill>
                <a:latin typeface="Calibri"/>
                <a:ea typeface="宋体"/>
              </a:rPr>
              <a:t>优秀</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下载：</a:t>
            </a:r>
            <a:r>
              <a:rPr lang="en-US" altLang="zh-CN" sz="100" dirty="0">
                <a:solidFill>
                  <a:schemeClr val="bg1">
                    <a:lumMod val="95000"/>
                  </a:schemeClr>
                </a:solidFill>
                <a:latin typeface="Calibri"/>
                <a:ea typeface="宋体"/>
              </a:rPr>
              <a:t>www.1ppt.com/xiazai/        PPT</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www.1ppt.com/powerpoint/      </a:t>
            </a:r>
          </a:p>
          <a:p>
            <a:r>
              <a:rPr lang="en-US" altLang="zh-CN" sz="100" dirty="0">
                <a:solidFill>
                  <a:schemeClr val="bg1">
                    <a:lumMod val="95000"/>
                  </a:schemeClr>
                </a:solidFill>
                <a:latin typeface="Calibri"/>
                <a:ea typeface="宋体"/>
              </a:rPr>
              <a:t>Word</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www.1ppt.com/word/              Excel</a:t>
            </a:r>
            <a:r>
              <a:rPr lang="zh-CN" altLang="en-US" sz="100" dirty="0">
                <a:solidFill>
                  <a:schemeClr val="bg1">
                    <a:lumMod val="95000"/>
                  </a:schemeClr>
                </a:solidFill>
                <a:latin typeface="Calibri"/>
                <a:ea typeface="宋体"/>
              </a:rPr>
              <a:t>教程：</a:t>
            </a:r>
            <a:r>
              <a:rPr lang="en-US" altLang="zh-CN" sz="100" dirty="0">
                <a:solidFill>
                  <a:schemeClr val="bg1">
                    <a:lumMod val="95000"/>
                  </a:schemeClr>
                </a:solidFill>
                <a:latin typeface="Calibri"/>
                <a:ea typeface="宋体"/>
              </a:rPr>
              <a:t>www.1ppt.com/excel/  </a:t>
            </a:r>
          </a:p>
          <a:p>
            <a:r>
              <a:rPr lang="zh-CN" altLang="en-US" sz="100" dirty="0">
                <a:solidFill>
                  <a:schemeClr val="bg1">
                    <a:lumMod val="95000"/>
                  </a:schemeClr>
                </a:solidFill>
                <a:latin typeface="Calibri"/>
                <a:ea typeface="宋体"/>
              </a:rPr>
              <a:t>资料下载：</a:t>
            </a:r>
            <a:r>
              <a:rPr lang="en-US" altLang="zh-CN" sz="100" dirty="0">
                <a:solidFill>
                  <a:schemeClr val="bg1">
                    <a:lumMod val="95000"/>
                  </a:schemeClr>
                </a:solidFill>
                <a:latin typeface="Calibri"/>
                <a:ea typeface="宋体"/>
              </a:rPr>
              <a:t>www.1ppt.com/ziliao/                PPT</a:t>
            </a:r>
            <a:r>
              <a:rPr lang="zh-CN" altLang="en-US" sz="100" dirty="0">
                <a:solidFill>
                  <a:schemeClr val="bg1">
                    <a:lumMod val="95000"/>
                  </a:schemeClr>
                </a:solidFill>
                <a:latin typeface="Calibri"/>
                <a:ea typeface="宋体"/>
              </a:rPr>
              <a:t>课件下载：</a:t>
            </a:r>
            <a:r>
              <a:rPr lang="en-US" altLang="zh-CN" sz="100" dirty="0">
                <a:solidFill>
                  <a:schemeClr val="bg1">
                    <a:lumMod val="95000"/>
                  </a:schemeClr>
                </a:solidFill>
                <a:latin typeface="Calibri"/>
                <a:ea typeface="宋体"/>
              </a:rPr>
              <a:t>www.1ppt.com/kejian/ </a:t>
            </a:r>
          </a:p>
          <a:p>
            <a:r>
              <a:rPr lang="zh-CN" altLang="en-US" sz="100" dirty="0">
                <a:solidFill>
                  <a:schemeClr val="bg1">
                    <a:lumMod val="95000"/>
                  </a:schemeClr>
                </a:solidFill>
                <a:latin typeface="Calibri"/>
                <a:ea typeface="宋体"/>
              </a:rPr>
              <a:t>范文下载：</a:t>
            </a:r>
            <a:r>
              <a:rPr lang="en-US" altLang="zh-CN" sz="100" dirty="0">
                <a:solidFill>
                  <a:schemeClr val="bg1">
                    <a:lumMod val="95000"/>
                  </a:schemeClr>
                </a:solidFill>
                <a:latin typeface="Calibri"/>
                <a:ea typeface="宋体"/>
              </a:rPr>
              <a:t>www.1ppt.com/fanwen/             </a:t>
            </a:r>
            <a:r>
              <a:rPr lang="zh-CN" altLang="en-US" sz="100" dirty="0">
                <a:solidFill>
                  <a:schemeClr val="bg1">
                    <a:lumMod val="95000"/>
                  </a:schemeClr>
                </a:solidFill>
                <a:latin typeface="Calibri"/>
                <a:ea typeface="宋体"/>
              </a:rPr>
              <a:t>试卷下载：</a:t>
            </a:r>
            <a:r>
              <a:rPr lang="en-US" altLang="zh-CN" sz="100" dirty="0">
                <a:solidFill>
                  <a:schemeClr val="bg1">
                    <a:lumMod val="95000"/>
                  </a:schemeClr>
                </a:solidFill>
                <a:latin typeface="Calibri"/>
                <a:ea typeface="宋体"/>
              </a:rPr>
              <a:t>www.1ppt.com/shiti/  </a:t>
            </a:r>
          </a:p>
          <a:p>
            <a:r>
              <a:rPr lang="zh-CN" altLang="en-US" sz="100" dirty="0">
                <a:solidFill>
                  <a:schemeClr val="bg1">
                    <a:lumMod val="95000"/>
                  </a:schemeClr>
                </a:solidFill>
                <a:latin typeface="Calibri"/>
                <a:ea typeface="宋体"/>
              </a:rPr>
              <a:t>教案下载：</a:t>
            </a:r>
            <a:r>
              <a:rPr lang="en-US" altLang="zh-CN" sz="100" dirty="0">
                <a:solidFill>
                  <a:schemeClr val="bg1">
                    <a:lumMod val="95000"/>
                  </a:schemeClr>
                </a:solidFill>
                <a:latin typeface="Calibri"/>
                <a:ea typeface="宋体"/>
              </a:rPr>
              <a:t>www.1ppt.com/jiaoan/  </a:t>
            </a:r>
            <a:r>
              <a:rPr lang="en-US" altLang="zh-CN" sz="100" dirty="0" smtClean="0">
                <a:solidFill>
                  <a:schemeClr val="bg1">
                    <a:lumMod val="95000"/>
                  </a:schemeClr>
                </a:solidFill>
                <a:latin typeface="Calibri"/>
                <a:ea typeface="宋体"/>
              </a:rPr>
              <a:t>      </a:t>
            </a:r>
            <a:endParaRPr lang="en-US" altLang="zh-CN" sz="100" dirty="0">
              <a:solidFill>
                <a:schemeClr val="bg1">
                  <a:lumMod val="95000"/>
                </a:schemeClr>
              </a:solidFill>
              <a:latin typeface="Calibri"/>
              <a:ea typeface="宋体"/>
            </a:endParaRPr>
          </a:p>
          <a:p>
            <a:r>
              <a:rPr lang="zh-CN" altLang="en-US" sz="100" dirty="0" smtClean="0">
                <a:solidFill>
                  <a:schemeClr val="bg1">
                    <a:lumMod val="95000"/>
                  </a:schemeClr>
                </a:solidFill>
                <a:latin typeface="Calibri"/>
                <a:ea typeface="宋体"/>
              </a:rPr>
              <a:t>字体下载：</a:t>
            </a:r>
            <a:r>
              <a:rPr lang="en-US" altLang="zh-CN" sz="100" dirty="0" smtClean="0">
                <a:solidFill>
                  <a:schemeClr val="bg1">
                    <a:lumMod val="95000"/>
                  </a:schemeClr>
                </a:solidFill>
                <a:latin typeface="Calibri"/>
                <a:ea typeface="宋体"/>
              </a:rPr>
              <a:t>www.1ppt.com/ziti/</a:t>
            </a:r>
            <a:endParaRPr lang="en-US" altLang="zh-CN" sz="100" dirty="0">
              <a:solidFill>
                <a:schemeClr val="bg1">
                  <a:lumMod val="95000"/>
                </a:schemeClr>
              </a:solidFill>
              <a:latin typeface="Calibri"/>
              <a:ea typeface="宋体"/>
            </a:endParaRPr>
          </a:p>
          <a:p>
            <a:r>
              <a:rPr lang="en-US" altLang="zh-CN" sz="100" dirty="0">
                <a:solidFill>
                  <a:schemeClr val="bg1">
                    <a:lumMod val="95000"/>
                  </a:schemeClr>
                </a:solidFill>
                <a:latin typeface="Calibri"/>
                <a:ea typeface="宋体"/>
              </a:rPr>
              <a:t> </a:t>
            </a:r>
            <a:endParaRPr lang="zh-CN" altLang="en-US" sz="100" dirty="0">
              <a:solidFill>
                <a:schemeClr val="bg1">
                  <a:lumMod val="95000"/>
                </a:schemeClr>
              </a:solidFill>
              <a:latin typeface="Calibri"/>
              <a:ea typeface="宋体"/>
            </a:endParaRPr>
          </a:p>
        </p:txBody>
      </p:sp>
    </p:spTree>
    <p:extLst>
      <p:ext uri="{BB962C8B-B14F-4D97-AF65-F5344CB8AC3E}">
        <p14:creationId xmlns:p14="http://schemas.microsoft.com/office/powerpoint/2010/main" val="436718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17A8CA1-3C54-4624-9B75-C183AC0B836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81782EED-1A91-4D70-A708-D4BF41B9B314}"/>
              </a:ext>
            </a:extLst>
          </p:cNvPr>
          <p:cNvSpPr>
            <a:spLocks noGrp="1"/>
          </p:cNvSpPr>
          <p:nvPr>
            <p:ph type="dt" sz="half" idx="10"/>
          </p:nvPr>
        </p:nvSpPr>
        <p:spPr/>
        <p:txBody>
          <a:bodyPr/>
          <a:lstStyle/>
          <a:p>
            <a:fld id="{CCA087C5-6DBF-488C-AE10-CBC1E42CD670}" type="datetimeFigureOut">
              <a:rPr lang="zh-CN" altLang="en-US" smtClean="0"/>
              <a:t>2018/7/20</a:t>
            </a:fld>
            <a:endParaRPr lang="zh-CN" altLang="en-US"/>
          </a:p>
        </p:txBody>
      </p:sp>
      <p:sp>
        <p:nvSpPr>
          <p:cNvPr id="4" name="页脚占位符 3">
            <a:extLst>
              <a:ext uri="{FF2B5EF4-FFF2-40B4-BE49-F238E27FC236}">
                <a16:creationId xmlns="" xmlns:a16="http://schemas.microsoft.com/office/drawing/2014/main" id="{B51139C9-EAFE-4BC1-B18B-E3705D97CB7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FC686D21-8AF4-4E62-B6B7-28A1BA895B7E}"/>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2325837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0522BEF6-562D-4455-BD76-DDA10B1DF6BC}"/>
              </a:ext>
            </a:extLst>
          </p:cNvPr>
          <p:cNvSpPr>
            <a:spLocks noGrp="1"/>
          </p:cNvSpPr>
          <p:nvPr>
            <p:ph type="dt" sz="half" idx="10"/>
          </p:nvPr>
        </p:nvSpPr>
        <p:spPr/>
        <p:txBody>
          <a:bodyPr/>
          <a:lstStyle/>
          <a:p>
            <a:fld id="{CCA087C5-6DBF-488C-AE10-CBC1E42CD670}" type="datetimeFigureOut">
              <a:rPr lang="zh-CN" altLang="en-US" smtClean="0"/>
              <a:t>2018/7/20</a:t>
            </a:fld>
            <a:endParaRPr lang="zh-CN" altLang="en-US"/>
          </a:p>
        </p:txBody>
      </p:sp>
      <p:sp>
        <p:nvSpPr>
          <p:cNvPr id="3" name="页脚占位符 2">
            <a:extLst>
              <a:ext uri="{FF2B5EF4-FFF2-40B4-BE49-F238E27FC236}">
                <a16:creationId xmlns="" xmlns:a16="http://schemas.microsoft.com/office/drawing/2014/main" id="{699E9BF3-D664-4432-B387-C6FDEFD6163B}"/>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E1468836-E8BD-4E72-91DD-3759C96ED86E}"/>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1208858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910308F-4288-4DDD-BEC7-E2DEA230017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89F1CCF2-C89D-4CD3-8145-4312A979EC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5C8A7611-4FF6-4CCA-9448-5483B94585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BF1BA9AA-E65F-41C0-848B-C8C8A1135A3B}"/>
              </a:ext>
            </a:extLst>
          </p:cNvPr>
          <p:cNvSpPr>
            <a:spLocks noGrp="1"/>
          </p:cNvSpPr>
          <p:nvPr>
            <p:ph type="dt" sz="half" idx="10"/>
          </p:nvPr>
        </p:nvSpPr>
        <p:spPr/>
        <p:txBody>
          <a:bodyPr/>
          <a:lstStyle/>
          <a:p>
            <a:fld id="{CCA087C5-6DBF-488C-AE10-CBC1E42CD670}" type="datetimeFigureOut">
              <a:rPr lang="zh-CN" altLang="en-US" smtClean="0"/>
              <a:t>2018/7/20</a:t>
            </a:fld>
            <a:endParaRPr lang="zh-CN" altLang="en-US"/>
          </a:p>
        </p:txBody>
      </p:sp>
      <p:sp>
        <p:nvSpPr>
          <p:cNvPr id="6" name="页脚占位符 5">
            <a:extLst>
              <a:ext uri="{FF2B5EF4-FFF2-40B4-BE49-F238E27FC236}">
                <a16:creationId xmlns="" xmlns:a16="http://schemas.microsoft.com/office/drawing/2014/main" id="{5ED25DFA-D2EC-4338-B06E-E14756A893E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2A2C23C4-D2FA-4191-B927-DF76DE81BA15}"/>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2541331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8F80B2C-BFAB-48FF-B101-A0270BE1713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77D71463-1CFF-4DCA-BD30-6EF96FADC7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841AF1CA-7E60-4770-A82D-60F9E03AE1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7140618D-C415-4B1B-B917-5A3A0F9189D6}"/>
              </a:ext>
            </a:extLst>
          </p:cNvPr>
          <p:cNvSpPr>
            <a:spLocks noGrp="1"/>
          </p:cNvSpPr>
          <p:nvPr>
            <p:ph type="dt" sz="half" idx="10"/>
          </p:nvPr>
        </p:nvSpPr>
        <p:spPr/>
        <p:txBody>
          <a:bodyPr/>
          <a:lstStyle/>
          <a:p>
            <a:fld id="{CCA087C5-6DBF-488C-AE10-CBC1E42CD670}" type="datetimeFigureOut">
              <a:rPr lang="zh-CN" altLang="en-US" smtClean="0"/>
              <a:t>2018/7/20</a:t>
            </a:fld>
            <a:endParaRPr lang="zh-CN" altLang="en-US"/>
          </a:p>
        </p:txBody>
      </p:sp>
      <p:sp>
        <p:nvSpPr>
          <p:cNvPr id="6" name="页脚占位符 5">
            <a:extLst>
              <a:ext uri="{FF2B5EF4-FFF2-40B4-BE49-F238E27FC236}">
                <a16:creationId xmlns="" xmlns:a16="http://schemas.microsoft.com/office/drawing/2014/main" id="{6BAA9525-1AE5-447A-927C-339D9F35C5A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70C264C-010E-45F6-9179-470BFF3C0FD0}"/>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1670526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5D0C92D1-8FD1-40C5-80CB-9126349045A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EFFD41DD-F8F1-48A7-B910-20A205CB0F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FCC2F899-1A10-4FAE-B4A8-C050882F47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A087C5-6DBF-488C-AE10-CBC1E42CD670}" type="datetimeFigureOut">
              <a:rPr lang="zh-CN" altLang="en-US" smtClean="0"/>
              <a:t>2018/7/20</a:t>
            </a:fld>
            <a:endParaRPr lang="zh-CN" altLang="en-US"/>
          </a:p>
        </p:txBody>
      </p:sp>
      <p:sp>
        <p:nvSpPr>
          <p:cNvPr id="5" name="页脚占位符 4">
            <a:extLst>
              <a:ext uri="{FF2B5EF4-FFF2-40B4-BE49-F238E27FC236}">
                <a16:creationId xmlns="" xmlns:a16="http://schemas.microsoft.com/office/drawing/2014/main" id="{C8EB747A-3551-484D-B713-7A9103CC547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A680E9FD-B05F-40E6-8FC8-C5F4971F176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28443391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8113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11.xml"/><Relationship Id="rId5" Type="http://schemas.openxmlformats.org/officeDocument/2006/relationships/image" Target="../media/image10.jpe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12.xml"/><Relationship Id="rId4" Type="http://schemas.openxmlformats.org/officeDocument/2006/relationships/image" Target="../media/image11.wmf"/></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11.xml"/><Relationship Id="rId7" Type="http://schemas.openxmlformats.org/officeDocument/2006/relationships/diagramColors" Target="../diagrams/colors1.xml"/><Relationship Id="rId2" Type="http://schemas.openxmlformats.org/officeDocument/2006/relationships/slideLayout" Target="../slideLayouts/slideLayout7.xml"/><Relationship Id="rId1" Type="http://schemas.openxmlformats.org/officeDocument/2006/relationships/tags" Target="../tags/tag15.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tags" Target="../tags/tag16.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18.xml"/><Relationship Id="rId4" Type="http://schemas.openxmlformats.org/officeDocument/2006/relationships/chart" Target="../charts/char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19.xml"/><Relationship Id="rId4" Type="http://schemas.openxmlformats.org/officeDocument/2006/relationships/image" Target="../media/image14.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0.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ags" Target="../tags/tag21.xml"/><Relationship Id="rId4" Type="http://schemas.openxmlformats.org/officeDocument/2006/relationships/chart" Target="../charts/chart2.xml"/></Relationships>
</file>

<file path=ppt/slides/_rels/slide24.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slideLayout" Target="../slideLayouts/slideLayout1.xml"/><Relationship Id="rId4" Type="http://schemas.openxmlformats.org/officeDocument/2006/relationships/tags" Target="../tags/tag25.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notesSlide" Target="../notesSlides/notesSlide3.xml"/><Relationship Id="rId7" Type="http://schemas.openxmlformats.org/officeDocument/2006/relationships/image" Target="../media/image6.svg"/><Relationship Id="rId2" Type="http://schemas.openxmlformats.org/officeDocument/2006/relationships/slideLayout" Target="../slideLayouts/slideLayout7.xml"/><Relationship Id="rId1" Type="http://schemas.openxmlformats.org/officeDocument/2006/relationships/tags" Target="../tags/tag8.xml"/><Relationship Id="rId6" Type="http://schemas.openxmlformats.org/officeDocument/2006/relationships/image" Target="../media/image3.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5.png"/><Relationship Id="rId4" Type="http://schemas.openxmlformats.org/officeDocument/2006/relationships/image" Target="../media/image2.png"/><Relationship Id="rId9" Type="http://schemas.openxmlformats.org/officeDocument/2006/relationships/image" Target="../media/image8.svg"/></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4.xml"/><Relationship Id="rId7" Type="http://schemas.openxmlformats.org/officeDocument/2006/relationships/image" Target="../media/image14.svg"/><Relationship Id="rId2" Type="http://schemas.openxmlformats.org/officeDocument/2006/relationships/slideLayout" Target="../slideLayouts/slideLayout7.xml"/><Relationship Id="rId1" Type="http://schemas.openxmlformats.org/officeDocument/2006/relationships/tags" Target="../tags/tag9.xml"/><Relationship Id="rId6" Type="http://schemas.openxmlformats.org/officeDocument/2006/relationships/image" Target="../media/image7.png"/><Relationship Id="rId5" Type="http://schemas.openxmlformats.org/officeDocument/2006/relationships/image" Target="../media/image12.svg"/><Relationship Id="rId4" Type="http://schemas.openxmlformats.org/officeDocument/2006/relationships/image" Target="../media/image6.png"/><Relationship Id="rId9" Type="http://schemas.openxmlformats.org/officeDocument/2006/relationships/image" Target="../media/image16.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D6000263-E9DD-4AC7-A616-C0C246340DFE}"/>
              </a:ext>
            </a:extLst>
          </p:cNvPr>
          <p:cNvGrpSpPr/>
          <p:nvPr/>
        </p:nvGrpSpPr>
        <p:grpSpPr>
          <a:xfrm>
            <a:off x="3933371" y="1197161"/>
            <a:ext cx="7817710" cy="4065244"/>
            <a:chOff x="2155388" y="2198646"/>
            <a:chExt cx="7817710" cy="4065244"/>
          </a:xfrm>
        </p:grpSpPr>
        <p:sp>
          <p:nvSpPr>
            <p:cNvPr id="14" name="PA_文本框 11">
              <a:extLst>
                <a:ext uri="{FF2B5EF4-FFF2-40B4-BE49-F238E27FC236}">
                  <a16:creationId xmlns="" xmlns:a16="http://schemas.microsoft.com/office/drawing/2014/main" id="{EDB0BCC6-23B9-4791-B4EF-7E4FCE5305BE}"/>
                </a:ext>
              </a:extLst>
            </p:cNvPr>
            <p:cNvSpPr txBox="1"/>
            <p:nvPr>
              <p:custDataLst>
                <p:tags r:id="rId1"/>
              </p:custDataLst>
            </p:nvPr>
          </p:nvSpPr>
          <p:spPr>
            <a:xfrm>
              <a:off x="2401795" y="3518108"/>
              <a:ext cx="7571303" cy="1015663"/>
            </a:xfrm>
            <a:prstGeom prst="rect">
              <a:avLst/>
            </a:prstGeom>
            <a:noFill/>
          </p:spPr>
          <p:txBody>
            <a:bodyPr wrap="none" rtlCol="0">
              <a:spAutoFit/>
            </a:bodyPr>
            <a:lstStyle/>
            <a:p>
              <a:pPr algn="r"/>
              <a:r>
                <a:rPr lang="zh-CN" altLang="en-US" sz="6000" b="1" dirty="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极</a:t>
              </a:r>
              <a:r>
                <a:rPr lang="zh-CN" altLang="en-US" sz="6000" b="1" dirty="0" smtClean="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简线条通用</a:t>
              </a:r>
              <a:r>
                <a:rPr lang="en-US" altLang="zh-CN" sz="6000" b="1" dirty="0" smtClean="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PPT</a:t>
              </a:r>
              <a:r>
                <a:rPr lang="zh-CN" altLang="en-US" sz="6000" b="1" dirty="0" smtClean="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模</a:t>
              </a:r>
              <a:r>
                <a:rPr lang="zh-CN" altLang="en-US" sz="6000" b="1" dirty="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板</a:t>
              </a:r>
            </a:p>
          </p:txBody>
        </p:sp>
        <p:sp>
          <p:nvSpPr>
            <p:cNvPr id="15" name="PA_文本框 28">
              <a:extLst>
                <a:ext uri="{FF2B5EF4-FFF2-40B4-BE49-F238E27FC236}">
                  <a16:creationId xmlns="" xmlns:a16="http://schemas.microsoft.com/office/drawing/2014/main" id="{B437B00A-333C-46CF-947A-165C429D64BB}"/>
                </a:ext>
              </a:extLst>
            </p:cNvPr>
            <p:cNvSpPr txBox="1"/>
            <p:nvPr>
              <p:custDataLst>
                <p:tags r:id="rId2"/>
              </p:custDataLst>
            </p:nvPr>
          </p:nvSpPr>
          <p:spPr>
            <a:xfrm>
              <a:off x="2155388" y="4553136"/>
              <a:ext cx="7722459" cy="523220"/>
            </a:xfrm>
            <a:prstGeom prst="rect">
              <a:avLst/>
            </a:prstGeom>
            <a:noFill/>
          </p:spPr>
          <p:txBody>
            <a:bodyPr wrap="square" rtlCol="0">
              <a:spAutoFit/>
            </a:bodyPr>
            <a:lstStyle/>
            <a:p>
              <a:pPr lvl="0" algn="r" eaLnBrk="0" fontAlgn="base" hangingPunct="0">
                <a:spcBef>
                  <a:spcPct val="0"/>
                </a:spcBef>
                <a:spcAft>
                  <a:spcPct val="0"/>
                </a:spcAft>
              </a:pPr>
              <a:r>
                <a:rPr lang="en-US" altLang="zh-CN" sz="1400" dirty="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Without ideal, life is a desert, not angry; Without ideal, life is like night, without light; Without ideal, life is like a maze, without direction.</a:t>
              </a:r>
            </a:p>
          </p:txBody>
        </p:sp>
        <p:sp>
          <p:nvSpPr>
            <p:cNvPr id="16" name="PA_文本框 29">
              <a:extLst>
                <a:ext uri="{FF2B5EF4-FFF2-40B4-BE49-F238E27FC236}">
                  <a16:creationId xmlns="" xmlns:a16="http://schemas.microsoft.com/office/drawing/2014/main" id="{3D504F59-BEDB-4DA9-9210-81BA2501E694}"/>
                </a:ext>
              </a:extLst>
            </p:cNvPr>
            <p:cNvSpPr txBox="1"/>
            <p:nvPr>
              <p:custDataLst>
                <p:tags r:id="rId3"/>
              </p:custDataLst>
            </p:nvPr>
          </p:nvSpPr>
          <p:spPr>
            <a:xfrm>
              <a:off x="6894258" y="5340560"/>
              <a:ext cx="2931847" cy="923330"/>
            </a:xfrm>
            <a:prstGeom prst="rect">
              <a:avLst/>
            </a:prstGeom>
            <a:noFill/>
          </p:spPr>
          <p:txBody>
            <a:bodyPr wrap="square" rtlCol="0" anchor="ctr" anchorCtr="0">
              <a:spAutoFit/>
            </a:bodyPr>
            <a:lstStyle/>
            <a:p>
              <a:pPr algn="r">
                <a:lnSpc>
                  <a:spcPct val="150000"/>
                </a:lnSpc>
              </a:pPr>
              <a:r>
                <a:rPr lang="zh-CN" altLang="en-US" dirty="0">
                  <a:solidFill>
                    <a:srgbClr val="132E4A"/>
                  </a:solidFill>
                  <a:latin typeface="+mn-ea"/>
                  <a:sym typeface="iekie-Weilaiti" panose="02010601030101010101" pitchFamily="2" charset="-128"/>
                </a:rPr>
                <a:t>汇报人</a:t>
              </a:r>
              <a:r>
                <a:rPr lang="zh-CN" altLang="en-US" dirty="0" smtClean="0">
                  <a:solidFill>
                    <a:srgbClr val="132E4A"/>
                  </a:solidFill>
                  <a:latin typeface="+mn-ea"/>
                  <a:sym typeface="iekie-Weilaiti" panose="02010601030101010101" pitchFamily="2" charset="-128"/>
                </a:rPr>
                <a:t>：第一</a:t>
              </a:r>
              <a:r>
                <a:rPr lang="en-US" altLang="zh-CN" dirty="0" smtClean="0">
                  <a:solidFill>
                    <a:srgbClr val="132E4A"/>
                  </a:solidFill>
                  <a:latin typeface="+mn-ea"/>
                  <a:sym typeface="iekie-Weilaiti" panose="02010601030101010101" pitchFamily="2" charset="-128"/>
                </a:rPr>
                <a:t>PPT</a:t>
              </a:r>
              <a:endParaRPr lang="en-US" altLang="zh-CN" dirty="0">
                <a:solidFill>
                  <a:srgbClr val="132E4A"/>
                </a:solidFill>
                <a:latin typeface="+mn-ea"/>
                <a:sym typeface="iekie-Weilaiti" panose="02010601030101010101" pitchFamily="2" charset="-128"/>
              </a:endParaRPr>
            </a:p>
            <a:p>
              <a:pPr algn="r">
                <a:lnSpc>
                  <a:spcPct val="150000"/>
                </a:lnSpc>
              </a:pPr>
              <a:r>
                <a:rPr lang="zh-CN" altLang="en-US" dirty="0">
                  <a:solidFill>
                    <a:srgbClr val="132E4A"/>
                  </a:solidFill>
                  <a:effectLst/>
                  <a:latin typeface="+mn-ea"/>
                  <a:sym typeface="iekie-Weilaiti" panose="02010601030101010101" pitchFamily="2" charset="-128"/>
                </a:rPr>
                <a:t>汇报时间</a:t>
              </a:r>
              <a:r>
                <a:rPr lang="zh-CN" altLang="en-US" dirty="0" smtClean="0">
                  <a:solidFill>
                    <a:srgbClr val="132E4A"/>
                  </a:solidFill>
                  <a:effectLst/>
                  <a:latin typeface="+mn-ea"/>
                  <a:sym typeface="iekie-Weilaiti" panose="02010601030101010101" pitchFamily="2" charset="-128"/>
                </a:rPr>
                <a:t>：</a:t>
              </a:r>
              <a:r>
                <a:rPr lang="en-US" altLang="zh-CN" dirty="0" smtClean="0">
                  <a:solidFill>
                    <a:srgbClr val="132E4A"/>
                  </a:solidFill>
                  <a:effectLst/>
                  <a:latin typeface="+mn-ea"/>
                  <a:sym typeface="iekie-Weilaiti" panose="02010601030101010101" pitchFamily="2" charset="-128"/>
                </a:rPr>
                <a:t>201X.XX.XX</a:t>
              </a:r>
              <a:endParaRPr lang="en-US" altLang="zh-CN" dirty="0">
                <a:solidFill>
                  <a:srgbClr val="132E4A"/>
                </a:solidFill>
                <a:effectLst/>
                <a:latin typeface="+mn-ea"/>
                <a:sym typeface="iekie-Weilaiti" panose="02010601030101010101" pitchFamily="2" charset="-128"/>
              </a:endParaRPr>
            </a:p>
          </p:txBody>
        </p:sp>
        <p:sp>
          <p:nvSpPr>
            <p:cNvPr id="17" name="PA_文本框 11">
              <a:extLst>
                <a:ext uri="{FF2B5EF4-FFF2-40B4-BE49-F238E27FC236}">
                  <a16:creationId xmlns="" xmlns:a16="http://schemas.microsoft.com/office/drawing/2014/main" id="{15144238-EF41-4A3E-89DB-603B09422A17}"/>
                </a:ext>
              </a:extLst>
            </p:cNvPr>
            <p:cNvSpPr txBox="1"/>
            <p:nvPr>
              <p:custDataLst>
                <p:tags r:id="rId4"/>
              </p:custDataLst>
            </p:nvPr>
          </p:nvSpPr>
          <p:spPr>
            <a:xfrm>
              <a:off x="6451463" y="2198646"/>
              <a:ext cx="3374642" cy="1569660"/>
            </a:xfrm>
            <a:prstGeom prst="rect">
              <a:avLst/>
            </a:prstGeom>
            <a:noFill/>
          </p:spPr>
          <p:txBody>
            <a:bodyPr wrap="none" rtlCol="0">
              <a:spAutoFit/>
            </a:bodyPr>
            <a:lstStyle/>
            <a:p>
              <a:pPr algn="r"/>
              <a:r>
                <a:rPr lang="en-US" altLang="zh-CN" sz="9600" dirty="0" smtClean="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201X</a:t>
              </a:r>
              <a:endParaRPr lang="zh-CN" altLang="en-US" sz="9600" dirty="0">
                <a:solidFill>
                  <a:srgbClr val="132E4A"/>
                </a:solidFill>
                <a:latin typeface="等线 Light" panose="02010600030101010101" pitchFamily="2" charset="-122"/>
                <a:ea typeface="等线 Light" panose="02010600030101010101" pitchFamily="2" charset="-122"/>
                <a:sym typeface="iekie-Weilaiti" panose="02010601030101010101" pitchFamily="2" charset="-128"/>
              </a:endParaRPr>
            </a:p>
          </p:txBody>
        </p:sp>
      </p:grpSp>
    </p:spTree>
    <p:extLst>
      <p:ext uri="{BB962C8B-B14F-4D97-AF65-F5344CB8AC3E}">
        <p14:creationId xmlns:p14="http://schemas.microsoft.com/office/powerpoint/2010/main" val="2449712129"/>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grpSp>
        <p:nvGrpSpPr>
          <p:cNvPr id="52" name="组合 51"/>
          <p:cNvGrpSpPr/>
          <p:nvPr/>
        </p:nvGrpSpPr>
        <p:grpSpPr>
          <a:xfrm>
            <a:off x="8211446" y="2272171"/>
            <a:ext cx="2885371" cy="823200"/>
            <a:chOff x="7523107" y="3331677"/>
            <a:chExt cx="2885371" cy="823200"/>
          </a:xfrm>
        </p:grpSpPr>
        <p:sp>
          <p:nvSpPr>
            <p:cNvPr id="53" name="矩形 52"/>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54" name="文本框 53"/>
            <p:cNvSpPr txBox="1"/>
            <p:nvPr/>
          </p:nvSpPr>
          <p:spPr>
            <a:xfrm>
              <a:off x="7523107" y="3641467"/>
              <a:ext cx="2885371" cy="51341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55" name="组合 54"/>
          <p:cNvGrpSpPr/>
          <p:nvPr/>
        </p:nvGrpSpPr>
        <p:grpSpPr>
          <a:xfrm>
            <a:off x="8211446" y="4503985"/>
            <a:ext cx="2885371" cy="823200"/>
            <a:chOff x="7523107" y="3331677"/>
            <a:chExt cx="2885371" cy="823200"/>
          </a:xfrm>
        </p:grpSpPr>
        <p:sp>
          <p:nvSpPr>
            <p:cNvPr id="56" name="矩形 55"/>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57" name="文本框 56"/>
            <p:cNvSpPr txBox="1"/>
            <p:nvPr/>
          </p:nvSpPr>
          <p:spPr>
            <a:xfrm>
              <a:off x="7523107" y="3641467"/>
              <a:ext cx="2885371" cy="51341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58" name="组合 57"/>
          <p:cNvGrpSpPr/>
          <p:nvPr/>
        </p:nvGrpSpPr>
        <p:grpSpPr>
          <a:xfrm>
            <a:off x="1116018" y="2272171"/>
            <a:ext cx="2885371" cy="823200"/>
            <a:chOff x="7523107" y="3331677"/>
            <a:chExt cx="2885371" cy="823200"/>
          </a:xfrm>
        </p:grpSpPr>
        <p:sp>
          <p:nvSpPr>
            <p:cNvPr id="59" name="矩形 58"/>
            <p:cNvSpPr/>
            <p:nvPr/>
          </p:nvSpPr>
          <p:spPr>
            <a:xfrm>
              <a:off x="8166504" y="3331677"/>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60" name="文本框 59"/>
            <p:cNvSpPr txBox="1"/>
            <p:nvPr/>
          </p:nvSpPr>
          <p:spPr>
            <a:xfrm>
              <a:off x="7523107" y="3641467"/>
              <a:ext cx="2885371" cy="513410"/>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61" name="组合 60"/>
          <p:cNvGrpSpPr/>
          <p:nvPr/>
        </p:nvGrpSpPr>
        <p:grpSpPr>
          <a:xfrm>
            <a:off x="1116018" y="4503985"/>
            <a:ext cx="2885371" cy="823200"/>
            <a:chOff x="7523107" y="3331677"/>
            <a:chExt cx="2885371" cy="823200"/>
          </a:xfrm>
        </p:grpSpPr>
        <p:sp>
          <p:nvSpPr>
            <p:cNvPr id="63" name="矩形 62"/>
            <p:cNvSpPr/>
            <p:nvPr/>
          </p:nvSpPr>
          <p:spPr>
            <a:xfrm>
              <a:off x="8166504" y="3331677"/>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65" name="文本框 64"/>
            <p:cNvSpPr txBox="1"/>
            <p:nvPr/>
          </p:nvSpPr>
          <p:spPr>
            <a:xfrm>
              <a:off x="7523107" y="3641467"/>
              <a:ext cx="2885371" cy="513410"/>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5" name="组合 4"/>
          <p:cNvGrpSpPr/>
          <p:nvPr/>
        </p:nvGrpSpPr>
        <p:grpSpPr>
          <a:xfrm>
            <a:off x="4072927" y="1808027"/>
            <a:ext cx="4028615" cy="4028613"/>
            <a:chOff x="4072927" y="1808027"/>
            <a:chExt cx="4028615" cy="4028613"/>
          </a:xfrm>
        </p:grpSpPr>
        <p:grpSp>
          <p:nvGrpSpPr>
            <p:cNvPr id="3" name="组合 2"/>
            <p:cNvGrpSpPr/>
            <p:nvPr/>
          </p:nvGrpSpPr>
          <p:grpSpPr>
            <a:xfrm>
              <a:off x="4072927" y="1808027"/>
              <a:ext cx="4028615" cy="4028613"/>
              <a:chOff x="4072927" y="1808027"/>
              <a:chExt cx="4028615" cy="4028613"/>
            </a:xfrm>
          </p:grpSpPr>
          <p:sp>
            <p:nvSpPr>
              <p:cNvPr id="22" name="Shape 10"/>
              <p:cNvSpPr/>
              <p:nvPr/>
            </p:nvSpPr>
            <p:spPr>
              <a:xfrm>
                <a:off x="4298572" y="2225172"/>
                <a:ext cx="1433601" cy="1739936"/>
              </a:xfrm>
              <a:custGeom>
                <a:avLst/>
                <a:gdLst/>
                <a:ahLst/>
                <a:cxnLst>
                  <a:cxn ang="0">
                    <a:pos x="wd2" y="hd2"/>
                  </a:cxn>
                  <a:cxn ang="5400000">
                    <a:pos x="wd2" y="hd2"/>
                  </a:cxn>
                  <a:cxn ang="10800000">
                    <a:pos x="wd2" y="hd2"/>
                  </a:cxn>
                  <a:cxn ang="16200000">
                    <a:pos x="wd2" y="hd2"/>
                  </a:cxn>
                </a:cxnLst>
                <a:rect l="0" t="0" r="r" b="b"/>
                <a:pathLst>
                  <a:path w="20842" h="21600" extrusionOk="0">
                    <a:moveTo>
                      <a:pt x="18755" y="8290"/>
                    </a:moveTo>
                    <a:lnTo>
                      <a:pt x="13932" y="0"/>
                    </a:lnTo>
                    <a:cubicBezTo>
                      <a:pt x="4453" y="4270"/>
                      <a:pt x="-758" y="12901"/>
                      <a:pt x="90" y="21600"/>
                    </a:cubicBezTo>
                    <a:cubicBezTo>
                      <a:pt x="3767" y="12143"/>
                      <a:pt x="15444" y="13183"/>
                      <a:pt x="17285" y="13675"/>
                    </a:cubicBezTo>
                    <a:cubicBezTo>
                      <a:pt x="18392" y="13854"/>
                      <a:pt x="19594" y="14276"/>
                      <a:pt x="20842" y="15000"/>
                    </a:cubicBezTo>
                    <a:cubicBezTo>
                      <a:pt x="20781" y="13165"/>
                      <a:pt x="19921" y="10282"/>
                      <a:pt x="18755" y="8290"/>
                    </a:cubicBezTo>
                    <a:close/>
                  </a:path>
                </a:pathLst>
              </a:custGeom>
              <a:noFill/>
              <a:ln w="12700">
                <a:solidFill>
                  <a:srgbClr val="17324D"/>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23" name="Shape 11"/>
              <p:cNvSpPr/>
              <p:nvPr/>
            </p:nvSpPr>
            <p:spPr>
              <a:xfrm>
                <a:off x="4499789" y="4182255"/>
                <a:ext cx="1739936" cy="1433601"/>
              </a:xfrm>
              <a:custGeom>
                <a:avLst/>
                <a:gdLst/>
                <a:ahLst/>
                <a:cxnLst>
                  <a:cxn ang="0">
                    <a:pos x="wd2" y="hd2"/>
                  </a:cxn>
                  <a:cxn ang="5400000">
                    <a:pos x="wd2" y="hd2"/>
                  </a:cxn>
                  <a:cxn ang="10800000">
                    <a:pos x="wd2" y="hd2"/>
                  </a:cxn>
                  <a:cxn ang="16200000">
                    <a:pos x="wd2" y="hd2"/>
                  </a:cxn>
                </a:cxnLst>
                <a:rect l="0" t="0" r="r" b="b"/>
                <a:pathLst>
                  <a:path w="21600" h="20842" extrusionOk="0">
                    <a:moveTo>
                      <a:pt x="8290" y="2087"/>
                    </a:moveTo>
                    <a:lnTo>
                      <a:pt x="0" y="6910"/>
                    </a:lnTo>
                    <a:cubicBezTo>
                      <a:pt x="4270" y="16389"/>
                      <a:pt x="12901" y="21600"/>
                      <a:pt x="21600" y="20752"/>
                    </a:cubicBezTo>
                    <a:cubicBezTo>
                      <a:pt x="12143" y="17075"/>
                      <a:pt x="13183" y="5398"/>
                      <a:pt x="13675" y="3557"/>
                    </a:cubicBezTo>
                    <a:cubicBezTo>
                      <a:pt x="13854" y="2450"/>
                      <a:pt x="14276" y="1248"/>
                      <a:pt x="15000" y="0"/>
                    </a:cubicBezTo>
                    <a:cubicBezTo>
                      <a:pt x="13165" y="61"/>
                      <a:pt x="10282" y="921"/>
                      <a:pt x="8290" y="2087"/>
                    </a:cubicBezTo>
                    <a:close/>
                  </a:path>
                </a:pathLst>
              </a:custGeom>
              <a:noFill/>
              <a:ln w="12700">
                <a:solidFill>
                  <a:srgbClr val="17324D"/>
                </a:solidFill>
                <a:miter lim="400000"/>
              </a:ln>
            </p:spPr>
            <p:txBody>
              <a:bodyPr lIns="0" tIns="0" rIns="0" bIns="0" anchor="ctr"/>
              <a:lstStyle/>
              <a:p>
                <a:endParaRPr sz="3000">
                  <a:solidFill>
                    <a:srgbClr val="FFFFFF"/>
                  </a:solidFill>
                  <a:effectLst>
                    <a:outerShdw blurRad="38100" dist="12700" dir="5400000" rotWithShape="0">
                      <a:srgbClr val="000000">
                        <a:alpha val="50000"/>
                      </a:srgbClr>
                    </a:outerShdw>
                  </a:effectLst>
                </a:endParaRPr>
              </a:p>
            </p:txBody>
          </p:sp>
          <p:sp>
            <p:nvSpPr>
              <p:cNvPr id="24" name="Shape 12"/>
              <p:cNvSpPr/>
              <p:nvPr/>
            </p:nvSpPr>
            <p:spPr>
              <a:xfrm>
                <a:off x="6459829" y="3681931"/>
                <a:ext cx="1433601" cy="1739936"/>
              </a:xfrm>
              <a:custGeom>
                <a:avLst/>
                <a:gdLst/>
                <a:ahLst/>
                <a:cxnLst>
                  <a:cxn ang="0">
                    <a:pos x="wd2" y="hd2"/>
                  </a:cxn>
                  <a:cxn ang="5400000">
                    <a:pos x="wd2" y="hd2"/>
                  </a:cxn>
                  <a:cxn ang="10800000">
                    <a:pos x="wd2" y="hd2"/>
                  </a:cxn>
                  <a:cxn ang="16200000">
                    <a:pos x="wd2" y="hd2"/>
                  </a:cxn>
                </a:cxnLst>
                <a:rect l="0" t="0" r="r" b="b"/>
                <a:pathLst>
                  <a:path w="20842" h="21600" extrusionOk="0">
                    <a:moveTo>
                      <a:pt x="2087" y="13310"/>
                    </a:moveTo>
                    <a:lnTo>
                      <a:pt x="6910" y="21600"/>
                    </a:lnTo>
                    <a:cubicBezTo>
                      <a:pt x="16389" y="17330"/>
                      <a:pt x="21600" y="8699"/>
                      <a:pt x="20752" y="0"/>
                    </a:cubicBezTo>
                    <a:cubicBezTo>
                      <a:pt x="17075" y="9457"/>
                      <a:pt x="5398" y="8417"/>
                      <a:pt x="3557" y="7925"/>
                    </a:cubicBezTo>
                    <a:cubicBezTo>
                      <a:pt x="2450" y="7746"/>
                      <a:pt x="1248" y="7324"/>
                      <a:pt x="0" y="6600"/>
                    </a:cubicBezTo>
                    <a:cubicBezTo>
                      <a:pt x="61" y="8435"/>
                      <a:pt x="921" y="11318"/>
                      <a:pt x="2087" y="13310"/>
                    </a:cubicBezTo>
                    <a:close/>
                  </a:path>
                </a:pathLst>
              </a:custGeom>
              <a:noFill/>
              <a:ln w="12700">
                <a:solidFill>
                  <a:srgbClr val="17324D"/>
                </a:solidFill>
                <a:miter lim="400000"/>
              </a:ln>
            </p:spPr>
            <p:txBody>
              <a:bodyPr lIns="0" tIns="0" rIns="0" bIns="0" anchor="ctr"/>
              <a:lstStyle/>
              <a:p>
                <a:endParaRPr sz="3000">
                  <a:solidFill>
                    <a:srgbClr val="FFFFFF"/>
                  </a:solidFill>
                  <a:effectLst>
                    <a:outerShdw blurRad="38100" dist="12700" dir="5400000" rotWithShape="0">
                      <a:srgbClr val="000000">
                        <a:alpha val="50000"/>
                      </a:srgbClr>
                    </a:outerShdw>
                  </a:effectLst>
                </a:endParaRPr>
              </a:p>
            </p:txBody>
          </p:sp>
          <p:sp>
            <p:nvSpPr>
              <p:cNvPr id="25" name="Shape 13"/>
              <p:cNvSpPr/>
              <p:nvPr/>
            </p:nvSpPr>
            <p:spPr>
              <a:xfrm>
                <a:off x="5954560" y="2028813"/>
                <a:ext cx="1739936" cy="1433601"/>
              </a:xfrm>
              <a:custGeom>
                <a:avLst/>
                <a:gdLst/>
                <a:ahLst/>
                <a:cxnLst>
                  <a:cxn ang="0">
                    <a:pos x="wd2" y="hd2"/>
                  </a:cxn>
                  <a:cxn ang="5400000">
                    <a:pos x="wd2" y="hd2"/>
                  </a:cxn>
                  <a:cxn ang="10800000">
                    <a:pos x="wd2" y="hd2"/>
                  </a:cxn>
                  <a:cxn ang="16200000">
                    <a:pos x="wd2" y="hd2"/>
                  </a:cxn>
                </a:cxnLst>
                <a:rect l="0" t="0" r="r" b="b"/>
                <a:pathLst>
                  <a:path w="21600" h="20842" extrusionOk="0">
                    <a:moveTo>
                      <a:pt x="13310" y="18755"/>
                    </a:moveTo>
                    <a:lnTo>
                      <a:pt x="21600" y="13932"/>
                    </a:lnTo>
                    <a:cubicBezTo>
                      <a:pt x="17330" y="4453"/>
                      <a:pt x="8699" y="-758"/>
                      <a:pt x="0" y="90"/>
                    </a:cubicBezTo>
                    <a:cubicBezTo>
                      <a:pt x="9457" y="3767"/>
                      <a:pt x="8417" y="15444"/>
                      <a:pt x="7925" y="17285"/>
                    </a:cubicBezTo>
                    <a:cubicBezTo>
                      <a:pt x="7746" y="18392"/>
                      <a:pt x="7324" y="19594"/>
                      <a:pt x="6600" y="20842"/>
                    </a:cubicBezTo>
                    <a:cubicBezTo>
                      <a:pt x="8435" y="20781"/>
                      <a:pt x="11318" y="19921"/>
                      <a:pt x="13310" y="18755"/>
                    </a:cubicBezTo>
                    <a:close/>
                  </a:path>
                </a:pathLst>
              </a:custGeom>
              <a:noFill/>
              <a:ln w="12700">
                <a:solidFill>
                  <a:srgbClr val="17324D"/>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28" name="Oval 27"/>
              <p:cNvSpPr/>
              <p:nvPr/>
            </p:nvSpPr>
            <p:spPr>
              <a:xfrm>
                <a:off x="4072927" y="1808027"/>
                <a:ext cx="4028615" cy="4028613"/>
              </a:xfrm>
              <a:prstGeom prst="ellipse">
                <a:avLst/>
              </a:prstGeom>
              <a:noFill/>
              <a:ln w="12700">
                <a:solidFill>
                  <a:srgbClr val="17324D"/>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矩形 67"/>
            <p:cNvSpPr/>
            <p:nvPr/>
          </p:nvSpPr>
          <p:spPr>
            <a:xfrm>
              <a:off x="4960292" y="2808284"/>
              <a:ext cx="558999" cy="39286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dirty="0">
                  <a:solidFill>
                    <a:schemeClr val="tx2">
                      <a:lumMod val="50000"/>
                    </a:schemeClr>
                  </a:solidFill>
                  <a:latin typeface="Century Gothic" panose="020B0502020202020204" pitchFamily="34" charset="0"/>
                </a:rPr>
                <a:t>01</a:t>
              </a:r>
              <a:endParaRPr lang="zh-CN" altLang="en-US" dirty="0">
                <a:solidFill>
                  <a:schemeClr val="tx2">
                    <a:lumMod val="50000"/>
                  </a:schemeClr>
                </a:solidFill>
                <a:latin typeface="Century Gothic" panose="020B0502020202020204" pitchFamily="34" charset="0"/>
              </a:endParaRPr>
            </a:p>
          </p:txBody>
        </p:sp>
        <p:sp>
          <p:nvSpPr>
            <p:cNvPr id="69" name="矩形 68"/>
            <p:cNvSpPr/>
            <p:nvPr/>
          </p:nvSpPr>
          <p:spPr>
            <a:xfrm>
              <a:off x="6654471" y="2808284"/>
              <a:ext cx="558999" cy="424732"/>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dirty="0">
                  <a:solidFill>
                    <a:schemeClr val="tx2">
                      <a:lumMod val="50000"/>
                    </a:schemeClr>
                  </a:solidFill>
                  <a:latin typeface="Century Gothic" panose="020B0502020202020204" pitchFamily="34" charset="0"/>
                </a:rPr>
                <a:t>02</a:t>
              </a:r>
              <a:endParaRPr lang="zh-CN" altLang="en-US" dirty="0">
                <a:solidFill>
                  <a:schemeClr val="tx2">
                    <a:lumMod val="50000"/>
                  </a:schemeClr>
                </a:solidFill>
                <a:latin typeface="Century Gothic" panose="020B0502020202020204" pitchFamily="34" charset="0"/>
              </a:endParaRPr>
            </a:p>
          </p:txBody>
        </p:sp>
        <p:sp>
          <p:nvSpPr>
            <p:cNvPr id="70" name="矩形 69"/>
            <p:cNvSpPr/>
            <p:nvPr/>
          </p:nvSpPr>
          <p:spPr>
            <a:xfrm>
              <a:off x="4960292" y="4421404"/>
              <a:ext cx="558999" cy="39286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dirty="0">
                  <a:solidFill>
                    <a:schemeClr val="tx2">
                      <a:lumMod val="50000"/>
                    </a:schemeClr>
                  </a:solidFill>
                  <a:latin typeface="Century Gothic" panose="020B0502020202020204" pitchFamily="34" charset="0"/>
                </a:rPr>
                <a:t>03</a:t>
              </a:r>
              <a:endParaRPr lang="zh-CN" altLang="en-US" dirty="0">
                <a:solidFill>
                  <a:schemeClr val="tx2">
                    <a:lumMod val="50000"/>
                  </a:schemeClr>
                </a:solidFill>
                <a:latin typeface="Century Gothic" panose="020B0502020202020204" pitchFamily="34" charset="0"/>
              </a:endParaRPr>
            </a:p>
          </p:txBody>
        </p:sp>
        <p:sp>
          <p:nvSpPr>
            <p:cNvPr id="95" name="矩形 94"/>
            <p:cNvSpPr/>
            <p:nvPr/>
          </p:nvSpPr>
          <p:spPr>
            <a:xfrm>
              <a:off x="6654471" y="4421404"/>
              <a:ext cx="558999" cy="39286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dirty="0">
                  <a:solidFill>
                    <a:schemeClr val="tx2">
                      <a:lumMod val="50000"/>
                    </a:schemeClr>
                  </a:solidFill>
                  <a:latin typeface="Century Gothic" panose="020B0502020202020204" pitchFamily="34" charset="0"/>
                </a:rPr>
                <a:t>04</a:t>
              </a:r>
              <a:endParaRPr lang="zh-CN" altLang="en-US" dirty="0">
                <a:solidFill>
                  <a:schemeClr val="tx2">
                    <a:lumMod val="50000"/>
                  </a:schemeClr>
                </a:solidFill>
                <a:latin typeface="Century Gothic" panose="020B0502020202020204" pitchFamily="34" charset="0"/>
              </a:endParaRPr>
            </a:p>
          </p:txBody>
        </p:sp>
      </p:grpSp>
      <p:sp>
        <p:nvSpPr>
          <p:cNvPr id="34" name="Oval 44">
            <a:extLst>
              <a:ext uri="{FF2B5EF4-FFF2-40B4-BE49-F238E27FC236}">
                <a16:creationId xmlns="" xmlns:a16="http://schemas.microsoft.com/office/drawing/2014/main" id="{EB2ECE95-4529-4BCC-B4D0-B64399B5B2A5}"/>
              </a:ext>
            </a:extLst>
          </p:cNvPr>
          <p:cNvSpPr/>
          <p:nvPr/>
        </p:nvSpPr>
        <p:spPr>
          <a:xfrm>
            <a:off x="5772144" y="3504112"/>
            <a:ext cx="603504" cy="556416"/>
          </a:xfrm>
          <a:custGeom>
            <a:avLst/>
            <a:gdLst>
              <a:gd name="connsiteX0" fmla="*/ 469488 w 578320"/>
              <a:gd name="connsiteY0" fmla="*/ 312166 h 533197"/>
              <a:gd name="connsiteX1" fmla="*/ 523904 w 578320"/>
              <a:gd name="connsiteY1" fmla="*/ 363740 h 533197"/>
              <a:gd name="connsiteX2" fmla="*/ 523904 w 578320"/>
              <a:gd name="connsiteY2" fmla="*/ 376634 h 533197"/>
              <a:gd name="connsiteX3" fmla="*/ 527594 w 578320"/>
              <a:gd name="connsiteY3" fmla="*/ 391369 h 533197"/>
              <a:gd name="connsiteX4" fmla="*/ 512837 w 578320"/>
              <a:gd name="connsiteY4" fmla="*/ 411630 h 533197"/>
              <a:gd name="connsiteX5" fmla="*/ 498080 w 578320"/>
              <a:gd name="connsiteY5" fmla="*/ 440180 h 533197"/>
              <a:gd name="connsiteX6" fmla="*/ 529438 w 578320"/>
              <a:gd name="connsiteY6" fmla="*/ 475176 h 533197"/>
              <a:gd name="connsiteX7" fmla="*/ 578320 w 578320"/>
              <a:gd name="connsiteY7" fmla="*/ 518462 h 533197"/>
              <a:gd name="connsiteX8" fmla="*/ 485168 w 578320"/>
              <a:gd name="connsiteY8" fmla="*/ 533197 h 533197"/>
              <a:gd name="connsiteX9" fmla="*/ 477789 w 578320"/>
              <a:gd name="connsiteY9" fmla="*/ 486228 h 533197"/>
              <a:gd name="connsiteX10" fmla="*/ 481478 w 578320"/>
              <a:gd name="connsiteY10" fmla="*/ 479781 h 533197"/>
              <a:gd name="connsiteX11" fmla="*/ 480556 w 578320"/>
              <a:gd name="connsiteY11" fmla="*/ 477939 h 533197"/>
              <a:gd name="connsiteX12" fmla="*/ 471333 w 578320"/>
              <a:gd name="connsiteY12" fmla="*/ 466888 h 533197"/>
              <a:gd name="connsiteX13" fmla="*/ 467644 w 578320"/>
              <a:gd name="connsiteY13" fmla="*/ 466888 h 533197"/>
              <a:gd name="connsiteX14" fmla="*/ 458421 w 578320"/>
              <a:gd name="connsiteY14" fmla="*/ 477939 h 533197"/>
              <a:gd name="connsiteX15" fmla="*/ 458421 w 578320"/>
              <a:gd name="connsiteY15" fmla="*/ 479781 h 533197"/>
              <a:gd name="connsiteX16" fmla="*/ 462110 w 578320"/>
              <a:gd name="connsiteY16" fmla="*/ 486228 h 533197"/>
              <a:gd name="connsiteX17" fmla="*/ 454732 w 578320"/>
              <a:gd name="connsiteY17" fmla="*/ 533197 h 533197"/>
              <a:gd name="connsiteX18" fmla="*/ 361579 w 578320"/>
              <a:gd name="connsiteY18" fmla="*/ 518462 h 533197"/>
              <a:gd name="connsiteX19" fmla="*/ 409539 w 578320"/>
              <a:gd name="connsiteY19" fmla="*/ 475176 h 533197"/>
              <a:gd name="connsiteX20" fmla="*/ 440897 w 578320"/>
              <a:gd name="connsiteY20" fmla="*/ 440180 h 533197"/>
              <a:gd name="connsiteX21" fmla="*/ 427063 w 578320"/>
              <a:gd name="connsiteY21" fmla="*/ 411630 h 533197"/>
              <a:gd name="connsiteX22" fmla="*/ 411383 w 578320"/>
              <a:gd name="connsiteY22" fmla="*/ 391369 h 533197"/>
              <a:gd name="connsiteX23" fmla="*/ 415995 w 578320"/>
              <a:gd name="connsiteY23" fmla="*/ 376634 h 533197"/>
              <a:gd name="connsiteX24" fmla="*/ 415995 w 578320"/>
              <a:gd name="connsiteY24" fmla="*/ 363740 h 533197"/>
              <a:gd name="connsiteX25" fmla="*/ 469488 w 578320"/>
              <a:gd name="connsiteY25" fmla="*/ 312166 h 533197"/>
              <a:gd name="connsiteX26" fmla="*/ 107909 w 578320"/>
              <a:gd name="connsiteY26" fmla="*/ 312166 h 533197"/>
              <a:gd name="connsiteX27" fmla="*/ 162325 w 578320"/>
              <a:gd name="connsiteY27" fmla="*/ 363740 h 533197"/>
              <a:gd name="connsiteX28" fmla="*/ 162325 w 578320"/>
              <a:gd name="connsiteY28" fmla="*/ 376634 h 533197"/>
              <a:gd name="connsiteX29" fmla="*/ 166937 w 578320"/>
              <a:gd name="connsiteY29" fmla="*/ 391369 h 533197"/>
              <a:gd name="connsiteX30" fmla="*/ 151257 w 578320"/>
              <a:gd name="connsiteY30" fmla="*/ 411630 h 533197"/>
              <a:gd name="connsiteX31" fmla="*/ 137423 w 578320"/>
              <a:gd name="connsiteY31" fmla="*/ 440180 h 533197"/>
              <a:gd name="connsiteX32" fmla="*/ 167859 w 578320"/>
              <a:gd name="connsiteY32" fmla="*/ 475176 h 533197"/>
              <a:gd name="connsiteX33" fmla="*/ 216741 w 578320"/>
              <a:gd name="connsiteY33" fmla="*/ 518462 h 533197"/>
              <a:gd name="connsiteX34" fmla="*/ 123588 w 578320"/>
              <a:gd name="connsiteY34" fmla="*/ 533197 h 533197"/>
              <a:gd name="connsiteX35" fmla="*/ 116210 w 578320"/>
              <a:gd name="connsiteY35" fmla="*/ 486228 h 533197"/>
              <a:gd name="connsiteX36" fmla="*/ 119899 w 578320"/>
              <a:gd name="connsiteY36" fmla="*/ 479781 h 533197"/>
              <a:gd name="connsiteX37" fmla="*/ 119899 w 578320"/>
              <a:gd name="connsiteY37" fmla="*/ 477939 h 533197"/>
              <a:gd name="connsiteX38" fmla="*/ 109754 w 578320"/>
              <a:gd name="connsiteY38" fmla="*/ 466888 h 533197"/>
              <a:gd name="connsiteX39" fmla="*/ 106987 w 578320"/>
              <a:gd name="connsiteY39" fmla="*/ 466888 h 533197"/>
              <a:gd name="connsiteX40" fmla="*/ 96842 w 578320"/>
              <a:gd name="connsiteY40" fmla="*/ 477939 h 533197"/>
              <a:gd name="connsiteX41" fmla="*/ 96842 w 578320"/>
              <a:gd name="connsiteY41" fmla="*/ 479781 h 533197"/>
              <a:gd name="connsiteX42" fmla="*/ 100531 w 578320"/>
              <a:gd name="connsiteY42" fmla="*/ 486228 h 533197"/>
              <a:gd name="connsiteX43" fmla="*/ 93152 w 578320"/>
              <a:gd name="connsiteY43" fmla="*/ 533197 h 533197"/>
              <a:gd name="connsiteX44" fmla="*/ 0 w 578320"/>
              <a:gd name="connsiteY44" fmla="*/ 518462 h 533197"/>
              <a:gd name="connsiteX45" fmla="*/ 48882 w 578320"/>
              <a:gd name="connsiteY45" fmla="*/ 475176 h 533197"/>
              <a:gd name="connsiteX46" fmla="*/ 79318 w 578320"/>
              <a:gd name="connsiteY46" fmla="*/ 440180 h 533197"/>
              <a:gd name="connsiteX47" fmla="*/ 65483 w 578320"/>
              <a:gd name="connsiteY47" fmla="*/ 411630 h 533197"/>
              <a:gd name="connsiteX48" fmla="*/ 49804 w 578320"/>
              <a:gd name="connsiteY48" fmla="*/ 391369 h 533197"/>
              <a:gd name="connsiteX49" fmla="*/ 54416 w 578320"/>
              <a:gd name="connsiteY49" fmla="*/ 376634 h 533197"/>
              <a:gd name="connsiteX50" fmla="*/ 54416 w 578320"/>
              <a:gd name="connsiteY50" fmla="*/ 363740 h 533197"/>
              <a:gd name="connsiteX51" fmla="*/ 107909 w 578320"/>
              <a:gd name="connsiteY51" fmla="*/ 312166 h 533197"/>
              <a:gd name="connsiteX52" fmla="*/ 288717 w 578320"/>
              <a:gd name="connsiteY52" fmla="*/ 237601 h 533197"/>
              <a:gd name="connsiteX53" fmla="*/ 303485 w 578320"/>
              <a:gd name="connsiteY53" fmla="*/ 252338 h 533197"/>
              <a:gd name="connsiteX54" fmla="*/ 303485 w 578320"/>
              <a:gd name="connsiteY54" fmla="*/ 331547 h 533197"/>
              <a:gd name="connsiteX55" fmla="*/ 384708 w 578320"/>
              <a:gd name="connsiteY55" fmla="*/ 398782 h 533197"/>
              <a:gd name="connsiteX56" fmla="*/ 386554 w 578320"/>
              <a:gd name="connsiteY56" fmla="*/ 419045 h 533197"/>
              <a:gd name="connsiteX57" fmla="*/ 375478 w 578320"/>
              <a:gd name="connsiteY57" fmla="*/ 423650 h 533197"/>
              <a:gd name="connsiteX58" fmla="*/ 366248 w 578320"/>
              <a:gd name="connsiteY58" fmla="*/ 420887 h 533197"/>
              <a:gd name="connsiteX59" fmla="*/ 288717 w 578320"/>
              <a:gd name="connsiteY59" fmla="*/ 356415 h 533197"/>
              <a:gd name="connsiteX60" fmla="*/ 212108 w 578320"/>
              <a:gd name="connsiteY60" fmla="*/ 420887 h 533197"/>
              <a:gd name="connsiteX61" fmla="*/ 191802 w 578320"/>
              <a:gd name="connsiteY61" fmla="*/ 419045 h 533197"/>
              <a:gd name="connsiteX62" fmla="*/ 193648 w 578320"/>
              <a:gd name="connsiteY62" fmla="*/ 398782 h 533197"/>
              <a:gd name="connsiteX63" fmla="*/ 274872 w 578320"/>
              <a:gd name="connsiteY63" fmla="*/ 331547 h 533197"/>
              <a:gd name="connsiteX64" fmla="*/ 274872 w 578320"/>
              <a:gd name="connsiteY64" fmla="*/ 252338 h 533197"/>
              <a:gd name="connsiteX65" fmla="*/ 288717 w 578320"/>
              <a:gd name="connsiteY65" fmla="*/ 237601 h 533197"/>
              <a:gd name="connsiteX66" fmla="*/ 288699 w 578320"/>
              <a:gd name="connsiteY66" fmla="*/ 0 h 533197"/>
              <a:gd name="connsiteX67" fmla="*/ 343115 w 578320"/>
              <a:gd name="connsiteY67" fmla="*/ 50653 h 533197"/>
              <a:gd name="connsiteX68" fmla="*/ 343115 w 578320"/>
              <a:gd name="connsiteY68" fmla="*/ 63546 h 533197"/>
              <a:gd name="connsiteX69" fmla="*/ 346805 w 578320"/>
              <a:gd name="connsiteY69" fmla="*/ 78282 h 533197"/>
              <a:gd name="connsiteX70" fmla="*/ 332048 w 578320"/>
              <a:gd name="connsiteY70" fmla="*/ 98543 h 533197"/>
              <a:gd name="connsiteX71" fmla="*/ 318213 w 578320"/>
              <a:gd name="connsiteY71" fmla="*/ 127093 h 533197"/>
              <a:gd name="connsiteX72" fmla="*/ 348649 w 578320"/>
              <a:gd name="connsiteY72" fmla="*/ 163010 h 533197"/>
              <a:gd name="connsiteX73" fmla="*/ 397531 w 578320"/>
              <a:gd name="connsiteY73" fmla="*/ 206295 h 533197"/>
              <a:gd name="connsiteX74" fmla="*/ 304379 w 578320"/>
              <a:gd name="connsiteY74" fmla="*/ 220110 h 533197"/>
              <a:gd name="connsiteX75" fmla="*/ 297000 w 578320"/>
              <a:gd name="connsiteY75" fmla="*/ 173141 h 533197"/>
              <a:gd name="connsiteX76" fmla="*/ 300689 w 578320"/>
              <a:gd name="connsiteY76" fmla="*/ 167615 h 533197"/>
              <a:gd name="connsiteX77" fmla="*/ 300689 w 578320"/>
              <a:gd name="connsiteY77" fmla="*/ 164852 h 533197"/>
              <a:gd name="connsiteX78" fmla="*/ 290544 w 578320"/>
              <a:gd name="connsiteY78" fmla="*/ 154722 h 533197"/>
              <a:gd name="connsiteX79" fmla="*/ 287777 w 578320"/>
              <a:gd name="connsiteY79" fmla="*/ 154722 h 533197"/>
              <a:gd name="connsiteX80" fmla="*/ 277632 w 578320"/>
              <a:gd name="connsiteY80" fmla="*/ 164852 h 533197"/>
              <a:gd name="connsiteX81" fmla="*/ 277632 w 578320"/>
              <a:gd name="connsiteY81" fmla="*/ 167615 h 533197"/>
              <a:gd name="connsiteX82" fmla="*/ 281321 w 578320"/>
              <a:gd name="connsiteY82" fmla="*/ 173141 h 533197"/>
              <a:gd name="connsiteX83" fmla="*/ 273943 w 578320"/>
              <a:gd name="connsiteY83" fmla="*/ 221031 h 533197"/>
              <a:gd name="connsiteX84" fmla="*/ 180790 w 578320"/>
              <a:gd name="connsiteY84" fmla="*/ 206295 h 533197"/>
              <a:gd name="connsiteX85" fmla="*/ 228750 w 578320"/>
              <a:gd name="connsiteY85" fmla="*/ 163010 h 533197"/>
              <a:gd name="connsiteX86" fmla="*/ 260108 w 578320"/>
              <a:gd name="connsiteY86" fmla="*/ 127093 h 533197"/>
              <a:gd name="connsiteX87" fmla="*/ 246274 w 578320"/>
              <a:gd name="connsiteY87" fmla="*/ 98543 h 533197"/>
              <a:gd name="connsiteX88" fmla="*/ 230594 w 578320"/>
              <a:gd name="connsiteY88" fmla="*/ 78282 h 533197"/>
              <a:gd name="connsiteX89" fmla="*/ 235206 w 578320"/>
              <a:gd name="connsiteY89" fmla="*/ 63546 h 533197"/>
              <a:gd name="connsiteX90" fmla="*/ 235206 w 578320"/>
              <a:gd name="connsiteY90" fmla="*/ 50653 h 533197"/>
              <a:gd name="connsiteX91" fmla="*/ 288699 w 578320"/>
              <a:gd name="connsiteY9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78320" h="533197">
                <a:moveTo>
                  <a:pt x="469488" y="312166"/>
                </a:moveTo>
                <a:cubicBezTo>
                  <a:pt x="499002" y="312166"/>
                  <a:pt x="523904" y="335190"/>
                  <a:pt x="523904" y="363740"/>
                </a:cubicBezTo>
                <a:lnTo>
                  <a:pt x="523904" y="376634"/>
                </a:lnTo>
                <a:cubicBezTo>
                  <a:pt x="523904" y="376634"/>
                  <a:pt x="529438" y="381238"/>
                  <a:pt x="527594" y="391369"/>
                </a:cubicBezTo>
                <a:cubicBezTo>
                  <a:pt x="526671" y="404262"/>
                  <a:pt x="512837" y="411630"/>
                  <a:pt x="512837" y="411630"/>
                </a:cubicBezTo>
                <a:cubicBezTo>
                  <a:pt x="512837" y="411630"/>
                  <a:pt x="509147" y="430970"/>
                  <a:pt x="498080" y="440180"/>
                </a:cubicBezTo>
                <a:cubicBezTo>
                  <a:pt x="494391" y="467809"/>
                  <a:pt x="513759" y="470572"/>
                  <a:pt x="529438" y="475176"/>
                </a:cubicBezTo>
                <a:cubicBezTo>
                  <a:pt x="555263" y="483465"/>
                  <a:pt x="578320" y="485307"/>
                  <a:pt x="578320" y="518462"/>
                </a:cubicBezTo>
                <a:cubicBezTo>
                  <a:pt x="578320" y="525829"/>
                  <a:pt x="543273" y="532276"/>
                  <a:pt x="485168" y="533197"/>
                </a:cubicBezTo>
                <a:lnTo>
                  <a:pt x="477789" y="486228"/>
                </a:lnTo>
                <a:lnTo>
                  <a:pt x="481478" y="479781"/>
                </a:lnTo>
                <a:cubicBezTo>
                  <a:pt x="481478" y="478860"/>
                  <a:pt x="481478" y="477939"/>
                  <a:pt x="480556" y="477939"/>
                </a:cubicBezTo>
                <a:lnTo>
                  <a:pt x="471333" y="466888"/>
                </a:lnTo>
                <a:cubicBezTo>
                  <a:pt x="470411" y="465967"/>
                  <a:pt x="468566" y="465967"/>
                  <a:pt x="467644" y="466888"/>
                </a:cubicBezTo>
                <a:lnTo>
                  <a:pt x="458421" y="477939"/>
                </a:lnTo>
                <a:cubicBezTo>
                  <a:pt x="457499" y="477939"/>
                  <a:pt x="457499" y="478860"/>
                  <a:pt x="458421" y="479781"/>
                </a:cubicBezTo>
                <a:lnTo>
                  <a:pt x="462110" y="486228"/>
                </a:lnTo>
                <a:lnTo>
                  <a:pt x="454732" y="533197"/>
                </a:lnTo>
                <a:cubicBezTo>
                  <a:pt x="396627" y="532276"/>
                  <a:pt x="361579" y="525829"/>
                  <a:pt x="361579" y="518462"/>
                </a:cubicBezTo>
                <a:cubicBezTo>
                  <a:pt x="361579" y="485307"/>
                  <a:pt x="384637" y="483465"/>
                  <a:pt x="409539" y="475176"/>
                </a:cubicBezTo>
                <a:cubicBezTo>
                  <a:pt x="425218" y="470572"/>
                  <a:pt x="444586" y="466888"/>
                  <a:pt x="440897" y="440180"/>
                </a:cubicBezTo>
                <a:cubicBezTo>
                  <a:pt x="430752" y="430970"/>
                  <a:pt x="427063" y="411630"/>
                  <a:pt x="427063" y="411630"/>
                </a:cubicBezTo>
                <a:cubicBezTo>
                  <a:pt x="427063" y="411630"/>
                  <a:pt x="413228" y="404262"/>
                  <a:pt x="411383" y="391369"/>
                </a:cubicBezTo>
                <a:cubicBezTo>
                  <a:pt x="410461" y="381238"/>
                  <a:pt x="415995" y="376634"/>
                  <a:pt x="415995" y="376634"/>
                </a:cubicBezTo>
                <a:lnTo>
                  <a:pt x="415995" y="363740"/>
                </a:lnTo>
                <a:cubicBezTo>
                  <a:pt x="415995" y="335190"/>
                  <a:pt x="439975" y="312166"/>
                  <a:pt x="469488" y="312166"/>
                </a:cubicBezTo>
                <a:close/>
                <a:moveTo>
                  <a:pt x="107909" y="312166"/>
                </a:moveTo>
                <a:cubicBezTo>
                  <a:pt x="138345" y="312166"/>
                  <a:pt x="162325" y="335190"/>
                  <a:pt x="162325" y="363740"/>
                </a:cubicBezTo>
                <a:lnTo>
                  <a:pt x="162325" y="376634"/>
                </a:lnTo>
                <a:cubicBezTo>
                  <a:pt x="162325" y="376634"/>
                  <a:pt x="167859" y="381238"/>
                  <a:pt x="166937" y="391369"/>
                </a:cubicBezTo>
                <a:cubicBezTo>
                  <a:pt x="165092" y="404262"/>
                  <a:pt x="151257" y="411630"/>
                  <a:pt x="151257" y="411630"/>
                </a:cubicBezTo>
                <a:cubicBezTo>
                  <a:pt x="151257" y="411630"/>
                  <a:pt x="147568" y="430970"/>
                  <a:pt x="137423" y="440180"/>
                </a:cubicBezTo>
                <a:cubicBezTo>
                  <a:pt x="132811" y="467809"/>
                  <a:pt x="152180" y="470572"/>
                  <a:pt x="167859" y="475176"/>
                </a:cubicBezTo>
                <a:cubicBezTo>
                  <a:pt x="193684" y="483465"/>
                  <a:pt x="216741" y="485307"/>
                  <a:pt x="216741" y="518462"/>
                </a:cubicBezTo>
                <a:cubicBezTo>
                  <a:pt x="216741" y="525829"/>
                  <a:pt x="181693" y="532276"/>
                  <a:pt x="123588" y="533197"/>
                </a:cubicBezTo>
                <a:lnTo>
                  <a:pt x="116210" y="486228"/>
                </a:lnTo>
                <a:lnTo>
                  <a:pt x="119899" y="479781"/>
                </a:lnTo>
                <a:cubicBezTo>
                  <a:pt x="120821" y="478860"/>
                  <a:pt x="119899" y="477939"/>
                  <a:pt x="119899" y="477939"/>
                </a:cubicBezTo>
                <a:lnTo>
                  <a:pt x="109754" y="466888"/>
                </a:lnTo>
                <a:cubicBezTo>
                  <a:pt x="108832" y="465967"/>
                  <a:pt x="107909" y="465967"/>
                  <a:pt x="106987" y="466888"/>
                </a:cubicBezTo>
                <a:lnTo>
                  <a:pt x="96842" y="477939"/>
                </a:lnTo>
                <a:cubicBezTo>
                  <a:pt x="96842" y="477939"/>
                  <a:pt x="95919" y="478860"/>
                  <a:pt x="96842" y="479781"/>
                </a:cubicBezTo>
                <a:lnTo>
                  <a:pt x="100531" y="486228"/>
                </a:lnTo>
                <a:lnTo>
                  <a:pt x="93152" y="533197"/>
                </a:lnTo>
                <a:cubicBezTo>
                  <a:pt x="35047" y="532276"/>
                  <a:pt x="0" y="525829"/>
                  <a:pt x="0" y="518462"/>
                </a:cubicBezTo>
                <a:cubicBezTo>
                  <a:pt x="0" y="485307"/>
                  <a:pt x="23057" y="483465"/>
                  <a:pt x="48882" y="475176"/>
                </a:cubicBezTo>
                <a:cubicBezTo>
                  <a:pt x="64561" y="470572"/>
                  <a:pt x="83929" y="466888"/>
                  <a:pt x="79318" y="440180"/>
                </a:cubicBezTo>
                <a:cubicBezTo>
                  <a:pt x="69173" y="430970"/>
                  <a:pt x="65483" y="411630"/>
                  <a:pt x="65483" y="411630"/>
                </a:cubicBezTo>
                <a:cubicBezTo>
                  <a:pt x="65483" y="411630"/>
                  <a:pt x="51649" y="404262"/>
                  <a:pt x="49804" y="391369"/>
                </a:cubicBezTo>
                <a:cubicBezTo>
                  <a:pt x="48882" y="381238"/>
                  <a:pt x="54416" y="376634"/>
                  <a:pt x="54416" y="376634"/>
                </a:cubicBezTo>
                <a:lnTo>
                  <a:pt x="54416" y="363740"/>
                </a:lnTo>
                <a:cubicBezTo>
                  <a:pt x="54416" y="335190"/>
                  <a:pt x="78396" y="312166"/>
                  <a:pt x="107909" y="312166"/>
                </a:cubicBezTo>
                <a:close/>
                <a:moveTo>
                  <a:pt x="288717" y="237601"/>
                </a:moveTo>
                <a:cubicBezTo>
                  <a:pt x="297024" y="237601"/>
                  <a:pt x="303485" y="244048"/>
                  <a:pt x="303485" y="252338"/>
                </a:cubicBezTo>
                <a:lnTo>
                  <a:pt x="303485" y="331547"/>
                </a:lnTo>
                <a:lnTo>
                  <a:pt x="384708" y="398782"/>
                </a:lnTo>
                <a:cubicBezTo>
                  <a:pt x="390246" y="403387"/>
                  <a:pt x="391169" y="412598"/>
                  <a:pt x="386554" y="419045"/>
                </a:cubicBezTo>
                <a:cubicBezTo>
                  <a:pt x="383785" y="421808"/>
                  <a:pt x="379170" y="423650"/>
                  <a:pt x="375478" y="423650"/>
                </a:cubicBezTo>
                <a:cubicBezTo>
                  <a:pt x="371786" y="423650"/>
                  <a:pt x="369017" y="422729"/>
                  <a:pt x="366248" y="420887"/>
                </a:cubicBezTo>
                <a:lnTo>
                  <a:pt x="288717" y="356415"/>
                </a:lnTo>
                <a:lnTo>
                  <a:pt x="212108" y="420887"/>
                </a:lnTo>
                <a:cubicBezTo>
                  <a:pt x="205647" y="425492"/>
                  <a:pt x="196417" y="424571"/>
                  <a:pt x="191802" y="419045"/>
                </a:cubicBezTo>
                <a:cubicBezTo>
                  <a:pt x="186264" y="412598"/>
                  <a:pt x="187187" y="403387"/>
                  <a:pt x="193648" y="398782"/>
                </a:cubicBezTo>
                <a:lnTo>
                  <a:pt x="274872" y="331547"/>
                </a:lnTo>
                <a:lnTo>
                  <a:pt x="274872" y="252338"/>
                </a:lnTo>
                <a:cubicBezTo>
                  <a:pt x="274872" y="244048"/>
                  <a:pt x="281333" y="237601"/>
                  <a:pt x="288717" y="237601"/>
                </a:cubicBezTo>
                <a:close/>
                <a:moveTo>
                  <a:pt x="288699" y="0"/>
                </a:moveTo>
                <a:cubicBezTo>
                  <a:pt x="318213" y="0"/>
                  <a:pt x="343115" y="22103"/>
                  <a:pt x="343115" y="50653"/>
                </a:cubicBezTo>
                <a:lnTo>
                  <a:pt x="343115" y="63546"/>
                </a:lnTo>
                <a:cubicBezTo>
                  <a:pt x="343115" y="63546"/>
                  <a:pt x="348649" y="68151"/>
                  <a:pt x="346805" y="78282"/>
                </a:cubicBezTo>
                <a:cubicBezTo>
                  <a:pt x="345882" y="92096"/>
                  <a:pt x="332048" y="98543"/>
                  <a:pt x="332048" y="98543"/>
                </a:cubicBezTo>
                <a:cubicBezTo>
                  <a:pt x="332048" y="98543"/>
                  <a:pt x="328358" y="117883"/>
                  <a:pt x="318213" y="127093"/>
                </a:cubicBezTo>
                <a:cubicBezTo>
                  <a:pt x="313602" y="154722"/>
                  <a:pt x="332970" y="157484"/>
                  <a:pt x="348649" y="163010"/>
                </a:cubicBezTo>
                <a:cubicBezTo>
                  <a:pt x="374474" y="171299"/>
                  <a:pt x="397531" y="172220"/>
                  <a:pt x="397531" y="206295"/>
                </a:cubicBezTo>
                <a:cubicBezTo>
                  <a:pt x="397531" y="212742"/>
                  <a:pt x="362484" y="219189"/>
                  <a:pt x="304379" y="220110"/>
                </a:cubicBezTo>
                <a:lnTo>
                  <a:pt x="297000" y="173141"/>
                </a:lnTo>
                <a:lnTo>
                  <a:pt x="300689" y="167615"/>
                </a:lnTo>
                <a:cubicBezTo>
                  <a:pt x="300689" y="166694"/>
                  <a:pt x="300689" y="165773"/>
                  <a:pt x="300689" y="164852"/>
                </a:cubicBezTo>
                <a:lnTo>
                  <a:pt x="290544" y="154722"/>
                </a:lnTo>
                <a:cubicBezTo>
                  <a:pt x="289622" y="153801"/>
                  <a:pt x="287777" y="153801"/>
                  <a:pt x="287777" y="154722"/>
                </a:cubicBezTo>
                <a:lnTo>
                  <a:pt x="277632" y="164852"/>
                </a:lnTo>
                <a:cubicBezTo>
                  <a:pt x="276710" y="165773"/>
                  <a:pt x="276710" y="166694"/>
                  <a:pt x="277632" y="167615"/>
                </a:cubicBezTo>
                <a:lnTo>
                  <a:pt x="281321" y="173141"/>
                </a:lnTo>
                <a:lnTo>
                  <a:pt x="273943" y="221031"/>
                </a:lnTo>
                <a:cubicBezTo>
                  <a:pt x="215838" y="219189"/>
                  <a:pt x="180790" y="212742"/>
                  <a:pt x="180790" y="206295"/>
                </a:cubicBezTo>
                <a:cubicBezTo>
                  <a:pt x="180790" y="172220"/>
                  <a:pt x="203848" y="171299"/>
                  <a:pt x="228750" y="163010"/>
                </a:cubicBezTo>
                <a:cubicBezTo>
                  <a:pt x="244429" y="157484"/>
                  <a:pt x="264720" y="154722"/>
                  <a:pt x="260108" y="127093"/>
                </a:cubicBezTo>
                <a:cubicBezTo>
                  <a:pt x="249963" y="117883"/>
                  <a:pt x="246274" y="98543"/>
                  <a:pt x="246274" y="98543"/>
                </a:cubicBezTo>
                <a:cubicBezTo>
                  <a:pt x="246274" y="98543"/>
                  <a:pt x="232439" y="92096"/>
                  <a:pt x="230594" y="78282"/>
                </a:cubicBezTo>
                <a:cubicBezTo>
                  <a:pt x="229672" y="68151"/>
                  <a:pt x="235206" y="63546"/>
                  <a:pt x="235206" y="63546"/>
                </a:cubicBezTo>
                <a:lnTo>
                  <a:pt x="235206" y="50653"/>
                </a:lnTo>
                <a:cubicBezTo>
                  <a:pt x="235206" y="22103"/>
                  <a:pt x="259186" y="0"/>
                  <a:pt x="288699" y="0"/>
                </a:cubicBezTo>
                <a:close/>
              </a:path>
            </a:pathLst>
          </a:custGeom>
          <a:solidFill>
            <a:srgbClr val="17324D"/>
          </a:solid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solidFill>
                <a:schemeClr val="accent1"/>
              </a:solidFill>
              <a:latin typeface="Century Gothic" panose="020B0502020202020204" pitchFamily="34" charset="0"/>
            </a:endParaRPr>
          </a:p>
        </p:txBody>
      </p:sp>
      <p:grpSp>
        <p:nvGrpSpPr>
          <p:cNvPr id="33" name="组合 32">
            <a:extLst>
              <a:ext uri="{FF2B5EF4-FFF2-40B4-BE49-F238E27FC236}">
                <a16:creationId xmlns="" xmlns:a16="http://schemas.microsoft.com/office/drawing/2014/main" id="{C48EB1AC-3C3B-48AE-912D-30682FD04CA4}"/>
              </a:ext>
            </a:extLst>
          </p:cNvPr>
          <p:cNvGrpSpPr/>
          <p:nvPr/>
        </p:nvGrpSpPr>
        <p:grpSpPr>
          <a:xfrm>
            <a:off x="143922" y="223365"/>
            <a:ext cx="11887200" cy="307777"/>
            <a:chOff x="143922" y="775815"/>
            <a:chExt cx="11887200" cy="307777"/>
          </a:xfrm>
        </p:grpSpPr>
        <p:sp>
          <p:nvSpPr>
            <p:cNvPr id="38" name="MH_Entry_1">
              <a:extLst>
                <a:ext uri="{FF2B5EF4-FFF2-40B4-BE49-F238E27FC236}">
                  <a16:creationId xmlns="" xmlns:a16="http://schemas.microsoft.com/office/drawing/2014/main" id="{65CB1994-18A4-40CC-84C6-E1A439B64969}"/>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41" name="直接连接符 3">
              <a:extLst>
                <a:ext uri="{FF2B5EF4-FFF2-40B4-BE49-F238E27FC236}">
                  <a16:creationId xmlns="" xmlns:a16="http://schemas.microsoft.com/office/drawing/2014/main" id="{35C34009-9271-4D5C-9130-BCCBBAA1DDA8}"/>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42" name="直接连接符 4">
              <a:extLst>
                <a:ext uri="{FF2B5EF4-FFF2-40B4-BE49-F238E27FC236}">
                  <a16:creationId xmlns="" xmlns:a16="http://schemas.microsoft.com/office/drawing/2014/main" id="{DD4C075A-647E-4198-9EF5-C73B077D4778}"/>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7492101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wipe(right)">
                                      <p:cBhvr>
                                        <p:cTn id="13" dur="500"/>
                                        <p:tgtEl>
                                          <p:spTgt spid="58"/>
                                        </p:tgtEl>
                                      </p:cBhvr>
                                    </p:animEffect>
                                  </p:childTnLst>
                                </p:cTn>
                              </p:par>
                              <p:par>
                                <p:cTn id="14" presetID="22" presetClass="entr" presetSubtype="2" fill="hold" nodeType="withEffect">
                                  <p:stCondLst>
                                    <p:cond delay="0"/>
                                  </p:stCondLst>
                                  <p:childTnLst>
                                    <p:set>
                                      <p:cBhvr>
                                        <p:cTn id="15" dur="1" fill="hold">
                                          <p:stCondLst>
                                            <p:cond delay="0"/>
                                          </p:stCondLst>
                                        </p:cTn>
                                        <p:tgtEl>
                                          <p:spTgt spid="61"/>
                                        </p:tgtEl>
                                        <p:attrNameLst>
                                          <p:attrName>style.visibility</p:attrName>
                                        </p:attrNameLst>
                                      </p:cBhvr>
                                      <p:to>
                                        <p:strVal val="visible"/>
                                      </p:to>
                                    </p:set>
                                    <p:animEffect transition="in" filter="wipe(right)">
                                      <p:cBhvr>
                                        <p:cTn id="16" dur="500"/>
                                        <p:tgtEl>
                                          <p:spTgt spid="61"/>
                                        </p:tgtEl>
                                      </p:cBhvr>
                                    </p:animEffect>
                                  </p:childTnLst>
                                </p:cTn>
                              </p:par>
                              <p:par>
                                <p:cTn id="17" presetID="22" presetClass="entr" presetSubtype="8" fill="hold" nodeType="with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left)">
                                      <p:cBhvr>
                                        <p:cTn id="19" dur="500"/>
                                        <p:tgtEl>
                                          <p:spTgt spid="52"/>
                                        </p:tgtEl>
                                      </p:cBhvr>
                                    </p:animEffect>
                                  </p:childTnLst>
                                </p:cTn>
                              </p:par>
                              <p:par>
                                <p:cTn id="20" presetID="22" presetClass="entr" presetSubtype="8" fill="hold" nodeType="with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wipe(left)">
                                      <p:cBhvr>
                                        <p:cTn id="22" dur="500"/>
                                        <p:tgtEl>
                                          <p:spTgt spid="55"/>
                                        </p:tgtEl>
                                      </p:cBhvr>
                                    </p:animEffect>
                                  </p:childTnLst>
                                </p:cTn>
                              </p:par>
                            </p:childTnLst>
                          </p:cTn>
                        </p:par>
                        <p:par>
                          <p:cTn id="23" fill="hold">
                            <p:stCondLst>
                              <p:cond delay="1000"/>
                            </p:stCondLst>
                            <p:childTnLst>
                              <p:par>
                                <p:cTn id="24" presetID="53" presetClass="entr" presetSubtype="16" fill="hold" grpId="0" nodeType="after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p:cTn id="26" dur="500" fill="hold"/>
                                        <p:tgtEl>
                                          <p:spTgt spid="34"/>
                                        </p:tgtEl>
                                        <p:attrNameLst>
                                          <p:attrName>ppt_w</p:attrName>
                                        </p:attrNameLst>
                                      </p:cBhvr>
                                      <p:tavLst>
                                        <p:tav tm="0">
                                          <p:val>
                                            <p:fltVal val="0"/>
                                          </p:val>
                                        </p:tav>
                                        <p:tav tm="100000">
                                          <p:val>
                                            <p:strVal val="#ppt_w"/>
                                          </p:val>
                                        </p:tav>
                                      </p:tavLst>
                                    </p:anim>
                                    <p:anim calcmode="lin" valueType="num">
                                      <p:cBhvr>
                                        <p:cTn id="27" dur="500" fill="hold"/>
                                        <p:tgtEl>
                                          <p:spTgt spid="34"/>
                                        </p:tgtEl>
                                        <p:attrNameLst>
                                          <p:attrName>ppt_h</p:attrName>
                                        </p:attrNameLst>
                                      </p:cBhvr>
                                      <p:tavLst>
                                        <p:tav tm="0">
                                          <p:val>
                                            <p:fltVal val="0"/>
                                          </p:val>
                                        </p:tav>
                                        <p:tav tm="100000">
                                          <p:val>
                                            <p:strVal val="#ppt_h"/>
                                          </p:val>
                                        </p:tav>
                                      </p:tavLst>
                                    </p:anim>
                                    <p:animEffect transition="in" filter="fade">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8EF828DD-96D1-428F-A22C-AEF02D37EC4D}"/>
              </a:ext>
            </a:extLst>
          </p:cNvPr>
          <p:cNvSpPr/>
          <p:nvPr/>
        </p:nvSpPr>
        <p:spPr>
          <a:xfrm>
            <a:off x="4516910" y="1567543"/>
            <a:ext cx="3105805" cy="1844891"/>
          </a:xfrm>
          <a:prstGeom prst="rect">
            <a:avLst/>
          </a:prstGeom>
          <a:solidFill>
            <a:srgbClr val="1732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a:extLst>
              <a:ext uri="{FF2B5EF4-FFF2-40B4-BE49-F238E27FC236}">
                <a16:creationId xmlns="" xmlns:a16="http://schemas.microsoft.com/office/drawing/2014/main" id="{20F0D65B-224D-493A-AFBF-B0C036FD4421}"/>
              </a:ext>
            </a:extLst>
          </p:cNvPr>
          <p:cNvSpPr/>
          <p:nvPr/>
        </p:nvSpPr>
        <p:spPr>
          <a:xfrm>
            <a:off x="4525549" y="3773902"/>
            <a:ext cx="3105805" cy="1844891"/>
          </a:xfrm>
          <a:prstGeom prst="rect">
            <a:avLst/>
          </a:prstGeom>
          <a:solidFill>
            <a:srgbClr val="1732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4771364" y="4109552"/>
            <a:ext cx="2885371" cy="1156908"/>
            <a:chOff x="7523107" y="3278623"/>
            <a:chExt cx="2885371" cy="1156908"/>
          </a:xfrm>
        </p:grpSpPr>
        <p:sp>
          <p:nvSpPr>
            <p:cNvPr id="81" name="矩形 80"/>
            <p:cNvSpPr/>
            <p:nvPr/>
          </p:nvSpPr>
          <p:spPr>
            <a:xfrm>
              <a:off x="7523107" y="3278623"/>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latin typeface="等线" panose="02010600030101010101" pitchFamily="2" charset="-122"/>
                  <a:ea typeface="等线" panose="02010600030101010101" pitchFamily="2" charset="-122"/>
                </a:rPr>
                <a:t>标题文字添加</a:t>
              </a:r>
            </a:p>
          </p:txBody>
        </p:sp>
        <p:sp>
          <p:nvSpPr>
            <p:cNvPr id="87" name="文本框 86"/>
            <p:cNvSpPr txBox="1"/>
            <p:nvPr/>
          </p:nvSpPr>
          <p:spPr>
            <a:xfrm>
              <a:off x="7523107" y="3641467"/>
              <a:ext cx="2885371" cy="794064"/>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93" name="组合 92"/>
          <p:cNvGrpSpPr/>
          <p:nvPr/>
        </p:nvGrpSpPr>
        <p:grpSpPr>
          <a:xfrm>
            <a:off x="4659940" y="1928501"/>
            <a:ext cx="2885371" cy="1103854"/>
            <a:chOff x="7523107" y="3331677"/>
            <a:chExt cx="2885371" cy="1103854"/>
          </a:xfrm>
        </p:grpSpPr>
        <p:sp>
          <p:nvSpPr>
            <p:cNvPr id="94" name="矩形 93"/>
            <p:cNvSpPr/>
            <p:nvPr/>
          </p:nvSpPr>
          <p:spPr>
            <a:xfrm>
              <a:off x="8166504" y="3331677"/>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bg1"/>
                  </a:solidFill>
                  <a:latin typeface="等线" panose="02010600030101010101" pitchFamily="2" charset="-122"/>
                  <a:ea typeface="等线" panose="02010600030101010101" pitchFamily="2" charset="-122"/>
                </a:rPr>
                <a:t>标题文字添加</a:t>
              </a:r>
            </a:p>
          </p:txBody>
        </p:sp>
        <p:sp>
          <p:nvSpPr>
            <p:cNvPr id="95" name="文本框 94"/>
            <p:cNvSpPr txBox="1"/>
            <p:nvPr/>
          </p:nvSpPr>
          <p:spPr>
            <a:xfrm>
              <a:off x="7523107" y="3641467"/>
              <a:ext cx="2885371" cy="794064"/>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000" dirty="0">
                  <a:solidFill>
                    <a:schemeClr val="bg1"/>
                  </a:solidFill>
                  <a:latin typeface="Century Gothic" panose="020B0502020202020204" pitchFamily="34" charset="0"/>
                  <a:ea typeface="+mj-ea"/>
                </a:rPr>
                <a:t>The user can demonstrate on a projector or computer, or print the presentation and make it into a film to be used in a wider field.</a:t>
              </a:r>
            </a:p>
          </p:txBody>
        </p:sp>
      </p:grpSp>
      <p:sp>
        <p:nvSpPr>
          <p:cNvPr id="3" name="矩形 2">
            <a:extLst>
              <a:ext uri="{FF2B5EF4-FFF2-40B4-BE49-F238E27FC236}">
                <a16:creationId xmlns="" xmlns:a16="http://schemas.microsoft.com/office/drawing/2014/main" id="{BC9BA8ED-B9EB-4776-B847-074355913DA2}"/>
              </a:ext>
            </a:extLst>
          </p:cNvPr>
          <p:cNvSpPr/>
          <p:nvPr/>
        </p:nvSpPr>
        <p:spPr>
          <a:xfrm>
            <a:off x="7953829" y="1343264"/>
            <a:ext cx="3425371" cy="4717143"/>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a:extLst>
              <a:ext uri="{FF2B5EF4-FFF2-40B4-BE49-F238E27FC236}">
                <a16:creationId xmlns="" xmlns:a16="http://schemas.microsoft.com/office/drawing/2014/main" id="{C1292FC6-2708-4EF0-9265-D4AABDEFBCEC}"/>
              </a:ext>
            </a:extLst>
          </p:cNvPr>
          <p:cNvSpPr/>
          <p:nvPr/>
        </p:nvSpPr>
        <p:spPr>
          <a:xfrm>
            <a:off x="754550" y="1329692"/>
            <a:ext cx="3425371" cy="4717143"/>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a:extLst>
              <a:ext uri="{FF2B5EF4-FFF2-40B4-BE49-F238E27FC236}">
                <a16:creationId xmlns="" xmlns:a16="http://schemas.microsoft.com/office/drawing/2014/main" id="{B967DDA1-D24C-4345-8A97-9A57E31E5939}"/>
              </a:ext>
            </a:extLst>
          </p:cNvPr>
          <p:cNvGrpSpPr/>
          <p:nvPr/>
        </p:nvGrpSpPr>
        <p:grpSpPr>
          <a:xfrm>
            <a:off x="143922" y="223365"/>
            <a:ext cx="11887200" cy="307777"/>
            <a:chOff x="143922" y="775815"/>
            <a:chExt cx="11887200" cy="307777"/>
          </a:xfrm>
        </p:grpSpPr>
        <p:sp>
          <p:nvSpPr>
            <p:cNvPr id="19" name="MH_Entry_1">
              <a:extLst>
                <a:ext uri="{FF2B5EF4-FFF2-40B4-BE49-F238E27FC236}">
                  <a16:creationId xmlns="" xmlns:a16="http://schemas.microsoft.com/office/drawing/2014/main" id="{7F4E7BC2-46D2-457A-9A52-16AF21B73F15}"/>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20" name="直接连接符 3">
              <a:extLst>
                <a:ext uri="{FF2B5EF4-FFF2-40B4-BE49-F238E27FC236}">
                  <a16:creationId xmlns="" xmlns:a16="http://schemas.microsoft.com/office/drawing/2014/main" id="{C7950F2C-4709-4759-AB65-4EB0CD2DF39E}"/>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21" name="直接连接符 4">
              <a:extLst>
                <a:ext uri="{FF2B5EF4-FFF2-40B4-BE49-F238E27FC236}">
                  <a16:creationId xmlns="" xmlns:a16="http://schemas.microsoft.com/office/drawing/2014/main" id="{A73E1709-3A93-4AA3-AEE7-DD7A25707DEB}"/>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26236386"/>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500" fill="hold"/>
                                        <p:tgtEl>
                                          <p:spTgt spid="93"/>
                                        </p:tgtEl>
                                        <p:attrNameLst>
                                          <p:attrName>ppt_x</p:attrName>
                                        </p:attrNameLst>
                                      </p:cBhvr>
                                      <p:tavLst>
                                        <p:tav tm="0">
                                          <p:val>
                                            <p:strVal val="0-#ppt_w/2"/>
                                          </p:val>
                                        </p:tav>
                                        <p:tav tm="100000">
                                          <p:val>
                                            <p:strVal val="#ppt_x"/>
                                          </p:val>
                                        </p:tav>
                                      </p:tavLst>
                                    </p:anim>
                                    <p:anim calcmode="lin" valueType="num">
                                      <p:cBhvr additive="base">
                                        <p:cTn id="8" dur="5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500" fill="hold"/>
                                        <p:tgtEl>
                                          <p:spTgt spid="68"/>
                                        </p:tgtEl>
                                        <p:attrNameLst>
                                          <p:attrName>ppt_x</p:attrName>
                                        </p:attrNameLst>
                                      </p:cBhvr>
                                      <p:tavLst>
                                        <p:tav tm="0">
                                          <p:val>
                                            <p:strVal val="1+#ppt_w/2"/>
                                          </p:val>
                                        </p:tav>
                                        <p:tav tm="100000">
                                          <p:val>
                                            <p:strVal val="#ppt_x"/>
                                          </p:val>
                                        </p:tav>
                                      </p:tavLst>
                                    </p:anim>
                                    <p:anim calcmode="lin" valueType="num">
                                      <p:cBhvr additive="base">
                                        <p:cTn id="12"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78" name="文本框 77"/>
          <p:cNvSpPr txBox="1"/>
          <p:nvPr/>
        </p:nvSpPr>
        <p:spPr>
          <a:xfrm>
            <a:off x="8636017" y="2085625"/>
            <a:ext cx="508473" cy="461665"/>
          </a:xfrm>
          <a:prstGeom prst="rect">
            <a:avLst/>
          </a:prstGeom>
          <a:noFill/>
        </p:spPr>
        <p:txBody>
          <a:bodyPr wrap="none" rtlCol="0">
            <a:spAutoFit/>
          </a:bodyPr>
          <a:lstStyle/>
          <a:p>
            <a:r>
              <a:rPr lang="en-US" altLang="zh-CN" sz="2400" dirty="0">
                <a:solidFill>
                  <a:srgbClr val="132E4A"/>
                </a:solidFill>
                <a:latin typeface="等线" panose="02010600030101010101" pitchFamily="2" charset="-122"/>
                <a:ea typeface="等线" panose="02010600030101010101" pitchFamily="2" charset="-122"/>
              </a:rPr>
              <a:t>01</a:t>
            </a:r>
            <a:endParaRPr lang="zh-CN" altLang="en-US" sz="2400" dirty="0">
              <a:solidFill>
                <a:srgbClr val="132E4A"/>
              </a:solidFill>
              <a:latin typeface="等线" panose="02010600030101010101" pitchFamily="2" charset="-122"/>
              <a:ea typeface="等线" panose="02010600030101010101" pitchFamily="2" charset="-122"/>
            </a:endParaRPr>
          </a:p>
        </p:txBody>
      </p:sp>
      <p:sp>
        <p:nvSpPr>
          <p:cNvPr id="89" name="文本框 88"/>
          <p:cNvSpPr txBox="1"/>
          <p:nvPr/>
        </p:nvSpPr>
        <p:spPr>
          <a:xfrm>
            <a:off x="9163726" y="2036698"/>
            <a:ext cx="2908307" cy="523220"/>
          </a:xfrm>
          <a:prstGeom prst="rect">
            <a:avLst/>
          </a:prstGeom>
          <a:noFill/>
        </p:spPr>
        <p:txBody>
          <a:bodyPr wrap="square" rtlCol="0">
            <a:spAutoFit/>
          </a:bodyPr>
          <a:lstStyle/>
          <a:p>
            <a:r>
              <a:rPr lang="zh-CN" altLang="en-US" sz="2800" b="1" dirty="0">
                <a:solidFill>
                  <a:srgbClr val="132E4A"/>
                </a:solidFill>
                <a:latin typeface="等线" panose="02010600030101010101" pitchFamily="2" charset="-122"/>
                <a:ea typeface="等线" panose="02010600030101010101" pitchFamily="2" charset="-122"/>
              </a:rPr>
              <a:t>添加标题</a:t>
            </a:r>
          </a:p>
        </p:txBody>
      </p:sp>
      <p:sp>
        <p:nvSpPr>
          <p:cNvPr id="90" name="矩形 89"/>
          <p:cNvSpPr/>
          <p:nvPr/>
        </p:nvSpPr>
        <p:spPr>
          <a:xfrm>
            <a:off x="8675393" y="2572544"/>
            <a:ext cx="3017496" cy="1938992"/>
          </a:xfrm>
          <a:prstGeom prst="rect">
            <a:avLst/>
          </a:prstGeom>
        </p:spPr>
        <p:txBody>
          <a:bodyPr wrap="square">
            <a:spAutoFit/>
          </a:bodyPr>
          <a:lstStyle/>
          <a:p>
            <a:pPr>
              <a:lnSpc>
                <a:spcPct val="150000"/>
              </a:lnSpc>
            </a:pPr>
            <a:r>
              <a:rPr lang="zh-CN" altLang="en-US" sz="2000"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请添加文字描述请添加文字描述请添加文字描述请添加文字描述请添加文字描述</a:t>
            </a:r>
          </a:p>
        </p:txBody>
      </p:sp>
      <p:sp>
        <p:nvSpPr>
          <p:cNvPr id="91" name="文本框 90"/>
          <p:cNvSpPr txBox="1"/>
          <p:nvPr/>
        </p:nvSpPr>
        <p:spPr>
          <a:xfrm>
            <a:off x="5237155" y="3473490"/>
            <a:ext cx="508473" cy="461665"/>
          </a:xfrm>
          <a:prstGeom prst="rect">
            <a:avLst/>
          </a:prstGeom>
          <a:noFill/>
        </p:spPr>
        <p:txBody>
          <a:bodyPr wrap="none" rtlCol="0">
            <a:spAutoFit/>
          </a:bodyPr>
          <a:lstStyle/>
          <a:p>
            <a:r>
              <a:rPr lang="en-US" altLang="zh-CN" sz="2400" dirty="0">
                <a:solidFill>
                  <a:srgbClr val="132E4A"/>
                </a:solidFill>
                <a:latin typeface="等线" panose="02010600030101010101" pitchFamily="2" charset="-122"/>
                <a:ea typeface="等线" panose="02010600030101010101" pitchFamily="2" charset="-122"/>
              </a:rPr>
              <a:t>02</a:t>
            </a:r>
            <a:endParaRPr lang="zh-CN" altLang="en-US" sz="2400" dirty="0">
              <a:solidFill>
                <a:srgbClr val="132E4A"/>
              </a:solidFill>
              <a:latin typeface="等线" panose="02010600030101010101" pitchFamily="2" charset="-122"/>
              <a:ea typeface="等线" panose="02010600030101010101" pitchFamily="2" charset="-122"/>
            </a:endParaRPr>
          </a:p>
        </p:txBody>
      </p:sp>
      <p:sp>
        <p:nvSpPr>
          <p:cNvPr id="92" name="文本框 91"/>
          <p:cNvSpPr txBox="1"/>
          <p:nvPr/>
        </p:nvSpPr>
        <p:spPr>
          <a:xfrm>
            <a:off x="5679371" y="3377781"/>
            <a:ext cx="2908307" cy="523220"/>
          </a:xfrm>
          <a:prstGeom prst="rect">
            <a:avLst/>
          </a:prstGeom>
          <a:noFill/>
        </p:spPr>
        <p:txBody>
          <a:bodyPr wrap="square" rtlCol="0">
            <a:spAutoFit/>
          </a:bodyPr>
          <a:lstStyle/>
          <a:p>
            <a:r>
              <a:rPr lang="zh-CN" altLang="en-US" sz="2800" b="1" dirty="0">
                <a:solidFill>
                  <a:srgbClr val="132E4A"/>
                </a:solidFill>
                <a:latin typeface="等线" panose="02010600030101010101" pitchFamily="2" charset="-122"/>
                <a:ea typeface="等线" panose="02010600030101010101" pitchFamily="2" charset="-122"/>
              </a:rPr>
              <a:t>添加标题</a:t>
            </a:r>
          </a:p>
        </p:txBody>
      </p:sp>
      <p:sp>
        <p:nvSpPr>
          <p:cNvPr id="93" name="矩形 92"/>
          <p:cNvSpPr/>
          <p:nvPr/>
        </p:nvSpPr>
        <p:spPr>
          <a:xfrm>
            <a:off x="5354012" y="3887813"/>
            <a:ext cx="2830689" cy="1477328"/>
          </a:xfrm>
          <a:prstGeom prst="rect">
            <a:avLst/>
          </a:prstGeom>
        </p:spPr>
        <p:txBody>
          <a:bodyPr wrap="square">
            <a:spAutoFit/>
          </a:bodyPr>
          <a:lstStyle/>
          <a:p>
            <a:pPr>
              <a:lnSpc>
                <a:spcPct val="150000"/>
              </a:lnSpc>
            </a:pPr>
            <a:r>
              <a:rPr lang="zh-CN" altLang="en-US" sz="2000"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请添加文字描述请添加文字描述请添加文字描述请添加文字描述</a:t>
            </a:r>
          </a:p>
        </p:txBody>
      </p:sp>
      <p:sp>
        <p:nvSpPr>
          <p:cNvPr id="94" name="文本框 93"/>
          <p:cNvSpPr txBox="1"/>
          <p:nvPr/>
        </p:nvSpPr>
        <p:spPr>
          <a:xfrm>
            <a:off x="1869432" y="4856537"/>
            <a:ext cx="508473" cy="461665"/>
          </a:xfrm>
          <a:prstGeom prst="rect">
            <a:avLst/>
          </a:prstGeom>
          <a:noFill/>
        </p:spPr>
        <p:txBody>
          <a:bodyPr wrap="none" rtlCol="0">
            <a:spAutoFit/>
          </a:bodyPr>
          <a:lstStyle/>
          <a:p>
            <a:r>
              <a:rPr lang="en-US" altLang="zh-CN" sz="2400" dirty="0">
                <a:solidFill>
                  <a:srgbClr val="132E4A"/>
                </a:solidFill>
                <a:latin typeface="等线" panose="02010600030101010101" pitchFamily="2" charset="-122"/>
                <a:ea typeface="等线" panose="02010600030101010101" pitchFamily="2" charset="-122"/>
              </a:rPr>
              <a:t>03</a:t>
            </a:r>
            <a:endParaRPr lang="zh-CN" altLang="en-US" sz="2400" dirty="0">
              <a:solidFill>
                <a:srgbClr val="132E4A"/>
              </a:solidFill>
              <a:latin typeface="等线" panose="02010600030101010101" pitchFamily="2" charset="-122"/>
              <a:ea typeface="等线" panose="02010600030101010101" pitchFamily="2" charset="-122"/>
            </a:endParaRPr>
          </a:p>
        </p:txBody>
      </p:sp>
      <p:sp>
        <p:nvSpPr>
          <p:cNvPr id="95" name="文本框 94"/>
          <p:cNvSpPr txBox="1"/>
          <p:nvPr/>
        </p:nvSpPr>
        <p:spPr>
          <a:xfrm>
            <a:off x="2346629" y="4758748"/>
            <a:ext cx="2908307" cy="523220"/>
          </a:xfrm>
          <a:prstGeom prst="rect">
            <a:avLst/>
          </a:prstGeom>
          <a:noFill/>
        </p:spPr>
        <p:txBody>
          <a:bodyPr wrap="square" rtlCol="0">
            <a:spAutoFit/>
          </a:bodyPr>
          <a:lstStyle/>
          <a:p>
            <a:r>
              <a:rPr lang="zh-CN" altLang="en-US" sz="2800" b="1" dirty="0">
                <a:solidFill>
                  <a:srgbClr val="132E4A"/>
                </a:solidFill>
                <a:latin typeface="等线" panose="02010600030101010101" pitchFamily="2" charset="-122"/>
                <a:ea typeface="等线" panose="02010600030101010101" pitchFamily="2" charset="-122"/>
              </a:rPr>
              <a:t>添加标题</a:t>
            </a:r>
          </a:p>
        </p:txBody>
      </p:sp>
      <p:sp>
        <p:nvSpPr>
          <p:cNvPr id="96" name="矩形 95"/>
          <p:cNvSpPr/>
          <p:nvPr/>
        </p:nvSpPr>
        <p:spPr>
          <a:xfrm>
            <a:off x="1908808" y="5343456"/>
            <a:ext cx="3127429" cy="1015663"/>
          </a:xfrm>
          <a:prstGeom prst="rect">
            <a:avLst/>
          </a:prstGeom>
        </p:spPr>
        <p:txBody>
          <a:bodyPr wrap="square">
            <a:spAutoFit/>
          </a:bodyPr>
          <a:lstStyle/>
          <a:p>
            <a:pPr>
              <a:lnSpc>
                <a:spcPct val="150000"/>
              </a:lnSpc>
            </a:pPr>
            <a:r>
              <a:rPr lang="zh-CN" altLang="en-US" sz="2000"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请添加文字描述请添加文字描述请添加文字描述</a:t>
            </a:r>
          </a:p>
        </p:txBody>
      </p:sp>
      <p:grpSp>
        <p:nvGrpSpPr>
          <p:cNvPr id="4" name="组合 3"/>
          <p:cNvGrpSpPr/>
          <p:nvPr/>
        </p:nvGrpSpPr>
        <p:grpSpPr>
          <a:xfrm>
            <a:off x="4411496" y="3460950"/>
            <a:ext cx="811530" cy="811530"/>
            <a:chOff x="4194439" y="3343275"/>
            <a:chExt cx="811530" cy="811530"/>
          </a:xfrm>
        </p:grpSpPr>
        <p:sp>
          <p:nvSpPr>
            <p:cNvPr id="61" name="椭圆 60"/>
            <p:cNvSpPr/>
            <p:nvPr/>
          </p:nvSpPr>
          <p:spPr>
            <a:xfrm>
              <a:off x="4194439" y="3343275"/>
              <a:ext cx="811530" cy="811530"/>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38" name="Freeform 18"/>
            <p:cNvSpPr>
              <a:spLocks noEditPoints="1"/>
            </p:cNvSpPr>
            <p:nvPr/>
          </p:nvSpPr>
          <p:spPr bwMode="black">
            <a:xfrm>
              <a:off x="4418472" y="3514349"/>
              <a:ext cx="400708" cy="488859"/>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chemeClr val="bg1">
                <a:lumMod val="50000"/>
              </a:schemeClr>
            </a:solidFill>
            <a:ln>
              <a:noFill/>
            </a:ln>
          </p:spPr>
          <p:txBody>
            <a:bodyPr vert="horz" wrap="square" lIns="82305" tIns="41153" rIns="82305" bIns="41153" numCol="1" anchor="t" anchorCtr="0" compatLnSpc="1"/>
            <a:lstStyle/>
            <a:p>
              <a:endParaRPr lang="en-US" sz="1000" dirty="0">
                <a:latin typeface="等线" panose="02010600030101010101" pitchFamily="2" charset="-122"/>
                <a:ea typeface="等线" panose="02010600030101010101" pitchFamily="2" charset="-122"/>
              </a:endParaRPr>
            </a:p>
          </p:txBody>
        </p:sp>
      </p:grpSp>
      <p:grpSp>
        <p:nvGrpSpPr>
          <p:cNvPr id="8" name="组合 7"/>
          <p:cNvGrpSpPr/>
          <p:nvPr/>
        </p:nvGrpSpPr>
        <p:grpSpPr>
          <a:xfrm>
            <a:off x="1032111" y="4856537"/>
            <a:ext cx="811530" cy="811530"/>
            <a:chOff x="582929" y="1977390"/>
            <a:chExt cx="811530" cy="811530"/>
          </a:xfrm>
        </p:grpSpPr>
        <p:sp>
          <p:nvSpPr>
            <p:cNvPr id="7" name="椭圆 6"/>
            <p:cNvSpPr/>
            <p:nvPr/>
          </p:nvSpPr>
          <p:spPr>
            <a:xfrm>
              <a:off x="582929" y="1977390"/>
              <a:ext cx="811530" cy="811530"/>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39" name="Freeform 45"/>
            <p:cNvSpPr>
              <a:spLocks noEditPoints="1"/>
            </p:cNvSpPr>
            <p:nvPr/>
          </p:nvSpPr>
          <p:spPr bwMode="black">
            <a:xfrm>
              <a:off x="776647" y="2172664"/>
              <a:ext cx="398438" cy="429718"/>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chemeClr val="bg1">
                <a:lumMod val="50000"/>
              </a:schemeClr>
            </a:solidFill>
            <a:ln>
              <a:noFill/>
            </a:ln>
          </p:spPr>
          <p:txBody>
            <a:bodyPr vert="horz" wrap="square" lIns="68568" tIns="34285" rIns="68568" bIns="34285" numCol="1" anchor="t" anchorCtr="0" compatLnSpc="1"/>
            <a:lstStyle/>
            <a:p>
              <a:pPr defTabSz="685165"/>
              <a:endParaRPr lang="en-US" dirty="0">
                <a:solidFill>
                  <a:srgbClr val="FFFFFF"/>
                </a:solidFill>
                <a:latin typeface="等线" panose="02010600030101010101" pitchFamily="2" charset="-122"/>
                <a:ea typeface="等线" panose="02010600030101010101" pitchFamily="2" charset="-122"/>
              </a:endParaRPr>
            </a:p>
          </p:txBody>
        </p:sp>
      </p:grpSp>
      <p:grpSp>
        <p:nvGrpSpPr>
          <p:cNvPr id="2" name="组合 1"/>
          <p:cNvGrpSpPr/>
          <p:nvPr/>
        </p:nvGrpSpPr>
        <p:grpSpPr>
          <a:xfrm>
            <a:off x="7790881" y="2099653"/>
            <a:ext cx="811530" cy="811530"/>
            <a:chOff x="7805948" y="4709160"/>
            <a:chExt cx="811530" cy="811530"/>
          </a:xfrm>
        </p:grpSpPr>
        <p:sp>
          <p:nvSpPr>
            <p:cNvPr id="62" name="椭圆 61"/>
            <p:cNvSpPr/>
            <p:nvPr/>
          </p:nvSpPr>
          <p:spPr>
            <a:xfrm>
              <a:off x="7805948" y="4709160"/>
              <a:ext cx="811530" cy="811530"/>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pic>
          <p:nvPicPr>
            <p:cNvPr id="40" name="Picture 33" descr="C:\Users\HOWARDY.REDMOND\AppData\Local\Microsoft\Windows\Temporary Internet Files\Content.IE5\G469HTVF\MC900442094[1].wmf"/>
            <p:cNvPicPr>
              <a:picLocks noChangeAspect="1" noChangeArrowheads="1"/>
            </p:cNvPicPr>
            <p:nvPr/>
          </p:nvPicPr>
          <p:blipFill>
            <a:blip r:embed="rId4" cstate="screen">
              <a:duotone>
                <a:prstClr val="black"/>
                <a:srgbClr val="D9C3A5">
                  <a:tint val="50000"/>
                  <a:satMod val="180000"/>
                </a:srgbClr>
              </a:duotone>
              <a:extLst>
                <a:ext uri="{28A0092B-C50C-407E-A947-70E740481C1C}">
                  <a14:useLocalDpi xmlns:a14="http://schemas.microsoft.com/office/drawing/2010/main"/>
                </a:ext>
              </a:extLst>
            </a:blip>
            <a:srcRect/>
            <a:stretch>
              <a:fillRect/>
            </a:stretch>
          </p:blipFill>
          <p:spPr bwMode="auto">
            <a:xfrm>
              <a:off x="7907284" y="4926598"/>
              <a:ext cx="642464" cy="39551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组合 13"/>
          <p:cNvGrpSpPr/>
          <p:nvPr/>
        </p:nvGrpSpPr>
        <p:grpSpPr>
          <a:xfrm>
            <a:off x="8602411" y="-69358"/>
            <a:ext cx="3090478" cy="2616648"/>
            <a:chOff x="8382938" y="-69358"/>
            <a:chExt cx="3309951" cy="2439063"/>
          </a:xfrm>
        </p:grpSpPr>
        <p:cxnSp>
          <p:nvCxnSpPr>
            <p:cNvPr id="10" name="直接连接符 9"/>
            <p:cNvCxnSpPr/>
            <p:nvPr/>
          </p:nvCxnSpPr>
          <p:spPr>
            <a:xfrm>
              <a:off x="11692889" y="-69358"/>
              <a:ext cx="0" cy="243906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flipH="1">
              <a:off x="8382938" y="2369705"/>
              <a:ext cx="3309951"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9" name="组合 58"/>
          <p:cNvGrpSpPr/>
          <p:nvPr/>
        </p:nvGrpSpPr>
        <p:grpSpPr>
          <a:xfrm>
            <a:off x="5213403" y="2930044"/>
            <a:ext cx="3042937" cy="957769"/>
            <a:chOff x="8382938" y="-69358"/>
            <a:chExt cx="3309951" cy="2439063"/>
          </a:xfrm>
        </p:grpSpPr>
        <p:cxnSp>
          <p:nvCxnSpPr>
            <p:cNvPr id="60" name="直接连接符 59"/>
            <p:cNvCxnSpPr/>
            <p:nvPr/>
          </p:nvCxnSpPr>
          <p:spPr>
            <a:xfrm>
              <a:off x="11692889" y="-69358"/>
              <a:ext cx="0" cy="243906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 name="直接箭头连接符 62"/>
            <p:cNvCxnSpPr/>
            <p:nvPr/>
          </p:nvCxnSpPr>
          <p:spPr>
            <a:xfrm flipH="1">
              <a:off x="8382938" y="2369705"/>
              <a:ext cx="3309951"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4" name="组合 63"/>
          <p:cNvGrpSpPr/>
          <p:nvPr/>
        </p:nvGrpSpPr>
        <p:grpSpPr>
          <a:xfrm>
            <a:off x="1843642" y="4269980"/>
            <a:ext cx="2992242" cy="986734"/>
            <a:chOff x="8382938" y="-69358"/>
            <a:chExt cx="3309951" cy="2439063"/>
          </a:xfrm>
        </p:grpSpPr>
        <p:cxnSp>
          <p:nvCxnSpPr>
            <p:cNvPr id="65" name="直接连接符 64"/>
            <p:cNvCxnSpPr/>
            <p:nvPr/>
          </p:nvCxnSpPr>
          <p:spPr>
            <a:xfrm>
              <a:off x="11692889" y="-69358"/>
              <a:ext cx="0" cy="243906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 name="直接箭头连接符 68"/>
            <p:cNvCxnSpPr/>
            <p:nvPr/>
          </p:nvCxnSpPr>
          <p:spPr>
            <a:xfrm flipH="1">
              <a:off x="8382938" y="2369705"/>
              <a:ext cx="3309951"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2" name="组合 31">
            <a:extLst>
              <a:ext uri="{FF2B5EF4-FFF2-40B4-BE49-F238E27FC236}">
                <a16:creationId xmlns="" xmlns:a16="http://schemas.microsoft.com/office/drawing/2014/main" id="{B9783265-ABBD-4002-BFAC-66A0B5A71420}"/>
              </a:ext>
            </a:extLst>
          </p:cNvPr>
          <p:cNvGrpSpPr/>
          <p:nvPr/>
        </p:nvGrpSpPr>
        <p:grpSpPr>
          <a:xfrm>
            <a:off x="143922" y="223365"/>
            <a:ext cx="11887200" cy="307777"/>
            <a:chOff x="143922" y="775815"/>
            <a:chExt cx="11887200" cy="307777"/>
          </a:xfrm>
        </p:grpSpPr>
        <p:sp>
          <p:nvSpPr>
            <p:cNvPr id="33" name="MH_Entry_1">
              <a:extLst>
                <a:ext uri="{FF2B5EF4-FFF2-40B4-BE49-F238E27FC236}">
                  <a16:creationId xmlns="" xmlns:a16="http://schemas.microsoft.com/office/drawing/2014/main" id="{92F9B0A5-D248-43E3-B823-F080AA6CB066}"/>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34" name="直接连接符 3">
              <a:extLst>
                <a:ext uri="{FF2B5EF4-FFF2-40B4-BE49-F238E27FC236}">
                  <a16:creationId xmlns="" xmlns:a16="http://schemas.microsoft.com/office/drawing/2014/main" id="{7A76B693-65E1-4A97-A7D0-021E6CA86F46}"/>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35" name="直接连接符 4">
              <a:extLst>
                <a:ext uri="{FF2B5EF4-FFF2-40B4-BE49-F238E27FC236}">
                  <a16:creationId xmlns="" xmlns:a16="http://schemas.microsoft.com/office/drawing/2014/main" id="{FC38E9EC-7723-4D1F-B699-96327E9622D1}"/>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5615453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2" name="椭圆 1"/>
          <p:cNvSpPr/>
          <p:nvPr/>
        </p:nvSpPr>
        <p:spPr>
          <a:xfrm>
            <a:off x="373489" y="2572401"/>
            <a:ext cx="2483893" cy="2483893"/>
          </a:xfrm>
          <a:prstGeom prst="ellipse">
            <a:avLst/>
          </a:prstGeom>
          <a:noFill/>
          <a:ln>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3" name="椭圆 2"/>
          <p:cNvSpPr/>
          <p:nvPr/>
        </p:nvSpPr>
        <p:spPr>
          <a:xfrm>
            <a:off x="3296384" y="2572400"/>
            <a:ext cx="2483893" cy="2483893"/>
          </a:xfrm>
          <a:prstGeom prst="ellipse">
            <a:avLst/>
          </a:prstGeom>
          <a:noFill/>
          <a:ln>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4" name="椭圆 3"/>
          <p:cNvSpPr/>
          <p:nvPr/>
        </p:nvSpPr>
        <p:spPr>
          <a:xfrm>
            <a:off x="6219279" y="2572399"/>
            <a:ext cx="2483893" cy="2483893"/>
          </a:xfrm>
          <a:prstGeom prst="ellipse">
            <a:avLst/>
          </a:prstGeom>
          <a:noFill/>
          <a:ln>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5" name="椭圆 4"/>
          <p:cNvSpPr/>
          <p:nvPr/>
        </p:nvSpPr>
        <p:spPr>
          <a:xfrm>
            <a:off x="9142174" y="2572398"/>
            <a:ext cx="2483893" cy="2483893"/>
          </a:xfrm>
          <a:prstGeom prst="ellipse">
            <a:avLst/>
          </a:prstGeom>
          <a:noFill/>
          <a:ln>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grpSp>
        <p:nvGrpSpPr>
          <p:cNvPr id="12" name="组合 11"/>
          <p:cNvGrpSpPr/>
          <p:nvPr/>
        </p:nvGrpSpPr>
        <p:grpSpPr>
          <a:xfrm>
            <a:off x="2671118" y="3408579"/>
            <a:ext cx="811530" cy="811530"/>
            <a:chOff x="173624" y="2446020"/>
            <a:chExt cx="811530" cy="811530"/>
          </a:xfrm>
          <a:solidFill>
            <a:srgbClr val="132E4A"/>
          </a:solidFill>
        </p:grpSpPr>
        <p:sp>
          <p:nvSpPr>
            <p:cNvPr id="13" name="椭圆 12"/>
            <p:cNvSpPr/>
            <p:nvPr/>
          </p:nvSpPr>
          <p:spPr>
            <a:xfrm>
              <a:off x="173624" y="2446020"/>
              <a:ext cx="811530" cy="811530"/>
            </a:xfrm>
            <a:prstGeom prst="ellipse">
              <a:avLst/>
            </a:prstGeom>
            <a:grpFill/>
            <a:ln w="6350">
              <a:solidFill>
                <a:srgbClr val="356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4" name="Freeform 80"/>
            <p:cNvSpPr>
              <a:spLocks noEditPoints="1"/>
            </p:cNvSpPr>
            <p:nvPr/>
          </p:nvSpPr>
          <p:spPr bwMode="auto">
            <a:xfrm>
              <a:off x="416595" y="2605986"/>
              <a:ext cx="337018" cy="496986"/>
            </a:xfrm>
            <a:custGeom>
              <a:avLst/>
              <a:gdLst>
                <a:gd name="T0" fmla="*/ 273 w 280"/>
                <a:gd name="T1" fmla="*/ 0 h 413"/>
                <a:gd name="T2" fmla="*/ 7 w 280"/>
                <a:gd name="T3" fmla="*/ 0 h 413"/>
                <a:gd name="T4" fmla="*/ 0 w 280"/>
                <a:gd name="T5" fmla="*/ 7 h 413"/>
                <a:gd name="T6" fmla="*/ 0 w 280"/>
                <a:gd name="T7" fmla="*/ 406 h 413"/>
                <a:gd name="T8" fmla="*/ 7 w 280"/>
                <a:gd name="T9" fmla="*/ 413 h 413"/>
                <a:gd name="T10" fmla="*/ 273 w 280"/>
                <a:gd name="T11" fmla="*/ 413 h 413"/>
                <a:gd name="T12" fmla="*/ 280 w 280"/>
                <a:gd name="T13" fmla="*/ 406 h 413"/>
                <a:gd name="T14" fmla="*/ 280 w 280"/>
                <a:gd name="T15" fmla="*/ 7 h 413"/>
                <a:gd name="T16" fmla="*/ 273 w 280"/>
                <a:gd name="T17" fmla="*/ 0 h 413"/>
                <a:gd name="T18" fmla="*/ 266 w 280"/>
                <a:gd name="T19" fmla="*/ 398 h 413"/>
                <a:gd name="T20" fmla="*/ 14 w 280"/>
                <a:gd name="T21" fmla="*/ 398 h 413"/>
                <a:gd name="T22" fmla="*/ 14 w 280"/>
                <a:gd name="T23" fmla="*/ 14 h 413"/>
                <a:gd name="T24" fmla="*/ 266 w 280"/>
                <a:gd name="T25" fmla="*/ 14 h 413"/>
                <a:gd name="T26" fmla="*/ 266 w 280"/>
                <a:gd name="T27" fmla="*/ 398 h 413"/>
                <a:gd name="T28" fmla="*/ 108 w 280"/>
                <a:gd name="T29" fmla="*/ 81 h 413"/>
                <a:gd name="T30" fmla="*/ 174 w 280"/>
                <a:gd name="T31" fmla="*/ 81 h 413"/>
                <a:gd name="T32" fmla="*/ 198 w 280"/>
                <a:gd name="T33" fmla="*/ 57 h 413"/>
                <a:gd name="T34" fmla="*/ 174 w 280"/>
                <a:gd name="T35" fmla="*/ 33 h 413"/>
                <a:gd name="T36" fmla="*/ 108 w 280"/>
                <a:gd name="T37" fmla="*/ 33 h 413"/>
                <a:gd name="T38" fmla="*/ 84 w 280"/>
                <a:gd name="T39" fmla="*/ 57 h 413"/>
                <a:gd name="T40" fmla="*/ 108 w 280"/>
                <a:gd name="T41" fmla="*/ 81 h 413"/>
                <a:gd name="T42" fmla="*/ 108 w 280"/>
                <a:gd name="T43" fmla="*/ 48 h 413"/>
                <a:gd name="T44" fmla="*/ 174 w 280"/>
                <a:gd name="T45" fmla="*/ 48 h 413"/>
                <a:gd name="T46" fmla="*/ 184 w 280"/>
                <a:gd name="T47" fmla="*/ 57 h 413"/>
                <a:gd name="T48" fmla="*/ 174 w 280"/>
                <a:gd name="T49" fmla="*/ 66 h 413"/>
                <a:gd name="T50" fmla="*/ 108 w 280"/>
                <a:gd name="T51" fmla="*/ 66 h 413"/>
                <a:gd name="T52" fmla="*/ 99 w 280"/>
                <a:gd name="T53" fmla="*/ 57 h 413"/>
                <a:gd name="T54" fmla="*/ 108 w 280"/>
                <a:gd name="T55" fmla="*/ 48 h 413"/>
                <a:gd name="T56" fmla="*/ 140 w 280"/>
                <a:gd name="T57" fmla="*/ 207 h 413"/>
                <a:gd name="T58" fmla="*/ 73 w 280"/>
                <a:gd name="T59" fmla="*/ 207 h 413"/>
                <a:gd name="T60" fmla="*/ 73 w 280"/>
                <a:gd name="T61" fmla="*/ 140 h 413"/>
                <a:gd name="T62" fmla="*/ 140 w 280"/>
                <a:gd name="T63" fmla="*/ 140 h 413"/>
                <a:gd name="T64" fmla="*/ 140 w 280"/>
                <a:gd name="T65" fmla="*/ 207 h 413"/>
                <a:gd name="T66" fmla="*/ 206 w 280"/>
                <a:gd name="T67" fmla="*/ 280 h 413"/>
                <a:gd name="T68" fmla="*/ 74 w 280"/>
                <a:gd name="T69" fmla="*/ 280 h 413"/>
                <a:gd name="T70" fmla="*/ 74 w 280"/>
                <a:gd name="T71" fmla="*/ 266 h 413"/>
                <a:gd name="T72" fmla="*/ 206 w 280"/>
                <a:gd name="T73" fmla="*/ 266 h 413"/>
                <a:gd name="T74" fmla="*/ 206 w 280"/>
                <a:gd name="T75" fmla="*/ 280 h 413"/>
                <a:gd name="T76" fmla="*/ 75 w 280"/>
                <a:gd name="T77" fmla="*/ 232 h 413"/>
                <a:gd name="T78" fmla="*/ 207 w 280"/>
                <a:gd name="T79" fmla="*/ 232 h 413"/>
                <a:gd name="T80" fmla="*/ 207 w 280"/>
                <a:gd name="T81" fmla="*/ 247 h 413"/>
                <a:gd name="T82" fmla="*/ 75 w 280"/>
                <a:gd name="T83" fmla="*/ 247 h 413"/>
                <a:gd name="T84" fmla="*/ 75 w 280"/>
                <a:gd name="T85" fmla="*/ 232 h 413"/>
                <a:gd name="T86" fmla="*/ 74 w 280"/>
                <a:gd name="T87" fmla="*/ 313 h 413"/>
                <a:gd name="T88" fmla="*/ 74 w 280"/>
                <a:gd name="T89" fmla="*/ 299 h 413"/>
                <a:gd name="T90" fmla="*/ 206 w 280"/>
                <a:gd name="T91" fmla="*/ 299 h 413"/>
                <a:gd name="T92" fmla="*/ 206 w 280"/>
                <a:gd name="T93" fmla="*/ 313 h 413"/>
                <a:gd name="T94" fmla="*/ 74 w 280"/>
                <a:gd name="T95" fmla="*/ 313 h 413"/>
                <a:gd name="T96" fmla="*/ 206 w 280"/>
                <a:gd name="T97" fmla="*/ 347 h 413"/>
                <a:gd name="T98" fmla="*/ 73 w 280"/>
                <a:gd name="T99" fmla="*/ 347 h 413"/>
                <a:gd name="T100" fmla="*/ 73 w 280"/>
                <a:gd name="T101" fmla="*/ 332 h 413"/>
                <a:gd name="T102" fmla="*/ 206 w 280"/>
                <a:gd name="T103" fmla="*/ 332 h 413"/>
                <a:gd name="T104" fmla="*/ 206 w 280"/>
                <a:gd name="T105" fmla="*/ 347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0" h="413">
                  <a:moveTo>
                    <a:pt x="273" y="0"/>
                  </a:moveTo>
                  <a:cubicBezTo>
                    <a:pt x="7" y="0"/>
                    <a:pt x="7" y="0"/>
                    <a:pt x="7" y="0"/>
                  </a:cubicBezTo>
                  <a:cubicBezTo>
                    <a:pt x="3" y="0"/>
                    <a:pt x="0" y="3"/>
                    <a:pt x="0" y="7"/>
                  </a:cubicBezTo>
                  <a:cubicBezTo>
                    <a:pt x="0" y="406"/>
                    <a:pt x="0" y="406"/>
                    <a:pt x="0" y="406"/>
                  </a:cubicBezTo>
                  <a:cubicBezTo>
                    <a:pt x="0" y="410"/>
                    <a:pt x="3" y="413"/>
                    <a:pt x="7" y="413"/>
                  </a:cubicBezTo>
                  <a:cubicBezTo>
                    <a:pt x="273" y="413"/>
                    <a:pt x="273" y="413"/>
                    <a:pt x="273" y="413"/>
                  </a:cubicBezTo>
                  <a:cubicBezTo>
                    <a:pt x="277" y="413"/>
                    <a:pt x="280" y="410"/>
                    <a:pt x="280" y="406"/>
                  </a:cubicBezTo>
                  <a:cubicBezTo>
                    <a:pt x="280" y="7"/>
                    <a:pt x="280" y="7"/>
                    <a:pt x="280" y="7"/>
                  </a:cubicBezTo>
                  <a:cubicBezTo>
                    <a:pt x="280" y="3"/>
                    <a:pt x="277" y="0"/>
                    <a:pt x="273" y="0"/>
                  </a:cubicBezTo>
                  <a:close/>
                  <a:moveTo>
                    <a:pt x="266" y="398"/>
                  </a:moveTo>
                  <a:cubicBezTo>
                    <a:pt x="14" y="398"/>
                    <a:pt x="14" y="398"/>
                    <a:pt x="14" y="398"/>
                  </a:cubicBezTo>
                  <a:cubicBezTo>
                    <a:pt x="14" y="14"/>
                    <a:pt x="14" y="14"/>
                    <a:pt x="14" y="14"/>
                  </a:cubicBezTo>
                  <a:cubicBezTo>
                    <a:pt x="266" y="14"/>
                    <a:pt x="266" y="14"/>
                    <a:pt x="266" y="14"/>
                  </a:cubicBezTo>
                  <a:lnTo>
                    <a:pt x="266" y="398"/>
                  </a:lnTo>
                  <a:close/>
                  <a:moveTo>
                    <a:pt x="108" y="81"/>
                  </a:moveTo>
                  <a:cubicBezTo>
                    <a:pt x="174" y="81"/>
                    <a:pt x="174" y="81"/>
                    <a:pt x="174" y="81"/>
                  </a:cubicBezTo>
                  <a:cubicBezTo>
                    <a:pt x="187" y="81"/>
                    <a:pt x="198" y="70"/>
                    <a:pt x="198" y="57"/>
                  </a:cubicBezTo>
                  <a:cubicBezTo>
                    <a:pt x="198" y="44"/>
                    <a:pt x="187" y="33"/>
                    <a:pt x="174" y="33"/>
                  </a:cubicBezTo>
                  <a:cubicBezTo>
                    <a:pt x="108" y="33"/>
                    <a:pt x="108" y="33"/>
                    <a:pt x="108" y="33"/>
                  </a:cubicBezTo>
                  <a:cubicBezTo>
                    <a:pt x="95" y="33"/>
                    <a:pt x="84" y="44"/>
                    <a:pt x="84" y="57"/>
                  </a:cubicBezTo>
                  <a:cubicBezTo>
                    <a:pt x="84" y="70"/>
                    <a:pt x="95" y="81"/>
                    <a:pt x="108" y="81"/>
                  </a:cubicBezTo>
                  <a:close/>
                  <a:moveTo>
                    <a:pt x="108" y="48"/>
                  </a:moveTo>
                  <a:cubicBezTo>
                    <a:pt x="174" y="48"/>
                    <a:pt x="174" y="48"/>
                    <a:pt x="174" y="48"/>
                  </a:cubicBezTo>
                  <a:cubicBezTo>
                    <a:pt x="179" y="48"/>
                    <a:pt x="184" y="52"/>
                    <a:pt x="184" y="57"/>
                  </a:cubicBezTo>
                  <a:cubicBezTo>
                    <a:pt x="184" y="62"/>
                    <a:pt x="179" y="66"/>
                    <a:pt x="174" y="66"/>
                  </a:cubicBezTo>
                  <a:cubicBezTo>
                    <a:pt x="108" y="66"/>
                    <a:pt x="108" y="66"/>
                    <a:pt x="108" y="66"/>
                  </a:cubicBezTo>
                  <a:cubicBezTo>
                    <a:pt x="103" y="66"/>
                    <a:pt x="99" y="62"/>
                    <a:pt x="99" y="57"/>
                  </a:cubicBezTo>
                  <a:cubicBezTo>
                    <a:pt x="99" y="52"/>
                    <a:pt x="103" y="48"/>
                    <a:pt x="108" y="48"/>
                  </a:cubicBezTo>
                  <a:close/>
                  <a:moveTo>
                    <a:pt x="140" y="207"/>
                  </a:moveTo>
                  <a:cubicBezTo>
                    <a:pt x="73" y="207"/>
                    <a:pt x="73" y="207"/>
                    <a:pt x="73" y="207"/>
                  </a:cubicBezTo>
                  <a:cubicBezTo>
                    <a:pt x="73" y="140"/>
                    <a:pt x="73" y="140"/>
                    <a:pt x="73" y="140"/>
                  </a:cubicBezTo>
                  <a:cubicBezTo>
                    <a:pt x="140" y="140"/>
                    <a:pt x="140" y="140"/>
                    <a:pt x="140" y="140"/>
                  </a:cubicBezTo>
                  <a:lnTo>
                    <a:pt x="140" y="207"/>
                  </a:lnTo>
                  <a:close/>
                  <a:moveTo>
                    <a:pt x="206" y="280"/>
                  </a:moveTo>
                  <a:cubicBezTo>
                    <a:pt x="74" y="280"/>
                    <a:pt x="74" y="280"/>
                    <a:pt x="74" y="280"/>
                  </a:cubicBezTo>
                  <a:cubicBezTo>
                    <a:pt x="74" y="266"/>
                    <a:pt x="74" y="266"/>
                    <a:pt x="74" y="266"/>
                  </a:cubicBezTo>
                  <a:cubicBezTo>
                    <a:pt x="206" y="266"/>
                    <a:pt x="206" y="266"/>
                    <a:pt x="206" y="266"/>
                  </a:cubicBezTo>
                  <a:lnTo>
                    <a:pt x="206" y="280"/>
                  </a:lnTo>
                  <a:close/>
                  <a:moveTo>
                    <a:pt x="75" y="232"/>
                  </a:moveTo>
                  <a:cubicBezTo>
                    <a:pt x="207" y="232"/>
                    <a:pt x="207" y="232"/>
                    <a:pt x="207" y="232"/>
                  </a:cubicBezTo>
                  <a:cubicBezTo>
                    <a:pt x="207" y="247"/>
                    <a:pt x="207" y="247"/>
                    <a:pt x="207" y="247"/>
                  </a:cubicBezTo>
                  <a:cubicBezTo>
                    <a:pt x="75" y="247"/>
                    <a:pt x="75" y="247"/>
                    <a:pt x="75" y="247"/>
                  </a:cubicBezTo>
                  <a:lnTo>
                    <a:pt x="75" y="232"/>
                  </a:lnTo>
                  <a:close/>
                  <a:moveTo>
                    <a:pt x="74" y="313"/>
                  </a:moveTo>
                  <a:cubicBezTo>
                    <a:pt x="74" y="299"/>
                    <a:pt x="74" y="299"/>
                    <a:pt x="74" y="299"/>
                  </a:cubicBezTo>
                  <a:cubicBezTo>
                    <a:pt x="206" y="299"/>
                    <a:pt x="206" y="299"/>
                    <a:pt x="206" y="299"/>
                  </a:cubicBezTo>
                  <a:cubicBezTo>
                    <a:pt x="206" y="313"/>
                    <a:pt x="206" y="313"/>
                    <a:pt x="206" y="313"/>
                  </a:cubicBezTo>
                  <a:lnTo>
                    <a:pt x="74" y="313"/>
                  </a:lnTo>
                  <a:close/>
                  <a:moveTo>
                    <a:pt x="206" y="347"/>
                  </a:moveTo>
                  <a:cubicBezTo>
                    <a:pt x="73" y="347"/>
                    <a:pt x="73" y="347"/>
                    <a:pt x="73" y="347"/>
                  </a:cubicBezTo>
                  <a:cubicBezTo>
                    <a:pt x="73" y="332"/>
                    <a:pt x="73" y="332"/>
                    <a:pt x="73" y="332"/>
                  </a:cubicBezTo>
                  <a:cubicBezTo>
                    <a:pt x="206" y="332"/>
                    <a:pt x="206" y="332"/>
                    <a:pt x="206" y="332"/>
                  </a:cubicBezTo>
                  <a:lnTo>
                    <a:pt x="206" y="347"/>
                  </a:lnTo>
                  <a:close/>
                </a:path>
              </a:pathLst>
            </a:custGeom>
            <a:grpFill/>
            <a:ln>
              <a:noFill/>
            </a:ln>
          </p:spPr>
          <p:txBody>
            <a:bodyPr vert="horz" wrap="square" lIns="68571" tIns="34286" rIns="68571" bIns="34286" numCol="1" anchor="t" anchorCtr="0" compatLnSpc="1"/>
            <a:lstStyle/>
            <a:p>
              <a:pPr defTabSz="685165"/>
              <a:r>
                <a:rPr lang="en-US" altLang="zh-CN" sz="3200" dirty="0">
                  <a:solidFill>
                    <a:srgbClr val="FFFFFF"/>
                  </a:solidFill>
                  <a:latin typeface="等线" panose="02010600030101010101" pitchFamily="2" charset="-122"/>
                  <a:ea typeface="等线" panose="02010600030101010101" pitchFamily="2" charset="-122"/>
                </a:rPr>
                <a:t>》</a:t>
              </a:r>
              <a:endParaRPr lang="en-US" sz="3200" dirty="0">
                <a:solidFill>
                  <a:srgbClr val="FFFFFF"/>
                </a:solidFill>
                <a:latin typeface="等线" panose="02010600030101010101" pitchFamily="2" charset="-122"/>
                <a:ea typeface="等线" panose="02010600030101010101" pitchFamily="2" charset="-122"/>
              </a:endParaRPr>
            </a:p>
          </p:txBody>
        </p:sp>
      </p:grpSp>
      <p:grpSp>
        <p:nvGrpSpPr>
          <p:cNvPr id="21" name="组合 20"/>
          <p:cNvGrpSpPr/>
          <p:nvPr/>
        </p:nvGrpSpPr>
        <p:grpSpPr>
          <a:xfrm>
            <a:off x="5599700" y="3408579"/>
            <a:ext cx="811530" cy="811530"/>
            <a:chOff x="173624" y="2446020"/>
            <a:chExt cx="811530" cy="811530"/>
          </a:xfrm>
          <a:solidFill>
            <a:srgbClr val="132E4A"/>
          </a:solidFill>
        </p:grpSpPr>
        <p:sp>
          <p:nvSpPr>
            <p:cNvPr id="22" name="椭圆 21"/>
            <p:cNvSpPr/>
            <p:nvPr/>
          </p:nvSpPr>
          <p:spPr>
            <a:xfrm>
              <a:off x="173624" y="2446020"/>
              <a:ext cx="811530" cy="811530"/>
            </a:xfrm>
            <a:prstGeom prst="ellipse">
              <a:avLst/>
            </a:prstGeom>
            <a:grpFill/>
            <a:ln w="6350">
              <a:solidFill>
                <a:srgbClr val="356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23" name="Freeform 80"/>
            <p:cNvSpPr>
              <a:spLocks noEditPoints="1"/>
            </p:cNvSpPr>
            <p:nvPr/>
          </p:nvSpPr>
          <p:spPr bwMode="auto">
            <a:xfrm>
              <a:off x="416595" y="2605986"/>
              <a:ext cx="337018" cy="496986"/>
            </a:xfrm>
            <a:custGeom>
              <a:avLst/>
              <a:gdLst>
                <a:gd name="T0" fmla="*/ 273 w 280"/>
                <a:gd name="T1" fmla="*/ 0 h 413"/>
                <a:gd name="T2" fmla="*/ 7 w 280"/>
                <a:gd name="T3" fmla="*/ 0 h 413"/>
                <a:gd name="T4" fmla="*/ 0 w 280"/>
                <a:gd name="T5" fmla="*/ 7 h 413"/>
                <a:gd name="T6" fmla="*/ 0 w 280"/>
                <a:gd name="T7" fmla="*/ 406 h 413"/>
                <a:gd name="T8" fmla="*/ 7 w 280"/>
                <a:gd name="T9" fmla="*/ 413 h 413"/>
                <a:gd name="T10" fmla="*/ 273 w 280"/>
                <a:gd name="T11" fmla="*/ 413 h 413"/>
                <a:gd name="T12" fmla="*/ 280 w 280"/>
                <a:gd name="T13" fmla="*/ 406 h 413"/>
                <a:gd name="T14" fmla="*/ 280 w 280"/>
                <a:gd name="T15" fmla="*/ 7 h 413"/>
                <a:gd name="T16" fmla="*/ 273 w 280"/>
                <a:gd name="T17" fmla="*/ 0 h 413"/>
                <a:gd name="T18" fmla="*/ 266 w 280"/>
                <a:gd name="T19" fmla="*/ 398 h 413"/>
                <a:gd name="T20" fmla="*/ 14 w 280"/>
                <a:gd name="T21" fmla="*/ 398 h 413"/>
                <a:gd name="T22" fmla="*/ 14 w 280"/>
                <a:gd name="T23" fmla="*/ 14 h 413"/>
                <a:gd name="T24" fmla="*/ 266 w 280"/>
                <a:gd name="T25" fmla="*/ 14 h 413"/>
                <a:gd name="T26" fmla="*/ 266 w 280"/>
                <a:gd name="T27" fmla="*/ 398 h 413"/>
                <a:gd name="T28" fmla="*/ 108 w 280"/>
                <a:gd name="T29" fmla="*/ 81 h 413"/>
                <a:gd name="T30" fmla="*/ 174 w 280"/>
                <a:gd name="T31" fmla="*/ 81 h 413"/>
                <a:gd name="T32" fmla="*/ 198 w 280"/>
                <a:gd name="T33" fmla="*/ 57 h 413"/>
                <a:gd name="T34" fmla="*/ 174 w 280"/>
                <a:gd name="T35" fmla="*/ 33 h 413"/>
                <a:gd name="T36" fmla="*/ 108 w 280"/>
                <a:gd name="T37" fmla="*/ 33 h 413"/>
                <a:gd name="T38" fmla="*/ 84 w 280"/>
                <a:gd name="T39" fmla="*/ 57 h 413"/>
                <a:gd name="T40" fmla="*/ 108 w 280"/>
                <a:gd name="T41" fmla="*/ 81 h 413"/>
                <a:gd name="T42" fmla="*/ 108 w 280"/>
                <a:gd name="T43" fmla="*/ 48 h 413"/>
                <a:gd name="T44" fmla="*/ 174 w 280"/>
                <a:gd name="T45" fmla="*/ 48 h 413"/>
                <a:gd name="T46" fmla="*/ 184 w 280"/>
                <a:gd name="T47" fmla="*/ 57 h 413"/>
                <a:gd name="T48" fmla="*/ 174 w 280"/>
                <a:gd name="T49" fmla="*/ 66 h 413"/>
                <a:gd name="T50" fmla="*/ 108 w 280"/>
                <a:gd name="T51" fmla="*/ 66 h 413"/>
                <a:gd name="T52" fmla="*/ 99 w 280"/>
                <a:gd name="T53" fmla="*/ 57 h 413"/>
                <a:gd name="T54" fmla="*/ 108 w 280"/>
                <a:gd name="T55" fmla="*/ 48 h 413"/>
                <a:gd name="T56" fmla="*/ 140 w 280"/>
                <a:gd name="T57" fmla="*/ 207 h 413"/>
                <a:gd name="T58" fmla="*/ 73 w 280"/>
                <a:gd name="T59" fmla="*/ 207 h 413"/>
                <a:gd name="T60" fmla="*/ 73 w 280"/>
                <a:gd name="T61" fmla="*/ 140 h 413"/>
                <a:gd name="T62" fmla="*/ 140 w 280"/>
                <a:gd name="T63" fmla="*/ 140 h 413"/>
                <a:gd name="T64" fmla="*/ 140 w 280"/>
                <a:gd name="T65" fmla="*/ 207 h 413"/>
                <a:gd name="T66" fmla="*/ 206 w 280"/>
                <a:gd name="T67" fmla="*/ 280 h 413"/>
                <a:gd name="T68" fmla="*/ 74 w 280"/>
                <a:gd name="T69" fmla="*/ 280 h 413"/>
                <a:gd name="T70" fmla="*/ 74 w 280"/>
                <a:gd name="T71" fmla="*/ 266 h 413"/>
                <a:gd name="T72" fmla="*/ 206 w 280"/>
                <a:gd name="T73" fmla="*/ 266 h 413"/>
                <a:gd name="T74" fmla="*/ 206 w 280"/>
                <a:gd name="T75" fmla="*/ 280 h 413"/>
                <a:gd name="T76" fmla="*/ 75 w 280"/>
                <a:gd name="T77" fmla="*/ 232 h 413"/>
                <a:gd name="T78" fmla="*/ 207 w 280"/>
                <a:gd name="T79" fmla="*/ 232 h 413"/>
                <a:gd name="T80" fmla="*/ 207 w 280"/>
                <a:gd name="T81" fmla="*/ 247 h 413"/>
                <a:gd name="T82" fmla="*/ 75 w 280"/>
                <a:gd name="T83" fmla="*/ 247 h 413"/>
                <a:gd name="T84" fmla="*/ 75 w 280"/>
                <a:gd name="T85" fmla="*/ 232 h 413"/>
                <a:gd name="T86" fmla="*/ 74 w 280"/>
                <a:gd name="T87" fmla="*/ 313 h 413"/>
                <a:gd name="T88" fmla="*/ 74 w 280"/>
                <a:gd name="T89" fmla="*/ 299 h 413"/>
                <a:gd name="T90" fmla="*/ 206 w 280"/>
                <a:gd name="T91" fmla="*/ 299 h 413"/>
                <a:gd name="T92" fmla="*/ 206 w 280"/>
                <a:gd name="T93" fmla="*/ 313 h 413"/>
                <a:gd name="T94" fmla="*/ 74 w 280"/>
                <a:gd name="T95" fmla="*/ 313 h 413"/>
                <a:gd name="T96" fmla="*/ 206 w 280"/>
                <a:gd name="T97" fmla="*/ 347 h 413"/>
                <a:gd name="T98" fmla="*/ 73 w 280"/>
                <a:gd name="T99" fmla="*/ 347 h 413"/>
                <a:gd name="T100" fmla="*/ 73 w 280"/>
                <a:gd name="T101" fmla="*/ 332 h 413"/>
                <a:gd name="T102" fmla="*/ 206 w 280"/>
                <a:gd name="T103" fmla="*/ 332 h 413"/>
                <a:gd name="T104" fmla="*/ 206 w 280"/>
                <a:gd name="T105" fmla="*/ 347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0" h="413">
                  <a:moveTo>
                    <a:pt x="273" y="0"/>
                  </a:moveTo>
                  <a:cubicBezTo>
                    <a:pt x="7" y="0"/>
                    <a:pt x="7" y="0"/>
                    <a:pt x="7" y="0"/>
                  </a:cubicBezTo>
                  <a:cubicBezTo>
                    <a:pt x="3" y="0"/>
                    <a:pt x="0" y="3"/>
                    <a:pt x="0" y="7"/>
                  </a:cubicBezTo>
                  <a:cubicBezTo>
                    <a:pt x="0" y="406"/>
                    <a:pt x="0" y="406"/>
                    <a:pt x="0" y="406"/>
                  </a:cubicBezTo>
                  <a:cubicBezTo>
                    <a:pt x="0" y="410"/>
                    <a:pt x="3" y="413"/>
                    <a:pt x="7" y="413"/>
                  </a:cubicBezTo>
                  <a:cubicBezTo>
                    <a:pt x="273" y="413"/>
                    <a:pt x="273" y="413"/>
                    <a:pt x="273" y="413"/>
                  </a:cubicBezTo>
                  <a:cubicBezTo>
                    <a:pt x="277" y="413"/>
                    <a:pt x="280" y="410"/>
                    <a:pt x="280" y="406"/>
                  </a:cubicBezTo>
                  <a:cubicBezTo>
                    <a:pt x="280" y="7"/>
                    <a:pt x="280" y="7"/>
                    <a:pt x="280" y="7"/>
                  </a:cubicBezTo>
                  <a:cubicBezTo>
                    <a:pt x="280" y="3"/>
                    <a:pt x="277" y="0"/>
                    <a:pt x="273" y="0"/>
                  </a:cubicBezTo>
                  <a:close/>
                  <a:moveTo>
                    <a:pt x="266" y="398"/>
                  </a:moveTo>
                  <a:cubicBezTo>
                    <a:pt x="14" y="398"/>
                    <a:pt x="14" y="398"/>
                    <a:pt x="14" y="398"/>
                  </a:cubicBezTo>
                  <a:cubicBezTo>
                    <a:pt x="14" y="14"/>
                    <a:pt x="14" y="14"/>
                    <a:pt x="14" y="14"/>
                  </a:cubicBezTo>
                  <a:cubicBezTo>
                    <a:pt x="266" y="14"/>
                    <a:pt x="266" y="14"/>
                    <a:pt x="266" y="14"/>
                  </a:cubicBezTo>
                  <a:lnTo>
                    <a:pt x="266" y="398"/>
                  </a:lnTo>
                  <a:close/>
                  <a:moveTo>
                    <a:pt x="108" y="81"/>
                  </a:moveTo>
                  <a:cubicBezTo>
                    <a:pt x="174" y="81"/>
                    <a:pt x="174" y="81"/>
                    <a:pt x="174" y="81"/>
                  </a:cubicBezTo>
                  <a:cubicBezTo>
                    <a:pt x="187" y="81"/>
                    <a:pt x="198" y="70"/>
                    <a:pt x="198" y="57"/>
                  </a:cubicBezTo>
                  <a:cubicBezTo>
                    <a:pt x="198" y="44"/>
                    <a:pt x="187" y="33"/>
                    <a:pt x="174" y="33"/>
                  </a:cubicBezTo>
                  <a:cubicBezTo>
                    <a:pt x="108" y="33"/>
                    <a:pt x="108" y="33"/>
                    <a:pt x="108" y="33"/>
                  </a:cubicBezTo>
                  <a:cubicBezTo>
                    <a:pt x="95" y="33"/>
                    <a:pt x="84" y="44"/>
                    <a:pt x="84" y="57"/>
                  </a:cubicBezTo>
                  <a:cubicBezTo>
                    <a:pt x="84" y="70"/>
                    <a:pt x="95" y="81"/>
                    <a:pt x="108" y="81"/>
                  </a:cubicBezTo>
                  <a:close/>
                  <a:moveTo>
                    <a:pt x="108" y="48"/>
                  </a:moveTo>
                  <a:cubicBezTo>
                    <a:pt x="174" y="48"/>
                    <a:pt x="174" y="48"/>
                    <a:pt x="174" y="48"/>
                  </a:cubicBezTo>
                  <a:cubicBezTo>
                    <a:pt x="179" y="48"/>
                    <a:pt x="184" y="52"/>
                    <a:pt x="184" y="57"/>
                  </a:cubicBezTo>
                  <a:cubicBezTo>
                    <a:pt x="184" y="62"/>
                    <a:pt x="179" y="66"/>
                    <a:pt x="174" y="66"/>
                  </a:cubicBezTo>
                  <a:cubicBezTo>
                    <a:pt x="108" y="66"/>
                    <a:pt x="108" y="66"/>
                    <a:pt x="108" y="66"/>
                  </a:cubicBezTo>
                  <a:cubicBezTo>
                    <a:pt x="103" y="66"/>
                    <a:pt x="99" y="62"/>
                    <a:pt x="99" y="57"/>
                  </a:cubicBezTo>
                  <a:cubicBezTo>
                    <a:pt x="99" y="52"/>
                    <a:pt x="103" y="48"/>
                    <a:pt x="108" y="48"/>
                  </a:cubicBezTo>
                  <a:close/>
                  <a:moveTo>
                    <a:pt x="140" y="207"/>
                  </a:moveTo>
                  <a:cubicBezTo>
                    <a:pt x="73" y="207"/>
                    <a:pt x="73" y="207"/>
                    <a:pt x="73" y="207"/>
                  </a:cubicBezTo>
                  <a:cubicBezTo>
                    <a:pt x="73" y="140"/>
                    <a:pt x="73" y="140"/>
                    <a:pt x="73" y="140"/>
                  </a:cubicBezTo>
                  <a:cubicBezTo>
                    <a:pt x="140" y="140"/>
                    <a:pt x="140" y="140"/>
                    <a:pt x="140" y="140"/>
                  </a:cubicBezTo>
                  <a:lnTo>
                    <a:pt x="140" y="207"/>
                  </a:lnTo>
                  <a:close/>
                  <a:moveTo>
                    <a:pt x="206" y="280"/>
                  </a:moveTo>
                  <a:cubicBezTo>
                    <a:pt x="74" y="280"/>
                    <a:pt x="74" y="280"/>
                    <a:pt x="74" y="280"/>
                  </a:cubicBezTo>
                  <a:cubicBezTo>
                    <a:pt x="74" y="266"/>
                    <a:pt x="74" y="266"/>
                    <a:pt x="74" y="266"/>
                  </a:cubicBezTo>
                  <a:cubicBezTo>
                    <a:pt x="206" y="266"/>
                    <a:pt x="206" y="266"/>
                    <a:pt x="206" y="266"/>
                  </a:cubicBezTo>
                  <a:lnTo>
                    <a:pt x="206" y="280"/>
                  </a:lnTo>
                  <a:close/>
                  <a:moveTo>
                    <a:pt x="75" y="232"/>
                  </a:moveTo>
                  <a:cubicBezTo>
                    <a:pt x="207" y="232"/>
                    <a:pt x="207" y="232"/>
                    <a:pt x="207" y="232"/>
                  </a:cubicBezTo>
                  <a:cubicBezTo>
                    <a:pt x="207" y="247"/>
                    <a:pt x="207" y="247"/>
                    <a:pt x="207" y="247"/>
                  </a:cubicBezTo>
                  <a:cubicBezTo>
                    <a:pt x="75" y="247"/>
                    <a:pt x="75" y="247"/>
                    <a:pt x="75" y="247"/>
                  </a:cubicBezTo>
                  <a:lnTo>
                    <a:pt x="75" y="232"/>
                  </a:lnTo>
                  <a:close/>
                  <a:moveTo>
                    <a:pt x="74" y="313"/>
                  </a:moveTo>
                  <a:cubicBezTo>
                    <a:pt x="74" y="299"/>
                    <a:pt x="74" y="299"/>
                    <a:pt x="74" y="299"/>
                  </a:cubicBezTo>
                  <a:cubicBezTo>
                    <a:pt x="206" y="299"/>
                    <a:pt x="206" y="299"/>
                    <a:pt x="206" y="299"/>
                  </a:cubicBezTo>
                  <a:cubicBezTo>
                    <a:pt x="206" y="313"/>
                    <a:pt x="206" y="313"/>
                    <a:pt x="206" y="313"/>
                  </a:cubicBezTo>
                  <a:lnTo>
                    <a:pt x="74" y="313"/>
                  </a:lnTo>
                  <a:close/>
                  <a:moveTo>
                    <a:pt x="206" y="347"/>
                  </a:moveTo>
                  <a:cubicBezTo>
                    <a:pt x="73" y="347"/>
                    <a:pt x="73" y="347"/>
                    <a:pt x="73" y="347"/>
                  </a:cubicBezTo>
                  <a:cubicBezTo>
                    <a:pt x="73" y="332"/>
                    <a:pt x="73" y="332"/>
                    <a:pt x="73" y="332"/>
                  </a:cubicBezTo>
                  <a:cubicBezTo>
                    <a:pt x="206" y="332"/>
                    <a:pt x="206" y="332"/>
                    <a:pt x="206" y="332"/>
                  </a:cubicBezTo>
                  <a:lnTo>
                    <a:pt x="206" y="347"/>
                  </a:lnTo>
                  <a:close/>
                </a:path>
              </a:pathLst>
            </a:custGeom>
            <a:grpFill/>
            <a:ln>
              <a:noFill/>
            </a:ln>
          </p:spPr>
          <p:txBody>
            <a:bodyPr vert="horz" wrap="square" lIns="68571" tIns="34286" rIns="68571" bIns="34286" numCol="1" anchor="t" anchorCtr="0" compatLnSpc="1"/>
            <a:lstStyle/>
            <a:p>
              <a:pPr defTabSz="685165"/>
              <a:r>
                <a:rPr lang="en-US" altLang="zh-CN" sz="3200" dirty="0">
                  <a:solidFill>
                    <a:srgbClr val="FFFFFF"/>
                  </a:solidFill>
                  <a:latin typeface="等线" panose="02010600030101010101" pitchFamily="2" charset="-122"/>
                  <a:ea typeface="等线" panose="02010600030101010101" pitchFamily="2" charset="-122"/>
                </a:rPr>
                <a:t>》</a:t>
              </a:r>
              <a:endParaRPr lang="en-US" sz="3200" dirty="0">
                <a:solidFill>
                  <a:srgbClr val="FFFFFF"/>
                </a:solidFill>
                <a:latin typeface="等线" panose="02010600030101010101" pitchFamily="2" charset="-122"/>
                <a:ea typeface="等线" panose="02010600030101010101" pitchFamily="2" charset="-122"/>
              </a:endParaRPr>
            </a:p>
          </p:txBody>
        </p:sp>
      </p:grpSp>
      <p:grpSp>
        <p:nvGrpSpPr>
          <p:cNvPr id="24" name="组合 23"/>
          <p:cNvGrpSpPr/>
          <p:nvPr/>
        </p:nvGrpSpPr>
        <p:grpSpPr>
          <a:xfrm>
            <a:off x="8516908" y="3408579"/>
            <a:ext cx="811530" cy="811530"/>
            <a:chOff x="173624" y="2446020"/>
            <a:chExt cx="811530" cy="811530"/>
          </a:xfrm>
          <a:solidFill>
            <a:srgbClr val="132E4A"/>
          </a:solidFill>
        </p:grpSpPr>
        <p:sp>
          <p:nvSpPr>
            <p:cNvPr id="25" name="椭圆 24"/>
            <p:cNvSpPr/>
            <p:nvPr/>
          </p:nvSpPr>
          <p:spPr>
            <a:xfrm>
              <a:off x="173624" y="2446020"/>
              <a:ext cx="811530" cy="811530"/>
            </a:xfrm>
            <a:prstGeom prst="ellipse">
              <a:avLst/>
            </a:prstGeom>
            <a:grpFill/>
            <a:ln w="6350">
              <a:solidFill>
                <a:srgbClr val="356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26" name="Freeform 80"/>
            <p:cNvSpPr>
              <a:spLocks noEditPoints="1"/>
            </p:cNvSpPr>
            <p:nvPr/>
          </p:nvSpPr>
          <p:spPr bwMode="auto">
            <a:xfrm>
              <a:off x="416595" y="2605986"/>
              <a:ext cx="337018" cy="496986"/>
            </a:xfrm>
            <a:custGeom>
              <a:avLst/>
              <a:gdLst>
                <a:gd name="T0" fmla="*/ 273 w 280"/>
                <a:gd name="T1" fmla="*/ 0 h 413"/>
                <a:gd name="T2" fmla="*/ 7 w 280"/>
                <a:gd name="T3" fmla="*/ 0 h 413"/>
                <a:gd name="T4" fmla="*/ 0 w 280"/>
                <a:gd name="T5" fmla="*/ 7 h 413"/>
                <a:gd name="T6" fmla="*/ 0 w 280"/>
                <a:gd name="T7" fmla="*/ 406 h 413"/>
                <a:gd name="T8" fmla="*/ 7 w 280"/>
                <a:gd name="T9" fmla="*/ 413 h 413"/>
                <a:gd name="T10" fmla="*/ 273 w 280"/>
                <a:gd name="T11" fmla="*/ 413 h 413"/>
                <a:gd name="T12" fmla="*/ 280 w 280"/>
                <a:gd name="T13" fmla="*/ 406 h 413"/>
                <a:gd name="T14" fmla="*/ 280 w 280"/>
                <a:gd name="T15" fmla="*/ 7 h 413"/>
                <a:gd name="T16" fmla="*/ 273 w 280"/>
                <a:gd name="T17" fmla="*/ 0 h 413"/>
                <a:gd name="T18" fmla="*/ 266 w 280"/>
                <a:gd name="T19" fmla="*/ 398 h 413"/>
                <a:gd name="T20" fmla="*/ 14 w 280"/>
                <a:gd name="T21" fmla="*/ 398 h 413"/>
                <a:gd name="T22" fmla="*/ 14 w 280"/>
                <a:gd name="T23" fmla="*/ 14 h 413"/>
                <a:gd name="T24" fmla="*/ 266 w 280"/>
                <a:gd name="T25" fmla="*/ 14 h 413"/>
                <a:gd name="T26" fmla="*/ 266 w 280"/>
                <a:gd name="T27" fmla="*/ 398 h 413"/>
                <a:gd name="T28" fmla="*/ 108 w 280"/>
                <a:gd name="T29" fmla="*/ 81 h 413"/>
                <a:gd name="T30" fmla="*/ 174 w 280"/>
                <a:gd name="T31" fmla="*/ 81 h 413"/>
                <a:gd name="T32" fmla="*/ 198 w 280"/>
                <a:gd name="T33" fmla="*/ 57 h 413"/>
                <a:gd name="T34" fmla="*/ 174 w 280"/>
                <a:gd name="T35" fmla="*/ 33 h 413"/>
                <a:gd name="T36" fmla="*/ 108 w 280"/>
                <a:gd name="T37" fmla="*/ 33 h 413"/>
                <a:gd name="T38" fmla="*/ 84 w 280"/>
                <a:gd name="T39" fmla="*/ 57 h 413"/>
                <a:gd name="T40" fmla="*/ 108 w 280"/>
                <a:gd name="T41" fmla="*/ 81 h 413"/>
                <a:gd name="T42" fmla="*/ 108 w 280"/>
                <a:gd name="T43" fmla="*/ 48 h 413"/>
                <a:gd name="T44" fmla="*/ 174 w 280"/>
                <a:gd name="T45" fmla="*/ 48 h 413"/>
                <a:gd name="T46" fmla="*/ 184 w 280"/>
                <a:gd name="T47" fmla="*/ 57 h 413"/>
                <a:gd name="T48" fmla="*/ 174 w 280"/>
                <a:gd name="T49" fmla="*/ 66 h 413"/>
                <a:gd name="T50" fmla="*/ 108 w 280"/>
                <a:gd name="T51" fmla="*/ 66 h 413"/>
                <a:gd name="T52" fmla="*/ 99 w 280"/>
                <a:gd name="T53" fmla="*/ 57 h 413"/>
                <a:gd name="T54" fmla="*/ 108 w 280"/>
                <a:gd name="T55" fmla="*/ 48 h 413"/>
                <a:gd name="T56" fmla="*/ 140 w 280"/>
                <a:gd name="T57" fmla="*/ 207 h 413"/>
                <a:gd name="T58" fmla="*/ 73 w 280"/>
                <a:gd name="T59" fmla="*/ 207 h 413"/>
                <a:gd name="T60" fmla="*/ 73 w 280"/>
                <a:gd name="T61" fmla="*/ 140 h 413"/>
                <a:gd name="T62" fmla="*/ 140 w 280"/>
                <a:gd name="T63" fmla="*/ 140 h 413"/>
                <a:gd name="T64" fmla="*/ 140 w 280"/>
                <a:gd name="T65" fmla="*/ 207 h 413"/>
                <a:gd name="T66" fmla="*/ 206 w 280"/>
                <a:gd name="T67" fmla="*/ 280 h 413"/>
                <a:gd name="T68" fmla="*/ 74 w 280"/>
                <a:gd name="T69" fmla="*/ 280 h 413"/>
                <a:gd name="T70" fmla="*/ 74 w 280"/>
                <a:gd name="T71" fmla="*/ 266 h 413"/>
                <a:gd name="T72" fmla="*/ 206 w 280"/>
                <a:gd name="T73" fmla="*/ 266 h 413"/>
                <a:gd name="T74" fmla="*/ 206 w 280"/>
                <a:gd name="T75" fmla="*/ 280 h 413"/>
                <a:gd name="T76" fmla="*/ 75 w 280"/>
                <a:gd name="T77" fmla="*/ 232 h 413"/>
                <a:gd name="T78" fmla="*/ 207 w 280"/>
                <a:gd name="T79" fmla="*/ 232 h 413"/>
                <a:gd name="T80" fmla="*/ 207 w 280"/>
                <a:gd name="T81" fmla="*/ 247 h 413"/>
                <a:gd name="T82" fmla="*/ 75 w 280"/>
                <a:gd name="T83" fmla="*/ 247 h 413"/>
                <a:gd name="T84" fmla="*/ 75 w 280"/>
                <a:gd name="T85" fmla="*/ 232 h 413"/>
                <a:gd name="T86" fmla="*/ 74 w 280"/>
                <a:gd name="T87" fmla="*/ 313 h 413"/>
                <a:gd name="T88" fmla="*/ 74 w 280"/>
                <a:gd name="T89" fmla="*/ 299 h 413"/>
                <a:gd name="T90" fmla="*/ 206 w 280"/>
                <a:gd name="T91" fmla="*/ 299 h 413"/>
                <a:gd name="T92" fmla="*/ 206 w 280"/>
                <a:gd name="T93" fmla="*/ 313 h 413"/>
                <a:gd name="T94" fmla="*/ 74 w 280"/>
                <a:gd name="T95" fmla="*/ 313 h 413"/>
                <a:gd name="T96" fmla="*/ 206 w 280"/>
                <a:gd name="T97" fmla="*/ 347 h 413"/>
                <a:gd name="T98" fmla="*/ 73 w 280"/>
                <a:gd name="T99" fmla="*/ 347 h 413"/>
                <a:gd name="T100" fmla="*/ 73 w 280"/>
                <a:gd name="T101" fmla="*/ 332 h 413"/>
                <a:gd name="T102" fmla="*/ 206 w 280"/>
                <a:gd name="T103" fmla="*/ 332 h 413"/>
                <a:gd name="T104" fmla="*/ 206 w 280"/>
                <a:gd name="T105" fmla="*/ 347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0" h="413">
                  <a:moveTo>
                    <a:pt x="273" y="0"/>
                  </a:moveTo>
                  <a:cubicBezTo>
                    <a:pt x="7" y="0"/>
                    <a:pt x="7" y="0"/>
                    <a:pt x="7" y="0"/>
                  </a:cubicBezTo>
                  <a:cubicBezTo>
                    <a:pt x="3" y="0"/>
                    <a:pt x="0" y="3"/>
                    <a:pt x="0" y="7"/>
                  </a:cubicBezTo>
                  <a:cubicBezTo>
                    <a:pt x="0" y="406"/>
                    <a:pt x="0" y="406"/>
                    <a:pt x="0" y="406"/>
                  </a:cubicBezTo>
                  <a:cubicBezTo>
                    <a:pt x="0" y="410"/>
                    <a:pt x="3" y="413"/>
                    <a:pt x="7" y="413"/>
                  </a:cubicBezTo>
                  <a:cubicBezTo>
                    <a:pt x="273" y="413"/>
                    <a:pt x="273" y="413"/>
                    <a:pt x="273" y="413"/>
                  </a:cubicBezTo>
                  <a:cubicBezTo>
                    <a:pt x="277" y="413"/>
                    <a:pt x="280" y="410"/>
                    <a:pt x="280" y="406"/>
                  </a:cubicBezTo>
                  <a:cubicBezTo>
                    <a:pt x="280" y="7"/>
                    <a:pt x="280" y="7"/>
                    <a:pt x="280" y="7"/>
                  </a:cubicBezTo>
                  <a:cubicBezTo>
                    <a:pt x="280" y="3"/>
                    <a:pt x="277" y="0"/>
                    <a:pt x="273" y="0"/>
                  </a:cubicBezTo>
                  <a:close/>
                  <a:moveTo>
                    <a:pt x="266" y="398"/>
                  </a:moveTo>
                  <a:cubicBezTo>
                    <a:pt x="14" y="398"/>
                    <a:pt x="14" y="398"/>
                    <a:pt x="14" y="398"/>
                  </a:cubicBezTo>
                  <a:cubicBezTo>
                    <a:pt x="14" y="14"/>
                    <a:pt x="14" y="14"/>
                    <a:pt x="14" y="14"/>
                  </a:cubicBezTo>
                  <a:cubicBezTo>
                    <a:pt x="266" y="14"/>
                    <a:pt x="266" y="14"/>
                    <a:pt x="266" y="14"/>
                  </a:cubicBezTo>
                  <a:lnTo>
                    <a:pt x="266" y="398"/>
                  </a:lnTo>
                  <a:close/>
                  <a:moveTo>
                    <a:pt x="108" y="81"/>
                  </a:moveTo>
                  <a:cubicBezTo>
                    <a:pt x="174" y="81"/>
                    <a:pt x="174" y="81"/>
                    <a:pt x="174" y="81"/>
                  </a:cubicBezTo>
                  <a:cubicBezTo>
                    <a:pt x="187" y="81"/>
                    <a:pt x="198" y="70"/>
                    <a:pt x="198" y="57"/>
                  </a:cubicBezTo>
                  <a:cubicBezTo>
                    <a:pt x="198" y="44"/>
                    <a:pt x="187" y="33"/>
                    <a:pt x="174" y="33"/>
                  </a:cubicBezTo>
                  <a:cubicBezTo>
                    <a:pt x="108" y="33"/>
                    <a:pt x="108" y="33"/>
                    <a:pt x="108" y="33"/>
                  </a:cubicBezTo>
                  <a:cubicBezTo>
                    <a:pt x="95" y="33"/>
                    <a:pt x="84" y="44"/>
                    <a:pt x="84" y="57"/>
                  </a:cubicBezTo>
                  <a:cubicBezTo>
                    <a:pt x="84" y="70"/>
                    <a:pt x="95" y="81"/>
                    <a:pt x="108" y="81"/>
                  </a:cubicBezTo>
                  <a:close/>
                  <a:moveTo>
                    <a:pt x="108" y="48"/>
                  </a:moveTo>
                  <a:cubicBezTo>
                    <a:pt x="174" y="48"/>
                    <a:pt x="174" y="48"/>
                    <a:pt x="174" y="48"/>
                  </a:cubicBezTo>
                  <a:cubicBezTo>
                    <a:pt x="179" y="48"/>
                    <a:pt x="184" y="52"/>
                    <a:pt x="184" y="57"/>
                  </a:cubicBezTo>
                  <a:cubicBezTo>
                    <a:pt x="184" y="62"/>
                    <a:pt x="179" y="66"/>
                    <a:pt x="174" y="66"/>
                  </a:cubicBezTo>
                  <a:cubicBezTo>
                    <a:pt x="108" y="66"/>
                    <a:pt x="108" y="66"/>
                    <a:pt x="108" y="66"/>
                  </a:cubicBezTo>
                  <a:cubicBezTo>
                    <a:pt x="103" y="66"/>
                    <a:pt x="99" y="62"/>
                    <a:pt x="99" y="57"/>
                  </a:cubicBezTo>
                  <a:cubicBezTo>
                    <a:pt x="99" y="52"/>
                    <a:pt x="103" y="48"/>
                    <a:pt x="108" y="48"/>
                  </a:cubicBezTo>
                  <a:close/>
                  <a:moveTo>
                    <a:pt x="140" y="207"/>
                  </a:moveTo>
                  <a:cubicBezTo>
                    <a:pt x="73" y="207"/>
                    <a:pt x="73" y="207"/>
                    <a:pt x="73" y="207"/>
                  </a:cubicBezTo>
                  <a:cubicBezTo>
                    <a:pt x="73" y="140"/>
                    <a:pt x="73" y="140"/>
                    <a:pt x="73" y="140"/>
                  </a:cubicBezTo>
                  <a:cubicBezTo>
                    <a:pt x="140" y="140"/>
                    <a:pt x="140" y="140"/>
                    <a:pt x="140" y="140"/>
                  </a:cubicBezTo>
                  <a:lnTo>
                    <a:pt x="140" y="207"/>
                  </a:lnTo>
                  <a:close/>
                  <a:moveTo>
                    <a:pt x="206" y="280"/>
                  </a:moveTo>
                  <a:cubicBezTo>
                    <a:pt x="74" y="280"/>
                    <a:pt x="74" y="280"/>
                    <a:pt x="74" y="280"/>
                  </a:cubicBezTo>
                  <a:cubicBezTo>
                    <a:pt x="74" y="266"/>
                    <a:pt x="74" y="266"/>
                    <a:pt x="74" y="266"/>
                  </a:cubicBezTo>
                  <a:cubicBezTo>
                    <a:pt x="206" y="266"/>
                    <a:pt x="206" y="266"/>
                    <a:pt x="206" y="266"/>
                  </a:cubicBezTo>
                  <a:lnTo>
                    <a:pt x="206" y="280"/>
                  </a:lnTo>
                  <a:close/>
                  <a:moveTo>
                    <a:pt x="75" y="232"/>
                  </a:moveTo>
                  <a:cubicBezTo>
                    <a:pt x="207" y="232"/>
                    <a:pt x="207" y="232"/>
                    <a:pt x="207" y="232"/>
                  </a:cubicBezTo>
                  <a:cubicBezTo>
                    <a:pt x="207" y="247"/>
                    <a:pt x="207" y="247"/>
                    <a:pt x="207" y="247"/>
                  </a:cubicBezTo>
                  <a:cubicBezTo>
                    <a:pt x="75" y="247"/>
                    <a:pt x="75" y="247"/>
                    <a:pt x="75" y="247"/>
                  </a:cubicBezTo>
                  <a:lnTo>
                    <a:pt x="75" y="232"/>
                  </a:lnTo>
                  <a:close/>
                  <a:moveTo>
                    <a:pt x="74" y="313"/>
                  </a:moveTo>
                  <a:cubicBezTo>
                    <a:pt x="74" y="299"/>
                    <a:pt x="74" y="299"/>
                    <a:pt x="74" y="299"/>
                  </a:cubicBezTo>
                  <a:cubicBezTo>
                    <a:pt x="206" y="299"/>
                    <a:pt x="206" y="299"/>
                    <a:pt x="206" y="299"/>
                  </a:cubicBezTo>
                  <a:cubicBezTo>
                    <a:pt x="206" y="313"/>
                    <a:pt x="206" y="313"/>
                    <a:pt x="206" y="313"/>
                  </a:cubicBezTo>
                  <a:lnTo>
                    <a:pt x="74" y="313"/>
                  </a:lnTo>
                  <a:close/>
                  <a:moveTo>
                    <a:pt x="206" y="347"/>
                  </a:moveTo>
                  <a:cubicBezTo>
                    <a:pt x="73" y="347"/>
                    <a:pt x="73" y="347"/>
                    <a:pt x="73" y="347"/>
                  </a:cubicBezTo>
                  <a:cubicBezTo>
                    <a:pt x="73" y="332"/>
                    <a:pt x="73" y="332"/>
                    <a:pt x="73" y="332"/>
                  </a:cubicBezTo>
                  <a:cubicBezTo>
                    <a:pt x="206" y="332"/>
                    <a:pt x="206" y="332"/>
                    <a:pt x="206" y="332"/>
                  </a:cubicBezTo>
                  <a:lnTo>
                    <a:pt x="206" y="347"/>
                  </a:lnTo>
                  <a:close/>
                </a:path>
              </a:pathLst>
            </a:custGeom>
            <a:grpFill/>
            <a:ln>
              <a:noFill/>
            </a:ln>
          </p:spPr>
          <p:txBody>
            <a:bodyPr vert="horz" wrap="square" lIns="68571" tIns="34286" rIns="68571" bIns="34286" numCol="1" anchor="t" anchorCtr="0" compatLnSpc="1"/>
            <a:lstStyle/>
            <a:p>
              <a:pPr defTabSz="685165"/>
              <a:r>
                <a:rPr lang="en-US" altLang="zh-CN" sz="3200" dirty="0">
                  <a:solidFill>
                    <a:srgbClr val="FFFFFF"/>
                  </a:solidFill>
                  <a:latin typeface="等线" panose="02010600030101010101" pitchFamily="2" charset="-122"/>
                  <a:ea typeface="等线" panose="02010600030101010101" pitchFamily="2" charset="-122"/>
                </a:rPr>
                <a:t>》</a:t>
              </a:r>
              <a:endParaRPr lang="en-US" sz="3200" dirty="0">
                <a:solidFill>
                  <a:srgbClr val="FFFFFF"/>
                </a:solidFill>
                <a:latin typeface="等线" panose="02010600030101010101" pitchFamily="2" charset="-122"/>
                <a:ea typeface="等线" panose="02010600030101010101" pitchFamily="2" charset="-122"/>
              </a:endParaRPr>
            </a:p>
          </p:txBody>
        </p:sp>
      </p:grpSp>
      <p:sp>
        <p:nvSpPr>
          <p:cNvPr id="27" name="矩形 26"/>
          <p:cNvSpPr/>
          <p:nvPr/>
        </p:nvSpPr>
        <p:spPr>
          <a:xfrm>
            <a:off x="661885" y="3306025"/>
            <a:ext cx="1710393" cy="1144031"/>
          </a:xfrm>
          <a:prstGeom prst="rect">
            <a:avLst/>
          </a:prstGeom>
        </p:spPr>
        <p:txBody>
          <a:bodyPr wrap="square">
            <a:spAutoFit/>
          </a:bodyPr>
          <a:lstStyle/>
          <a:p>
            <a:pPr algn="ctr">
              <a:lnSpc>
                <a:spcPct val="150000"/>
              </a:lnSpc>
            </a:pPr>
            <a:r>
              <a:rPr lang="zh-CN" altLang="en-US" sz="2400"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a:t>
            </a:r>
          </a:p>
        </p:txBody>
      </p:sp>
      <p:sp>
        <p:nvSpPr>
          <p:cNvPr id="31" name="矩形 30"/>
          <p:cNvSpPr/>
          <p:nvPr/>
        </p:nvSpPr>
        <p:spPr>
          <a:xfrm>
            <a:off x="3688923" y="3242917"/>
            <a:ext cx="1741206" cy="1200329"/>
          </a:xfrm>
          <a:prstGeom prst="rect">
            <a:avLst/>
          </a:prstGeom>
        </p:spPr>
        <p:txBody>
          <a:bodyPr wrap="square">
            <a:spAutoFit/>
          </a:bodyPr>
          <a:lstStyle/>
          <a:p>
            <a:pPr algn="ctr">
              <a:lnSpc>
                <a:spcPct val="150000"/>
              </a:lnSpc>
            </a:pPr>
            <a:r>
              <a:rPr lang="zh-CN" altLang="en-US" sz="2400"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a:t>
            </a:r>
          </a:p>
        </p:txBody>
      </p:sp>
      <p:sp>
        <p:nvSpPr>
          <p:cNvPr id="33" name="矩形 32"/>
          <p:cNvSpPr/>
          <p:nvPr/>
        </p:nvSpPr>
        <p:spPr>
          <a:xfrm>
            <a:off x="6657095" y="3348860"/>
            <a:ext cx="1710393" cy="1144031"/>
          </a:xfrm>
          <a:prstGeom prst="rect">
            <a:avLst/>
          </a:prstGeom>
        </p:spPr>
        <p:txBody>
          <a:bodyPr wrap="square">
            <a:spAutoFit/>
          </a:bodyPr>
          <a:lstStyle/>
          <a:p>
            <a:pPr algn="ctr">
              <a:lnSpc>
                <a:spcPct val="150000"/>
              </a:lnSpc>
            </a:pPr>
            <a:r>
              <a:rPr lang="zh-CN" altLang="en-US" sz="2400"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a:t>
            </a:r>
          </a:p>
        </p:txBody>
      </p:sp>
      <p:sp>
        <p:nvSpPr>
          <p:cNvPr id="35" name="矩形 34"/>
          <p:cNvSpPr/>
          <p:nvPr/>
        </p:nvSpPr>
        <p:spPr>
          <a:xfrm>
            <a:off x="9709655" y="3379467"/>
            <a:ext cx="1710393" cy="1144031"/>
          </a:xfrm>
          <a:prstGeom prst="rect">
            <a:avLst/>
          </a:prstGeom>
        </p:spPr>
        <p:txBody>
          <a:bodyPr wrap="square">
            <a:spAutoFit/>
          </a:bodyPr>
          <a:lstStyle/>
          <a:p>
            <a:pPr algn="ctr">
              <a:lnSpc>
                <a:spcPct val="150000"/>
              </a:lnSpc>
            </a:pPr>
            <a:r>
              <a:rPr lang="zh-CN" altLang="en-US" sz="2400"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a:t>
            </a:r>
          </a:p>
        </p:txBody>
      </p:sp>
      <p:grpSp>
        <p:nvGrpSpPr>
          <p:cNvPr id="28" name="组合 27">
            <a:extLst>
              <a:ext uri="{FF2B5EF4-FFF2-40B4-BE49-F238E27FC236}">
                <a16:creationId xmlns="" xmlns:a16="http://schemas.microsoft.com/office/drawing/2014/main" id="{B2CE8C46-D5C1-4A16-A186-A8186E3B8A5B}"/>
              </a:ext>
            </a:extLst>
          </p:cNvPr>
          <p:cNvGrpSpPr/>
          <p:nvPr/>
        </p:nvGrpSpPr>
        <p:grpSpPr>
          <a:xfrm>
            <a:off x="143922" y="223365"/>
            <a:ext cx="11887200" cy="307777"/>
            <a:chOff x="143922" y="775815"/>
            <a:chExt cx="11887200" cy="307777"/>
          </a:xfrm>
        </p:grpSpPr>
        <p:sp>
          <p:nvSpPr>
            <p:cNvPr id="29" name="MH_Entry_1">
              <a:extLst>
                <a:ext uri="{FF2B5EF4-FFF2-40B4-BE49-F238E27FC236}">
                  <a16:creationId xmlns="" xmlns:a16="http://schemas.microsoft.com/office/drawing/2014/main" id="{667EF567-9670-48E8-B147-92A7B271A0E5}"/>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30" name="直接连接符 3">
              <a:extLst>
                <a:ext uri="{FF2B5EF4-FFF2-40B4-BE49-F238E27FC236}">
                  <a16:creationId xmlns="" xmlns:a16="http://schemas.microsoft.com/office/drawing/2014/main" id="{891DFD81-4528-4844-93F5-8D31908CB142}"/>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32" name="直接连接符 4">
              <a:extLst>
                <a:ext uri="{FF2B5EF4-FFF2-40B4-BE49-F238E27FC236}">
                  <a16:creationId xmlns="" xmlns:a16="http://schemas.microsoft.com/office/drawing/2014/main" id="{90F50355-E38E-4F1D-B68B-0B9255ABAE1A}"/>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64956378"/>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96" name="文本框 95"/>
          <p:cNvSpPr txBox="1"/>
          <p:nvPr/>
        </p:nvSpPr>
        <p:spPr>
          <a:xfrm>
            <a:off x="1766609" y="6095852"/>
            <a:ext cx="8672033" cy="4277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95000"/>
                    <a:lumOff val="5000"/>
                  </a:schemeClr>
                </a:solidFill>
                <a:latin typeface="Century Gothic" panose="020B0502020202020204" pitchFamily="34" charset="0"/>
                <a:ea typeface="+mj-ea"/>
              </a:rPr>
              <a:t>The user can demonstrate on a projector or computer, or print the presentation and make it into a film to be The user can demonstrate on a projector or computer, or print the presentation and make it into a film to be used in a wider </a:t>
            </a:r>
            <a:r>
              <a:rPr lang="en-US" altLang="zh-CN" sz="1000" dirty="0" err="1">
                <a:solidFill>
                  <a:schemeClr val="tx1">
                    <a:lumMod val="95000"/>
                    <a:lumOff val="5000"/>
                  </a:schemeClr>
                </a:solidFill>
                <a:latin typeface="Century Gothic" panose="020B0502020202020204" pitchFamily="34" charset="0"/>
                <a:ea typeface="+mj-ea"/>
              </a:rPr>
              <a:t>field.used</a:t>
            </a:r>
            <a:r>
              <a:rPr lang="en-US" altLang="zh-CN" sz="1000" dirty="0">
                <a:solidFill>
                  <a:schemeClr val="tx1">
                    <a:lumMod val="95000"/>
                    <a:lumOff val="5000"/>
                  </a:schemeClr>
                </a:solidFill>
                <a:latin typeface="Century Gothic" panose="020B0502020202020204" pitchFamily="34" charset="0"/>
                <a:ea typeface="+mj-ea"/>
              </a:rPr>
              <a:t> in a wider field</a:t>
            </a:r>
          </a:p>
        </p:txBody>
      </p:sp>
      <p:sp>
        <p:nvSpPr>
          <p:cNvPr id="3" name="等腰三角形 2">
            <a:extLst>
              <a:ext uri="{FF2B5EF4-FFF2-40B4-BE49-F238E27FC236}">
                <a16:creationId xmlns="" xmlns:a16="http://schemas.microsoft.com/office/drawing/2014/main" id="{D7A5AB3C-68C7-4DEB-A86F-9AA4D569EA0C}"/>
              </a:ext>
            </a:extLst>
          </p:cNvPr>
          <p:cNvSpPr/>
          <p:nvPr/>
        </p:nvSpPr>
        <p:spPr>
          <a:xfrm>
            <a:off x="3981421" y="1894040"/>
            <a:ext cx="4242407" cy="3657247"/>
          </a:xfrm>
          <a:prstGeom prst="triangle">
            <a:avLst/>
          </a:prstGeom>
          <a:noFill/>
          <a:ln>
            <a:solidFill>
              <a:srgbClr val="1732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a:extLst>
              <a:ext uri="{FF2B5EF4-FFF2-40B4-BE49-F238E27FC236}">
                <a16:creationId xmlns="" xmlns:a16="http://schemas.microsoft.com/office/drawing/2014/main" id="{5AD68A7E-8A45-4A41-B572-D23AA8E12BFB}"/>
              </a:ext>
            </a:extLst>
          </p:cNvPr>
          <p:cNvCxnSpPr/>
          <p:nvPr/>
        </p:nvCxnSpPr>
        <p:spPr>
          <a:xfrm>
            <a:off x="5239657" y="3412434"/>
            <a:ext cx="1756229" cy="0"/>
          </a:xfrm>
          <a:prstGeom prst="line">
            <a:avLst/>
          </a:prstGeom>
          <a:ln>
            <a:solidFill>
              <a:srgbClr val="17324D"/>
            </a:solidFill>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 xmlns:a16="http://schemas.microsoft.com/office/drawing/2014/main" id="{B5B54FEE-2AB0-4363-B471-5BE6DABC8629}"/>
              </a:ext>
            </a:extLst>
          </p:cNvPr>
          <p:cNvCxnSpPr/>
          <p:nvPr/>
        </p:nvCxnSpPr>
        <p:spPr>
          <a:xfrm>
            <a:off x="4658225" y="4455886"/>
            <a:ext cx="2918233" cy="0"/>
          </a:xfrm>
          <a:prstGeom prst="line">
            <a:avLst/>
          </a:prstGeom>
          <a:ln>
            <a:solidFill>
              <a:srgbClr val="17324D"/>
            </a:solidFil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 xmlns:a16="http://schemas.microsoft.com/office/drawing/2014/main" id="{BA96287E-7D1C-4CB1-883F-68EDB264B794}"/>
              </a:ext>
            </a:extLst>
          </p:cNvPr>
          <p:cNvSpPr txBox="1"/>
          <p:nvPr/>
        </p:nvSpPr>
        <p:spPr>
          <a:xfrm>
            <a:off x="5754299" y="2683806"/>
            <a:ext cx="726083" cy="369332"/>
          </a:xfrm>
          <a:prstGeom prst="rect">
            <a:avLst/>
          </a:prstGeom>
          <a:noFill/>
        </p:spPr>
        <p:txBody>
          <a:bodyPr wrap="square" rtlCol="0">
            <a:spAutoFit/>
          </a:bodyPr>
          <a:lstStyle/>
          <a:p>
            <a:r>
              <a:rPr lang="en-US" altLang="zh-CN" dirty="0"/>
              <a:t>21.3</a:t>
            </a:r>
            <a:endParaRPr lang="zh-CN" altLang="en-US" dirty="0"/>
          </a:p>
        </p:txBody>
      </p:sp>
      <p:sp>
        <p:nvSpPr>
          <p:cNvPr id="20" name="文本框 19">
            <a:extLst>
              <a:ext uri="{FF2B5EF4-FFF2-40B4-BE49-F238E27FC236}">
                <a16:creationId xmlns="" xmlns:a16="http://schemas.microsoft.com/office/drawing/2014/main" id="{F47F46CD-B70F-40D9-9AE1-6DA7F1562976}"/>
              </a:ext>
            </a:extLst>
          </p:cNvPr>
          <p:cNvSpPr txBox="1"/>
          <p:nvPr/>
        </p:nvSpPr>
        <p:spPr>
          <a:xfrm>
            <a:off x="5754299" y="3779206"/>
            <a:ext cx="726083" cy="369332"/>
          </a:xfrm>
          <a:prstGeom prst="rect">
            <a:avLst/>
          </a:prstGeom>
          <a:noFill/>
        </p:spPr>
        <p:txBody>
          <a:bodyPr wrap="square" rtlCol="0">
            <a:spAutoFit/>
          </a:bodyPr>
          <a:lstStyle/>
          <a:p>
            <a:r>
              <a:rPr lang="en-US" altLang="zh-CN" dirty="0"/>
              <a:t>96.8</a:t>
            </a:r>
            <a:endParaRPr lang="zh-CN" altLang="en-US" dirty="0"/>
          </a:p>
        </p:txBody>
      </p:sp>
      <p:sp>
        <p:nvSpPr>
          <p:cNvPr id="21" name="文本框 20">
            <a:extLst>
              <a:ext uri="{FF2B5EF4-FFF2-40B4-BE49-F238E27FC236}">
                <a16:creationId xmlns="" xmlns:a16="http://schemas.microsoft.com/office/drawing/2014/main" id="{E0980D0D-435D-4A80-9AAB-57CC4735D718}"/>
              </a:ext>
            </a:extLst>
          </p:cNvPr>
          <p:cNvSpPr txBox="1"/>
          <p:nvPr/>
        </p:nvSpPr>
        <p:spPr>
          <a:xfrm>
            <a:off x="5754299" y="4888639"/>
            <a:ext cx="726083" cy="369332"/>
          </a:xfrm>
          <a:prstGeom prst="rect">
            <a:avLst/>
          </a:prstGeom>
          <a:noFill/>
        </p:spPr>
        <p:txBody>
          <a:bodyPr wrap="square" rtlCol="0">
            <a:spAutoFit/>
          </a:bodyPr>
          <a:lstStyle/>
          <a:p>
            <a:r>
              <a:rPr lang="en-US" altLang="zh-CN" dirty="0"/>
              <a:t>43.5</a:t>
            </a:r>
            <a:endParaRPr lang="zh-CN" altLang="en-US" dirty="0"/>
          </a:p>
        </p:txBody>
      </p:sp>
      <p:grpSp>
        <p:nvGrpSpPr>
          <p:cNvPr id="12" name="组合 11">
            <a:extLst>
              <a:ext uri="{FF2B5EF4-FFF2-40B4-BE49-F238E27FC236}">
                <a16:creationId xmlns="" xmlns:a16="http://schemas.microsoft.com/office/drawing/2014/main" id="{8B1CDF21-ABEB-45F3-92D4-52B77E4244F5}"/>
              </a:ext>
            </a:extLst>
          </p:cNvPr>
          <p:cNvGrpSpPr/>
          <p:nvPr/>
        </p:nvGrpSpPr>
        <p:grpSpPr>
          <a:xfrm>
            <a:off x="6785429" y="2393501"/>
            <a:ext cx="1582057" cy="184063"/>
            <a:chOff x="6995886" y="2683806"/>
            <a:chExt cx="1582057" cy="184063"/>
          </a:xfrm>
        </p:grpSpPr>
        <p:sp>
          <p:nvSpPr>
            <p:cNvPr id="9" name="椭圆 8">
              <a:extLst>
                <a:ext uri="{FF2B5EF4-FFF2-40B4-BE49-F238E27FC236}">
                  <a16:creationId xmlns="" xmlns:a16="http://schemas.microsoft.com/office/drawing/2014/main" id="{5566E6E8-5E42-491D-8D9C-6627332E2A43}"/>
                </a:ext>
              </a:extLst>
            </p:cNvPr>
            <p:cNvSpPr/>
            <p:nvPr/>
          </p:nvSpPr>
          <p:spPr>
            <a:xfrm>
              <a:off x="6995886" y="2683806"/>
              <a:ext cx="184063" cy="184063"/>
            </a:xfrm>
            <a:prstGeom prst="ellipse">
              <a:avLst/>
            </a:prstGeom>
            <a:solidFill>
              <a:srgbClr val="1732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a:extLst>
                <a:ext uri="{FF2B5EF4-FFF2-40B4-BE49-F238E27FC236}">
                  <a16:creationId xmlns="" xmlns:a16="http://schemas.microsoft.com/office/drawing/2014/main" id="{B08EACA0-AA5C-4324-A31C-6680AFA43C3D}"/>
                </a:ext>
              </a:extLst>
            </p:cNvPr>
            <p:cNvCxnSpPr>
              <a:cxnSpLocks/>
            </p:cNvCxnSpPr>
            <p:nvPr/>
          </p:nvCxnSpPr>
          <p:spPr>
            <a:xfrm>
              <a:off x="7123966" y="2768343"/>
              <a:ext cx="1453977" cy="26955"/>
            </a:xfrm>
            <a:prstGeom prst="line">
              <a:avLst/>
            </a:prstGeom>
            <a:ln>
              <a:solidFill>
                <a:srgbClr val="17324D"/>
              </a:solidFill>
            </a:ln>
          </p:spPr>
          <p:style>
            <a:lnRef idx="1">
              <a:schemeClr val="accent1"/>
            </a:lnRef>
            <a:fillRef idx="0">
              <a:schemeClr val="accent1"/>
            </a:fillRef>
            <a:effectRef idx="0">
              <a:schemeClr val="accent1"/>
            </a:effectRef>
            <a:fontRef idx="minor">
              <a:schemeClr val="tx1"/>
            </a:fontRef>
          </p:style>
        </p:cxnSp>
      </p:grpSp>
      <p:grpSp>
        <p:nvGrpSpPr>
          <p:cNvPr id="26" name="组合 25">
            <a:extLst>
              <a:ext uri="{FF2B5EF4-FFF2-40B4-BE49-F238E27FC236}">
                <a16:creationId xmlns="" xmlns:a16="http://schemas.microsoft.com/office/drawing/2014/main" id="{19151C3A-81F2-4806-AEEA-A725CA58A658}"/>
              </a:ext>
            </a:extLst>
          </p:cNvPr>
          <p:cNvGrpSpPr/>
          <p:nvPr/>
        </p:nvGrpSpPr>
        <p:grpSpPr>
          <a:xfrm>
            <a:off x="8253260" y="4796607"/>
            <a:ext cx="731083" cy="184063"/>
            <a:chOff x="6995886" y="2683806"/>
            <a:chExt cx="731083" cy="184063"/>
          </a:xfrm>
        </p:grpSpPr>
        <p:sp>
          <p:nvSpPr>
            <p:cNvPr id="27" name="椭圆 26">
              <a:extLst>
                <a:ext uri="{FF2B5EF4-FFF2-40B4-BE49-F238E27FC236}">
                  <a16:creationId xmlns="" xmlns:a16="http://schemas.microsoft.com/office/drawing/2014/main" id="{319B048B-8584-4309-8CA0-04A376811993}"/>
                </a:ext>
              </a:extLst>
            </p:cNvPr>
            <p:cNvSpPr/>
            <p:nvPr/>
          </p:nvSpPr>
          <p:spPr>
            <a:xfrm>
              <a:off x="6995886" y="2683806"/>
              <a:ext cx="184063" cy="184063"/>
            </a:xfrm>
            <a:prstGeom prst="ellipse">
              <a:avLst/>
            </a:prstGeom>
            <a:solidFill>
              <a:srgbClr val="1732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连接符 27">
              <a:extLst>
                <a:ext uri="{FF2B5EF4-FFF2-40B4-BE49-F238E27FC236}">
                  <a16:creationId xmlns="" xmlns:a16="http://schemas.microsoft.com/office/drawing/2014/main" id="{8337EE08-E1AB-4840-81B7-926F504F81F8}"/>
                </a:ext>
              </a:extLst>
            </p:cNvPr>
            <p:cNvCxnSpPr>
              <a:cxnSpLocks/>
            </p:cNvCxnSpPr>
            <p:nvPr/>
          </p:nvCxnSpPr>
          <p:spPr>
            <a:xfrm>
              <a:off x="7123966" y="2768343"/>
              <a:ext cx="603003" cy="11179"/>
            </a:xfrm>
            <a:prstGeom prst="line">
              <a:avLst/>
            </a:prstGeom>
            <a:ln>
              <a:solidFill>
                <a:srgbClr val="17324D"/>
              </a:solidFill>
            </a:ln>
          </p:spPr>
          <p:style>
            <a:lnRef idx="1">
              <a:schemeClr val="accent1"/>
            </a:lnRef>
            <a:fillRef idx="0">
              <a:schemeClr val="accent1"/>
            </a:fillRef>
            <a:effectRef idx="0">
              <a:schemeClr val="accent1"/>
            </a:effectRef>
            <a:fontRef idx="minor">
              <a:schemeClr val="tx1"/>
            </a:fontRef>
          </p:style>
        </p:cxnSp>
      </p:grpSp>
      <p:grpSp>
        <p:nvGrpSpPr>
          <p:cNvPr id="30" name="组合 29">
            <a:extLst>
              <a:ext uri="{FF2B5EF4-FFF2-40B4-BE49-F238E27FC236}">
                <a16:creationId xmlns="" xmlns:a16="http://schemas.microsoft.com/office/drawing/2014/main" id="{FC6AD2F2-73C5-4ED3-9F50-1F565BF25A33}"/>
              </a:ext>
            </a:extLst>
          </p:cNvPr>
          <p:cNvGrpSpPr/>
          <p:nvPr/>
        </p:nvGrpSpPr>
        <p:grpSpPr>
          <a:xfrm rot="10800000">
            <a:off x="3320520" y="3687174"/>
            <a:ext cx="1262937" cy="184063"/>
            <a:chOff x="6995886" y="2683806"/>
            <a:chExt cx="1262937" cy="184063"/>
          </a:xfrm>
        </p:grpSpPr>
        <p:sp>
          <p:nvSpPr>
            <p:cNvPr id="31" name="椭圆 30">
              <a:extLst>
                <a:ext uri="{FF2B5EF4-FFF2-40B4-BE49-F238E27FC236}">
                  <a16:creationId xmlns="" xmlns:a16="http://schemas.microsoft.com/office/drawing/2014/main" id="{A89C93BE-326E-44A5-B520-4C8AA09C6986}"/>
                </a:ext>
              </a:extLst>
            </p:cNvPr>
            <p:cNvSpPr/>
            <p:nvPr/>
          </p:nvSpPr>
          <p:spPr>
            <a:xfrm>
              <a:off x="6995886" y="2683806"/>
              <a:ext cx="184063" cy="184063"/>
            </a:xfrm>
            <a:prstGeom prst="ellipse">
              <a:avLst/>
            </a:prstGeom>
            <a:solidFill>
              <a:srgbClr val="1732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a:extLst>
                <a:ext uri="{FF2B5EF4-FFF2-40B4-BE49-F238E27FC236}">
                  <a16:creationId xmlns="" xmlns:a16="http://schemas.microsoft.com/office/drawing/2014/main" id="{FC46FC7D-7017-467F-A2FA-AD9EB1C61DB6}"/>
                </a:ext>
              </a:extLst>
            </p:cNvPr>
            <p:cNvCxnSpPr>
              <a:cxnSpLocks/>
            </p:cNvCxnSpPr>
            <p:nvPr/>
          </p:nvCxnSpPr>
          <p:spPr>
            <a:xfrm rot="10800000" flipH="1" flipV="1">
              <a:off x="7123965" y="2782856"/>
              <a:ext cx="1134858" cy="21040"/>
            </a:xfrm>
            <a:prstGeom prst="line">
              <a:avLst/>
            </a:prstGeom>
            <a:ln>
              <a:solidFill>
                <a:srgbClr val="17324D"/>
              </a:solidFill>
            </a:ln>
          </p:spPr>
          <p:style>
            <a:lnRef idx="1">
              <a:schemeClr val="accent1"/>
            </a:lnRef>
            <a:fillRef idx="0">
              <a:schemeClr val="accent1"/>
            </a:fillRef>
            <a:effectRef idx="0">
              <a:schemeClr val="accent1"/>
            </a:effectRef>
            <a:fontRef idx="minor">
              <a:schemeClr val="tx1"/>
            </a:fontRef>
          </p:style>
        </p:cxnSp>
      </p:grpSp>
      <p:grpSp>
        <p:nvGrpSpPr>
          <p:cNvPr id="35" name="组合 34">
            <a:extLst>
              <a:ext uri="{FF2B5EF4-FFF2-40B4-BE49-F238E27FC236}">
                <a16:creationId xmlns="" xmlns:a16="http://schemas.microsoft.com/office/drawing/2014/main" id="{4B8BCEFD-C766-406D-985E-143FF25092D1}"/>
              </a:ext>
            </a:extLst>
          </p:cNvPr>
          <p:cNvGrpSpPr/>
          <p:nvPr/>
        </p:nvGrpSpPr>
        <p:grpSpPr>
          <a:xfrm>
            <a:off x="652606" y="3367606"/>
            <a:ext cx="2568327" cy="885492"/>
            <a:chOff x="7868643" y="3331677"/>
            <a:chExt cx="2568327" cy="885492"/>
          </a:xfrm>
        </p:grpSpPr>
        <p:sp>
          <p:nvSpPr>
            <p:cNvPr id="36" name="矩形 35">
              <a:extLst>
                <a:ext uri="{FF2B5EF4-FFF2-40B4-BE49-F238E27FC236}">
                  <a16:creationId xmlns="" xmlns:a16="http://schemas.microsoft.com/office/drawing/2014/main" id="{E7DF9EBF-526A-4579-A506-0F0CD19224CE}"/>
                </a:ext>
              </a:extLst>
            </p:cNvPr>
            <p:cNvSpPr/>
            <p:nvPr/>
          </p:nvSpPr>
          <p:spPr>
            <a:xfrm>
              <a:off x="8166504" y="3331677"/>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37" name="文本框 36">
              <a:extLst>
                <a:ext uri="{FF2B5EF4-FFF2-40B4-BE49-F238E27FC236}">
                  <a16:creationId xmlns="" xmlns:a16="http://schemas.microsoft.com/office/drawing/2014/main" id="{BB81B338-1210-4747-9D8B-E6CE45DD101E}"/>
                </a:ext>
              </a:extLst>
            </p:cNvPr>
            <p:cNvSpPr txBox="1"/>
            <p:nvPr/>
          </p:nvSpPr>
          <p:spPr>
            <a:xfrm>
              <a:off x="7868643" y="3651245"/>
              <a:ext cx="2568327" cy="565924"/>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9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field.</a:t>
              </a:r>
            </a:p>
          </p:txBody>
        </p:sp>
      </p:grpSp>
      <p:grpSp>
        <p:nvGrpSpPr>
          <p:cNvPr id="38" name="组合 37">
            <a:extLst>
              <a:ext uri="{FF2B5EF4-FFF2-40B4-BE49-F238E27FC236}">
                <a16:creationId xmlns="" xmlns:a16="http://schemas.microsoft.com/office/drawing/2014/main" id="{A9234791-B356-45A8-B69C-51D2B8575A8F}"/>
              </a:ext>
            </a:extLst>
          </p:cNvPr>
          <p:cNvGrpSpPr/>
          <p:nvPr/>
        </p:nvGrpSpPr>
        <p:grpSpPr>
          <a:xfrm>
            <a:off x="8652585" y="2093393"/>
            <a:ext cx="2885371" cy="823200"/>
            <a:chOff x="7523107" y="3331677"/>
            <a:chExt cx="2885371" cy="823200"/>
          </a:xfrm>
        </p:grpSpPr>
        <p:sp>
          <p:nvSpPr>
            <p:cNvPr id="39" name="矩形 38">
              <a:extLst>
                <a:ext uri="{FF2B5EF4-FFF2-40B4-BE49-F238E27FC236}">
                  <a16:creationId xmlns="" xmlns:a16="http://schemas.microsoft.com/office/drawing/2014/main" id="{446E4529-D843-4164-920C-20C4C56C8E4F}"/>
                </a:ext>
              </a:extLst>
            </p:cNvPr>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40" name="文本框 39">
              <a:extLst>
                <a:ext uri="{FF2B5EF4-FFF2-40B4-BE49-F238E27FC236}">
                  <a16:creationId xmlns="" xmlns:a16="http://schemas.microsoft.com/office/drawing/2014/main" id="{632DF59B-116B-4688-A4FD-CE886378AD01}"/>
                </a:ext>
              </a:extLst>
            </p:cNvPr>
            <p:cNvSpPr txBox="1"/>
            <p:nvPr/>
          </p:nvSpPr>
          <p:spPr>
            <a:xfrm>
              <a:off x="7523107" y="3641467"/>
              <a:ext cx="2885371" cy="51341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41" name="组合 40">
            <a:extLst>
              <a:ext uri="{FF2B5EF4-FFF2-40B4-BE49-F238E27FC236}">
                <a16:creationId xmlns="" xmlns:a16="http://schemas.microsoft.com/office/drawing/2014/main" id="{2AF46B2F-09C9-4E33-AF91-9D5618C81CE6}"/>
              </a:ext>
            </a:extLst>
          </p:cNvPr>
          <p:cNvGrpSpPr/>
          <p:nvPr/>
        </p:nvGrpSpPr>
        <p:grpSpPr>
          <a:xfrm>
            <a:off x="9110774" y="4487253"/>
            <a:ext cx="2631283" cy="823200"/>
            <a:chOff x="7523107" y="3331677"/>
            <a:chExt cx="2631283" cy="823200"/>
          </a:xfrm>
        </p:grpSpPr>
        <p:sp>
          <p:nvSpPr>
            <p:cNvPr id="42" name="矩形 41">
              <a:extLst>
                <a:ext uri="{FF2B5EF4-FFF2-40B4-BE49-F238E27FC236}">
                  <a16:creationId xmlns="" xmlns:a16="http://schemas.microsoft.com/office/drawing/2014/main" id="{326937F1-DD3A-4312-9481-8C05D656C5B5}"/>
                </a:ext>
              </a:extLst>
            </p:cNvPr>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43" name="文本框 42">
              <a:extLst>
                <a:ext uri="{FF2B5EF4-FFF2-40B4-BE49-F238E27FC236}">
                  <a16:creationId xmlns="" xmlns:a16="http://schemas.microsoft.com/office/drawing/2014/main" id="{E7E58DA9-AF48-42E3-BCB7-6F4F92480E6E}"/>
                </a:ext>
              </a:extLst>
            </p:cNvPr>
            <p:cNvSpPr txBox="1"/>
            <p:nvPr/>
          </p:nvSpPr>
          <p:spPr>
            <a:xfrm>
              <a:off x="7523107" y="3641467"/>
              <a:ext cx="2631283" cy="51341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33" name="组合 32">
            <a:extLst>
              <a:ext uri="{FF2B5EF4-FFF2-40B4-BE49-F238E27FC236}">
                <a16:creationId xmlns="" xmlns:a16="http://schemas.microsoft.com/office/drawing/2014/main" id="{599F5ACB-E7D6-48F3-908E-D810763D37B5}"/>
              </a:ext>
            </a:extLst>
          </p:cNvPr>
          <p:cNvGrpSpPr/>
          <p:nvPr/>
        </p:nvGrpSpPr>
        <p:grpSpPr>
          <a:xfrm>
            <a:off x="143922" y="223365"/>
            <a:ext cx="11887200" cy="307777"/>
            <a:chOff x="143922" y="775815"/>
            <a:chExt cx="11887200" cy="307777"/>
          </a:xfrm>
        </p:grpSpPr>
        <p:sp>
          <p:nvSpPr>
            <p:cNvPr id="34" name="MH_Entry_1">
              <a:extLst>
                <a:ext uri="{FF2B5EF4-FFF2-40B4-BE49-F238E27FC236}">
                  <a16:creationId xmlns="" xmlns:a16="http://schemas.microsoft.com/office/drawing/2014/main" id="{41B8F4F6-D81F-4227-9EF9-CCFB7582F5B9}"/>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44" name="直接连接符 3">
              <a:extLst>
                <a:ext uri="{FF2B5EF4-FFF2-40B4-BE49-F238E27FC236}">
                  <a16:creationId xmlns="" xmlns:a16="http://schemas.microsoft.com/office/drawing/2014/main" id="{E7ACCC11-375C-4B9E-83C9-4DF1ABF3AE5B}"/>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45" name="直接连接符 4">
              <a:extLst>
                <a:ext uri="{FF2B5EF4-FFF2-40B4-BE49-F238E27FC236}">
                  <a16:creationId xmlns="" xmlns:a16="http://schemas.microsoft.com/office/drawing/2014/main" id="{81A04E37-34B8-4389-9CE8-09D8CB62D930}"/>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9632507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right)">
                                      <p:cBhvr>
                                        <p:cTn id="7" dur="500"/>
                                        <p:tgtEl>
                                          <p:spTgt spid="35"/>
                                        </p:tgtEl>
                                      </p:cBhvr>
                                    </p:animEffect>
                                  </p:childTnLst>
                                </p:cTn>
                              </p:par>
                              <p:par>
                                <p:cTn id="8" presetID="22" presetClass="entr" presetSubtype="8" fill="hold"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wipe(left)">
                                      <p:cBhvr>
                                        <p:cTn id="10" dur="500"/>
                                        <p:tgtEl>
                                          <p:spTgt spid="38"/>
                                        </p:tgtEl>
                                      </p:cBhvr>
                                    </p:animEffect>
                                  </p:childTnLst>
                                </p:cTn>
                              </p:par>
                              <p:par>
                                <p:cTn id="11" presetID="22" presetClass="entr" presetSubtype="8" fill="hold"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left)">
                                      <p:cBhvr>
                                        <p:cTn id="1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extBox 2"/>
          <p:cNvSpPr txBox="1"/>
          <p:nvPr/>
        </p:nvSpPr>
        <p:spPr>
          <a:xfrm>
            <a:off x="4656667" y="2070076"/>
            <a:ext cx="2878667" cy="748988"/>
          </a:xfrm>
          <a:prstGeom prst="rect">
            <a:avLst/>
          </a:prstGeom>
          <a:noFill/>
          <a:ln>
            <a:noFill/>
          </a:ln>
        </p:spPr>
        <p:txBody>
          <a:bodyPr wrap="square" rtlCol="0">
            <a:spAutoFit/>
          </a:bodyPr>
          <a:lstStyle/>
          <a:p>
            <a:pPr algn="ctr"/>
            <a:r>
              <a:rPr lang="en-US" altLang="zh-CN" sz="4267" dirty="0">
                <a:latin typeface="Myriad Pro Light" pitchFamily="34" charset="0"/>
              </a:rPr>
              <a:t>Part three</a:t>
            </a:r>
            <a:endParaRPr lang="zh-CN" altLang="en-US" sz="4267" dirty="0">
              <a:latin typeface="Myriad Pro Light" pitchFamily="34" charset="0"/>
            </a:endParaRPr>
          </a:p>
        </p:txBody>
      </p:sp>
      <p:sp>
        <p:nvSpPr>
          <p:cNvPr id="5" name="矩形 4"/>
          <p:cNvSpPr/>
          <p:nvPr/>
        </p:nvSpPr>
        <p:spPr>
          <a:xfrm>
            <a:off x="3875314" y="3023989"/>
            <a:ext cx="4295964" cy="584775"/>
          </a:xfrm>
          <a:prstGeom prst="rect">
            <a:avLst/>
          </a:prstGeom>
          <a:ln>
            <a:noFill/>
          </a:ln>
        </p:spPr>
        <p:txBody>
          <a:bodyPr wrap="square">
            <a:spAutoFit/>
          </a:bodyPr>
          <a:lstStyle/>
          <a:p>
            <a:pPr algn="ctr"/>
            <a:r>
              <a:rPr lang="zh-CN" altLang="en-US" sz="3200" dirty="0" smtClean="0">
                <a:latin typeface="+mn-ea"/>
              </a:rPr>
              <a:t>添   加   标   题</a:t>
            </a:r>
            <a:endParaRPr lang="zh-CN" altLang="en-US" sz="3200" dirty="0">
              <a:latin typeface="+mn-ea"/>
            </a:endParaRPr>
          </a:p>
        </p:txBody>
      </p:sp>
      <p:grpSp>
        <p:nvGrpSpPr>
          <p:cNvPr id="6" name="组合 5"/>
          <p:cNvGrpSpPr/>
          <p:nvPr/>
        </p:nvGrpSpPr>
        <p:grpSpPr>
          <a:xfrm>
            <a:off x="3875314" y="2444568"/>
            <a:ext cx="4295963" cy="871810"/>
            <a:chOff x="2906485" y="1833428"/>
            <a:chExt cx="3221971" cy="653859"/>
          </a:xfrm>
        </p:grpSpPr>
        <p:cxnSp>
          <p:nvCxnSpPr>
            <p:cNvPr id="7" name="肘形连接符 6"/>
            <p:cNvCxnSpPr>
              <a:cxnSpLocks/>
              <a:stCxn id="4" idx="3"/>
              <a:endCxn id="5" idx="3"/>
            </p:cNvCxnSpPr>
            <p:nvPr/>
          </p:nvCxnSpPr>
          <p:spPr>
            <a:xfrm>
              <a:off x="5651498" y="1833430"/>
              <a:ext cx="476958" cy="653857"/>
            </a:xfrm>
            <a:prstGeom prst="bentConnector3">
              <a:avLst>
                <a:gd name="adj1" fmla="val 135947"/>
              </a:avLst>
            </a:prstGeom>
            <a:ln>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8" name="肘形连接符 7"/>
            <p:cNvCxnSpPr>
              <a:cxnSpLocks/>
              <a:stCxn id="4" idx="1"/>
              <a:endCxn id="5" idx="1"/>
            </p:cNvCxnSpPr>
            <p:nvPr/>
          </p:nvCxnSpPr>
          <p:spPr>
            <a:xfrm rot="10800000" flipV="1">
              <a:off x="2906485" y="1833428"/>
              <a:ext cx="586014" cy="653856"/>
            </a:xfrm>
            <a:prstGeom prst="bentConnector3">
              <a:avLst>
                <a:gd name="adj1" fmla="val 129257"/>
              </a:avLst>
            </a:prstGeom>
            <a:ln>
              <a:solidFill>
                <a:srgbClr val="132E4A"/>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p:nvCxnSpPr>
        <p:spPr>
          <a:xfrm rot="960000" flipH="1">
            <a:off x="3558693" y="3510130"/>
            <a:ext cx="1053892" cy="1053892"/>
          </a:xfrm>
          <a:prstGeom prst="line">
            <a:avLst/>
          </a:prstGeom>
          <a:ln w="9525">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693439" y="3690256"/>
            <a:ext cx="2552199" cy="1414704"/>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7388774" y="908721"/>
            <a:ext cx="2233591" cy="1238100"/>
          </a:xfrm>
          <a:prstGeom prst="line">
            <a:avLst/>
          </a:prstGeom>
          <a:ln w="9525">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7896201" y="1733013"/>
            <a:ext cx="893679" cy="495377"/>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sp>
        <p:nvSpPr>
          <p:cNvPr id="13" name="燕尾形 12"/>
          <p:cNvSpPr/>
          <p:nvPr/>
        </p:nvSpPr>
        <p:spPr>
          <a:xfrm rot="5400000">
            <a:off x="5885978" y="5394218"/>
            <a:ext cx="420047" cy="690077"/>
          </a:xfrm>
          <a:prstGeom prst="chevron">
            <a:avLst>
              <a:gd name="adj" fmla="val 92744"/>
            </a:avLst>
          </a:prstGeom>
          <a:solidFill>
            <a:srgbClr val="132E4A"/>
          </a:solidFill>
          <a:ln w="9525">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4" name="TextBox 39"/>
          <p:cNvSpPr txBox="1"/>
          <p:nvPr/>
        </p:nvSpPr>
        <p:spPr>
          <a:xfrm>
            <a:off x="5405925" y="5109986"/>
            <a:ext cx="1380153" cy="338554"/>
          </a:xfrm>
          <a:prstGeom prst="rect">
            <a:avLst/>
          </a:prstGeom>
          <a:noFill/>
          <a:ln>
            <a:noFill/>
          </a:ln>
        </p:spPr>
        <p:txBody>
          <a:bodyPr wrap="square" rtlCol="0">
            <a:spAutoFit/>
          </a:bodyPr>
          <a:lstStyle/>
          <a:p>
            <a:pPr algn="ctr"/>
            <a:r>
              <a:rPr lang="en-US" altLang="zh-CN" sz="1600" dirty="0">
                <a:latin typeface="Myriad Pro Light" pitchFamily="34" charset="0"/>
              </a:rPr>
              <a:t>Trust me</a:t>
            </a:r>
            <a:endParaRPr lang="zh-CN" altLang="en-US" sz="1600" dirty="0">
              <a:latin typeface="Myriad Pro Light" pitchFamily="34" charset="0"/>
            </a:endParaRPr>
          </a:p>
        </p:txBody>
      </p:sp>
    </p:spTree>
    <p:extLst>
      <p:ext uri="{BB962C8B-B14F-4D97-AF65-F5344CB8AC3E}">
        <p14:creationId xmlns:p14="http://schemas.microsoft.com/office/powerpoint/2010/main" val="708358469"/>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02"/>
                                        <p:tgtEl>
                                          <p:spTgt spid="4"/>
                                        </p:tgtEl>
                                      </p:cBhvr>
                                    </p:animEffect>
                                  </p:childTnLst>
                                </p:cTn>
                              </p:par>
                            </p:childTnLst>
                          </p:cTn>
                        </p:par>
                        <p:par>
                          <p:cTn id="8" fill="hold">
                            <p:stCondLst>
                              <p:cond delay="1202"/>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901"/>
                                        <p:tgtEl>
                                          <p:spTgt spid="5"/>
                                        </p:tgtEl>
                                      </p:cBhvr>
                                    </p:animEffect>
                                  </p:childTnLst>
                                </p:cTn>
                              </p:par>
                            </p:childTnLst>
                          </p:cTn>
                        </p:par>
                        <p:par>
                          <p:cTn id="12" fill="hold">
                            <p:stCondLst>
                              <p:cond delay="2103"/>
                            </p:stCondLst>
                            <p:childTnLst>
                              <p:par>
                                <p:cTn id="13" presetID="21"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2102"/>
                                        <p:tgtEl>
                                          <p:spTgt spid="6"/>
                                        </p:tgtEl>
                                      </p:cBhvr>
                                    </p:animEffect>
                                  </p:childTnLst>
                                </p:cTn>
                              </p:par>
                            </p:childTnLst>
                          </p:cTn>
                        </p:par>
                        <p:par>
                          <p:cTn id="16" fill="hold">
                            <p:stCondLst>
                              <p:cond delay="4205"/>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601"/>
                                        <p:tgtEl>
                                          <p:spTgt spid="11"/>
                                        </p:tgtEl>
                                      </p:cBhvr>
                                    </p:animEffect>
                                  </p:childTnLst>
                                </p:cTn>
                              </p:par>
                              <p:par>
                                <p:cTn id="20" presetID="22" presetClass="entr" presetSubtype="8"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601"/>
                                        <p:tgtEl>
                                          <p:spTgt spid="12"/>
                                        </p:tgtEl>
                                      </p:cBhvr>
                                    </p:animEffect>
                                  </p:childTnLst>
                                </p:cTn>
                              </p:par>
                              <p:par>
                                <p:cTn id="23" presetID="22" presetClass="entr" presetSubtype="2"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right)">
                                      <p:cBhvr>
                                        <p:cTn id="25" dur="601"/>
                                        <p:tgtEl>
                                          <p:spTgt spid="9"/>
                                        </p:tgtEl>
                                      </p:cBhvr>
                                    </p:animEffect>
                                  </p:childTnLst>
                                </p:cTn>
                              </p:par>
                              <p:par>
                                <p:cTn id="26" presetID="2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601"/>
                                        <p:tgtEl>
                                          <p:spTgt spid="10"/>
                                        </p:tgtEl>
                                      </p:cBhvr>
                                    </p:animEffect>
                                  </p:childTnLst>
                                </p:cTn>
                              </p:par>
                            </p:childTnLst>
                          </p:cTn>
                        </p:par>
                        <p:par>
                          <p:cTn id="29" fill="hold">
                            <p:stCondLst>
                              <p:cond delay="4806"/>
                            </p:stCondLst>
                            <p:childTnLst>
                              <p:par>
                                <p:cTn id="30" presetID="22" presetClass="entr" presetSubtype="1"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up)">
                                      <p:cBhvr>
                                        <p:cTn id="32" dur="601"/>
                                        <p:tgtEl>
                                          <p:spTgt spid="14"/>
                                        </p:tgtEl>
                                      </p:cBhvr>
                                    </p:animEffect>
                                  </p:childTnLst>
                                </p:cTn>
                              </p:par>
                            </p:childTnLst>
                          </p:cTn>
                        </p:par>
                        <p:par>
                          <p:cTn id="33" fill="hold">
                            <p:stCondLst>
                              <p:cond delay="5407"/>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60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3" grpId="0" animBg="1"/>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grpSp>
        <p:nvGrpSpPr>
          <p:cNvPr id="19" name="组合 18"/>
          <p:cNvGrpSpPr/>
          <p:nvPr/>
        </p:nvGrpSpPr>
        <p:grpSpPr>
          <a:xfrm>
            <a:off x="3044952" y="1613843"/>
            <a:ext cx="6263640" cy="4576386"/>
            <a:chOff x="3044952" y="1613843"/>
            <a:chExt cx="6263640" cy="4576386"/>
          </a:xfrm>
        </p:grpSpPr>
        <p:graphicFrame>
          <p:nvGraphicFramePr>
            <p:cNvPr id="5" name="Diagram 4"/>
            <p:cNvGraphicFramePr/>
            <p:nvPr>
              <p:extLst/>
            </p:nvPr>
          </p:nvGraphicFramePr>
          <p:xfrm>
            <a:off x="4154424" y="1613843"/>
            <a:ext cx="3590544" cy="457638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extBox 8"/>
            <p:cNvSpPr txBox="1"/>
            <p:nvPr/>
          </p:nvSpPr>
          <p:spPr>
            <a:xfrm>
              <a:off x="5949696" y="2493138"/>
              <a:ext cx="611144" cy="553998"/>
            </a:xfrm>
            <a:prstGeom prst="rect">
              <a:avLst/>
            </a:prstGeom>
            <a:noFill/>
          </p:spPr>
          <p:txBody>
            <a:bodyPr wrap="square" numCol="1" spcCol="457200" rtlCol="0">
              <a:spAutoFit/>
              <a:scene3d>
                <a:camera prst="orthographicFront"/>
                <a:lightRig rig="threePt" dir="t"/>
              </a:scene3d>
              <a:sp3d contourW="12700"/>
            </a:bodyPr>
            <a:lstStyle/>
            <a:p>
              <a:pPr algn="ctr"/>
              <a:r>
                <a:rPr lang="en-US" sz="3000" dirty="0">
                  <a:solidFill>
                    <a:schemeClr val="tx1">
                      <a:lumMod val="75000"/>
                      <a:lumOff val="25000"/>
                    </a:schemeClr>
                  </a:solidFill>
                  <a:latin typeface="Century Gothic" panose="020B0502020202020204" pitchFamily="34" charset="0"/>
                  <a:ea typeface="Montserrat Light" charset="0"/>
                  <a:cs typeface="Montserrat Light" charset="0"/>
                </a:rPr>
                <a:t>1</a:t>
              </a:r>
            </a:p>
          </p:txBody>
        </p:sp>
        <p:sp>
          <p:nvSpPr>
            <p:cNvPr id="10" name="TextBox 9"/>
            <p:cNvSpPr txBox="1"/>
            <p:nvPr/>
          </p:nvSpPr>
          <p:spPr>
            <a:xfrm>
              <a:off x="5263896" y="3625037"/>
              <a:ext cx="611144" cy="553998"/>
            </a:xfrm>
            <a:prstGeom prst="rect">
              <a:avLst/>
            </a:prstGeom>
            <a:noFill/>
          </p:spPr>
          <p:txBody>
            <a:bodyPr wrap="square" numCol="1" spcCol="457200" rtlCol="0">
              <a:spAutoFit/>
              <a:scene3d>
                <a:camera prst="orthographicFront"/>
                <a:lightRig rig="threePt" dir="t"/>
              </a:scene3d>
              <a:sp3d contourW="12700"/>
            </a:bodyPr>
            <a:lstStyle/>
            <a:p>
              <a:pPr algn="ctr"/>
              <a:r>
                <a:rPr lang="en-US" sz="3000" dirty="0">
                  <a:solidFill>
                    <a:schemeClr val="tx1">
                      <a:lumMod val="75000"/>
                      <a:lumOff val="25000"/>
                    </a:schemeClr>
                  </a:solidFill>
                  <a:latin typeface="Century Gothic" panose="020B0502020202020204" pitchFamily="34" charset="0"/>
                  <a:ea typeface="Montserrat Light" charset="0"/>
                  <a:cs typeface="Montserrat Light" charset="0"/>
                </a:rPr>
                <a:t>2</a:t>
              </a:r>
            </a:p>
          </p:txBody>
        </p:sp>
        <p:sp>
          <p:nvSpPr>
            <p:cNvPr id="11" name="TextBox 10"/>
            <p:cNvSpPr txBox="1"/>
            <p:nvPr/>
          </p:nvSpPr>
          <p:spPr>
            <a:xfrm>
              <a:off x="5939809" y="4795186"/>
              <a:ext cx="611144" cy="553998"/>
            </a:xfrm>
            <a:prstGeom prst="rect">
              <a:avLst/>
            </a:prstGeom>
            <a:noFill/>
          </p:spPr>
          <p:txBody>
            <a:bodyPr wrap="square" numCol="1" spcCol="457200" rtlCol="0">
              <a:spAutoFit/>
              <a:scene3d>
                <a:camera prst="orthographicFront"/>
                <a:lightRig rig="threePt" dir="t"/>
              </a:scene3d>
              <a:sp3d contourW="12700"/>
            </a:bodyPr>
            <a:lstStyle/>
            <a:p>
              <a:pPr algn="ctr"/>
              <a:r>
                <a:rPr lang="en-US" sz="3000" dirty="0">
                  <a:solidFill>
                    <a:schemeClr val="tx1">
                      <a:lumMod val="75000"/>
                      <a:lumOff val="25000"/>
                    </a:schemeClr>
                  </a:solidFill>
                  <a:latin typeface="Century Gothic" panose="020B0502020202020204" pitchFamily="34" charset="0"/>
                  <a:ea typeface="Montserrat Light" charset="0"/>
                  <a:cs typeface="Montserrat Light" charset="0"/>
                </a:rPr>
                <a:t>3</a:t>
              </a:r>
            </a:p>
          </p:txBody>
        </p:sp>
        <p:sp>
          <p:nvSpPr>
            <p:cNvPr id="18" name="Freeform 17"/>
            <p:cNvSpPr/>
            <p:nvPr/>
          </p:nvSpPr>
          <p:spPr>
            <a:xfrm>
              <a:off x="3044952" y="4463073"/>
              <a:ext cx="6254496" cy="1579138"/>
            </a:xfrm>
            <a:custGeom>
              <a:avLst/>
              <a:gdLst>
                <a:gd name="connsiteX0" fmla="*/ 0 w 6254496"/>
                <a:gd name="connsiteY0" fmla="*/ 0 h 1828800"/>
                <a:gd name="connsiteX1" fmla="*/ 0 w 6254496"/>
                <a:gd name="connsiteY1" fmla="*/ 1828800 h 1828800"/>
                <a:gd name="connsiteX2" fmla="*/ 475488 w 6254496"/>
                <a:gd name="connsiteY2" fmla="*/ 1828800 h 1828800"/>
                <a:gd name="connsiteX3" fmla="*/ 6254496 w 6254496"/>
                <a:gd name="connsiteY3" fmla="*/ 1828800 h 1828800"/>
                <a:gd name="connsiteX4" fmla="*/ 6254496 w 6254496"/>
                <a:gd name="connsiteY4" fmla="*/ 1627632 h 1828800"/>
                <a:gd name="connsiteX5" fmla="*/ 6254496 w 6254496"/>
                <a:gd name="connsiteY5" fmla="*/ 118872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54496" h="1828800">
                  <a:moveTo>
                    <a:pt x="0" y="0"/>
                  </a:moveTo>
                  <a:lnTo>
                    <a:pt x="0" y="1828800"/>
                  </a:lnTo>
                  <a:lnTo>
                    <a:pt x="475488" y="1828800"/>
                  </a:lnTo>
                  <a:lnTo>
                    <a:pt x="6254496" y="1828800"/>
                  </a:lnTo>
                  <a:lnTo>
                    <a:pt x="6254496" y="1627632"/>
                  </a:lnTo>
                  <a:lnTo>
                    <a:pt x="6254496" y="1188720"/>
                  </a:lnTo>
                </a:path>
              </a:pathLst>
            </a:custGeom>
            <a:noFill/>
            <a:ln w="25400">
              <a:solidFill>
                <a:srgbClr val="17324D"/>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en-US">
                <a:latin typeface="Century Gothic" panose="020B0502020202020204" pitchFamily="34" charset="0"/>
              </a:endParaRPr>
            </a:p>
          </p:txBody>
        </p:sp>
        <p:cxnSp>
          <p:nvCxnSpPr>
            <p:cNvPr id="20" name="Straight Connector 19"/>
            <p:cNvCxnSpPr/>
            <p:nvPr/>
          </p:nvCxnSpPr>
          <p:spPr>
            <a:xfrm flipV="1">
              <a:off x="9308592" y="3481891"/>
              <a:ext cx="0" cy="877825"/>
            </a:xfrm>
            <a:prstGeom prst="line">
              <a:avLst/>
            </a:prstGeom>
            <a:ln w="25400">
              <a:solidFill>
                <a:srgbClr val="17324D"/>
              </a:solidFill>
              <a:prstDash val="solid"/>
            </a:ln>
          </p:spPr>
          <p:style>
            <a:lnRef idx="1">
              <a:schemeClr val="accent1"/>
            </a:lnRef>
            <a:fillRef idx="0">
              <a:schemeClr val="accent1"/>
            </a:fillRef>
            <a:effectRef idx="0">
              <a:schemeClr val="accent1"/>
            </a:effectRef>
            <a:fontRef idx="minor">
              <a:schemeClr val="tx1"/>
            </a:fontRef>
          </p:style>
        </p:cxnSp>
        <p:sp>
          <p:nvSpPr>
            <p:cNvPr id="24" name="Freeform 23"/>
            <p:cNvSpPr/>
            <p:nvPr/>
          </p:nvSpPr>
          <p:spPr>
            <a:xfrm>
              <a:off x="3044952" y="1826827"/>
              <a:ext cx="6236208" cy="1197864"/>
            </a:xfrm>
            <a:custGeom>
              <a:avLst/>
              <a:gdLst>
                <a:gd name="connsiteX0" fmla="*/ 6208776 w 6208776"/>
                <a:gd name="connsiteY0" fmla="*/ 320040 h 1252728"/>
                <a:gd name="connsiteX1" fmla="*/ 6208776 w 6208776"/>
                <a:gd name="connsiteY1" fmla="*/ 0 h 1252728"/>
                <a:gd name="connsiteX2" fmla="*/ 0 w 6208776"/>
                <a:gd name="connsiteY2" fmla="*/ 0 h 1252728"/>
                <a:gd name="connsiteX3" fmla="*/ 0 w 6208776"/>
                <a:gd name="connsiteY3" fmla="*/ 182880 h 1252728"/>
                <a:gd name="connsiteX4" fmla="*/ 0 w 6208776"/>
                <a:gd name="connsiteY4" fmla="*/ 1252728 h 125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08776" h="1252728">
                  <a:moveTo>
                    <a:pt x="6208776" y="320040"/>
                  </a:moveTo>
                  <a:lnTo>
                    <a:pt x="6208776" y="0"/>
                  </a:lnTo>
                  <a:lnTo>
                    <a:pt x="0" y="0"/>
                  </a:lnTo>
                  <a:lnTo>
                    <a:pt x="0" y="182880"/>
                  </a:lnTo>
                  <a:lnTo>
                    <a:pt x="0" y="1252728"/>
                  </a:lnTo>
                </a:path>
              </a:pathLst>
            </a:custGeom>
            <a:noFill/>
            <a:ln w="25400">
              <a:solidFill>
                <a:srgbClr val="17324D"/>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en-US">
                <a:latin typeface="Century Gothic" panose="020B0502020202020204" pitchFamily="34" charset="0"/>
              </a:endParaRPr>
            </a:p>
          </p:txBody>
        </p:sp>
      </p:grpSp>
      <p:grpSp>
        <p:nvGrpSpPr>
          <p:cNvPr id="22" name="组合 21"/>
          <p:cNvGrpSpPr/>
          <p:nvPr/>
        </p:nvGrpSpPr>
        <p:grpSpPr>
          <a:xfrm>
            <a:off x="7865906" y="2478100"/>
            <a:ext cx="2885371" cy="928421"/>
            <a:chOff x="7523107" y="3331677"/>
            <a:chExt cx="2885371" cy="928421"/>
          </a:xfrm>
        </p:grpSpPr>
        <p:sp>
          <p:nvSpPr>
            <p:cNvPr id="23" name="矩形 22"/>
            <p:cNvSpPr/>
            <p:nvPr/>
          </p:nvSpPr>
          <p:spPr>
            <a:xfrm>
              <a:off x="7844805" y="3331677"/>
              <a:ext cx="224197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85000"/>
                      <a:lumOff val="15000"/>
                    </a:schemeClr>
                  </a:solidFill>
                  <a:latin typeface="等线" panose="02010600030101010101" pitchFamily="2" charset="-122"/>
                  <a:ea typeface="等线" panose="02010600030101010101" pitchFamily="2" charset="-122"/>
                </a:rPr>
                <a:t>标题文字添加</a:t>
              </a:r>
            </a:p>
          </p:txBody>
        </p:sp>
        <p:sp>
          <p:nvSpPr>
            <p:cNvPr id="25" name="文本框 24"/>
            <p:cNvSpPr txBox="1"/>
            <p:nvPr/>
          </p:nvSpPr>
          <p:spPr>
            <a:xfrm>
              <a:off x="7523107" y="3641467"/>
              <a:ext cx="2885371" cy="61863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85000"/>
                      <a:lumOff val="15000"/>
                    </a:schemeClr>
                  </a:solidFill>
                  <a:latin typeface="Century Gothic" panose="020B0502020202020204" pitchFamily="34" charset="0"/>
                  <a:ea typeface="+mj-ea"/>
                </a:rPr>
                <a:t>The user can demonstrate on a projector or computer, or print the presentation and make it into.</a:t>
              </a:r>
            </a:p>
          </p:txBody>
        </p:sp>
      </p:grpSp>
      <p:grpSp>
        <p:nvGrpSpPr>
          <p:cNvPr id="26" name="组合 25"/>
          <p:cNvGrpSpPr/>
          <p:nvPr/>
        </p:nvGrpSpPr>
        <p:grpSpPr>
          <a:xfrm>
            <a:off x="7865906" y="4525984"/>
            <a:ext cx="2885371" cy="928421"/>
            <a:chOff x="7523107" y="3331677"/>
            <a:chExt cx="2885371" cy="928421"/>
          </a:xfrm>
        </p:grpSpPr>
        <p:sp>
          <p:nvSpPr>
            <p:cNvPr id="27" name="矩形 26"/>
            <p:cNvSpPr/>
            <p:nvPr/>
          </p:nvSpPr>
          <p:spPr>
            <a:xfrm>
              <a:off x="7844805" y="3331677"/>
              <a:ext cx="224197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85000"/>
                      <a:lumOff val="15000"/>
                    </a:schemeClr>
                  </a:solidFill>
                  <a:latin typeface="等线" panose="02010600030101010101" pitchFamily="2" charset="-122"/>
                  <a:ea typeface="等线" panose="02010600030101010101" pitchFamily="2" charset="-122"/>
                </a:rPr>
                <a:t>标题文字添加</a:t>
              </a:r>
            </a:p>
          </p:txBody>
        </p:sp>
        <p:sp>
          <p:nvSpPr>
            <p:cNvPr id="28" name="文本框 27"/>
            <p:cNvSpPr txBox="1"/>
            <p:nvPr/>
          </p:nvSpPr>
          <p:spPr>
            <a:xfrm>
              <a:off x="7523107" y="3641467"/>
              <a:ext cx="2885371" cy="61863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85000"/>
                      <a:lumOff val="15000"/>
                    </a:schemeClr>
                  </a:solidFill>
                  <a:latin typeface="Century Gothic" panose="020B0502020202020204" pitchFamily="34" charset="0"/>
                  <a:ea typeface="+mj-ea"/>
                </a:rPr>
                <a:t>The user can demonstrate on a projector or computer, or print the presentation and make it.</a:t>
              </a:r>
            </a:p>
          </p:txBody>
        </p:sp>
      </p:grpSp>
      <p:grpSp>
        <p:nvGrpSpPr>
          <p:cNvPr id="29" name="组合 28"/>
          <p:cNvGrpSpPr/>
          <p:nvPr/>
        </p:nvGrpSpPr>
        <p:grpSpPr>
          <a:xfrm>
            <a:off x="1607453" y="3133791"/>
            <a:ext cx="2885371" cy="1103854"/>
            <a:chOff x="7523107" y="3331677"/>
            <a:chExt cx="2885371" cy="1103854"/>
          </a:xfrm>
        </p:grpSpPr>
        <p:sp>
          <p:nvSpPr>
            <p:cNvPr id="30" name="矩形 29"/>
            <p:cNvSpPr/>
            <p:nvPr/>
          </p:nvSpPr>
          <p:spPr>
            <a:xfrm>
              <a:off x="7844805" y="3331677"/>
              <a:ext cx="224197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85000"/>
                      <a:lumOff val="15000"/>
                    </a:schemeClr>
                  </a:solidFill>
                  <a:latin typeface="等线" panose="02010600030101010101" pitchFamily="2" charset="-122"/>
                  <a:ea typeface="等线" panose="02010600030101010101" pitchFamily="2" charset="-122"/>
                </a:rPr>
                <a:t>标题文字添加</a:t>
              </a:r>
            </a:p>
          </p:txBody>
        </p:sp>
        <p:sp>
          <p:nvSpPr>
            <p:cNvPr id="31" name="文本框 30"/>
            <p:cNvSpPr txBox="1"/>
            <p:nvPr/>
          </p:nvSpPr>
          <p:spPr>
            <a:xfrm>
              <a:off x="7523107" y="3641467"/>
              <a:ext cx="2885371" cy="79406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85000"/>
                      <a:lumOff val="15000"/>
                    </a:schemeClr>
                  </a:solidFill>
                  <a:latin typeface="Century Gothic" panose="020B0502020202020204" pitchFamily="34" charset="0"/>
                  <a:ea typeface="+mj-ea"/>
                </a:rPr>
                <a:t>The user can demonstrate on a projector or computer, or print the presentation and make it into a film to be used in a wider field. The user can demonstrate on a</a:t>
              </a:r>
            </a:p>
          </p:txBody>
        </p:sp>
      </p:grpSp>
      <p:grpSp>
        <p:nvGrpSpPr>
          <p:cNvPr id="33" name="组合 32">
            <a:extLst>
              <a:ext uri="{FF2B5EF4-FFF2-40B4-BE49-F238E27FC236}">
                <a16:creationId xmlns="" xmlns:a16="http://schemas.microsoft.com/office/drawing/2014/main" id="{FBA1232F-4271-4BAD-A036-4EA6A21668C9}"/>
              </a:ext>
            </a:extLst>
          </p:cNvPr>
          <p:cNvGrpSpPr/>
          <p:nvPr/>
        </p:nvGrpSpPr>
        <p:grpSpPr>
          <a:xfrm>
            <a:off x="143922" y="223365"/>
            <a:ext cx="11887200" cy="307777"/>
            <a:chOff x="143922" y="775815"/>
            <a:chExt cx="11887200" cy="307777"/>
          </a:xfrm>
        </p:grpSpPr>
        <p:sp>
          <p:nvSpPr>
            <p:cNvPr id="34" name="MH_Entry_1">
              <a:extLst>
                <a:ext uri="{FF2B5EF4-FFF2-40B4-BE49-F238E27FC236}">
                  <a16:creationId xmlns="" xmlns:a16="http://schemas.microsoft.com/office/drawing/2014/main" id="{6D6BC984-0088-4721-8DE6-C8F61D67A358}"/>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35" name="直接连接符 3">
              <a:extLst>
                <a:ext uri="{FF2B5EF4-FFF2-40B4-BE49-F238E27FC236}">
                  <a16:creationId xmlns="" xmlns:a16="http://schemas.microsoft.com/office/drawing/2014/main" id="{A8D135D7-E3B5-4466-9DA1-39CDE94F868F}"/>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39" name="直接连接符 4">
              <a:extLst>
                <a:ext uri="{FF2B5EF4-FFF2-40B4-BE49-F238E27FC236}">
                  <a16:creationId xmlns="" xmlns:a16="http://schemas.microsoft.com/office/drawing/2014/main" id="{03AF98E9-B418-431A-BE75-8E4FA1084E7E}"/>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5847499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Effect transition="in" filter="fade">
                                      <p:cBhvr>
                                        <p:cTn id="2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9" name="椭圆 8"/>
          <p:cNvSpPr/>
          <p:nvPr/>
        </p:nvSpPr>
        <p:spPr>
          <a:xfrm>
            <a:off x="474091" y="2669390"/>
            <a:ext cx="2436375" cy="2437223"/>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cxnSp>
        <p:nvCxnSpPr>
          <p:cNvPr id="14" name="直接连接符 13"/>
          <p:cNvCxnSpPr>
            <a:stCxn id="9" idx="6"/>
            <a:endCxn id="37" idx="2"/>
          </p:cNvCxnSpPr>
          <p:nvPr/>
        </p:nvCxnSpPr>
        <p:spPr>
          <a:xfrm>
            <a:off x="2910466" y="3888002"/>
            <a:ext cx="3141645" cy="3586"/>
          </a:xfrm>
          <a:prstGeom prst="line">
            <a:avLst/>
          </a:prstGeom>
          <a:ln>
            <a:solidFill>
              <a:srgbClr val="132E4A"/>
            </a:solidFill>
          </a:ln>
        </p:spPr>
        <p:style>
          <a:lnRef idx="1">
            <a:schemeClr val="accent1"/>
          </a:lnRef>
          <a:fillRef idx="0">
            <a:schemeClr val="accent1"/>
          </a:fillRef>
          <a:effectRef idx="0">
            <a:schemeClr val="accent1"/>
          </a:effectRef>
          <a:fontRef idx="minor">
            <a:schemeClr val="tx1"/>
          </a:fontRef>
        </p:style>
      </p:cxnSp>
      <p:pic>
        <p:nvPicPr>
          <p:cNvPr id="43" name="Picture 8" descr="\\MAGNUM\Projects\Microsoft\Cloud Power FY12\Design\Icons\PNGs\Cross Platform.png"/>
          <p:cNvPicPr>
            <a:picLocks noChangeAspect="1" noChangeArrowheads="1"/>
          </p:cNvPicPr>
          <p:nvPr/>
        </p:nvPicPr>
        <p:blipFill>
          <a:blip r:embed="rId3"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773077" y="2777735"/>
            <a:ext cx="2070990" cy="2220532"/>
          </a:xfrm>
          <a:prstGeom prst="rect">
            <a:avLst/>
          </a:prstGeom>
          <a:noFill/>
        </p:spPr>
      </p:pic>
      <p:grpSp>
        <p:nvGrpSpPr>
          <p:cNvPr id="56" name="组合 55"/>
          <p:cNvGrpSpPr/>
          <p:nvPr/>
        </p:nvGrpSpPr>
        <p:grpSpPr>
          <a:xfrm>
            <a:off x="6052111" y="3550354"/>
            <a:ext cx="682468" cy="682468"/>
            <a:chOff x="8385332" y="3412308"/>
            <a:chExt cx="682468" cy="682468"/>
          </a:xfrm>
        </p:grpSpPr>
        <p:sp>
          <p:nvSpPr>
            <p:cNvPr id="37" name="椭圆 36"/>
            <p:cNvSpPr/>
            <p:nvPr/>
          </p:nvSpPr>
          <p:spPr>
            <a:xfrm>
              <a:off x="8385332" y="3412308"/>
              <a:ext cx="682468" cy="682468"/>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47" name="Rounded Rectangle 29"/>
            <p:cNvSpPr/>
            <p:nvPr/>
          </p:nvSpPr>
          <p:spPr bwMode="black">
            <a:xfrm>
              <a:off x="8620552" y="3517340"/>
              <a:ext cx="212027" cy="472403"/>
            </a:xfrm>
            <a:custGeom>
              <a:avLst/>
              <a:gdLst/>
              <a:ahLst/>
              <a:cxnLst/>
              <a:rect l="l" t="t" r="r" b="b"/>
              <a:pathLst>
                <a:path w="2136009" h="4350877">
                  <a:moveTo>
                    <a:pt x="111238" y="2095565"/>
                  </a:moveTo>
                  <a:cubicBezTo>
                    <a:pt x="168383" y="2095565"/>
                    <a:pt x="215464" y="2138656"/>
                    <a:pt x="221204" y="2194180"/>
                  </a:cubicBezTo>
                  <a:lnTo>
                    <a:pt x="222888" y="2194180"/>
                  </a:lnTo>
                  <a:cubicBezTo>
                    <a:pt x="222888" y="2661471"/>
                    <a:pt x="601700" y="3040283"/>
                    <a:pt x="1068991" y="3040283"/>
                  </a:cubicBezTo>
                  <a:cubicBezTo>
                    <a:pt x="1530017" y="3040283"/>
                    <a:pt x="1904922" y="2671559"/>
                    <a:pt x="1914148" y="2212909"/>
                  </a:cubicBezTo>
                  <a:cubicBezTo>
                    <a:pt x="1913589" y="2210904"/>
                    <a:pt x="1913533" y="2208860"/>
                    <a:pt x="1913533" y="2206803"/>
                  </a:cubicBezTo>
                  <a:cubicBezTo>
                    <a:pt x="1913533" y="2145368"/>
                    <a:pt x="1963336" y="2095565"/>
                    <a:pt x="2024771" y="2095565"/>
                  </a:cubicBezTo>
                  <a:cubicBezTo>
                    <a:pt x="2081917" y="2095565"/>
                    <a:pt x="2128997" y="2138656"/>
                    <a:pt x="2134737" y="2194180"/>
                  </a:cubicBezTo>
                  <a:lnTo>
                    <a:pt x="2136009" y="2194180"/>
                  </a:lnTo>
                  <a:lnTo>
                    <a:pt x="2135585" y="2202590"/>
                  </a:lnTo>
                  <a:cubicBezTo>
                    <a:pt x="2135983" y="2203980"/>
                    <a:pt x="2136009" y="2205388"/>
                    <a:pt x="2136009" y="2206803"/>
                  </a:cubicBezTo>
                  <a:lnTo>
                    <a:pt x="2134732" y="2219472"/>
                  </a:lnTo>
                  <a:cubicBezTo>
                    <a:pt x="2123259" y="2751175"/>
                    <a:pt x="1722042" y="3186685"/>
                    <a:pt x="1205164" y="3251541"/>
                  </a:cubicBezTo>
                  <a:lnTo>
                    <a:pt x="1205164" y="3820541"/>
                  </a:lnTo>
                  <a:lnTo>
                    <a:pt x="1457555" y="3820541"/>
                  </a:lnTo>
                  <a:cubicBezTo>
                    <a:pt x="1604003" y="3820541"/>
                    <a:pt x="1722723" y="3939261"/>
                    <a:pt x="1722723" y="4085709"/>
                  </a:cubicBezTo>
                  <a:lnTo>
                    <a:pt x="1722722" y="4085709"/>
                  </a:lnTo>
                  <a:cubicBezTo>
                    <a:pt x="1722722" y="4232157"/>
                    <a:pt x="1604002" y="4350877"/>
                    <a:pt x="1457554" y="4350877"/>
                  </a:cubicBezTo>
                  <a:lnTo>
                    <a:pt x="678455" y="4350876"/>
                  </a:lnTo>
                  <a:cubicBezTo>
                    <a:pt x="532007" y="4350876"/>
                    <a:pt x="413288" y="4232157"/>
                    <a:pt x="413287" y="4085709"/>
                  </a:cubicBezTo>
                  <a:cubicBezTo>
                    <a:pt x="413288" y="3939261"/>
                    <a:pt x="532007" y="3820541"/>
                    <a:pt x="678455" y="3820541"/>
                  </a:cubicBezTo>
                  <a:lnTo>
                    <a:pt x="930844" y="3820541"/>
                  </a:lnTo>
                  <a:lnTo>
                    <a:pt x="930844" y="3251239"/>
                  </a:lnTo>
                  <a:cubicBezTo>
                    <a:pt x="419935" y="3186221"/>
                    <a:pt x="22536" y="2758927"/>
                    <a:pt x="4029" y="2234922"/>
                  </a:cubicBezTo>
                  <a:cubicBezTo>
                    <a:pt x="1255" y="2226017"/>
                    <a:pt x="0" y="2216556"/>
                    <a:pt x="0" y="2206803"/>
                  </a:cubicBezTo>
                  <a:cubicBezTo>
                    <a:pt x="0" y="2145368"/>
                    <a:pt x="49803" y="2095565"/>
                    <a:pt x="111238" y="2095565"/>
                  </a:cubicBezTo>
                  <a:close/>
                  <a:moveTo>
                    <a:pt x="1050366" y="0"/>
                  </a:moveTo>
                  <a:lnTo>
                    <a:pt x="1085642" y="0"/>
                  </a:lnTo>
                  <a:cubicBezTo>
                    <a:pt x="1458724" y="0"/>
                    <a:pt x="1761980" y="298955"/>
                    <a:pt x="1767734" y="670400"/>
                  </a:cubicBezTo>
                  <a:lnTo>
                    <a:pt x="1582354" y="670400"/>
                  </a:lnTo>
                  <a:cubicBezTo>
                    <a:pt x="1489769" y="670400"/>
                    <a:pt x="1414714" y="745455"/>
                    <a:pt x="1414714" y="838040"/>
                  </a:cubicBezTo>
                  <a:cubicBezTo>
                    <a:pt x="1414714" y="930625"/>
                    <a:pt x="1489769" y="1005680"/>
                    <a:pt x="1582354" y="1005680"/>
                  </a:cubicBezTo>
                  <a:lnTo>
                    <a:pt x="1769044" y="1005680"/>
                  </a:lnTo>
                  <a:lnTo>
                    <a:pt x="1769044" y="1319453"/>
                  </a:lnTo>
                  <a:lnTo>
                    <a:pt x="1582354" y="1319453"/>
                  </a:lnTo>
                  <a:cubicBezTo>
                    <a:pt x="1489769" y="1319453"/>
                    <a:pt x="1414714" y="1394508"/>
                    <a:pt x="1414714" y="1487093"/>
                  </a:cubicBezTo>
                  <a:cubicBezTo>
                    <a:pt x="1414714" y="1579678"/>
                    <a:pt x="1489769" y="1654733"/>
                    <a:pt x="1582354" y="1654733"/>
                  </a:cubicBezTo>
                  <a:lnTo>
                    <a:pt x="1769044" y="1654733"/>
                  </a:lnTo>
                  <a:lnTo>
                    <a:pt x="1769044" y="1968506"/>
                  </a:lnTo>
                  <a:lnTo>
                    <a:pt x="1582354" y="1968506"/>
                  </a:lnTo>
                  <a:cubicBezTo>
                    <a:pt x="1489769" y="1968506"/>
                    <a:pt x="1414714" y="2043561"/>
                    <a:pt x="1414714" y="2136146"/>
                  </a:cubicBezTo>
                  <a:cubicBezTo>
                    <a:pt x="1414714" y="2228731"/>
                    <a:pt x="1489769" y="2303786"/>
                    <a:pt x="1582354" y="2303786"/>
                  </a:cubicBezTo>
                  <a:lnTo>
                    <a:pt x="1758275" y="2303786"/>
                  </a:lnTo>
                  <a:cubicBezTo>
                    <a:pt x="1709241" y="2630669"/>
                    <a:pt x="1426601" y="2880360"/>
                    <a:pt x="1085642" y="2880360"/>
                  </a:cubicBezTo>
                  <a:lnTo>
                    <a:pt x="1050366" y="2880360"/>
                  </a:lnTo>
                  <a:cubicBezTo>
                    <a:pt x="709407" y="2880360"/>
                    <a:pt x="426767" y="2630669"/>
                    <a:pt x="377733" y="2303786"/>
                  </a:cubicBezTo>
                  <a:lnTo>
                    <a:pt x="549845" y="2303786"/>
                  </a:lnTo>
                  <a:cubicBezTo>
                    <a:pt x="642430" y="2303786"/>
                    <a:pt x="717485" y="2228731"/>
                    <a:pt x="717485" y="2136146"/>
                  </a:cubicBezTo>
                  <a:cubicBezTo>
                    <a:pt x="717485" y="2043561"/>
                    <a:pt x="642430" y="1968506"/>
                    <a:pt x="549845" y="1968506"/>
                  </a:cubicBezTo>
                  <a:lnTo>
                    <a:pt x="366964" y="1968506"/>
                  </a:lnTo>
                  <a:lnTo>
                    <a:pt x="366964" y="1654733"/>
                  </a:lnTo>
                  <a:lnTo>
                    <a:pt x="549845" y="1654733"/>
                  </a:lnTo>
                  <a:cubicBezTo>
                    <a:pt x="642430" y="1654733"/>
                    <a:pt x="717485" y="1579678"/>
                    <a:pt x="717485" y="1487093"/>
                  </a:cubicBezTo>
                  <a:cubicBezTo>
                    <a:pt x="717485" y="1394508"/>
                    <a:pt x="642430" y="1319453"/>
                    <a:pt x="549845" y="1319453"/>
                  </a:cubicBezTo>
                  <a:lnTo>
                    <a:pt x="366964" y="1319453"/>
                  </a:lnTo>
                  <a:lnTo>
                    <a:pt x="366964" y="1005680"/>
                  </a:lnTo>
                  <a:lnTo>
                    <a:pt x="549845" y="1005680"/>
                  </a:lnTo>
                  <a:cubicBezTo>
                    <a:pt x="642430" y="1005680"/>
                    <a:pt x="717485" y="930625"/>
                    <a:pt x="717485" y="838040"/>
                  </a:cubicBezTo>
                  <a:cubicBezTo>
                    <a:pt x="717485" y="745455"/>
                    <a:pt x="642430" y="670400"/>
                    <a:pt x="549845" y="670400"/>
                  </a:cubicBezTo>
                  <a:lnTo>
                    <a:pt x="368275" y="670400"/>
                  </a:lnTo>
                  <a:cubicBezTo>
                    <a:pt x="374028" y="298955"/>
                    <a:pt x="677284" y="0"/>
                    <a:pt x="1050366" y="0"/>
                  </a:cubicBezTo>
                  <a:close/>
                </a:path>
              </a:pathLst>
            </a:cu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noAutofit/>
            </a:bodyPr>
            <a:lstStyle/>
            <a:p>
              <a:pPr algn="ctr" defTabSz="685165" fontAlgn="base">
                <a:spcBef>
                  <a:spcPct val="0"/>
                </a:spcBef>
                <a:spcAft>
                  <a:spcPct val="0"/>
                </a:spcAft>
              </a:pPr>
              <a:endParaRPr lang="en-US" dirty="0" err="1">
                <a:gradFill>
                  <a:gsLst>
                    <a:gs pos="0">
                      <a:srgbClr val="FFFFFF"/>
                    </a:gs>
                    <a:gs pos="100000">
                      <a:srgbClr val="FFFFFF"/>
                    </a:gs>
                  </a:gsLst>
                  <a:lin ang="5400000" scaled="0"/>
                </a:gradFill>
                <a:latin typeface="等线" panose="02010600030101010101" pitchFamily="2" charset="-122"/>
                <a:ea typeface="等线" panose="02010600030101010101" pitchFamily="2" charset="-122"/>
                <a:cs typeface="Segoe UI" panose="020B0502040204020203" pitchFamily="34" charset="0"/>
              </a:endParaRPr>
            </a:p>
          </p:txBody>
        </p:sp>
      </p:grpSp>
      <p:cxnSp>
        <p:nvCxnSpPr>
          <p:cNvPr id="60" name="直接连接符 59"/>
          <p:cNvCxnSpPr/>
          <p:nvPr/>
        </p:nvCxnSpPr>
        <p:spPr>
          <a:xfrm>
            <a:off x="6741932" y="3894412"/>
            <a:ext cx="910168" cy="0"/>
          </a:xfrm>
          <a:prstGeom prst="line">
            <a:avLst/>
          </a:prstGeom>
          <a:ln>
            <a:solidFill>
              <a:srgbClr val="132E4A"/>
            </a:solidFill>
          </a:ln>
        </p:spPr>
        <p:style>
          <a:lnRef idx="1">
            <a:schemeClr val="accent1"/>
          </a:lnRef>
          <a:fillRef idx="0">
            <a:schemeClr val="accent1"/>
          </a:fillRef>
          <a:effectRef idx="0">
            <a:schemeClr val="accent1"/>
          </a:effectRef>
          <a:fontRef idx="minor">
            <a:schemeClr val="tx1"/>
          </a:fontRef>
        </p:style>
      </p:cxnSp>
      <p:sp>
        <p:nvSpPr>
          <p:cNvPr id="63" name="椭圆 62"/>
          <p:cNvSpPr/>
          <p:nvPr/>
        </p:nvSpPr>
        <p:spPr>
          <a:xfrm>
            <a:off x="7655376" y="3550352"/>
            <a:ext cx="682468" cy="682468"/>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pic>
        <p:nvPicPr>
          <p:cNvPr id="66" name="Picture 3" descr="\\MAGNUM\Projects\Microsoft\Cloud Power FY12\Design\Icons\PNGs\Scalable_Elastic_4.png"/>
          <p:cNvPicPr>
            <a:picLocks noChangeAspect="1" noChangeArrowheads="1"/>
          </p:cNvPicPr>
          <p:nvPr/>
        </p:nvPicPr>
        <p:blipFill>
          <a:blip r:embed="rId4"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7766652" y="3669799"/>
            <a:ext cx="488117" cy="487990"/>
          </a:xfrm>
          <a:prstGeom prst="rect">
            <a:avLst/>
          </a:prstGeom>
          <a:noFill/>
          <a:ln>
            <a:noFill/>
          </a:ln>
        </p:spPr>
      </p:pic>
      <p:cxnSp>
        <p:nvCxnSpPr>
          <p:cNvPr id="67" name="直接连接符 66"/>
          <p:cNvCxnSpPr>
            <a:stCxn id="37" idx="0"/>
            <a:endCxn id="69" idx="3"/>
          </p:cNvCxnSpPr>
          <p:nvPr/>
        </p:nvCxnSpPr>
        <p:spPr>
          <a:xfrm flipV="1">
            <a:off x="6393345" y="2818167"/>
            <a:ext cx="706607" cy="732187"/>
          </a:xfrm>
          <a:prstGeom prst="line">
            <a:avLst/>
          </a:prstGeom>
          <a:ln>
            <a:solidFill>
              <a:srgbClr val="132E4A"/>
            </a:solidFill>
          </a:ln>
        </p:spPr>
        <p:style>
          <a:lnRef idx="1">
            <a:schemeClr val="accent1"/>
          </a:lnRef>
          <a:fillRef idx="0">
            <a:schemeClr val="accent1"/>
          </a:fillRef>
          <a:effectRef idx="0">
            <a:schemeClr val="accent1"/>
          </a:effectRef>
          <a:fontRef idx="minor">
            <a:schemeClr val="tx1"/>
          </a:fontRef>
        </p:style>
      </p:cxnSp>
      <p:sp>
        <p:nvSpPr>
          <p:cNvPr id="69" name="椭圆 68"/>
          <p:cNvSpPr/>
          <p:nvPr/>
        </p:nvSpPr>
        <p:spPr>
          <a:xfrm>
            <a:off x="7000007" y="2235644"/>
            <a:ext cx="682468" cy="682468"/>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grpSp>
        <p:nvGrpSpPr>
          <p:cNvPr id="77" name="组合 76"/>
          <p:cNvGrpSpPr/>
          <p:nvPr/>
        </p:nvGrpSpPr>
        <p:grpSpPr>
          <a:xfrm flipV="1">
            <a:off x="6389581" y="4232819"/>
            <a:ext cx="1289130" cy="1356912"/>
            <a:chOff x="9240916" y="4310148"/>
            <a:chExt cx="1289130" cy="1356912"/>
          </a:xfrm>
        </p:grpSpPr>
        <p:cxnSp>
          <p:nvCxnSpPr>
            <p:cNvPr id="75" name="直接连接符 74"/>
            <p:cNvCxnSpPr>
              <a:endCxn id="76" idx="3"/>
            </p:cNvCxnSpPr>
            <p:nvPr/>
          </p:nvCxnSpPr>
          <p:spPr>
            <a:xfrm flipV="1">
              <a:off x="9240916" y="4892671"/>
              <a:ext cx="706607" cy="774389"/>
            </a:xfrm>
            <a:prstGeom prst="line">
              <a:avLst/>
            </a:prstGeom>
            <a:ln>
              <a:solidFill>
                <a:srgbClr val="132E4A"/>
              </a:solidFill>
            </a:ln>
          </p:spPr>
          <p:style>
            <a:lnRef idx="1">
              <a:schemeClr val="accent1"/>
            </a:lnRef>
            <a:fillRef idx="0">
              <a:schemeClr val="accent1"/>
            </a:fillRef>
            <a:effectRef idx="0">
              <a:schemeClr val="accent1"/>
            </a:effectRef>
            <a:fontRef idx="minor">
              <a:schemeClr val="tx1"/>
            </a:fontRef>
          </p:style>
        </p:cxnSp>
        <p:sp>
          <p:nvSpPr>
            <p:cNvPr id="76" name="椭圆 75"/>
            <p:cNvSpPr/>
            <p:nvPr/>
          </p:nvSpPr>
          <p:spPr>
            <a:xfrm>
              <a:off x="9847578" y="4310148"/>
              <a:ext cx="682468" cy="682468"/>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grpSp>
      <p:grpSp>
        <p:nvGrpSpPr>
          <p:cNvPr id="78" name="Group 89"/>
          <p:cNvGrpSpPr>
            <a:grpSpLocks noChangeAspect="1"/>
          </p:cNvGrpSpPr>
          <p:nvPr/>
        </p:nvGrpSpPr>
        <p:grpSpPr>
          <a:xfrm>
            <a:off x="7141658" y="2352166"/>
            <a:ext cx="366933" cy="472283"/>
            <a:chOff x="-2773363" y="1651000"/>
            <a:chExt cx="2692401" cy="3448051"/>
          </a:xfrm>
          <a:solidFill>
            <a:schemeClr val="bg1">
              <a:lumMod val="65000"/>
            </a:schemeClr>
          </a:solidFill>
        </p:grpSpPr>
        <p:sp>
          <p:nvSpPr>
            <p:cNvPr id="79" name="Freeform 19"/>
            <p:cNvSpPr>
              <a:spLocks noEditPoints="1"/>
            </p:cNvSpPr>
            <p:nvPr/>
          </p:nvSpPr>
          <p:spPr bwMode="auto">
            <a:xfrm>
              <a:off x="-1908175" y="1798638"/>
              <a:ext cx="641350" cy="641350"/>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165"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rgbClr val="FFFFFF"/>
                </a:solidFill>
                <a:effectLst/>
                <a:uLnTx/>
                <a:uFillTx/>
                <a:latin typeface="等线" panose="02010600030101010101" pitchFamily="2" charset="-122"/>
                <a:ea typeface="等线" panose="02010600030101010101" pitchFamily="2" charset="-122"/>
              </a:endParaRPr>
            </a:p>
          </p:txBody>
        </p:sp>
        <p:sp>
          <p:nvSpPr>
            <p:cNvPr id="80" name="Freeform 20"/>
            <p:cNvSpPr>
              <a:spLocks noEditPoints="1"/>
            </p:cNvSpPr>
            <p:nvPr/>
          </p:nvSpPr>
          <p:spPr bwMode="auto">
            <a:xfrm>
              <a:off x="-1333500" y="1651000"/>
              <a:ext cx="454025" cy="454025"/>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165"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rgbClr val="FFFFFF"/>
                </a:solidFill>
                <a:effectLst/>
                <a:uLnTx/>
                <a:uFillTx/>
                <a:latin typeface="等线" panose="02010600030101010101" pitchFamily="2" charset="-122"/>
                <a:ea typeface="等线" panose="02010600030101010101" pitchFamily="2" charset="-122"/>
              </a:endParaRPr>
            </a:p>
          </p:txBody>
        </p:sp>
        <p:sp>
          <p:nvSpPr>
            <p:cNvPr id="81" name="Oval 21"/>
            <p:cNvSpPr>
              <a:spLocks noChangeArrowheads="1"/>
            </p:cNvSpPr>
            <p:nvPr/>
          </p:nvSpPr>
          <p:spPr bwMode="auto">
            <a:xfrm>
              <a:off x="-1055688" y="2462213"/>
              <a:ext cx="171450" cy="171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165"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rgbClr val="FFFFFF"/>
                </a:solidFill>
                <a:effectLst/>
                <a:uLnTx/>
                <a:uFillTx/>
                <a:latin typeface="等线" panose="02010600030101010101" pitchFamily="2" charset="-122"/>
                <a:ea typeface="等线" panose="02010600030101010101" pitchFamily="2" charset="-122"/>
              </a:endParaRPr>
            </a:p>
          </p:txBody>
        </p:sp>
        <p:sp>
          <p:nvSpPr>
            <p:cNvPr id="82" name="Oval 22"/>
            <p:cNvSpPr>
              <a:spLocks noChangeArrowheads="1"/>
            </p:cNvSpPr>
            <p:nvPr/>
          </p:nvSpPr>
          <p:spPr bwMode="auto">
            <a:xfrm>
              <a:off x="-1776413" y="2792413"/>
              <a:ext cx="115888" cy="1190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165"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rgbClr val="FFFFFF"/>
                </a:solidFill>
                <a:effectLst/>
                <a:uLnTx/>
                <a:uFillTx/>
                <a:latin typeface="等线" panose="02010600030101010101" pitchFamily="2" charset="-122"/>
                <a:ea typeface="等线" panose="02010600030101010101" pitchFamily="2" charset="-122"/>
              </a:endParaRPr>
            </a:p>
          </p:txBody>
        </p:sp>
        <p:sp>
          <p:nvSpPr>
            <p:cNvPr id="83" name="Freeform 23"/>
            <p:cNvSpPr>
              <a:spLocks noEditPoints="1"/>
            </p:cNvSpPr>
            <p:nvPr/>
          </p:nvSpPr>
          <p:spPr bwMode="auto">
            <a:xfrm>
              <a:off x="-2773363" y="2439988"/>
              <a:ext cx="2692401" cy="2659063"/>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165"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rgbClr val="FFFFFF"/>
                </a:solidFill>
                <a:effectLst/>
                <a:uLnTx/>
                <a:uFillTx/>
                <a:latin typeface="等线" panose="02010600030101010101" pitchFamily="2" charset="-122"/>
                <a:ea typeface="等线" panose="02010600030101010101" pitchFamily="2" charset="-122"/>
              </a:endParaRPr>
            </a:p>
          </p:txBody>
        </p:sp>
        <p:sp>
          <p:nvSpPr>
            <p:cNvPr id="84" name="Oval 24"/>
            <p:cNvSpPr>
              <a:spLocks noChangeArrowheads="1"/>
            </p:cNvSpPr>
            <p:nvPr/>
          </p:nvSpPr>
          <p:spPr bwMode="auto">
            <a:xfrm>
              <a:off x="-1333500" y="3128963"/>
              <a:ext cx="77788" cy="793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165"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rgbClr val="FFFFFF"/>
                </a:solidFill>
                <a:effectLst/>
                <a:uLnTx/>
                <a:uFillTx/>
                <a:latin typeface="等线" panose="02010600030101010101" pitchFamily="2" charset="-122"/>
                <a:ea typeface="等线" panose="02010600030101010101" pitchFamily="2" charset="-122"/>
              </a:endParaRPr>
            </a:p>
          </p:txBody>
        </p:sp>
        <p:sp>
          <p:nvSpPr>
            <p:cNvPr id="85" name="Freeform 25"/>
            <p:cNvSpPr/>
            <p:nvPr/>
          </p:nvSpPr>
          <p:spPr bwMode="auto">
            <a:xfrm>
              <a:off x="-1423988" y="2082800"/>
              <a:ext cx="889000" cy="357188"/>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165"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rgbClr val="FFFFFF"/>
                </a:solidFill>
                <a:effectLst/>
                <a:uLnTx/>
                <a:uFillTx/>
                <a:latin typeface="等线" panose="02010600030101010101" pitchFamily="2" charset="-122"/>
                <a:ea typeface="等线" panose="02010600030101010101" pitchFamily="2" charset="-122"/>
              </a:endParaRPr>
            </a:p>
          </p:txBody>
        </p:sp>
      </p:grpSp>
      <p:sp>
        <p:nvSpPr>
          <p:cNvPr id="86" name="Freeform 22"/>
          <p:cNvSpPr>
            <a:spLocks noEditPoints="1"/>
          </p:cNvSpPr>
          <p:nvPr/>
        </p:nvSpPr>
        <p:spPr bwMode="black">
          <a:xfrm>
            <a:off x="7136895" y="5051475"/>
            <a:ext cx="398140" cy="425486"/>
          </a:xfrm>
          <a:custGeom>
            <a:avLst/>
            <a:gdLst>
              <a:gd name="T0" fmla="*/ 300 w 300"/>
              <a:gd name="T1" fmla="*/ 141 h 300"/>
              <a:gd name="T2" fmla="*/ 285 w 300"/>
              <a:gd name="T3" fmla="*/ 141 h 300"/>
              <a:gd name="T4" fmla="*/ 159 w 300"/>
              <a:gd name="T5" fmla="*/ 15 h 300"/>
              <a:gd name="T6" fmla="*/ 159 w 300"/>
              <a:gd name="T7" fmla="*/ 0 h 300"/>
              <a:gd name="T8" fmla="*/ 141 w 300"/>
              <a:gd name="T9" fmla="*/ 0 h 300"/>
              <a:gd name="T10" fmla="*/ 141 w 300"/>
              <a:gd name="T11" fmla="*/ 15 h 300"/>
              <a:gd name="T12" fmla="*/ 15 w 300"/>
              <a:gd name="T13" fmla="*/ 141 h 300"/>
              <a:gd name="T14" fmla="*/ 0 w 300"/>
              <a:gd name="T15" fmla="*/ 141 h 300"/>
              <a:gd name="T16" fmla="*/ 0 w 300"/>
              <a:gd name="T17" fmla="*/ 159 h 300"/>
              <a:gd name="T18" fmla="*/ 15 w 300"/>
              <a:gd name="T19" fmla="*/ 159 h 300"/>
              <a:gd name="T20" fmla="*/ 141 w 300"/>
              <a:gd name="T21" fmla="*/ 285 h 300"/>
              <a:gd name="T22" fmla="*/ 141 w 300"/>
              <a:gd name="T23" fmla="*/ 300 h 300"/>
              <a:gd name="T24" fmla="*/ 159 w 300"/>
              <a:gd name="T25" fmla="*/ 300 h 300"/>
              <a:gd name="T26" fmla="*/ 159 w 300"/>
              <a:gd name="T27" fmla="*/ 285 h 300"/>
              <a:gd name="T28" fmla="*/ 285 w 300"/>
              <a:gd name="T29" fmla="*/ 159 h 300"/>
              <a:gd name="T30" fmla="*/ 300 w 300"/>
              <a:gd name="T31" fmla="*/ 159 h 300"/>
              <a:gd name="T32" fmla="*/ 300 w 300"/>
              <a:gd name="T33" fmla="*/ 141 h 300"/>
              <a:gd name="T34" fmla="*/ 258 w 300"/>
              <a:gd name="T35" fmla="*/ 141 h 300"/>
              <a:gd name="T36" fmla="*/ 230 w 300"/>
              <a:gd name="T37" fmla="*/ 141 h 300"/>
              <a:gd name="T38" fmla="*/ 159 w 300"/>
              <a:gd name="T39" fmla="*/ 70 h 300"/>
              <a:gd name="T40" fmla="*/ 159 w 300"/>
              <a:gd name="T41" fmla="*/ 42 h 300"/>
              <a:gd name="T42" fmla="*/ 258 w 300"/>
              <a:gd name="T43" fmla="*/ 141 h 300"/>
              <a:gd name="T44" fmla="*/ 141 w 300"/>
              <a:gd name="T45" fmla="*/ 125 h 300"/>
              <a:gd name="T46" fmla="*/ 125 w 300"/>
              <a:gd name="T47" fmla="*/ 141 h 300"/>
              <a:gd name="T48" fmla="*/ 97 w 300"/>
              <a:gd name="T49" fmla="*/ 141 h 300"/>
              <a:gd name="T50" fmla="*/ 141 w 300"/>
              <a:gd name="T51" fmla="*/ 97 h 300"/>
              <a:gd name="T52" fmla="*/ 141 w 300"/>
              <a:gd name="T53" fmla="*/ 125 h 300"/>
              <a:gd name="T54" fmla="*/ 125 w 300"/>
              <a:gd name="T55" fmla="*/ 159 h 300"/>
              <a:gd name="T56" fmla="*/ 141 w 300"/>
              <a:gd name="T57" fmla="*/ 175 h 300"/>
              <a:gd name="T58" fmla="*/ 141 w 300"/>
              <a:gd name="T59" fmla="*/ 203 h 300"/>
              <a:gd name="T60" fmla="*/ 97 w 300"/>
              <a:gd name="T61" fmla="*/ 159 h 300"/>
              <a:gd name="T62" fmla="*/ 125 w 300"/>
              <a:gd name="T63" fmla="*/ 159 h 300"/>
              <a:gd name="T64" fmla="*/ 159 w 300"/>
              <a:gd name="T65" fmla="*/ 175 h 300"/>
              <a:gd name="T66" fmla="*/ 175 w 300"/>
              <a:gd name="T67" fmla="*/ 159 h 300"/>
              <a:gd name="T68" fmla="*/ 203 w 300"/>
              <a:gd name="T69" fmla="*/ 159 h 300"/>
              <a:gd name="T70" fmla="*/ 159 w 300"/>
              <a:gd name="T71" fmla="*/ 203 h 300"/>
              <a:gd name="T72" fmla="*/ 159 w 300"/>
              <a:gd name="T73" fmla="*/ 175 h 300"/>
              <a:gd name="T74" fmla="*/ 175 w 300"/>
              <a:gd name="T75" fmla="*/ 141 h 300"/>
              <a:gd name="T76" fmla="*/ 159 w 300"/>
              <a:gd name="T77" fmla="*/ 125 h 300"/>
              <a:gd name="T78" fmla="*/ 159 w 300"/>
              <a:gd name="T79" fmla="*/ 97 h 300"/>
              <a:gd name="T80" fmla="*/ 203 w 300"/>
              <a:gd name="T81" fmla="*/ 141 h 300"/>
              <a:gd name="T82" fmla="*/ 175 w 300"/>
              <a:gd name="T83" fmla="*/ 141 h 300"/>
              <a:gd name="T84" fmla="*/ 141 w 300"/>
              <a:gd name="T85" fmla="*/ 42 h 300"/>
              <a:gd name="T86" fmla="*/ 141 w 300"/>
              <a:gd name="T87" fmla="*/ 70 h 300"/>
              <a:gd name="T88" fmla="*/ 70 w 300"/>
              <a:gd name="T89" fmla="*/ 141 h 300"/>
              <a:gd name="T90" fmla="*/ 42 w 300"/>
              <a:gd name="T91" fmla="*/ 141 h 300"/>
              <a:gd name="T92" fmla="*/ 141 w 300"/>
              <a:gd name="T93" fmla="*/ 42 h 300"/>
              <a:gd name="T94" fmla="*/ 42 w 300"/>
              <a:gd name="T95" fmla="*/ 159 h 300"/>
              <a:gd name="T96" fmla="*/ 70 w 300"/>
              <a:gd name="T97" fmla="*/ 159 h 300"/>
              <a:gd name="T98" fmla="*/ 141 w 300"/>
              <a:gd name="T99" fmla="*/ 230 h 300"/>
              <a:gd name="T100" fmla="*/ 141 w 300"/>
              <a:gd name="T101" fmla="*/ 258 h 300"/>
              <a:gd name="T102" fmla="*/ 42 w 300"/>
              <a:gd name="T103" fmla="*/ 159 h 300"/>
              <a:gd name="T104" fmla="*/ 159 w 300"/>
              <a:gd name="T105" fmla="*/ 258 h 300"/>
              <a:gd name="T106" fmla="*/ 159 w 300"/>
              <a:gd name="T107" fmla="*/ 230 h 300"/>
              <a:gd name="T108" fmla="*/ 230 w 300"/>
              <a:gd name="T109" fmla="*/ 159 h 300"/>
              <a:gd name="T110" fmla="*/ 258 w 300"/>
              <a:gd name="T111" fmla="*/ 159 h 300"/>
              <a:gd name="T112" fmla="*/ 159 w 300"/>
              <a:gd name="T113" fmla="*/ 2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 h="300">
                <a:moveTo>
                  <a:pt x="300" y="141"/>
                </a:moveTo>
                <a:cubicBezTo>
                  <a:pt x="285" y="141"/>
                  <a:pt x="285" y="141"/>
                  <a:pt x="285" y="141"/>
                </a:cubicBezTo>
                <a:cubicBezTo>
                  <a:pt x="280" y="74"/>
                  <a:pt x="226" y="20"/>
                  <a:pt x="159" y="15"/>
                </a:cubicBezTo>
                <a:cubicBezTo>
                  <a:pt x="159" y="0"/>
                  <a:pt x="159" y="0"/>
                  <a:pt x="159" y="0"/>
                </a:cubicBezTo>
                <a:cubicBezTo>
                  <a:pt x="141" y="0"/>
                  <a:pt x="141" y="0"/>
                  <a:pt x="141" y="0"/>
                </a:cubicBezTo>
                <a:cubicBezTo>
                  <a:pt x="141" y="15"/>
                  <a:pt x="141" y="15"/>
                  <a:pt x="141" y="15"/>
                </a:cubicBezTo>
                <a:cubicBezTo>
                  <a:pt x="74" y="20"/>
                  <a:pt x="20" y="74"/>
                  <a:pt x="15" y="141"/>
                </a:cubicBezTo>
                <a:cubicBezTo>
                  <a:pt x="0" y="141"/>
                  <a:pt x="0" y="141"/>
                  <a:pt x="0" y="141"/>
                </a:cubicBezTo>
                <a:cubicBezTo>
                  <a:pt x="0" y="159"/>
                  <a:pt x="0" y="159"/>
                  <a:pt x="0" y="159"/>
                </a:cubicBezTo>
                <a:cubicBezTo>
                  <a:pt x="15" y="159"/>
                  <a:pt x="15" y="159"/>
                  <a:pt x="15" y="159"/>
                </a:cubicBezTo>
                <a:cubicBezTo>
                  <a:pt x="20" y="226"/>
                  <a:pt x="74" y="280"/>
                  <a:pt x="141" y="285"/>
                </a:cubicBezTo>
                <a:cubicBezTo>
                  <a:pt x="141" y="300"/>
                  <a:pt x="141" y="300"/>
                  <a:pt x="141" y="300"/>
                </a:cubicBezTo>
                <a:cubicBezTo>
                  <a:pt x="159" y="300"/>
                  <a:pt x="159" y="300"/>
                  <a:pt x="159" y="300"/>
                </a:cubicBezTo>
                <a:cubicBezTo>
                  <a:pt x="159" y="285"/>
                  <a:pt x="159" y="285"/>
                  <a:pt x="159" y="285"/>
                </a:cubicBezTo>
                <a:cubicBezTo>
                  <a:pt x="226" y="280"/>
                  <a:pt x="280" y="226"/>
                  <a:pt x="285" y="159"/>
                </a:cubicBezTo>
                <a:cubicBezTo>
                  <a:pt x="300" y="159"/>
                  <a:pt x="300" y="159"/>
                  <a:pt x="300" y="159"/>
                </a:cubicBezTo>
                <a:lnTo>
                  <a:pt x="300" y="141"/>
                </a:lnTo>
                <a:close/>
                <a:moveTo>
                  <a:pt x="258" y="141"/>
                </a:moveTo>
                <a:cubicBezTo>
                  <a:pt x="230" y="141"/>
                  <a:pt x="230" y="141"/>
                  <a:pt x="230" y="141"/>
                </a:cubicBezTo>
                <a:cubicBezTo>
                  <a:pt x="226" y="103"/>
                  <a:pt x="197" y="74"/>
                  <a:pt x="159" y="70"/>
                </a:cubicBezTo>
                <a:cubicBezTo>
                  <a:pt x="159" y="42"/>
                  <a:pt x="159" y="42"/>
                  <a:pt x="159" y="42"/>
                </a:cubicBezTo>
                <a:cubicBezTo>
                  <a:pt x="211" y="47"/>
                  <a:pt x="253" y="89"/>
                  <a:pt x="258" y="141"/>
                </a:cubicBezTo>
                <a:close/>
                <a:moveTo>
                  <a:pt x="141" y="125"/>
                </a:moveTo>
                <a:cubicBezTo>
                  <a:pt x="133" y="127"/>
                  <a:pt x="127" y="133"/>
                  <a:pt x="125" y="141"/>
                </a:cubicBezTo>
                <a:cubicBezTo>
                  <a:pt x="97" y="141"/>
                  <a:pt x="97" y="141"/>
                  <a:pt x="97" y="141"/>
                </a:cubicBezTo>
                <a:cubicBezTo>
                  <a:pt x="101" y="118"/>
                  <a:pt x="118" y="101"/>
                  <a:pt x="141" y="97"/>
                </a:cubicBezTo>
                <a:lnTo>
                  <a:pt x="141" y="125"/>
                </a:lnTo>
                <a:close/>
                <a:moveTo>
                  <a:pt x="125" y="159"/>
                </a:moveTo>
                <a:cubicBezTo>
                  <a:pt x="127" y="167"/>
                  <a:pt x="133" y="173"/>
                  <a:pt x="141" y="175"/>
                </a:cubicBezTo>
                <a:cubicBezTo>
                  <a:pt x="141" y="203"/>
                  <a:pt x="141" y="203"/>
                  <a:pt x="141" y="203"/>
                </a:cubicBezTo>
                <a:cubicBezTo>
                  <a:pt x="118" y="199"/>
                  <a:pt x="101" y="182"/>
                  <a:pt x="97" y="159"/>
                </a:cubicBezTo>
                <a:lnTo>
                  <a:pt x="125" y="159"/>
                </a:lnTo>
                <a:close/>
                <a:moveTo>
                  <a:pt x="159" y="175"/>
                </a:moveTo>
                <a:cubicBezTo>
                  <a:pt x="167" y="173"/>
                  <a:pt x="173" y="167"/>
                  <a:pt x="175" y="159"/>
                </a:cubicBezTo>
                <a:cubicBezTo>
                  <a:pt x="203" y="159"/>
                  <a:pt x="203" y="159"/>
                  <a:pt x="203" y="159"/>
                </a:cubicBezTo>
                <a:cubicBezTo>
                  <a:pt x="199" y="182"/>
                  <a:pt x="182" y="199"/>
                  <a:pt x="159" y="203"/>
                </a:cubicBezTo>
                <a:lnTo>
                  <a:pt x="159" y="175"/>
                </a:lnTo>
                <a:close/>
                <a:moveTo>
                  <a:pt x="175" y="141"/>
                </a:moveTo>
                <a:cubicBezTo>
                  <a:pt x="173" y="133"/>
                  <a:pt x="167" y="127"/>
                  <a:pt x="159" y="125"/>
                </a:cubicBezTo>
                <a:cubicBezTo>
                  <a:pt x="159" y="97"/>
                  <a:pt x="159" y="97"/>
                  <a:pt x="159" y="97"/>
                </a:cubicBezTo>
                <a:cubicBezTo>
                  <a:pt x="182" y="101"/>
                  <a:pt x="199" y="118"/>
                  <a:pt x="203" y="141"/>
                </a:cubicBezTo>
                <a:lnTo>
                  <a:pt x="175" y="141"/>
                </a:lnTo>
                <a:close/>
                <a:moveTo>
                  <a:pt x="141" y="42"/>
                </a:moveTo>
                <a:cubicBezTo>
                  <a:pt x="141" y="70"/>
                  <a:pt x="141" y="70"/>
                  <a:pt x="141" y="70"/>
                </a:cubicBezTo>
                <a:cubicBezTo>
                  <a:pt x="103" y="74"/>
                  <a:pt x="74" y="103"/>
                  <a:pt x="70" y="141"/>
                </a:cubicBezTo>
                <a:cubicBezTo>
                  <a:pt x="42" y="141"/>
                  <a:pt x="42" y="141"/>
                  <a:pt x="42" y="141"/>
                </a:cubicBezTo>
                <a:cubicBezTo>
                  <a:pt x="47" y="89"/>
                  <a:pt x="89" y="47"/>
                  <a:pt x="141" y="42"/>
                </a:cubicBezTo>
                <a:close/>
                <a:moveTo>
                  <a:pt x="42" y="159"/>
                </a:moveTo>
                <a:cubicBezTo>
                  <a:pt x="70" y="159"/>
                  <a:pt x="70" y="159"/>
                  <a:pt x="70" y="159"/>
                </a:cubicBezTo>
                <a:cubicBezTo>
                  <a:pt x="74" y="197"/>
                  <a:pt x="103" y="226"/>
                  <a:pt x="141" y="230"/>
                </a:cubicBezTo>
                <a:cubicBezTo>
                  <a:pt x="141" y="258"/>
                  <a:pt x="141" y="258"/>
                  <a:pt x="141" y="258"/>
                </a:cubicBezTo>
                <a:cubicBezTo>
                  <a:pt x="89" y="253"/>
                  <a:pt x="47" y="211"/>
                  <a:pt x="42" y="159"/>
                </a:cubicBezTo>
                <a:close/>
                <a:moveTo>
                  <a:pt x="159" y="258"/>
                </a:moveTo>
                <a:cubicBezTo>
                  <a:pt x="159" y="230"/>
                  <a:pt x="159" y="230"/>
                  <a:pt x="159" y="230"/>
                </a:cubicBezTo>
                <a:cubicBezTo>
                  <a:pt x="197" y="226"/>
                  <a:pt x="226" y="197"/>
                  <a:pt x="230" y="159"/>
                </a:cubicBezTo>
                <a:cubicBezTo>
                  <a:pt x="258" y="159"/>
                  <a:pt x="258" y="159"/>
                  <a:pt x="258" y="159"/>
                </a:cubicBezTo>
                <a:cubicBezTo>
                  <a:pt x="253" y="211"/>
                  <a:pt x="211" y="253"/>
                  <a:pt x="159" y="258"/>
                </a:cubicBezTo>
                <a:close/>
              </a:path>
            </a:pathLst>
          </a:custGeom>
          <a:solidFill>
            <a:schemeClr val="bg1">
              <a:lumMod val="65000"/>
            </a:schemeClr>
          </a:solidFill>
          <a:ln>
            <a:noFill/>
          </a:ln>
        </p:spPr>
        <p:txBody>
          <a:bodyPr vert="horz" wrap="square" lIns="82305" tIns="41153" rIns="82305" bIns="41153" numCol="1" anchor="t" anchorCtr="0" compatLnSpc="1"/>
          <a:lstStyle/>
          <a:p>
            <a:pPr defTabSz="685165"/>
            <a:endParaRPr lang="en-US" sz="1200" dirty="0">
              <a:solidFill>
                <a:srgbClr val="FFFFFF"/>
              </a:solidFill>
              <a:latin typeface="等线" panose="02010600030101010101" pitchFamily="2" charset="-122"/>
              <a:ea typeface="等线" panose="02010600030101010101" pitchFamily="2" charset="-122"/>
            </a:endParaRPr>
          </a:p>
        </p:txBody>
      </p:sp>
      <p:sp>
        <p:nvSpPr>
          <p:cNvPr id="88" name="文本框 87"/>
          <p:cNvSpPr txBox="1"/>
          <p:nvPr/>
        </p:nvSpPr>
        <p:spPr>
          <a:xfrm>
            <a:off x="3101532" y="3534608"/>
            <a:ext cx="2975870" cy="369332"/>
          </a:xfrm>
          <a:prstGeom prst="rect">
            <a:avLst/>
          </a:prstGeom>
          <a:noFill/>
        </p:spPr>
        <p:txBody>
          <a:bodyPr wrap="square" rtlCol="0">
            <a:spAutoFit/>
          </a:bodyPr>
          <a:lstStyle/>
          <a:p>
            <a:pPr algn="ctr"/>
            <a:r>
              <a:rPr lang="zh-CN" altLang="en-US" b="1" dirty="0">
                <a:solidFill>
                  <a:srgbClr val="132E4A"/>
                </a:solidFill>
                <a:latin typeface="等线" panose="02010600030101010101" pitchFamily="2" charset="-122"/>
                <a:ea typeface="等线" panose="02010600030101010101" pitchFamily="2" charset="-122"/>
              </a:rPr>
              <a:t>请添加文字描述</a:t>
            </a:r>
          </a:p>
        </p:txBody>
      </p:sp>
      <p:sp>
        <p:nvSpPr>
          <p:cNvPr id="89" name="矩形 88"/>
          <p:cNvSpPr/>
          <p:nvPr/>
        </p:nvSpPr>
        <p:spPr>
          <a:xfrm>
            <a:off x="3004001" y="3967594"/>
            <a:ext cx="3367883" cy="1338828"/>
          </a:xfrm>
          <a:prstGeom prst="rect">
            <a:avLst/>
          </a:prstGeom>
        </p:spPr>
        <p:txBody>
          <a:bodyPr wrap="square">
            <a:spAutoFit/>
          </a:bodyPr>
          <a:lstStyle/>
          <a:p>
            <a:pPr>
              <a:lnSpc>
                <a:spcPct val="150000"/>
              </a:lnSpc>
            </a:pPr>
            <a:r>
              <a:rPr lang="zh-CN" altLang="en-US"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请添加文字描述请添加文字描述请添加文字描述请添加文字描述</a:t>
            </a:r>
          </a:p>
        </p:txBody>
      </p:sp>
      <p:sp>
        <p:nvSpPr>
          <p:cNvPr id="64" name="文本框 63"/>
          <p:cNvSpPr txBox="1"/>
          <p:nvPr/>
        </p:nvSpPr>
        <p:spPr>
          <a:xfrm>
            <a:off x="7710755" y="2259482"/>
            <a:ext cx="2975870" cy="646331"/>
          </a:xfrm>
          <a:prstGeom prst="rect">
            <a:avLst/>
          </a:prstGeom>
          <a:noFill/>
        </p:spPr>
        <p:txBody>
          <a:bodyPr wrap="square" rtlCol="0">
            <a:spAutoFit/>
          </a:bodyPr>
          <a:lstStyle/>
          <a:p>
            <a:pPr algn="ctr"/>
            <a:r>
              <a:rPr lang="zh-CN" altLang="en-US" dirty="0">
                <a:solidFill>
                  <a:srgbClr val="132E4A"/>
                </a:solidFill>
                <a:latin typeface="等线" panose="02010600030101010101" pitchFamily="2" charset="-122"/>
                <a:ea typeface="等线" panose="02010600030101010101" pitchFamily="2" charset="-122"/>
              </a:rPr>
              <a:t>请添加文字描述请添加文字描述</a:t>
            </a:r>
          </a:p>
        </p:txBody>
      </p:sp>
      <p:sp>
        <p:nvSpPr>
          <p:cNvPr id="65" name="文本框 64"/>
          <p:cNvSpPr txBox="1"/>
          <p:nvPr/>
        </p:nvSpPr>
        <p:spPr>
          <a:xfrm>
            <a:off x="8380047" y="3606354"/>
            <a:ext cx="2975870" cy="646331"/>
          </a:xfrm>
          <a:prstGeom prst="rect">
            <a:avLst/>
          </a:prstGeom>
          <a:noFill/>
        </p:spPr>
        <p:txBody>
          <a:bodyPr wrap="square" rtlCol="0">
            <a:spAutoFit/>
          </a:bodyPr>
          <a:lstStyle/>
          <a:p>
            <a:pPr algn="ctr"/>
            <a:r>
              <a:rPr lang="zh-CN" altLang="en-US" dirty="0">
                <a:solidFill>
                  <a:srgbClr val="132E4A"/>
                </a:solidFill>
                <a:latin typeface="等线" panose="02010600030101010101" pitchFamily="2" charset="-122"/>
                <a:ea typeface="等线" panose="02010600030101010101" pitchFamily="2" charset="-122"/>
              </a:rPr>
              <a:t>请添加文字描述请添加文字描述请添加文字描述</a:t>
            </a:r>
          </a:p>
        </p:txBody>
      </p:sp>
      <p:sp>
        <p:nvSpPr>
          <p:cNvPr id="68" name="文本框 67"/>
          <p:cNvSpPr txBox="1"/>
          <p:nvPr/>
        </p:nvSpPr>
        <p:spPr>
          <a:xfrm>
            <a:off x="7738517" y="4980004"/>
            <a:ext cx="2975870" cy="646331"/>
          </a:xfrm>
          <a:prstGeom prst="rect">
            <a:avLst/>
          </a:prstGeom>
          <a:noFill/>
        </p:spPr>
        <p:txBody>
          <a:bodyPr wrap="square" rtlCol="0">
            <a:spAutoFit/>
          </a:bodyPr>
          <a:lstStyle/>
          <a:p>
            <a:pPr algn="ctr"/>
            <a:r>
              <a:rPr lang="zh-CN" altLang="en-US" dirty="0">
                <a:solidFill>
                  <a:srgbClr val="132E4A"/>
                </a:solidFill>
                <a:latin typeface="等线" panose="02010600030101010101" pitchFamily="2" charset="-122"/>
                <a:ea typeface="等线" panose="02010600030101010101" pitchFamily="2" charset="-122"/>
              </a:rPr>
              <a:t>请添加文字描述请添加文字描述请添加文字描述</a:t>
            </a:r>
          </a:p>
        </p:txBody>
      </p:sp>
      <p:grpSp>
        <p:nvGrpSpPr>
          <p:cNvPr id="33" name="组合 32">
            <a:extLst>
              <a:ext uri="{FF2B5EF4-FFF2-40B4-BE49-F238E27FC236}">
                <a16:creationId xmlns="" xmlns:a16="http://schemas.microsoft.com/office/drawing/2014/main" id="{FEBD5C43-2E0B-451F-896C-3CEBC38C8636}"/>
              </a:ext>
            </a:extLst>
          </p:cNvPr>
          <p:cNvGrpSpPr/>
          <p:nvPr/>
        </p:nvGrpSpPr>
        <p:grpSpPr>
          <a:xfrm>
            <a:off x="143922" y="223365"/>
            <a:ext cx="11887200" cy="307777"/>
            <a:chOff x="143922" y="775815"/>
            <a:chExt cx="11887200" cy="307777"/>
          </a:xfrm>
        </p:grpSpPr>
        <p:sp>
          <p:nvSpPr>
            <p:cNvPr id="34" name="MH_Entry_1">
              <a:extLst>
                <a:ext uri="{FF2B5EF4-FFF2-40B4-BE49-F238E27FC236}">
                  <a16:creationId xmlns="" xmlns:a16="http://schemas.microsoft.com/office/drawing/2014/main" id="{F1526C8B-5CE2-4491-889F-1E8A3B2A0D25}"/>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35" name="直接连接符 3">
              <a:extLst>
                <a:ext uri="{FF2B5EF4-FFF2-40B4-BE49-F238E27FC236}">
                  <a16:creationId xmlns="" xmlns:a16="http://schemas.microsoft.com/office/drawing/2014/main" id="{F7283A00-069E-4879-9BF3-96718774EF36}"/>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36" name="直接连接符 4">
              <a:extLst>
                <a:ext uri="{FF2B5EF4-FFF2-40B4-BE49-F238E27FC236}">
                  <a16:creationId xmlns="" xmlns:a16="http://schemas.microsoft.com/office/drawing/2014/main" id="{33977F7D-A58A-4C19-AFEA-9BE510056AB2}"/>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339345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2" name="椭圆 1"/>
          <p:cNvSpPr/>
          <p:nvPr/>
        </p:nvSpPr>
        <p:spPr>
          <a:xfrm>
            <a:off x="4837216" y="2854820"/>
            <a:ext cx="2644060" cy="2686683"/>
          </a:xfrm>
          <a:prstGeom prst="ellipse">
            <a:avLst/>
          </a:prstGeom>
          <a:noFill/>
          <a:ln w="12700">
            <a:solidFill>
              <a:srgbClr val="132E4A"/>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cxnSp>
        <p:nvCxnSpPr>
          <p:cNvPr id="3" name="直接连接符 2"/>
          <p:cNvCxnSpPr>
            <a:stCxn id="9" idx="6"/>
            <a:endCxn id="2" idx="1"/>
          </p:cNvCxnSpPr>
          <p:nvPr/>
        </p:nvCxnSpPr>
        <p:spPr>
          <a:xfrm>
            <a:off x="3764039" y="2704916"/>
            <a:ext cx="1460391" cy="543360"/>
          </a:xfrm>
          <a:prstGeom prst="line">
            <a:avLst/>
          </a:prstGeom>
          <a:ln w="12700">
            <a:solidFill>
              <a:srgbClr val="132E4A"/>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a:endCxn id="2" idx="3"/>
          </p:cNvCxnSpPr>
          <p:nvPr/>
        </p:nvCxnSpPr>
        <p:spPr>
          <a:xfrm flipV="1">
            <a:off x="4025518" y="5148047"/>
            <a:ext cx="1198912" cy="572588"/>
          </a:xfrm>
          <a:prstGeom prst="line">
            <a:avLst/>
          </a:prstGeom>
          <a:ln w="12700">
            <a:solidFill>
              <a:srgbClr val="132E4A"/>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a:stCxn id="2" idx="7"/>
          </p:cNvCxnSpPr>
          <p:nvPr/>
        </p:nvCxnSpPr>
        <p:spPr>
          <a:xfrm flipV="1">
            <a:off x="7094062" y="2675688"/>
            <a:ext cx="1289447" cy="572588"/>
          </a:xfrm>
          <a:prstGeom prst="line">
            <a:avLst/>
          </a:prstGeom>
          <a:ln w="12700">
            <a:solidFill>
              <a:srgbClr val="132E4A"/>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5"/>
          <p:cNvCxnSpPr>
            <a:stCxn id="2" idx="5"/>
          </p:cNvCxnSpPr>
          <p:nvPr/>
        </p:nvCxnSpPr>
        <p:spPr>
          <a:xfrm>
            <a:off x="7094062" y="5148047"/>
            <a:ext cx="1198912" cy="605467"/>
          </a:xfrm>
          <a:prstGeom prst="line">
            <a:avLst/>
          </a:prstGeom>
          <a:ln w="12700">
            <a:solidFill>
              <a:srgbClr val="132E4A"/>
            </a:solidFill>
            <a:prstDash val="solid"/>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2952509" y="2299151"/>
            <a:ext cx="811530" cy="811530"/>
            <a:chOff x="173624" y="2446020"/>
            <a:chExt cx="811530" cy="811530"/>
          </a:xfrm>
        </p:grpSpPr>
        <p:sp>
          <p:nvSpPr>
            <p:cNvPr id="9" name="椭圆 8"/>
            <p:cNvSpPr/>
            <p:nvPr/>
          </p:nvSpPr>
          <p:spPr>
            <a:xfrm>
              <a:off x="173624" y="2446020"/>
              <a:ext cx="811530" cy="811530"/>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0" name="Freeform 80"/>
            <p:cNvSpPr>
              <a:spLocks noEditPoints="1"/>
            </p:cNvSpPr>
            <p:nvPr/>
          </p:nvSpPr>
          <p:spPr bwMode="auto">
            <a:xfrm>
              <a:off x="416595" y="2605986"/>
              <a:ext cx="337018" cy="496986"/>
            </a:xfrm>
            <a:custGeom>
              <a:avLst/>
              <a:gdLst>
                <a:gd name="T0" fmla="*/ 273 w 280"/>
                <a:gd name="T1" fmla="*/ 0 h 413"/>
                <a:gd name="T2" fmla="*/ 7 w 280"/>
                <a:gd name="T3" fmla="*/ 0 h 413"/>
                <a:gd name="T4" fmla="*/ 0 w 280"/>
                <a:gd name="T5" fmla="*/ 7 h 413"/>
                <a:gd name="T6" fmla="*/ 0 w 280"/>
                <a:gd name="T7" fmla="*/ 406 h 413"/>
                <a:gd name="T8" fmla="*/ 7 w 280"/>
                <a:gd name="T9" fmla="*/ 413 h 413"/>
                <a:gd name="T10" fmla="*/ 273 w 280"/>
                <a:gd name="T11" fmla="*/ 413 h 413"/>
                <a:gd name="T12" fmla="*/ 280 w 280"/>
                <a:gd name="T13" fmla="*/ 406 h 413"/>
                <a:gd name="T14" fmla="*/ 280 w 280"/>
                <a:gd name="T15" fmla="*/ 7 h 413"/>
                <a:gd name="T16" fmla="*/ 273 w 280"/>
                <a:gd name="T17" fmla="*/ 0 h 413"/>
                <a:gd name="T18" fmla="*/ 266 w 280"/>
                <a:gd name="T19" fmla="*/ 398 h 413"/>
                <a:gd name="T20" fmla="*/ 14 w 280"/>
                <a:gd name="T21" fmla="*/ 398 h 413"/>
                <a:gd name="T22" fmla="*/ 14 w 280"/>
                <a:gd name="T23" fmla="*/ 14 h 413"/>
                <a:gd name="T24" fmla="*/ 266 w 280"/>
                <a:gd name="T25" fmla="*/ 14 h 413"/>
                <a:gd name="T26" fmla="*/ 266 w 280"/>
                <a:gd name="T27" fmla="*/ 398 h 413"/>
                <a:gd name="T28" fmla="*/ 108 w 280"/>
                <a:gd name="T29" fmla="*/ 81 h 413"/>
                <a:gd name="T30" fmla="*/ 174 w 280"/>
                <a:gd name="T31" fmla="*/ 81 h 413"/>
                <a:gd name="T32" fmla="*/ 198 w 280"/>
                <a:gd name="T33" fmla="*/ 57 h 413"/>
                <a:gd name="T34" fmla="*/ 174 w 280"/>
                <a:gd name="T35" fmla="*/ 33 h 413"/>
                <a:gd name="T36" fmla="*/ 108 w 280"/>
                <a:gd name="T37" fmla="*/ 33 h 413"/>
                <a:gd name="T38" fmla="*/ 84 w 280"/>
                <a:gd name="T39" fmla="*/ 57 h 413"/>
                <a:gd name="T40" fmla="*/ 108 w 280"/>
                <a:gd name="T41" fmla="*/ 81 h 413"/>
                <a:gd name="T42" fmla="*/ 108 w 280"/>
                <a:gd name="T43" fmla="*/ 48 h 413"/>
                <a:gd name="T44" fmla="*/ 174 w 280"/>
                <a:gd name="T45" fmla="*/ 48 h 413"/>
                <a:gd name="T46" fmla="*/ 184 w 280"/>
                <a:gd name="T47" fmla="*/ 57 h 413"/>
                <a:gd name="T48" fmla="*/ 174 w 280"/>
                <a:gd name="T49" fmla="*/ 66 h 413"/>
                <a:gd name="T50" fmla="*/ 108 w 280"/>
                <a:gd name="T51" fmla="*/ 66 h 413"/>
                <a:gd name="T52" fmla="*/ 99 w 280"/>
                <a:gd name="T53" fmla="*/ 57 h 413"/>
                <a:gd name="T54" fmla="*/ 108 w 280"/>
                <a:gd name="T55" fmla="*/ 48 h 413"/>
                <a:gd name="T56" fmla="*/ 140 w 280"/>
                <a:gd name="T57" fmla="*/ 207 h 413"/>
                <a:gd name="T58" fmla="*/ 73 w 280"/>
                <a:gd name="T59" fmla="*/ 207 h 413"/>
                <a:gd name="T60" fmla="*/ 73 w 280"/>
                <a:gd name="T61" fmla="*/ 140 h 413"/>
                <a:gd name="T62" fmla="*/ 140 w 280"/>
                <a:gd name="T63" fmla="*/ 140 h 413"/>
                <a:gd name="T64" fmla="*/ 140 w 280"/>
                <a:gd name="T65" fmla="*/ 207 h 413"/>
                <a:gd name="T66" fmla="*/ 206 w 280"/>
                <a:gd name="T67" fmla="*/ 280 h 413"/>
                <a:gd name="T68" fmla="*/ 74 w 280"/>
                <a:gd name="T69" fmla="*/ 280 h 413"/>
                <a:gd name="T70" fmla="*/ 74 w 280"/>
                <a:gd name="T71" fmla="*/ 266 h 413"/>
                <a:gd name="T72" fmla="*/ 206 w 280"/>
                <a:gd name="T73" fmla="*/ 266 h 413"/>
                <a:gd name="T74" fmla="*/ 206 w 280"/>
                <a:gd name="T75" fmla="*/ 280 h 413"/>
                <a:gd name="T76" fmla="*/ 75 w 280"/>
                <a:gd name="T77" fmla="*/ 232 h 413"/>
                <a:gd name="T78" fmla="*/ 207 w 280"/>
                <a:gd name="T79" fmla="*/ 232 h 413"/>
                <a:gd name="T80" fmla="*/ 207 w 280"/>
                <a:gd name="T81" fmla="*/ 247 h 413"/>
                <a:gd name="T82" fmla="*/ 75 w 280"/>
                <a:gd name="T83" fmla="*/ 247 h 413"/>
                <a:gd name="T84" fmla="*/ 75 w 280"/>
                <a:gd name="T85" fmla="*/ 232 h 413"/>
                <a:gd name="T86" fmla="*/ 74 w 280"/>
                <a:gd name="T87" fmla="*/ 313 h 413"/>
                <a:gd name="T88" fmla="*/ 74 w 280"/>
                <a:gd name="T89" fmla="*/ 299 h 413"/>
                <a:gd name="T90" fmla="*/ 206 w 280"/>
                <a:gd name="T91" fmla="*/ 299 h 413"/>
                <a:gd name="T92" fmla="*/ 206 w 280"/>
                <a:gd name="T93" fmla="*/ 313 h 413"/>
                <a:gd name="T94" fmla="*/ 74 w 280"/>
                <a:gd name="T95" fmla="*/ 313 h 413"/>
                <a:gd name="T96" fmla="*/ 206 w 280"/>
                <a:gd name="T97" fmla="*/ 347 h 413"/>
                <a:gd name="T98" fmla="*/ 73 w 280"/>
                <a:gd name="T99" fmla="*/ 347 h 413"/>
                <a:gd name="T100" fmla="*/ 73 w 280"/>
                <a:gd name="T101" fmla="*/ 332 h 413"/>
                <a:gd name="T102" fmla="*/ 206 w 280"/>
                <a:gd name="T103" fmla="*/ 332 h 413"/>
                <a:gd name="T104" fmla="*/ 206 w 280"/>
                <a:gd name="T105" fmla="*/ 347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0" h="413">
                  <a:moveTo>
                    <a:pt x="273" y="0"/>
                  </a:moveTo>
                  <a:cubicBezTo>
                    <a:pt x="7" y="0"/>
                    <a:pt x="7" y="0"/>
                    <a:pt x="7" y="0"/>
                  </a:cubicBezTo>
                  <a:cubicBezTo>
                    <a:pt x="3" y="0"/>
                    <a:pt x="0" y="3"/>
                    <a:pt x="0" y="7"/>
                  </a:cubicBezTo>
                  <a:cubicBezTo>
                    <a:pt x="0" y="406"/>
                    <a:pt x="0" y="406"/>
                    <a:pt x="0" y="406"/>
                  </a:cubicBezTo>
                  <a:cubicBezTo>
                    <a:pt x="0" y="410"/>
                    <a:pt x="3" y="413"/>
                    <a:pt x="7" y="413"/>
                  </a:cubicBezTo>
                  <a:cubicBezTo>
                    <a:pt x="273" y="413"/>
                    <a:pt x="273" y="413"/>
                    <a:pt x="273" y="413"/>
                  </a:cubicBezTo>
                  <a:cubicBezTo>
                    <a:pt x="277" y="413"/>
                    <a:pt x="280" y="410"/>
                    <a:pt x="280" y="406"/>
                  </a:cubicBezTo>
                  <a:cubicBezTo>
                    <a:pt x="280" y="7"/>
                    <a:pt x="280" y="7"/>
                    <a:pt x="280" y="7"/>
                  </a:cubicBezTo>
                  <a:cubicBezTo>
                    <a:pt x="280" y="3"/>
                    <a:pt x="277" y="0"/>
                    <a:pt x="273" y="0"/>
                  </a:cubicBezTo>
                  <a:close/>
                  <a:moveTo>
                    <a:pt x="266" y="398"/>
                  </a:moveTo>
                  <a:cubicBezTo>
                    <a:pt x="14" y="398"/>
                    <a:pt x="14" y="398"/>
                    <a:pt x="14" y="398"/>
                  </a:cubicBezTo>
                  <a:cubicBezTo>
                    <a:pt x="14" y="14"/>
                    <a:pt x="14" y="14"/>
                    <a:pt x="14" y="14"/>
                  </a:cubicBezTo>
                  <a:cubicBezTo>
                    <a:pt x="266" y="14"/>
                    <a:pt x="266" y="14"/>
                    <a:pt x="266" y="14"/>
                  </a:cubicBezTo>
                  <a:lnTo>
                    <a:pt x="266" y="398"/>
                  </a:lnTo>
                  <a:close/>
                  <a:moveTo>
                    <a:pt x="108" y="81"/>
                  </a:moveTo>
                  <a:cubicBezTo>
                    <a:pt x="174" y="81"/>
                    <a:pt x="174" y="81"/>
                    <a:pt x="174" y="81"/>
                  </a:cubicBezTo>
                  <a:cubicBezTo>
                    <a:pt x="187" y="81"/>
                    <a:pt x="198" y="70"/>
                    <a:pt x="198" y="57"/>
                  </a:cubicBezTo>
                  <a:cubicBezTo>
                    <a:pt x="198" y="44"/>
                    <a:pt x="187" y="33"/>
                    <a:pt x="174" y="33"/>
                  </a:cubicBezTo>
                  <a:cubicBezTo>
                    <a:pt x="108" y="33"/>
                    <a:pt x="108" y="33"/>
                    <a:pt x="108" y="33"/>
                  </a:cubicBezTo>
                  <a:cubicBezTo>
                    <a:pt x="95" y="33"/>
                    <a:pt x="84" y="44"/>
                    <a:pt x="84" y="57"/>
                  </a:cubicBezTo>
                  <a:cubicBezTo>
                    <a:pt x="84" y="70"/>
                    <a:pt x="95" y="81"/>
                    <a:pt x="108" y="81"/>
                  </a:cubicBezTo>
                  <a:close/>
                  <a:moveTo>
                    <a:pt x="108" y="48"/>
                  </a:moveTo>
                  <a:cubicBezTo>
                    <a:pt x="174" y="48"/>
                    <a:pt x="174" y="48"/>
                    <a:pt x="174" y="48"/>
                  </a:cubicBezTo>
                  <a:cubicBezTo>
                    <a:pt x="179" y="48"/>
                    <a:pt x="184" y="52"/>
                    <a:pt x="184" y="57"/>
                  </a:cubicBezTo>
                  <a:cubicBezTo>
                    <a:pt x="184" y="62"/>
                    <a:pt x="179" y="66"/>
                    <a:pt x="174" y="66"/>
                  </a:cubicBezTo>
                  <a:cubicBezTo>
                    <a:pt x="108" y="66"/>
                    <a:pt x="108" y="66"/>
                    <a:pt x="108" y="66"/>
                  </a:cubicBezTo>
                  <a:cubicBezTo>
                    <a:pt x="103" y="66"/>
                    <a:pt x="99" y="62"/>
                    <a:pt x="99" y="57"/>
                  </a:cubicBezTo>
                  <a:cubicBezTo>
                    <a:pt x="99" y="52"/>
                    <a:pt x="103" y="48"/>
                    <a:pt x="108" y="48"/>
                  </a:cubicBezTo>
                  <a:close/>
                  <a:moveTo>
                    <a:pt x="140" y="207"/>
                  </a:moveTo>
                  <a:cubicBezTo>
                    <a:pt x="73" y="207"/>
                    <a:pt x="73" y="207"/>
                    <a:pt x="73" y="207"/>
                  </a:cubicBezTo>
                  <a:cubicBezTo>
                    <a:pt x="73" y="140"/>
                    <a:pt x="73" y="140"/>
                    <a:pt x="73" y="140"/>
                  </a:cubicBezTo>
                  <a:cubicBezTo>
                    <a:pt x="140" y="140"/>
                    <a:pt x="140" y="140"/>
                    <a:pt x="140" y="140"/>
                  </a:cubicBezTo>
                  <a:lnTo>
                    <a:pt x="140" y="207"/>
                  </a:lnTo>
                  <a:close/>
                  <a:moveTo>
                    <a:pt x="206" y="280"/>
                  </a:moveTo>
                  <a:cubicBezTo>
                    <a:pt x="74" y="280"/>
                    <a:pt x="74" y="280"/>
                    <a:pt x="74" y="280"/>
                  </a:cubicBezTo>
                  <a:cubicBezTo>
                    <a:pt x="74" y="266"/>
                    <a:pt x="74" y="266"/>
                    <a:pt x="74" y="266"/>
                  </a:cubicBezTo>
                  <a:cubicBezTo>
                    <a:pt x="206" y="266"/>
                    <a:pt x="206" y="266"/>
                    <a:pt x="206" y="266"/>
                  </a:cubicBezTo>
                  <a:lnTo>
                    <a:pt x="206" y="280"/>
                  </a:lnTo>
                  <a:close/>
                  <a:moveTo>
                    <a:pt x="75" y="232"/>
                  </a:moveTo>
                  <a:cubicBezTo>
                    <a:pt x="207" y="232"/>
                    <a:pt x="207" y="232"/>
                    <a:pt x="207" y="232"/>
                  </a:cubicBezTo>
                  <a:cubicBezTo>
                    <a:pt x="207" y="247"/>
                    <a:pt x="207" y="247"/>
                    <a:pt x="207" y="247"/>
                  </a:cubicBezTo>
                  <a:cubicBezTo>
                    <a:pt x="75" y="247"/>
                    <a:pt x="75" y="247"/>
                    <a:pt x="75" y="247"/>
                  </a:cubicBezTo>
                  <a:lnTo>
                    <a:pt x="75" y="232"/>
                  </a:lnTo>
                  <a:close/>
                  <a:moveTo>
                    <a:pt x="74" y="313"/>
                  </a:moveTo>
                  <a:cubicBezTo>
                    <a:pt x="74" y="299"/>
                    <a:pt x="74" y="299"/>
                    <a:pt x="74" y="299"/>
                  </a:cubicBezTo>
                  <a:cubicBezTo>
                    <a:pt x="206" y="299"/>
                    <a:pt x="206" y="299"/>
                    <a:pt x="206" y="299"/>
                  </a:cubicBezTo>
                  <a:cubicBezTo>
                    <a:pt x="206" y="313"/>
                    <a:pt x="206" y="313"/>
                    <a:pt x="206" y="313"/>
                  </a:cubicBezTo>
                  <a:lnTo>
                    <a:pt x="74" y="313"/>
                  </a:lnTo>
                  <a:close/>
                  <a:moveTo>
                    <a:pt x="206" y="347"/>
                  </a:moveTo>
                  <a:cubicBezTo>
                    <a:pt x="73" y="347"/>
                    <a:pt x="73" y="347"/>
                    <a:pt x="73" y="347"/>
                  </a:cubicBezTo>
                  <a:cubicBezTo>
                    <a:pt x="73" y="332"/>
                    <a:pt x="73" y="332"/>
                    <a:pt x="73" y="332"/>
                  </a:cubicBezTo>
                  <a:cubicBezTo>
                    <a:pt x="206" y="332"/>
                    <a:pt x="206" y="332"/>
                    <a:pt x="206" y="332"/>
                  </a:cubicBezTo>
                  <a:lnTo>
                    <a:pt x="206" y="347"/>
                  </a:lnTo>
                  <a:close/>
                </a:path>
              </a:pathLst>
            </a:custGeom>
            <a:solidFill>
              <a:schemeClr val="bg1">
                <a:lumMod val="50000"/>
              </a:schemeClr>
            </a:solidFill>
            <a:ln>
              <a:noFill/>
            </a:ln>
          </p:spPr>
          <p:txBody>
            <a:bodyPr vert="horz" wrap="square" lIns="68571" tIns="34286" rIns="68571" bIns="34286" numCol="1" anchor="t" anchorCtr="0" compatLnSpc="1"/>
            <a:lstStyle/>
            <a:p>
              <a:pPr defTabSz="685165"/>
              <a:endParaRPr lang="en-US" sz="1400" dirty="0">
                <a:solidFill>
                  <a:srgbClr val="FFFFFF"/>
                </a:solidFill>
                <a:latin typeface="等线" panose="02010600030101010101" pitchFamily="2" charset="-122"/>
                <a:ea typeface="等线" panose="02010600030101010101" pitchFamily="2" charset="-122"/>
              </a:endParaRPr>
            </a:p>
          </p:txBody>
        </p:sp>
      </p:grpSp>
      <p:grpSp>
        <p:nvGrpSpPr>
          <p:cNvPr id="11" name="组合 10"/>
          <p:cNvGrpSpPr/>
          <p:nvPr/>
        </p:nvGrpSpPr>
        <p:grpSpPr>
          <a:xfrm>
            <a:off x="3213988" y="5487353"/>
            <a:ext cx="811530" cy="811530"/>
            <a:chOff x="5558278" y="3474720"/>
            <a:chExt cx="811530" cy="811530"/>
          </a:xfrm>
        </p:grpSpPr>
        <p:sp>
          <p:nvSpPr>
            <p:cNvPr id="12" name="椭圆 11"/>
            <p:cNvSpPr/>
            <p:nvPr/>
          </p:nvSpPr>
          <p:spPr>
            <a:xfrm>
              <a:off x="5558278" y="3474720"/>
              <a:ext cx="811530" cy="811530"/>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3" name="Freeform 77"/>
            <p:cNvSpPr>
              <a:spLocks noEditPoints="1"/>
            </p:cNvSpPr>
            <p:nvPr/>
          </p:nvSpPr>
          <p:spPr bwMode="auto">
            <a:xfrm>
              <a:off x="5681591" y="3686731"/>
              <a:ext cx="564904" cy="387509"/>
            </a:xfrm>
            <a:custGeom>
              <a:avLst/>
              <a:gdLst>
                <a:gd name="T0" fmla="*/ 340 w 413"/>
                <a:gd name="T1" fmla="*/ 283 h 283"/>
                <a:gd name="T2" fmla="*/ 73 w 413"/>
                <a:gd name="T3" fmla="*/ 283 h 283"/>
                <a:gd name="T4" fmla="*/ 72 w 413"/>
                <a:gd name="T5" fmla="*/ 283 h 283"/>
                <a:gd name="T6" fmla="*/ 0 w 413"/>
                <a:gd name="T7" fmla="*/ 209 h 283"/>
                <a:gd name="T8" fmla="*/ 70 w 413"/>
                <a:gd name="T9" fmla="*/ 135 h 283"/>
                <a:gd name="T10" fmla="*/ 66 w 413"/>
                <a:gd name="T11" fmla="*/ 107 h 283"/>
                <a:gd name="T12" fmla="*/ 173 w 413"/>
                <a:gd name="T13" fmla="*/ 0 h 283"/>
                <a:gd name="T14" fmla="*/ 273 w 413"/>
                <a:gd name="T15" fmla="*/ 69 h 283"/>
                <a:gd name="T16" fmla="*/ 273 w 413"/>
                <a:gd name="T17" fmla="*/ 69 h 283"/>
                <a:gd name="T18" fmla="*/ 346 w 413"/>
                <a:gd name="T19" fmla="*/ 135 h 283"/>
                <a:gd name="T20" fmla="*/ 413 w 413"/>
                <a:gd name="T21" fmla="*/ 209 h 283"/>
                <a:gd name="T22" fmla="*/ 341 w 413"/>
                <a:gd name="T23" fmla="*/ 283 h 283"/>
                <a:gd name="T24" fmla="*/ 340 w 413"/>
                <a:gd name="T25" fmla="*/ 283 h 283"/>
                <a:gd name="T26" fmla="*/ 73 w 413"/>
                <a:gd name="T27" fmla="*/ 268 h 283"/>
                <a:gd name="T28" fmla="*/ 339 w 413"/>
                <a:gd name="T29" fmla="*/ 268 h 283"/>
                <a:gd name="T30" fmla="*/ 340 w 413"/>
                <a:gd name="T31" fmla="*/ 268 h 283"/>
                <a:gd name="T32" fmla="*/ 398 w 413"/>
                <a:gd name="T33" fmla="*/ 209 h 283"/>
                <a:gd name="T34" fmla="*/ 339 w 413"/>
                <a:gd name="T35" fmla="*/ 150 h 283"/>
                <a:gd name="T36" fmla="*/ 332 w 413"/>
                <a:gd name="T37" fmla="*/ 142 h 283"/>
                <a:gd name="T38" fmla="*/ 273 w 413"/>
                <a:gd name="T39" fmla="*/ 83 h 283"/>
                <a:gd name="T40" fmla="*/ 268 w 413"/>
                <a:gd name="T41" fmla="*/ 84 h 283"/>
                <a:gd name="T42" fmla="*/ 261 w 413"/>
                <a:gd name="T43" fmla="*/ 79 h 283"/>
                <a:gd name="T44" fmla="*/ 173 w 413"/>
                <a:gd name="T45" fmla="*/ 15 h 283"/>
                <a:gd name="T46" fmla="*/ 81 w 413"/>
                <a:gd name="T47" fmla="*/ 107 h 283"/>
                <a:gd name="T48" fmla="*/ 87 w 413"/>
                <a:gd name="T49" fmla="*/ 140 h 283"/>
                <a:gd name="T50" fmla="*/ 86 w 413"/>
                <a:gd name="T51" fmla="*/ 147 h 283"/>
                <a:gd name="T52" fmla="*/ 79 w 413"/>
                <a:gd name="T53" fmla="*/ 150 h 283"/>
                <a:gd name="T54" fmla="*/ 73 w 413"/>
                <a:gd name="T55" fmla="*/ 150 h 283"/>
                <a:gd name="T56" fmla="*/ 14 w 413"/>
                <a:gd name="T57" fmla="*/ 209 h 283"/>
                <a:gd name="T58" fmla="*/ 73 w 413"/>
                <a:gd name="T59" fmla="*/ 268 h 283"/>
                <a:gd name="T60" fmla="*/ 73 w 413"/>
                <a:gd name="T61" fmla="*/ 26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chemeClr val="bg1">
                <a:lumMod val="50000"/>
              </a:schemeClr>
            </a:solidFill>
            <a:ln>
              <a:noFill/>
            </a:ln>
          </p:spPr>
          <p:txBody>
            <a:bodyPr vert="horz" wrap="square" lIns="68571" tIns="34286" rIns="68571" bIns="34286" numCol="1" anchor="t" anchorCtr="0" compatLnSpc="1"/>
            <a:lstStyle/>
            <a:p>
              <a:pPr defTabSz="685165"/>
              <a:endParaRPr lang="en-US" sz="1400" dirty="0">
                <a:solidFill>
                  <a:srgbClr val="FFFFFF"/>
                </a:solidFill>
                <a:latin typeface="等线" panose="02010600030101010101" pitchFamily="2" charset="-122"/>
                <a:ea typeface="等线" panose="02010600030101010101" pitchFamily="2" charset="-122"/>
              </a:endParaRPr>
            </a:p>
          </p:txBody>
        </p:sp>
      </p:grpSp>
      <p:grpSp>
        <p:nvGrpSpPr>
          <p:cNvPr id="14" name="组合 13"/>
          <p:cNvGrpSpPr/>
          <p:nvPr/>
        </p:nvGrpSpPr>
        <p:grpSpPr>
          <a:xfrm>
            <a:off x="8292974" y="5477823"/>
            <a:ext cx="811530" cy="811530"/>
            <a:chOff x="9410188" y="4572000"/>
            <a:chExt cx="811530" cy="811530"/>
          </a:xfrm>
        </p:grpSpPr>
        <p:sp>
          <p:nvSpPr>
            <p:cNvPr id="15" name="椭圆 14"/>
            <p:cNvSpPr/>
            <p:nvPr/>
          </p:nvSpPr>
          <p:spPr>
            <a:xfrm>
              <a:off x="9410188" y="4572000"/>
              <a:ext cx="811530" cy="811530"/>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6" name="Freeform 75"/>
            <p:cNvSpPr>
              <a:spLocks noEditPoints="1"/>
            </p:cNvSpPr>
            <p:nvPr/>
          </p:nvSpPr>
          <p:spPr bwMode="auto">
            <a:xfrm>
              <a:off x="9571033" y="4717103"/>
              <a:ext cx="489841" cy="521324"/>
            </a:xfrm>
            <a:custGeom>
              <a:avLst/>
              <a:gdLst>
                <a:gd name="T0" fmla="*/ 145 w 413"/>
                <a:gd name="T1" fmla="*/ 290 h 440"/>
                <a:gd name="T2" fmla="*/ 104 w 413"/>
                <a:gd name="T3" fmla="*/ 330 h 440"/>
                <a:gd name="T4" fmla="*/ 145 w 413"/>
                <a:gd name="T5" fmla="*/ 371 h 440"/>
                <a:gd name="T6" fmla="*/ 185 w 413"/>
                <a:gd name="T7" fmla="*/ 330 h 440"/>
                <a:gd name="T8" fmla="*/ 145 w 413"/>
                <a:gd name="T9" fmla="*/ 290 h 440"/>
                <a:gd name="T10" fmla="*/ 145 w 413"/>
                <a:gd name="T11" fmla="*/ 356 h 440"/>
                <a:gd name="T12" fmla="*/ 119 w 413"/>
                <a:gd name="T13" fmla="*/ 330 h 440"/>
                <a:gd name="T14" fmla="*/ 145 w 413"/>
                <a:gd name="T15" fmla="*/ 305 h 440"/>
                <a:gd name="T16" fmla="*/ 171 w 413"/>
                <a:gd name="T17" fmla="*/ 330 h 440"/>
                <a:gd name="T18" fmla="*/ 145 w 413"/>
                <a:gd name="T19" fmla="*/ 356 h 440"/>
                <a:gd name="T20" fmla="*/ 222 w 413"/>
                <a:gd name="T21" fmla="*/ 358 h 440"/>
                <a:gd name="T22" fmla="*/ 182 w 413"/>
                <a:gd name="T23" fmla="*/ 399 h 440"/>
                <a:gd name="T24" fmla="*/ 222 w 413"/>
                <a:gd name="T25" fmla="*/ 440 h 440"/>
                <a:gd name="T26" fmla="*/ 263 w 413"/>
                <a:gd name="T27" fmla="*/ 399 h 440"/>
                <a:gd name="T28" fmla="*/ 222 w 413"/>
                <a:gd name="T29" fmla="*/ 358 h 440"/>
                <a:gd name="T30" fmla="*/ 222 w 413"/>
                <a:gd name="T31" fmla="*/ 425 h 440"/>
                <a:gd name="T32" fmla="*/ 197 w 413"/>
                <a:gd name="T33" fmla="*/ 399 h 440"/>
                <a:gd name="T34" fmla="*/ 222 w 413"/>
                <a:gd name="T35" fmla="*/ 373 h 440"/>
                <a:gd name="T36" fmla="*/ 248 w 413"/>
                <a:gd name="T37" fmla="*/ 399 h 440"/>
                <a:gd name="T38" fmla="*/ 222 w 413"/>
                <a:gd name="T39" fmla="*/ 425 h 440"/>
                <a:gd name="T40" fmla="*/ 339 w 413"/>
                <a:gd name="T41" fmla="*/ 0 h 440"/>
                <a:gd name="T42" fmla="*/ 74 w 413"/>
                <a:gd name="T43" fmla="*/ 0 h 440"/>
                <a:gd name="T44" fmla="*/ 0 w 413"/>
                <a:gd name="T45" fmla="*/ 74 h 440"/>
                <a:gd name="T46" fmla="*/ 0 w 413"/>
                <a:gd name="T47" fmla="*/ 204 h 440"/>
                <a:gd name="T48" fmla="*/ 74 w 413"/>
                <a:gd name="T49" fmla="*/ 278 h 440"/>
                <a:gd name="T50" fmla="*/ 339 w 413"/>
                <a:gd name="T51" fmla="*/ 278 h 440"/>
                <a:gd name="T52" fmla="*/ 413 w 413"/>
                <a:gd name="T53" fmla="*/ 204 h 440"/>
                <a:gd name="T54" fmla="*/ 413 w 413"/>
                <a:gd name="T55" fmla="*/ 74 h 440"/>
                <a:gd name="T56" fmla="*/ 339 w 413"/>
                <a:gd name="T57" fmla="*/ 0 h 440"/>
                <a:gd name="T58" fmla="*/ 398 w 413"/>
                <a:gd name="T59" fmla="*/ 204 h 440"/>
                <a:gd name="T60" fmla="*/ 339 w 413"/>
                <a:gd name="T61" fmla="*/ 263 h 440"/>
                <a:gd name="T62" fmla="*/ 74 w 413"/>
                <a:gd name="T63" fmla="*/ 263 h 440"/>
                <a:gd name="T64" fmla="*/ 14 w 413"/>
                <a:gd name="T65" fmla="*/ 204 h 440"/>
                <a:gd name="T66" fmla="*/ 14 w 413"/>
                <a:gd name="T67" fmla="*/ 74 h 440"/>
                <a:gd name="T68" fmla="*/ 74 w 413"/>
                <a:gd name="T69" fmla="*/ 15 h 440"/>
                <a:gd name="T70" fmla="*/ 339 w 413"/>
                <a:gd name="T71" fmla="*/ 15 h 440"/>
                <a:gd name="T72" fmla="*/ 398 w 413"/>
                <a:gd name="T73" fmla="*/ 74 h 440"/>
                <a:gd name="T74" fmla="*/ 398 w 413"/>
                <a:gd name="T75" fmla="*/ 204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13" h="440">
                  <a:moveTo>
                    <a:pt x="145" y="290"/>
                  </a:moveTo>
                  <a:cubicBezTo>
                    <a:pt x="122" y="290"/>
                    <a:pt x="104" y="308"/>
                    <a:pt x="104" y="330"/>
                  </a:cubicBezTo>
                  <a:cubicBezTo>
                    <a:pt x="104" y="353"/>
                    <a:pt x="122" y="371"/>
                    <a:pt x="145" y="371"/>
                  </a:cubicBezTo>
                  <a:cubicBezTo>
                    <a:pt x="167" y="371"/>
                    <a:pt x="185" y="353"/>
                    <a:pt x="185" y="330"/>
                  </a:cubicBezTo>
                  <a:cubicBezTo>
                    <a:pt x="185" y="308"/>
                    <a:pt x="167" y="290"/>
                    <a:pt x="145" y="290"/>
                  </a:cubicBezTo>
                  <a:close/>
                  <a:moveTo>
                    <a:pt x="145" y="356"/>
                  </a:moveTo>
                  <a:cubicBezTo>
                    <a:pt x="131" y="356"/>
                    <a:pt x="119" y="345"/>
                    <a:pt x="119" y="330"/>
                  </a:cubicBezTo>
                  <a:cubicBezTo>
                    <a:pt x="119" y="316"/>
                    <a:pt x="131" y="305"/>
                    <a:pt x="145" y="305"/>
                  </a:cubicBezTo>
                  <a:cubicBezTo>
                    <a:pt x="159" y="305"/>
                    <a:pt x="171" y="316"/>
                    <a:pt x="171" y="330"/>
                  </a:cubicBezTo>
                  <a:cubicBezTo>
                    <a:pt x="171" y="345"/>
                    <a:pt x="159" y="356"/>
                    <a:pt x="145" y="356"/>
                  </a:cubicBezTo>
                  <a:close/>
                  <a:moveTo>
                    <a:pt x="222" y="358"/>
                  </a:moveTo>
                  <a:cubicBezTo>
                    <a:pt x="200" y="358"/>
                    <a:pt x="182" y="377"/>
                    <a:pt x="182" y="399"/>
                  </a:cubicBezTo>
                  <a:cubicBezTo>
                    <a:pt x="182" y="421"/>
                    <a:pt x="200" y="440"/>
                    <a:pt x="222" y="440"/>
                  </a:cubicBezTo>
                  <a:cubicBezTo>
                    <a:pt x="245" y="440"/>
                    <a:pt x="263" y="421"/>
                    <a:pt x="263" y="399"/>
                  </a:cubicBezTo>
                  <a:cubicBezTo>
                    <a:pt x="263" y="377"/>
                    <a:pt x="245" y="358"/>
                    <a:pt x="222" y="358"/>
                  </a:cubicBezTo>
                  <a:close/>
                  <a:moveTo>
                    <a:pt x="222" y="425"/>
                  </a:moveTo>
                  <a:cubicBezTo>
                    <a:pt x="208" y="425"/>
                    <a:pt x="197" y="413"/>
                    <a:pt x="197" y="399"/>
                  </a:cubicBezTo>
                  <a:cubicBezTo>
                    <a:pt x="197" y="385"/>
                    <a:pt x="208" y="373"/>
                    <a:pt x="222" y="373"/>
                  </a:cubicBezTo>
                  <a:cubicBezTo>
                    <a:pt x="237" y="373"/>
                    <a:pt x="248" y="385"/>
                    <a:pt x="248" y="399"/>
                  </a:cubicBezTo>
                  <a:cubicBezTo>
                    <a:pt x="248" y="413"/>
                    <a:pt x="237" y="425"/>
                    <a:pt x="222" y="425"/>
                  </a:cubicBezTo>
                  <a:close/>
                  <a:moveTo>
                    <a:pt x="339" y="0"/>
                  </a:moveTo>
                  <a:cubicBezTo>
                    <a:pt x="74" y="0"/>
                    <a:pt x="74" y="0"/>
                    <a:pt x="74" y="0"/>
                  </a:cubicBezTo>
                  <a:cubicBezTo>
                    <a:pt x="33" y="0"/>
                    <a:pt x="0" y="33"/>
                    <a:pt x="0" y="74"/>
                  </a:cubicBezTo>
                  <a:cubicBezTo>
                    <a:pt x="0" y="204"/>
                    <a:pt x="0" y="204"/>
                    <a:pt x="0" y="204"/>
                  </a:cubicBezTo>
                  <a:cubicBezTo>
                    <a:pt x="0" y="245"/>
                    <a:pt x="33" y="278"/>
                    <a:pt x="74" y="278"/>
                  </a:cubicBezTo>
                  <a:cubicBezTo>
                    <a:pt x="339" y="278"/>
                    <a:pt x="339" y="278"/>
                    <a:pt x="339" y="278"/>
                  </a:cubicBezTo>
                  <a:cubicBezTo>
                    <a:pt x="380" y="278"/>
                    <a:pt x="413" y="245"/>
                    <a:pt x="413" y="204"/>
                  </a:cubicBezTo>
                  <a:cubicBezTo>
                    <a:pt x="413" y="74"/>
                    <a:pt x="413" y="74"/>
                    <a:pt x="413" y="74"/>
                  </a:cubicBezTo>
                  <a:cubicBezTo>
                    <a:pt x="413" y="33"/>
                    <a:pt x="380" y="0"/>
                    <a:pt x="339" y="0"/>
                  </a:cubicBezTo>
                  <a:close/>
                  <a:moveTo>
                    <a:pt x="398" y="204"/>
                  </a:moveTo>
                  <a:cubicBezTo>
                    <a:pt x="398" y="237"/>
                    <a:pt x="372" y="263"/>
                    <a:pt x="339" y="263"/>
                  </a:cubicBezTo>
                  <a:cubicBezTo>
                    <a:pt x="74" y="263"/>
                    <a:pt x="74" y="263"/>
                    <a:pt x="74" y="263"/>
                  </a:cubicBezTo>
                  <a:cubicBezTo>
                    <a:pt x="41" y="263"/>
                    <a:pt x="14" y="237"/>
                    <a:pt x="14" y="204"/>
                  </a:cubicBezTo>
                  <a:cubicBezTo>
                    <a:pt x="14" y="74"/>
                    <a:pt x="14" y="74"/>
                    <a:pt x="14" y="74"/>
                  </a:cubicBezTo>
                  <a:cubicBezTo>
                    <a:pt x="14" y="41"/>
                    <a:pt x="41" y="15"/>
                    <a:pt x="74" y="15"/>
                  </a:cubicBezTo>
                  <a:cubicBezTo>
                    <a:pt x="339" y="15"/>
                    <a:pt x="339" y="15"/>
                    <a:pt x="339" y="15"/>
                  </a:cubicBezTo>
                  <a:cubicBezTo>
                    <a:pt x="372" y="15"/>
                    <a:pt x="398" y="41"/>
                    <a:pt x="398" y="74"/>
                  </a:cubicBezTo>
                  <a:lnTo>
                    <a:pt x="398" y="204"/>
                  </a:lnTo>
                  <a:close/>
                </a:path>
              </a:pathLst>
            </a:custGeom>
            <a:solidFill>
              <a:schemeClr val="bg1">
                <a:lumMod val="50000"/>
              </a:schemeClr>
            </a:solidFill>
            <a:ln>
              <a:noFill/>
            </a:ln>
          </p:spPr>
          <p:txBody>
            <a:bodyPr vert="horz" wrap="square" lIns="68571" tIns="34286" rIns="68571" bIns="34286" numCol="1" anchor="t" anchorCtr="0" compatLnSpc="1"/>
            <a:lstStyle/>
            <a:p>
              <a:pPr defTabSz="685165"/>
              <a:endParaRPr lang="en-US" sz="1400" dirty="0">
                <a:solidFill>
                  <a:srgbClr val="FFFFFF"/>
                </a:solidFill>
                <a:latin typeface="等线" panose="02010600030101010101" pitchFamily="2" charset="-122"/>
                <a:ea typeface="等线" panose="02010600030101010101" pitchFamily="2" charset="-122"/>
              </a:endParaRPr>
            </a:p>
          </p:txBody>
        </p:sp>
      </p:grpSp>
      <p:grpSp>
        <p:nvGrpSpPr>
          <p:cNvPr id="20" name="组合 19"/>
          <p:cNvGrpSpPr/>
          <p:nvPr/>
        </p:nvGrpSpPr>
        <p:grpSpPr>
          <a:xfrm>
            <a:off x="8395633" y="2165066"/>
            <a:ext cx="811530" cy="811530"/>
            <a:chOff x="4194439" y="3343275"/>
            <a:chExt cx="811530" cy="811530"/>
          </a:xfrm>
        </p:grpSpPr>
        <p:sp>
          <p:nvSpPr>
            <p:cNvPr id="21" name="椭圆 20"/>
            <p:cNvSpPr/>
            <p:nvPr/>
          </p:nvSpPr>
          <p:spPr>
            <a:xfrm>
              <a:off x="4194439" y="3343275"/>
              <a:ext cx="811530" cy="811530"/>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22" name="Freeform 18"/>
            <p:cNvSpPr>
              <a:spLocks noEditPoints="1"/>
            </p:cNvSpPr>
            <p:nvPr/>
          </p:nvSpPr>
          <p:spPr bwMode="black">
            <a:xfrm>
              <a:off x="4418472" y="3514349"/>
              <a:ext cx="400708" cy="488859"/>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chemeClr val="bg1">
                <a:lumMod val="50000"/>
              </a:schemeClr>
            </a:solidFill>
            <a:ln>
              <a:noFill/>
            </a:ln>
          </p:spPr>
          <p:txBody>
            <a:bodyPr vert="horz" wrap="square" lIns="82305" tIns="41153" rIns="82305" bIns="41153" numCol="1" anchor="t" anchorCtr="0" compatLnSpc="1"/>
            <a:lstStyle/>
            <a:p>
              <a:endParaRPr lang="en-US" sz="1000" dirty="0">
                <a:latin typeface="等线" panose="02010600030101010101" pitchFamily="2" charset="-122"/>
                <a:ea typeface="等线" panose="02010600030101010101" pitchFamily="2" charset="-122"/>
              </a:endParaRPr>
            </a:p>
          </p:txBody>
        </p:sp>
      </p:grpSp>
      <p:sp>
        <p:nvSpPr>
          <p:cNvPr id="52" name="矩形 51"/>
          <p:cNvSpPr/>
          <p:nvPr/>
        </p:nvSpPr>
        <p:spPr>
          <a:xfrm>
            <a:off x="312473" y="2470225"/>
            <a:ext cx="2463281" cy="1200329"/>
          </a:xfrm>
          <a:prstGeom prst="rect">
            <a:avLst/>
          </a:prstGeom>
        </p:spPr>
        <p:txBody>
          <a:bodyPr wrap="square">
            <a:spAutoFit/>
          </a:bodyPr>
          <a:lstStyle/>
          <a:p>
            <a:pPr>
              <a:buNone/>
            </a:pPr>
            <a:r>
              <a:rPr lang="zh-CN" altLang="en-US" dirty="0">
                <a:latin typeface="等线" panose="02010600030101010101" pitchFamily="2" charset="-122"/>
                <a:ea typeface="等线" panose="02010600030101010101" pitchFamily="2" charset="-122"/>
              </a:rPr>
              <a:t>文字描述文字描述文字描述文字描述文字描述文字描述文字描述文字描述</a:t>
            </a:r>
            <a:endParaRPr lang="en-US" altLang="zh-CN" dirty="0">
              <a:latin typeface="等线" panose="02010600030101010101" pitchFamily="2" charset="-122"/>
              <a:ea typeface="等线" panose="02010600030101010101" pitchFamily="2" charset="-122"/>
            </a:endParaRPr>
          </a:p>
        </p:txBody>
      </p:sp>
      <p:sp>
        <p:nvSpPr>
          <p:cNvPr id="53" name="矩形 52"/>
          <p:cNvSpPr/>
          <p:nvPr/>
        </p:nvSpPr>
        <p:spPr>
          <a:xfrm>
            <a:off x="-40797" y="4840196"/>
            <a:ext cx="3297675" cy="874407"/>
          </a:xfrm>
          <a:prstGeom prst="rect">
            <a:avLst/>
          </a:prstGeom>
        </p:spPr>
        <p:txBody>
          <a:bodyPr wrap="square">
            <a:spAutoFit/>
          </a:bodyPr>
          <a:lstStyle/>
          <a:p>
            <a:pPr algn="r">
              <a:lnSpc>
                <a:spcPct val="150000"/>
              </a:lnSpc>
            </a:pPr>
            <a:r>
              <a:rPr lang="zh-CN" altLang="en-US" dirty="0">
                <a:latin typeface="等线" panose="02010600030101010101" pitchFamily="2" charset="-122"/>
                <a:ea typeface="等线" panose="02010600030101010101" pitchFamily="2" charset="-122"/>
              </a:rPr>
              <a:t>文字描述文字描述文字描述文字描述文字描述文字描述</a:t>
            </a:r>
            <a:endParaRPr lang="zh-CN" altLang="en-US" dirty="0">
              <a:solidFill>
                <a:schemeClr val="tx1">
                  <a:lumMod val="75000"/>
                  <a:lumOff val="25000"/>
                </a:schemeClr>
              </a:solidFill>
              <a:latin typeface="等线" panose="02010600030101010101" pitchFamily="2" charset="-122"/>
              <a:ea typeface="等线" panose="02010600030101010101" pitchFamily="2" charset="-122"/>
              <a:cs typeface="+mn-ea"/>
            </a:endParaRPr>
          </a:p>
        </p:txBody>
      </p:sp>
      <p:sp>
        <p:nvSpPr>
          <p:cNvPr id="54" name="矩形 53"/>
          <p:cNvSpPr/>
          <p:nvPr/>
        </p:nvSpPr>
        <p:spPr>
          <a:xfrm>
            <a:off x="9473863" y="2316540"/>
            <a:ext cx="2220110" cy="1754326"/>
          </a:xfrm>
          <a:prstGeom prst="rect">
            <a:avLst/>
          </a:prstGeom>
        </p:spPr>
        <p:txBody>
          <a:bodyPr wrap="square">
            <a:spAutoFit/>
          </a:bodyPr>
          <a:lstStyle/>
          <a:p>
            <a:pPr>
              <a:buNone/>
            </a:pPr>
            <a:r>
              <a:rPr lang="zh-CN" altLang="en-US" dirty="0">
                <a:latin typeface="等线" panose="02010600030101010101" pitchFamily="2" charset="-122"/>
                <a:ea typeface="等线" panose="02010600030101010101" pitchFamily="2" charset="-122"/>
              </a:rPr>
              <a:t>文字描述文字描述文字描述文字描述文字描述文字描述文字描述文字描述文字描述文字描述文字描述文字描述</a:t>
            </a:r>
            <a:endParaRPr lang="en-US" altLang="zh-CN" sz="1400" dirty="0">
              <a:latin typeface="等线" panose="02010600030101010101" pitchFamily="2" charset="-122"/>
              <a:ea typeface="等线" panose="02010600030101010101" pitchFamily="2" charset="-122"/>
            </a:endParaRPr>
          </a:p>
        </p:txBody>
      </p:sp>
      <p:sp>
        <p:nvSpPr>
          <p:cNvPr id="55" name="矩形 54"/>
          <p:cNvSpPr/>
          <p:nvPr/>
        </p:nvSpPr>
        <p:spPr>
          <a:xfrm>
            <a:off x="9350908" y="5412858"/>
            <a:ext cx="3341040" cy="369332"/>
          </a:xfrm>
          <a:prstGeom prst="rect">
            <a:avLst/>
          </a:prstGeom>
        </p:spPr>
        <p:txBody>
          <a:bodyPr wrap="square">
            <a:spAutoFit/>
          </a:bodyPr>
          <a:lstStyle/>
          <a:p>
            <a:pPr>
              <a:buNone/>
            </a:pPr>
            <a:r>
              <a:rPr lang="zh-CN" altLang="en-US" dirty="0">
                <a:latin typeface="等线" panose="02010600030101010101" pitchFamily="2" charset="-122"/>
                <a:ea typeface="等线" panose="02010600030101010101" pitchFamily="2" charset="-122"/>
              </a:rPr>
              <a:t>文字描述文字描述</a:t>
            </a:r>
            <a:endParaRPr lang="en-US" altLang="zh-CN" dirty="0">
              <a:latin typeface="等线" panose="02010600030101010101" pitchFamily="2" charset="-122"/>
              <a:ea typeface="等线" panose="02010600030101010101" pitchFamily="2" charset="-122"/>
            </a:endParaRPr>
          </a:p>
        </p:txBody>
      </p:sp>
      <p:sp>
        <p:nvSpPr>
          <p:cNvPr id="31" name="文本框 30"/>
          <p:cNvSpPr txBox="1"/>
          <p:nvPr/>
        </p:nvSpPr>
        <p:spPr>
          <a:xfrm>
            <a:off x="0" y="1819577"/>
            <a:ext cx="4837216" cy="461665"/>
          </a:xfrm>
          <a:prstGeom prst="rect">
            <a:avLst/>
          </a:prstGeom>
          <a:noFill/>
        </p:spPr>
        <p:txBody>
          <a:bodyPr wrap="square" rtlCol="0">
            <a:spAutoFit/>
          </a:bodyPr>
          <a:lstStyle/>
          <a:p>
            <a:pPr algn="ctr"/>
            <a:r>
              <a:rPr lang="zh-CN" altLang="en-US" sz="2400" b="1" dirty="0">
                <a:solidFill>
                  <a:srgbClr val="132E4A"/>
                </a:solidFill>
                <a:latin typeface="等线" panose="02010600030101010101" pitchFamily="2" charset="-122"/>
                <a:ea typeface="等线" panose="02010600030101010101" pitchFamily="2" charset="-122"/>
              </a:rPr>
              <a:t>添加标题</a:t>
            </a:r>
          </a:p>
        </p:txBody>
      </p:sp>
      <p:sp>
        <p:nvSpPr>
          <p:cNvPr id="32" name="文本框 31"/>
          <p:cNvSpPr txBox="1"/>
          <p:nvPr/>
        </p:nvSpPr>
        <p:spPr>
          <a:xfrm>
            <a:off x="7766520" y="1836398"/>
            <a:ext cx="4837216" cy="461665"/>
          </a:xfrm>
          <a:prstGeom prst="rect">
            <a:avLst/>
          </a:prstGeom>
          <a:noFill/>
        </p:spPr>
        <p:txBody>
          <a:bodyPr wrap="square" rtlCol="0">
            <a:spAutoFit/>
          </a:bodyPr>
          <a:lstStyle/>
          <a:p>
            <a:pPr algn="ctr"/>
            <a:r>
              <a:rPr lang="zh-CN" altLang="en-US" sz="2400" b="1" dirty="0">
                <a:solidFill>
                  <a:srgbClr val="132E4A"/>
                </a:solidFill>
                <a:latin typeface="等线" panose="02010600030101010101" pitchFamily="2" charset="-122"/>
                <a:ea typeface="等线" panose="02010600030101010101" pitchFamily="2" charset="-122"/>
              </a:rPr>
              <a:t>添加标题</a:t>
            </a:r>
          </a:p>
        </p:txBody>
      </p:sp>
      <p:sp>
        <p:nvSpPr>
          <p:cNvPr id="33" name="文本框 32"/>
          <p:cNvSpPr txBox="1"/>
          <p:nvPr/>
        </p:nvSpPr>
        <p:spPr>
          <a:xfrm>
            <a:off x="-346689" y="5827688"/>
            <a:ext cx="4837216" cy="461665"/>
          </a:xfrm>
          <a:prstGeom prst="rect">
            <a:avLst/>
          </a:prstGeom>
          <a:noFill/>
        </p:spPr>
        <p:txBody>
          <a:bodyPr wrap="square" rtlCol="0">
            <a:spAutoFit/>
          </a:bodyPr>
          <a:lstStyle/>
          <a:p>
            <a:pPr algn="ctr"/>
            <a:r>
              <a:rPr lang="zh-CN" altLang="en-US" sz="2400" b="1" dirty="0">
                <a:solidFill>
                  <a:srgbClr val="132E4A"/>
                </a:solidFill>
                <a:latin typeface="等线" panose="02010600030101010101" pitchFamily="2" charset="-122"/>
                <a:ea typeface="等线" panose="02010600030101010101" pitchFamily="2" charset="-122"/>
              </a:rPr>
              <a:t>添加标题</a:t>
            </a:r>
          </a:p>
        </p:txBody>
      </p:sp>
      <p:sp>
        <p:nvSpPr>
          <p:cNvPr id="34" name="文本框 33"/>
          <p:cNvSpPr txBox="1"/>
          <p:nvPr/>
        </p:nvSpPr>
        <p:spPr>
          <a:xfrm>
            <a:off x="7766520" y="5850844"/>
            <a:ext cx="4837216" cy="461665"/>
          </a:xfrm>
          <a:prstGeom prst="rect">
            <a:avLst/>
          </a:prstGeom>
          <a:noFill/>
        </p:spPr>
        <p:txBody>
          <a:bodyPr wrap="square" rtlCol="0">
            <a:spAutoFit/>
          </a:bodyPr>
          <a:lstStyle/>
          <a:p>
            <a:pPr algn="ctr"/>
            <a:r>
              <a:rPr lang="zh-CN" altLang="en-US" sz="2400" b="1" dirty="0">
                <a:solidFill>
                  <a:srgbClr val="132E4A"/>
                </a:solidFill>
                <a:latin typeface="等线" panose="02010600030101010101" pitchFamily="2" charset="-122"/>
                <a:ea typeface="等线" panose="02010600030101010101" pitchFamily="2" charset="-122"/>
              </a:rPr>
              <a:t>添加标题</a:t>
            </a:r>
          </a:p>
        </p:txBody>
      </p:sp>
      <p:grpSp>
        <p:nvGrpSpPr>
          <p:cNvPr id="72" name="组合 71"/>
          <p:cNvGrpSpPr>
            <a:grpSpLocks noChangeAspect="1"/>
          </p:cNvGrpSpPr>
          <p:nvPr/>
        </p:nvGrpSpPr>
        <p:grpSpPr>
          <a:xfrm>
            <a:off x="5830747" y="3332202"/>
            <a:ext cx="617234" cy="1781449"/>
            <a:chOff x="2984715" y="19247619"/>
            <a:chExt cx="1171575" cy="3381375"/>
          </a:xfrm>
        </p:grpSpPr>
        <p:sp>
          <p:nvSpPr>
            <p:cNvPr id="73" name="Freeform 5"/>
            <p:cNvSpPr/>
            <p:nvPr/>
          </p:nvSpPr>
          <p:spPr bwMode="auto">
            <a:xfrm>
              <a:off x="2984715" y="19247619"/>
              <a:ext cx="1106488" cy="985838"/>
            </a:xfrm>
            <a:custGeom>
              <a:avLst/>
              <a:gdLst>
                <a:gd name="T0" fmla="*/ 95 w 294"/>
                <a:gd name="T1" fmla="*/ 263 h 263"/>
                <a:gd name="T2" fmla="*/ 42 w 294"/>
                <a:gd name="T3" fmla="*/ 225 h 263"/>
                <a:gd name="T4" fmla="*/ 29 w 294"/>
                <a:gd name="T5" fmla="*/ 176 h 263"/>
                <a:gd name="T6" fmla="*/ 13 w 294"/>
                <a:gd name="T7" fmla="*/ 184 h 263"/>
                <a:gd name="T8" fmla="*/ 32 w 294"/>
                <a:gd name="T9" fmla="*/ 154 h 263"/>
                <a:gd name="T10" fmla="*/ 13 w 294"/>
                <a:gd name="T11" fmla="*/ 155 h 263"/>
                <a:gd name="T12" fmla="*/ 26 w 294"/>
                <a:gd name="T13" fmla="*/ 140 h 263"/>
                <a:gd name="T14" fmla="*/ 0 w 294"/>
                <a:gd name="T15" fmla="*/ 138 h 263"/>
                <a:gd name="T16" fmla="*/ 28 w 294"/>
                <a:gd name="T17" fmla="*/ 115 h 263"/>
                <a:gd name="T18" fmla="*/ 3 w 294"/>
                <a:gd name="T19" fmla="*/ 103 h 263"/>
                <a:gd name="T20" fmla="*/ 28 w 294"/>
                <a:gd name="T21" fmla="*/ 100 h 263"/>
                <a:gd name="T22" fmla="*/ 10 w 294"/>
                <a:gd name="T23" fmla="*/ 88 h 263"/>
                <a:gd name="T24" fmla="*/ 32 w 294"/>
                <a:gd name="T25" fmla="*/ 80 h 263"/>
                <a:gd name="T26" fmla="*/ 54 w 294"/>
                <a:gd name="T27" fmla="*/ 46 h 263"/>
                <a:gd name="T28" fmla="*/ 71 w 294"/>
                <a:gd name="T29" fmla="*/ 51 h 263"/>
                <a:gd name="T30" fmla="*/ 115 w 294"/>
                <a:gd name="T31" fmla="*/ 9 h 263"/>
                <a:gd name="T32" fmla="*/ 243 w 294"/>
                <a:gd name="T33" fmla="*/ 52 h 263"/>
                <a:gd name="T34" fmla="*/ 223 w 294"/>
                <a:gd name="T35" fmla="*/ 251 h 263"/>
                <a:gd name="T36" fmla="*/ 95 w 294"/>
                <a:gd name="T37" fmla="*/ 263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4" h="263">
                  <a:moveTo>
                    <a:pt x="95" y="263"/>
                  </a:moveTo>
                  <a:cubicBezTo>
                    <a:pt x="95" y="263"/>
                    <a:pt x="57" y="252"/>
                    <a:pt x="42" y="225"/>
                  </a:cubicBezTo>
                  <a:cubicBezTo>
                    <a:pt x="27" y="197"/>
                    <a:pt x="29" y="176"/>
                    <a:pt x="29" y="176"/>
                  </a:cubicBezTo>
                  <a:cubicBezTo>
                    <a:pt x="13" y="184"/>
                    <a:pt x="13" y="184"/>
                    <a:pt x="13" y="184"/>
                  </a:cubicBezTo>
                  <a:cubicBezTo>
                    <a:pt x="13" y="184"/>
                    <a:pt x="19" y="166"/>
                    <a:pt x="32" y="154"/>
                  </a:cubicBezTo>
                  <a:cubicBezTo>
                    <a:pt x="32" y="154"/>
                    <a:pt x="16" y="154"/>
                    <a:pt x="13" y="155"/>
                  </a:cubicBezTo>
                  <a:cubicBezTo>
                    <a:pt x="26" y="140"/>
                    <a:pt x="26" y="140"/>
                    <a:pt x="26" y="140"/>
                  </a:cubicBezTo>
                  <a:cubicBezTo>
                    <a:pt x="0" y="138"/>
                    <a:pt x="0" y="138"/>
                    <a:pt x="0" y="138"/>
                  </a:cubicBezTo>
                  <a:cubicBezTo>
                    <a:pt x="0" y="138"/>
                    <a:pt x="26" y="129"/>
                    <a:pt x="28" y="115"/>
                  </a:cubicBezTo>
                  <a:cubicBezTo>
                    <a:pt x="28" y="115"/>
                    <a:pt x="18" y="118"/>
                    <a:pt x="3" y="103"/>
                  </a:cubicBezTo>
                  <a:cubicBezTo>
                    <a:pt x="3" y="103"/>
                    <a:pt x="20" y="105"/>
                    <a:pt x="28" y="100"/>
                  </a:cubicBezTo>
                  <a:cubicBezTo>
                    <a:pt x="10" y="88"/>
                    <a:pt x="10" y="88"/>
                    <a:pt x="10" y="88"/>
                  </a:cubicBezTo>
                  <a:cubicBezTo>
                    <a:pt x="10" y="88"/>
                    <a:pt x="25" y="89"/>
                    <a:pt x="32" y="80"/>
                  </a:cubicBezTo>
                  <a:cubicBezTo>
                    <a:pt x="40" y="70"/>
                    <a:pt x="43" y="48"/>
                    <a:pt x="54" y="46"/>
                  </a:cubicBezTo>
                  <a:cubicBezTo>
                    <a:pt x="64" y="44"/>
                    <a:pt x="71" y="51"/>
                    <a:pt x="71" y="51"/>
                  </a:cubicBezTo>
                  <a:cubicBezTo>
                    <a:pt x="71" y="51"/>
                    <a:pt x="78" y="19"/>
                    <a:pt x="115" y="9"/>
                  </a:cubicBezTo>
                  <a:cubicBezTo>
                    <a:pt x="153" y="0"/>
                    <a:pt x="212" y="4"/>
                    <a:pt x="243" y="52"/>
                  </a:cubicBezTo>
                  <a:cubicBezTo>
                    <a:pt x="275" y="100"/>
                    <a:pt x="294" y="186"/>
                    <a:pt x="223" y="251"/>
                  </a:cubicBezTo>
                  <a:lnTo>
                    <a:pt x="95" y="263"/>
                  </a:lnTo>
                  <a:close/>
                </a:path>
              </a:pathLst>
            </a:custGeom>
            <a:solidFill>
              <a:srgbClr val="354B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74" name="Freeform 6"/>
            <p:cNvSpPr/>
            <p:nvPr/>
          </p:nvSpPr>
          <p:spPr bwMode="auto">
            <a:xfrm>
              <a:off x="3184740" y="20789081"/>
              <a:ext cx="150813" cy="747713"/>
            </a:xfrm>
            <a:custGeom>
              <a:avLst/>
              <a:gdLst>
                <a:gd name="T0" fmla="*/ 6 w 40"/>
                <a:gd name="T1" fmla="*/ 10 h 199"/>
                <a:gd name="T2" fmla="*/ 0 w 40"/>
                <a:gd name="T3" fmla="*/ 184 h 199"/>
                <a:gd name="T4" fmla="*/ 17 w 40"/>
                <a:gd name="T5" fmla="*/ 198 h 199"/>
                <a:gd name="T6" fmla="*/ 37 w 40"/>
                <a:gd name="T7" fmla="*/ 181 h 199"/>
                <a:gd name="T8" fmla="*/ 40 w 40"/>
                <a:gd name="T9" fmla="*/ 0 h 199"/>
                <a:gd name="T10" fmla="*/ 6 w 40"/>
                <a:gd name="T11" fmla="*/ 10 h 199"/>
              </a:gdLst>
              <a:ahLst/>
              <a:cxnLst>
                <a:cxn ang="0">
                  <a:pos x="T0" y="T1"/>
                </a:cxn>
                <a:cxn ang="0">
                  <a:pos x="T2" y="T3"/>
                </a:cxn>
                <a:cxn ang="0">
                  <a:pos x="T4" y="T5"/>
                </a:cxn>
                <a:cxn ang="0">
                  <a:pos x="T6" y="T7"/>
                </a:cxn>
                <a:cxn ang="0">
                  <a:pos x="T8" y="T9"/>
                </a:cxn>
                <a:cxn ang="0">
                  <a:pos x="T10" y="T11"/>
                </a:cxn>
              </a:cxnLst>
              <a:rect l="0" t="0" r="r" b="b"/>
              <a:pathLst>
                <a:path w="40" h="199">
                  <a:moveTo>
                    <a:pt x="6" y="10"/>
                  </a:moveTo>
                  <a:cubicBezTo>
                    <a:pt x="0" y="184"/>
                    <a:pt x="0" y="184"/>
                    <a:pt x="0" y="184"/>
                  </a:cubicBezTo>
                  <a:cubicBezTo>
                    <a:pt x="0" y="184"/>
                    <a:pt x="5" y="198"/>
                    <a:pt x="17" y="198"/>
                  </a:cubicBezTo>
                  <a:cubicBezTo>
                    <a:pt x="34" y="199"/>
                    <a:pt x="37" y="181"/>
                    <a:pt x="37" y="181"/>
                  </a:cubicBezTo>
                  <a:cubicBezTo>
                    <a:pt x="40" y="0"/>
                    <a:pt x="40" y="0"/>
                    <a:pt x="40" y="0"/>
                  </a:cubicBezTo>
                  <a:lnTo>
                    <a:pt x="6" y="10"/>
                  </a:lnTo>
                  <a:close/>
                </a:path>
              </a:pathLst>
            </a:custGeom>
            <a:solidFill>
              <a:srgbClr val="FBCA9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75" name="Freeform 7"/>
            <p:cNvSpPr/>
            <p:nvPr/>
          </p:nvSpPr>
          <p:spPr bwMode="auto">
            <a:xfrm>
              <a:off x="3840377" y="20789081"/>
              <a:ext cx="149225" cy="747713"/>
            </a:xfrm>
            <a:custGeom>
              <a:avLst/>
              <a:gdLst>
                <a:gd name="T0" fmla="*/ 34 w 40"/>
                <a:gd name="T1" fmla="*/ 10 h 199"/>
                <a:gd name="T2" fmla="*/ 40 w 40"/>
                <a:gd name="T3" fmla="*/ 184 h 199"/>
                <a:gd name="T4" fmla="*/ 23 w 40"/>
                <a:gd name="T5" fmla="*/ 198 h 199"/>
                <a:gd name="T6" fmla="*/ 3 w 40"/>
                <a:gd name="T7" fmla="*/ 181 h 199"/>
                <a:gd name="T8" fmla="*/ 0 w 40"/>
                <a:gd name="T9" fmla="*/ 0 h 199"/>
                <a:gd name="T10" fmla="*/ 34 w 40"/>
                <a:gd name="T11" fmla="*/ 10 h 199"/>
              </a:gdLst>
              <a:ahLst/>
              <a:cxnLst>
                <a:cxn ang="0">
                  <a:pos x="T0" y="T1"/>
                </a:cxn>
                <a:cxn ang="0">
                  <a:pos x="T2" y="T3"/>
                </a:cxn>
                <a:cxn ang="0">
                  <a:pos x="T4" y="T5"/>
                </a:cxn>
                <a:cxn ang="0">
                  <a:pos x="T6" y="T7"/>
                </a:cxn>
                <a:cxn ang="0">
                  <a:pos x="T8" y="T9"/>
                </a:cxn>
                <a:cxn ang="0">
                  <a:pos x="T10" y="T11"/>
                </a:cxn>
              </a:cxnLst>
              <a:rect l="0" t="0" r="r" b="b"/>
              <a:pathLst>
                <a:path w="40" h="199">
                  <a:moveTo>
                    <a:pt x="34" y="10"/>
                  </a:moveTo>
                  <a:cubicBezTo>
                    <a:pt x="40" y="184"/>
                    <a:pt x="40" y="184"/>
                    <a:pt x="40" y="184"/>
                  </a:cubicBezTo>
                  <a:cubicBezTo>
                    <a:pt x="40" y="184"/>
                    <a:pt x="35" y="198"/>
                    <a:pt x="23" y="198"/>
                  </a:cubicBezTo>
                  <a:cubicBezTo>
                    <a:pt x="6" y="199"/>
                    <a:pt x="3" y="181"/>
                    <a:pt x="3" y="181"/>
                  </a:cubicBezTo>
                  <a:cubicBezTo>
                    <a:pt x="0" y="0"/>
                    <a:pt x="0" y="0"/>
                    <a:pt x="0" y="0"/>
                  </a:cubicBezTo>
                  <a:lnTo>
                    <a:pt x="34" y="10"/>
                  </a:lnTo>
                  <a:close/>
                </a:path>
              </a:pathLst>
            </a:custGeom>
            <a:solidFill>
              <a:srgbClr val="FBCA9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76" name="Freeform 8"/>
            <p:cNvSpPr/>
            <p:nvPr/>
          </p:nvSpPr>
          <p:spPr bwMode="auto">
            <a:xfrm>
              <a:off x="3665752" y="22452781"/>
              <a:ext cx="490538" cy="176213"/>
            </a:xfrm>
            <a:custGeom>
              <a:avLst/>
              <a:gdLst>
                <a:gd name="T0" fmla="*/ 71 w 130"/>
                <a:gd name="T1" fmla="*/ 0 h 47"/>
                <a:gd name="T2" fmla="*/ 109 w 130"/>
                <a:gd name="T3" fmla="*/ 15 h 47"/>
                <a:gd name="T4" fmla="*/ 113 w 130"/>
                <a:gd name="T5" fmla="*/ 44 h 47"/>
                <a:gd name="T6" fmla="*/ 3 w 130"/>
                <a:gd name="T7" fmla="*/ 39 h 47"/>
                <a:gd name="T8" fmla="*/ 9 w 130"/>
                <a:gd name="T9" fmla="*/ 10 h 47"/>
                <a:gd name="T10" fmla="*/ 71 w 130"/>
                <a:gd name="T11" fmla="*/ 0 h 47"/>
              </a:gdLst>
              <a:ahLst/>
              <a:cxnLst>
                <a:cxn ang="0">
                  <a:pos x="T0" y="T1"/>
                </a:cxn>
                <a:cxn ang="0">
                  <a:pos x="T2" y="T3"/>
                </a:cxn>
                <a:cxn ang="0">
                  <a:pos x="T4" y="T5"/>
                </a:cxn>
                <a:cxn ang="0">
                  <a:pos x="T6" y="T7"/>
                </a:cxn>
                <a:cxn ang="0">
                  <a:pos x="T8" y="T9"/>
                </a:cxn>
                <a:cxn ang="0">
                  <a:pos x="T10" y="T11"/>
                </a:cxn>
              </a:cxnLst>
              <a:rect l="0" t="0" r="r" b="b"/>
              <a:pathLst>
                <a:path w="130" h="47">
                  <a:moveTo>
                    <a:pt x="71" y="0"/>
                  </a:moveTo>
                  <a:cubicBezTo>
                    <a:pt x="71" y="0"/>
                    <a:pt x="88" y="11"/>
                    <a:pt x="109" y="15"/>
                  </a:cubicBezTo>
                  <a:cubicBezTo>
                    <a:pt x="130" y="18"/>
                    <a:pt x="126" y="41"/>
                    <a:pt x="113" y="44"/>
                  </a:cubicBezTo>
                  <a:cubicBezTo>
                    <a:pt x="100" y="47"/>
                    <a:pt x="7" y="47"/>
                    <a:pt x="3" y="39"/>
                  </a:cubicBezTo>
                  <a:cubicBezTo>
                    <a:pt x="0" y="31"/>
                    <a:pt x="9" y="10"/>
                    <a:pt x="9" y="10"/>
                  </a:cubicBezTo>
                  <a:lnTo>
                    <a:pt x="71" y="0"/>
                  </a:lnTo>
                  <a:close/>
                </a:path>
              </a:pathLst>
            </a:custGeom>
            <a:solidFill>
              <a:srgbClr val="4C39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77" name="Freeform 9"/>
            <p:cNvSpPr/>
            <p:nvPr/>
          </p:nvSpPr>
          <p:spPr bwMode="auto">
            <a:xfrm>
              <a:off x="3072027" y="22452781"/>
              <a:ext cx="469900" cy="168275"/>
            </a:xfrm>
            <a:custGeom>
              <a:avLst/>
              <a:gdLst>
                <a:gd name="T0" fmla="*/ 57 w 125"/>
                <a:gd name="T1" fmla="*/ 0 h 45"/>
                <a:gd name="T2" fmla="*/ 20 w 125"/>
                <a:gd name="T3" fmla="*/ 14 h 45"/>
                <a:gd name="T4" fmla="*/ 17 w 125"/>
                <a:gd name="T5" fmla="*/ 42 h 45"/>
                <a:gd name="T6" fmla="*/ 122 w 125"/>
                <a:gd name="T7" fmla="*/ 37 h 45"/>
                <a:gd name="T8" fmla="*/ 117 w 125"/>
                <a:gd name="T9" fmla="*/ 10 h 45"/>
                <a:gd name="T10" fmla="*/ 57 w 125"/>
                <a:gd name="T11" fmla="*/ 0 h 45"/>
              </a:gdLst>
              <a:ahLst/>
              <a:cxnLst>
                <a:cxn ang="0">
                  <a:pos x="T0" y="T1"/>
                </a:cxn>
                <a:cxn ang="0">
                  <a:pos x="T2" y="T3"/>
                </a:cxn>
                <a:cxn ang="0">
                  <a:pos x="T4" y="T5"/>
                </a:cxn>
                <a:cxn ang="0">
                  <a:pos x="T6" y="T7"/>
                </a:cxn>
                <a:cxn ang="0">
                  <a:pos x="T8" y="T9"/>
                </a:cxn>
                <a:cxn ang="0">
                  <a:pos x="T10" y="T11"/>
                </a:cxn>
              </a:cxnLst>
              <a:rect l="0" t="0" r="r" b="b"/>
              <a:pathLst>
                <a:path w="125" h="45">
                  <a:moveTo>
                    <a:pt x="57" y="0"/>
                  </a:moveTo>
                  <a:cubicBezTo>
                    <a:pt x="57" y="0"/>
                    <a:pt x="41" y="11"/>
                    <a:pt x="20" y="14"/>
                  </a:cubicBezTo>
                  <a:cubicBezTo>
                    <a:pt x="0" y="17"/>
                    <a:pt x="5" y="39"/>
                    <a:pt x="17" y="42"/>
                  </a:cubicBezTo>
                  <a:cubicBezTo>
                    <a:pt x="30" y="45"/>
                    <a:pt x="118" y="45"/>
                    <a:pt x="122" y="37"/>
                  </a:cubicBezTo>
                  <a:cubicBezTo>
                    <a:pt x="125" y="29"/>
                    <a:pt x="117" y="10"/>
                    <a:pt x="117" y="10"/>
                  </a:cubicBezTo>
                  <a:lnTo>
                    <a:pt x="57" y="0"/>
                  </a:lnTo>
                  <a:close/>
                </a:path>
              </a:pathLst>
            </a:custGeom>
            <a:solidFill>
              <a:srgbClr val="4C39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78" name="Freeform 10"/>
            <p:cNvSpPr/>
            <p:nvPr/>
          </p:nvSpPr>
          <p:spPr bwMode="auto">
            <a:xfrm>
              <a:off x="3286340" y="21311369"/>
              <a:ext cx="658813" cy="1189038"/>
            </a:xfrm>
            <a:custGeom>
              <a:avLst/>
              <a:gdLst>
                <a:gd name="T0" fmla="*/ 26 w 415"/>
                <a:gd name="T1" fmla="*/ 5 h 749"/>
                <a:gd name="T2" fmla="*/ 0 w 415"/>
                <a:gd name="T3" fmla="*/ 719 h 749"/>
                <a:gd name="T4" fmla="*/ 145 w 415"/>
                <a:gd name="T5" fmla="*/ 749 h 749"/>
                <a:gd name="T6" fmla="*/ 178 w 415"/>
                <a:gd name="T7" fmla="*/ 156 h 749"/>
                <a:gd name="T8" fmla="*/ 204 w 415"/>
                <a:gd name="T9" fmla="*/ 156 h 749"/>
                <a:gd name="T10" fmla="*/ 256 w 415"/>
                <a:gd name="T11" fmla="*/ 749 h 749"/>
                <a:gd name="T12" fmla="*/ 415 w 415"/>
                <a:gd name="T13" fmla="*/ 723 h 749"/>
                <a:gd name="T14" fmla="*/ 367 w 415"/>
                <a:gd name="T15" fmla="*/ 0 h 749"/>
                <a:gd name="T16" fmla="*/ 26 w 415"/>
                <a:gd name="T17" fmla="*/ 5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5" h="749">
                  <a:moveTo>
                    <a:pt x="26" y="5"/>
                  </a:moveTo>
                  <a:lnTo>
                    <a:pt x="0" y="719"/>
                  </a:lnTo>
                  <a:lnTo>
                    <a:pt x="145" y="749"/>
                  </a:lnTo>
                  <a:lnTo>
                    <a:pt x="178" y="156"/>
                  </a:lnTo>
                  <a:lnTo>
                    <a:pt x="204" y="156"/>
                  </a:lnTo>
                  <a:lnTo>
                    <a:pt x="256" y="749"/>
                  </a:lnTo>
                  <a:lnTo>
                    <a:pt x="415" y="723"/>
                  </a:lnTo>
                  <a:lnTo>
                    <a:pt x="367" y="0"/>
                  </a:lnTo>
                  <a:lnTo>
                    <a:pt x="26" y="5"/>
                  </a:lnTo>
                  <a:close/>
                </a:path>
              </a:pathLst>
            </a:custGeom>
            <a:solidFill>
              <a:srgbClr val="BDBD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79" name="Freeform 11"/>
            <p:cNvSpPr/>
            <p:nvPr/>
          </p:nvSpPr>
          <p:spPr bwMode="auto">
            <a:xfrm>
              <a:off x="3505415" y="21536794"/>
              <a:ext cx="168275" cy="22225"/>
            </a:xfrm>
            <a:custGeom>
              <a:avLst/>
              <a:gdLst>
                <a:gd name="T0" fmla="*/ 27 w 45"/>
                <a:gd name="T1" fmla="*/ 6 h 6"/>
                <a:gd name="T2" fmla="*/ 23 w 45"/>
                <a:gd name="T3" fmla="*/ 6 h 6"/>
                <a:gd name="T4" fmla="*/ 19 w 45"/>
                <a:gd name="T5" fmla="*/ 6 h 6"/>
                <a:gd name="T6" fmla="*/ 1 w 45"/>
                <a:gd name="T7" fmla="*/ 4 h 6"/>
                <a:gd name="T8" fmla="*/ 0 w 45"/>
                <a:gd name="T9" fmla="*/ 1 h 6"/>
                <a:gd name="T10" fmla="*/ 3 w 45"/>
                <a:gd name="T11" fmla="*/ 0 h 6"/>
                <a:gd name="T12" fmla="*/ 19 w 45"/>
                <a:gd name="T13" fmla="*/ 2 h 6"/>
                <a:gd name="T14" fmla="*/ 23 w 45"/>
                <a:gd name="T15" fmla="*/ 2 h 6"/>
                <a:gd name="T16" fmla="*/ 41 w 45"/>
                <a:gd name="T17" fmla="*/ 0 h 6"/>
                <a:gd name="T18" fmla="*/ 44 w 45"/>
                <a:gd name="T19" fmla="*/ 1 h 6"/>
                <a:gd name="T20" fmla="*/ 43 w 45"/>
                <a:gd name="T21" fmla="*/ 4 h 6"/>
                <a:gd name="T22" fmla="*/ 27 w 45"/>
                <a:gd name="T23"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6">
                  <a:moveTo>
                    <a:pt x="27" y="6"/>
                  </a:moveTo>
                  <a:cubicBezTo>
                    <a:pt x="26" y="6"/>
                    <a:pt x="24" y="6"/>
                    <a:pt x="23" y="6"/>
                  </a:cubicBezTo>
                  <a:cubicBezTo>
                    <a:pt x="19" y="6"/>
                    <a:pt x="19" y="6"/>
                    <a:pt x="19" y="6"/>
                  </a:cubicBezTo>
                  <a:cubicBezTo>
                    <a:pt x="9" y="6"/>
                    <a:pt x="2" y="4"/>
                    <a:pt x="1" y="4"/>
                  </a:cubicBezTo>
                  <a:cubicBezTo>
                    <a:pt x="0" y="4"/>
                    <a:pt x="0" y="2"/>
                    <a:pt x="0" y="1"/>
                  </a:cubicBezTo>
                  <a:cubicBezTo>
                    <a:pt x="0" y="0"/>
                    <a:pt x="2" y="0"/>
                    <a:pt x="3" y="0"/>
                  </a:cubicBezTo>
                  <a:cubicBezTo>
                    <a:pt x="3" y="0"/>
                    <a:pt x="9" y="2"/>
                    <a:pt x="19" y="2"/>
                  </a:cubicBezTo>
                  <a:cubicBezTo>
                    <a:pt x="23" y="2"/>
                    <a:pt x="23" y="2"/>
                    <a:pt x="23" y="2"/>
                  </a:cubicBezTo>
                  <a:cubicBezTo>
                    <a:pt x="31" y="2"/>
                    <a:pt x="38" y="2"/>
                    <a:pt x="41" y="0"/>
                  </a:cubicBezTo>
                  <a:cubicBezTo>
                    <a:pt x="42" y="0"/>
                    <a:pt x="44" y="0"/>
                    <a:pt x="44" y="1"/>
                  </a:cubicBezTo>
                  <a:cubicBezTo>
                    <a:pt x="45" y="2"/>
                    <a:pt x="44" y="3"/>
                    <a:pt x="43" y="4"/>
                  </a:cubicBezTo>
                  <a:cubicBezTo>
                    <a:pt x="39" y="6"/>
                    <a:pt x="34" y="6"/>
                    <a:pt x="27" y="6"/>
                  </a:cubicBezTo>
                  <a:close/>
                </a:path>
              </a:pathLst>
            </a:custGeom>
            <a:solidFill>
              <a:srgbClr val="1E1E1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0" name="Freeform 12"/>
            <p:cNvSpPr/>
            <p:nvPr/>
          </p:nvSpPr>
          <p:spPr bwMode="auto">
            <a:xfrm>
              <a:off x="3157752" y="20414431"/>
              <a:ext cx="831850" cy="927100"/>
            </a:xfrm>
            <a:custGeom>
              <a:avLst/>
              <a:gdLst>
                <a:gd name="T0" fmla="*/ 34 w 221"/>
                <a:gd name="T1" fmla="*/ 16 h 247"/>
                <a:gd name="T2" fmla="*/ 107 w 221"/>
                <a:gd name="T3" fmla="*/ 2 h 247"/>
                <a:gd name="T4" fmla="*/ 194 w 221"/>
                <a:gd name="T5" fmla="*/ 16 h 247"/>
                <a:gd name="T6" fmla="*/ 217 w 221"/>
                <a:gd name="T7" fmla="*/ 60 h 247"/>
                <a:gd name="T8" fmla="*/ 221 w 221"/>
                <a:gd name="T9" fmla="*/ 113 h 247"/>
                <a:gd name="T10" fmla="*/ 183 w 221"/>
                <a:gd name="T11" fmla="*/ 117 h 247"/>
                <a:gd name="T12" fmla="*/ 190 w 221"/>
                <a:gd name="T13" fmla="*/ 247 h 247"/>
                <a:gd name="T14" fmla="*/ 45 w 221"/>
                <a:gd name="T15" fmla="*/ 247 h 247"/>
                <a:gd name="T16" fmla="*/ 46 w 221"/>
                <a:gd name="T17" fmla="*/ 120 h 247"/>
                <a:gd name="T18" fmla="*/ 5 w 221"/>
                <a:gd name="T19" fmla="*/ 117 h 247"/>
                <a:gd name="T20" fmla="*/ 34 w 221"/>
                <a:gd name="T21" fmla="*/ 1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1" h="247">
                  <a:moveTo>
                    <a:pt x="34" y="16"/>
                  </a:moveTo>
                  <a:cubicBezTo>
                    <a:pt x="34" y="16"/>
                    <a:pt x="81" y="4"/>
                    <a:pt x="107" y="2"/>
                  </a:cubicBezTo>
                  <a:cubicBezTo>
                    <a:pt x="133" y="0"/>
                    <a:pt x="194" y="16"/>
                    <a:pt x="194" y="16"/>
                  </a:cubicBezTo>
                  <a:cubicBezTo>
                    <a:pt x="194" y="16"/>
                    <a:pt x="213" y="20"/>
                    <a:pt x="217" y="60"/>
                  </a:cubicBezTo>
                  <a:cubicBezTo>
                    <a:pt x="221" y="113"/>
                    <a:pt x="221" y="113"/>
                    <a:pt x="221" y="113"/>
                  </a:cubicBezTo>
                  <a:cubicBezTo>
                    <a:pt x="221" y="113"/>
                    <a:pt x="202" y="118"/>
                    <a:pt x="183" y="117"/>
                  </a:cubicBezTo>
                  <a:cubicBezTo>
                    <a:pt x="190" y="247"/>
                    <a:pt x="190" y="247"/>
                    <a:pt x="190" y="247"/>
                  </a:cubicBezTo>
                  <a:cubicBezTo>
                    <a:pt x="45" y="247"/>
                    <a:pt x="45" y="247"/>
                    <a:pt x="45" y="247"/>
                  </a:cubicBezTo>
                  <a:cubicBezTo>
                    <a:pt x="46" y="120"/>
                    <a:pt x="46" y="120"/>
                    <a:pt x="46" y="120"/>
                  </a:cubicBezTo>
                  <a:cubicBezTo>
                    <a:pt x="5" y="117"/>
                    <a:pt x="5" y="117"/>
                    <a:pt x="5" y="117"/>
                  </a:cubicBezTo>
                  <a:cubicBezTo>
                    <a:pt x="5" y="117"/>
                    <a:pt x="0" y="24"/>
                    <a:pt x="34" y="16"/>
                  </a:cubicBezTo>
                  <a:close/>
                </a:path>
              </a:pathLst>
            </a:custGeom>
            <a:solidFill>
              <a:srgbClr val="6696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1" name="Freeform 13"/>
            <p:cNvSpPr/>
            <p:nvPr/>
          </p:nvSpPr>
          <p:spPr bwMode="auto">
            <a:xfrm>
              <a:off x="3456202" y="20422369"/>
              <a:ext cx="209550" cy="100013"/>
            </a:xfrm>
            <a:custGeom>
              <a:avLst/>
              <a:gdLst>
                <a:gd name="T0" fmla="*/ 26 w 56"/>
                <a:gd name="T1" fmla="*/ 27 h 27"/>
                <a:gd name="T2" fmla="*/ 53 w 56"/>
                <a:gd name="T3" fmla="*/ 18 h 27"/>
                <a:gd name="T4" fmla="*/ 56 w 56"/>
                <a:gd name="T5" fmla="*/ 2 h 27"/>
                <a:gd name="T6" fmla="*/ 28 w 56"/>
                <a:gd name="T7" fmla="*/ 0 h 27"/>
                <a:gd name="T8" fmla="*/ 0 w 56"/>
                <a:gd name="T9" fmla="*/ 4 h 27"/>
                <a:gd name="T10" fmla="*/ 26 w 56"/>
                <a:gd name="T11" fmla="*/ 27 h 27"/>
              </a:gdLst>
              <a:ahLst/>
              <a:cxnLst>
                <a:cxn ang="0">
                  <a:pos x="T0" y="T1"/>
                </a:cxn>
                <a:cxn ang="0">
                  <a:pos x="T2" y="T3"/>
                </a:cxn>
                <a:cxn ang="0">
                  <a:pos x="T4" y="T5"/>
                </a:cxn>
                <a:cxn ang="0">
                  <a:pos x="T6" y="T7"/>
                </a:cxn>
                <a:cxn ang="0">
                  <a:pos x="T8" y="T9"/>
                </a:cxn>
                <a:cxn ang="0">
                  <a:pos x="T10" y="T11"/>
                </a:cxn>
              </a:cxnLst>
              <a:rect l="0" t="0" r="r" b="b"/>
              <a:pathLst>
                <a:path w="56" h="27">
                  <a:moveTo>
                    <a:pt x="26" y="27"/>
                  </a:moveTo>
                  <a:cubicBezTo>
                    <a:pt x="35" y="26"/>
                    <a:pt x="48" y="27"/>
                    <a:pt x="53" y="18"/>
                  </a:cubicBezTo>
                  <a:cubicBezTo>
                    <a:pt x="56" y="13"/>
                    <a:pt x="56" y="8"/>
                    <a:pt x="56" y="2"/>
                  </a:cubicBezTo>
                  <a:cubicBezTo>
                    <a:pt x="45" y="1"/>
                    <a:pt x="35" y="0"/>
                    <a:pt x="28" y="0"/>
                  </a:cubicBezTo>
                  <a:cubicBezTo>
                    <a:pt x="20" y="1"/>
                    <a:pt x="10" y="2"/>
                    <a:pt x="0" y="4"/>
                  </a:cubicBezTo>
                  <a:cubicBezTo>
                    <a:pt x="3" y="17"/>
                    <a:pt x="12" y="27"/>
                    <a:pt x="26" y="27"/>
                  </a:cubicBezTo>
                  <a:close/>
                </a:path>
              </a:pathLst>
            </a:custGeom>
            <a:solidFill>
              <a:srgbClr val="2A3D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2" name="Freeform 14"/>
            <p:cNvSpPr/>
            <p:nvPr/>
          </p:nvSpPr>
          <p:spPr bwMode="auto">
            <a:xfrm>
              <a:off x="3489540" y="20257269"/>
              <a:ext cx="139700" cy="231775"/>
            </a:xfrm>
            <a:custGeom>
              <a:avLst/>
              <a:gdLst>
                <a:gd name="T0" fmla="*/ 0 w 37"/>
                <a:gd name="T1" fmla="*/ 0 h 62"/>
                <a:gd name="T2" fmla="*/ 0 w 37"/>
                <a:gd name="T3" fmla="*/ 50 h 62"/>
                <a:gd name="T4" fmla="*/ 19 w 37"/>
                <a:gd name="T5" fmla="*/ 62 h 62"/>
                <a:gd name="T6" fmla="*/ 37 w 37"/>
                <a:gd name="T7" fmla="*/ 50 h 62"/>
                <a:gd name="T8" fmla="*/ 37 w 37"/>
                <a:gd name="T9" fmla="*/ 0 h 62"/>
                <a:gd name="T10" fmla="*/ 0 w 37"/>
                <a:gd name="T11" fmla="*/ 0 h 62"/>
              </a:gdLst>
              <a:ahLst/>
              <a:cxnLst>
                <a:cxn ang="0">
                  <a:pos x="T0" y="T1"/>
                </a:cxn>
                <a:cxn ang="0">
                  <a:pos x="T2" y="T3"/>
                </a:cxn>
                <a:cxn ang="0">
                  <a:pos x="T4" y="T5"/>
                </a:cxn>
                <a:cxn ang="0">
                  <a:pos x="T6" y="T7"/>
                </a:cxn>
                <a:cxn ang="0">
                  <a:pos x="T8" y="T9"/>
                </a:cxn>
                <a:cxn ang="0">
                  <a:pos x="T10" y="T11"/>
                </a:cxn>
              </a:cxnLst>
              <a:rect l="0" t="0" r="r" b="b"/>
              <a:pathLst>
                <a:path w="37" h="62">
                  <a:moveTo>
                    <a:pt x="0" y="0"/>
                  </a:moveTo>
                  <a:cubicBezTo>
                    <a:pt x="0" y="50"/>
                    <a:pt x="0" y="50"/>
                    <a:pt x="0" y="50"/>
                  </a:cubicBezTo>
                  <a:cubicBezTo>
                    <a:pt x="0" y="50"/>
                    <a:pt x="3" y="61"/>
                    <a:pt x="19" y="62"/>
                  </a:cubicBezTo>
                  <a:cubicBezTo>
                    <a:pt x="36" y="62"/>
                    <a:pt x="37" y="50"/>
                    <a:pt x="37" y="50"/>
                  </a:cubicBezTo>
                  <a:cubicBezTo>
                    <a:pt x="37" y="0"/>
                    <a:pt x="37" y="0"/>
                    <a:pt x="37" y="0"/>
                  </a:cubicBezTo>
                  <a:lnTo>
                    <a:pt x="0" y="0"/>
                  </a:lnTo>
                  <a:close/>
                </a:path>
              </a:pathLst>
            </a:custGeom>
            <a:solidFill>
              <a:srgbClr val="FBCA9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3" name="Freeform 15"/>
            <p:cNvSpPr/>
            <p:nvPr/>
          </p:nvSpPr>
          <p:spPr bwMode="auto">
            <a:xfrm>
              <a:off x="3489540" y="20257269"/>
              <a:ext cx="139700" cy="77788"/>
            </a:xfrm>
            <a:custGeom>
              <a:avLst/>
              <a:gdLst>
                <a:gd name="T0" fmla="*/ 24 w 37"/>
                <a:gd name="T1" fmla="*/ 21 h 21"/>
                <a:gd name="T2" fmla="*/ 37 w 37"/>
                <a:gd name="T3" fmla="*/ 19 h 21"/>
                <a:gd name="T4" fmla="*/ 37 w 37"/>
                <a:gd name="T5" fmla="*/ 0 h 21"/>
                <a:gd name="T6" fmla="*/ 0 w 37"/>
                <a:gd name="T7" fmla="*/ 0 h 21"/>
                <a:gd name="T8" fmla="*/ 0 w 37"/>
                <a:gd name="T9" fmla="*/ 19 h 21"/>
                <a:gd name="T10" fmla="*/ 24 w 37"/>
                <a:gd name="T11" fmla="*/ 21 h 21"/>
              </a:gdLst>
              <a:ahLst/>
              <a:cxnLst>
                <a:cxn ang="0">
                  <a:pos x="T0" y="T1"/>
                </a:cxn>
                <a:cxn ang="0">
                  <a:pos x="T2" y="T3"/>
                </a:cxn>
                <a:cxn ang="0">
                  <a:pos x="T4" y="T5"/>
                </a:cxn>
                <a:cxn ang="0">
                  <a:pos x="T6" y="T7"/>
                </a:cxn>
                <a:cxn ang="0">
                  <a:pos x="T8" y="T9"/>
                </a:cxn>
                <a:cxn ang="0">
                  <a:pos x="T10" y="T11"/>
                </a:cxn>
              </a:cxnLst>
              <a:rect l="0" t="0" r="r" b="b"/>
              <a:pathLst>
                <a:path w="37" h="21">
                  <a:moveTo>
                    <a:pt x="24" y="21"/>
                  </a:moveTo>
                  <a:cubicBezTo>
                    <a:pt x="28" y="20"/>
                    <a:pt x="32" y="20"/>
                    <a:pt x="37" y="19"/>
                  </a:cubicBezTo>
                  <a:cubicBezTo>
                    <a:pt x="37" y="0"/>
                    <a:pt x="37" y="0"/>
                    <a:pt x="37" y="0"/>
                  </a:cubicBezTo>
                  <a:cubicBezTo>
                    <a:pt x="0" y="0"/>
                    <a:pt x="0" y="0"/>
                    <a:pt x="0" y="0"/>
                  </a:cubicBezTo>
                  <a:cubicBezTo>
                    <a:pt x="0" y="19"/>
                    <a:pt x="0" y="19"/>
                    <a:pt x="0" y="19"/>
                  </a:cubicBezTo>
                  <a:cubicBezTo>
                    <a:pt x="8" y="19"/>
                    <a:pt x="16" y="21"/>
                    <a:pt x="24" y="21"/>
                  </a:cubicBezTo>
                  <a:close/>
                </a:path>
              </a:pathLst>
            </a:custGeom>
            <a:solidFill>
              <a:srgbClr val="F2BF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4" name="Freeform 16"/>
            <p:cNvSpPr/>
            <p:nvPr/>
          </p:nvSpPr>
          <p:spPr bwMode="auto">
            <a:xfrm>
              <a:off x="3384765" y="20665256"/>
              <a:ext cx="398463" cy="379413"/>
            </a:xfrm>
            <a:custGeom>
              <a:avLst/>
              <a:gdLst>
                <a:gd name="T0" fmla="*/ 125 w 251"/>
                <a:gd name="T1" fmla="*/ 0 h 239"/>
                <a:gd name="T2" fmla="*/ 163 w 251"/>
                <a:gd name="T3" fmla="*/ 81 h 239"/>
                <a:gd name="T4" fmla="*/ 251 w 251"/>
                <a:gd name="T5" fmla="*/ 92 h 239"/>
                <a:gd name="T6" fmla="*/ 187 w 251"/>
                <a:gd name="T7" fmla="*/ 154 h 239"/>
                <a:gd name="T8" fmla="*/ 204 w 251"/>
                <a:gd name="T9" fmla="*/ 239 h 239"/>
                <a:gd name="T10" fmla="*/ 125 w 251"/>
                <a:gd name="T11" fmla="*/ 199 h 239"/>
                <a:gd name="T12" fmla="*/ 47 w 251"/>
                <a:gd name="T13" fmla="*/ 239 h 239"/>
                <a:gd name="T14" fmla="*/ 61 w 251"/>
                <a:gd name="T15" fmla="*/ 154 h 239"/>
                <a:gd name="T16" fmla="*/ 0 w 251"/>
                <a:gd name="T17" fmla="*/ 92 h 239"/>
                <a:gd name="T18" fmla="*/ 87 w 251"/>
                <a:gd name="T19" fmla="*/ 81 h 239"/>
                <a:gd name="T20" fmla="*/ 125 w 251"/>
                <a:gd name="T21"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1" h="239">
                  <a:moveTo>
                    <a:pt x="125" y="0"/>
                  </a:moveTo>
                  <a:lnTo>
                    <a:pt x="163" y="81"/>
                  </a:lnTo>
                  <a:lnTo>
                    <a:pt x="251" y="92"/>
                  </a:lnTo>
                  <a:lnTo>
                    <a:pt x="187" y="154"/>
                  </a:lnTo>
                  <a:lnTo>
                    <a:pt x="204" y="239"/>
                  </a:lnTo>
                  <a:lnTo>
                    <a:pt x="125" y="199"/>
                  </a:lnTo>
                  <a:lnTo>
                    <a:pt x="47" y="239"/>
                  </a:lnTo>
                  <a:lnTo>
                    <a:pt x="61" y="154"/>
                  </a:lnTo>
                  <a:lnTo>
                    <a:pt x="0" y="92"/>
                  </a:lnTo>
                  <a:lnTo>
                    <a:pt x="87" y="81"/>
                  </a:lnTo>
                  <a:lnTo>
                    <a:pt x="125" y="0"/>
                  </a:lnTo>
                  <a:close/>
                </a:path>
              </a:pathLst>
            </a:custGeom>
            <a:solidFill>
              <a:srgbClr val="2A3D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5" name="Freeform 17"/>
            <p:cNvSpPr/>
            <p:nvPr/>
          </p:nvSpPr>
          <p:spPr bwMode="auto">
            <a:xfrm>
              <a:off x="3211727" y="19655606"/>
              <a:ext cx="673100" cy="671513"/>
            </a:xfrm>
            <a:custGeom>
              <a:avLst/>
              <a:gdLst>
                <a:gd name="T0" fmla="*/ 6 w 179"/>
                <a:gd name="T1" fmla="*/ 61 h 179"/>
                <a:gd name="T2" fmla="*/ 8 w 179"/>
                <a:gd name="T3" fmla="*/ 124 h 179"/>
                <a:gd name="T4" fmla="*/ 95 w 179"/>
                <a:gd name="T5" fmla="*/ 178 h 179"/>
                <a:gd name="T6" fmla="*/ 174 w 179"/>
                <a:gd name="T7" fmla="*/ 122 h 179"/>
                <a:gd name="T8" fmla="*/ 179 w 179"/>
                <a:gd name="T9" fmla="*/ 62 h 179"/>
                <a:gd name="T10" fmla="*/ 157 w 179"/>
                <a:gd name="T11" fmla="*/ 46 h 179"/>
                <a:gd name="T12" fmla="*/ 155 w 179"/>
                <a:gd name="T13" fmla="*/ 71 h 179"/>
                <a:gd name="T14" fmla="*/ 122 w 179"/>
                <a:gd name="T15" fmla="*/ 33 h 179"/>
                <a:gd name="T16" fmla="*/ 126 w 179"/>
                <a:gd name="T17" fmla="*/ 69 h 179"/>
                <a:gd name="T18" fmla="*/ 67 w 179"/>
                <a:gd name="T19" fmla="*/ 0 h 179"/>
                <a:gd name="T20" fmla="*/ 57 w 179"/>
                <a:gd name="T21" fmla="*/ 20 h 179"/>
                <a:gd name="T22" fmla="*/ 45 w 179"/>
                <a:gd name="T23" fmla="*/ 5 h 179"/>
                <a:gd name="T24" fmla="*/ 6 w 179"/>
                <a:gd name="T25" fmla="*/ 6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79">
                  <a:moveTo>
                    <a:pt x="6" y="61"/>
                  </a:moveTo>
                  <a:cubicBezTo>
                    <a:pt x="6" y="61"/>
                    <a:pt x="0" y="102"/>
                    <a:pt x="8" y="124"/>
                  </a:cubicBezTo>
                  <a:cubicBezTo>
                    <a:pt x="17" y="147"/>
                    <a:pt x="36" y="179"/>
                    <a:pt x="95" y="178"/>
                  </a:cubicBezTo>
                  <a:cubicBezTo>
                    <a:pt x="153" y="176"/>
                    <a:pt x="169" y="145"/>
                    <a:pt x="174" y="122"/>
                  </a:cubicBezTo>
                  <a:cubicBezTo>
                    <a:pt x="179" y="98"/>
                    <a:pt x="179" y="62"/>
                    <a:pt x="179" y="62"/>
                  </a:cubicBezTo>
                  <a:cubicBezTo>
                    <a:pt x="157" y="46"/>
                    <a:pt x="157" y="46"/>
                    <a:pt x="157" y="46"/>
                  </a:cubicBezTo>
                  <a:cubicBezTo>
                    <a:pt x="157" y="46"/>
                    <a:pt x="160" y="65"/>
                    <a:pt x="155" y="71"/>
                  </a:cubicBezTo>
                  <a:cubicBezTo>
                    <a:pt x="155" y="71"/>
                    <a:pt x="138" y="37"/>
                    <a:pt x="122" y="33"/>
                  </a:cubicBezTo>
                  <a:cubicBezTo>
                    <a:pt x="122" y="33"/>
                    <a:pt x="129" y="62"/>
                    <a:pt x="126" y="69"/>
                  </a:cubicBezTo>
                  <a:cubicBezTo>
                    <a:pt x="67" y="0"/>
                    <a:pt x="67" y="0"/>
                    <a:pt x="67" y="0"/>
                  </a:cubicBezTo>
                  <a:cubicBezTo>
                    <a:pt x="57" y="20"/>
                    <a:pt x="57" y="20"/>
                    <a:pt x="57" y="20"/>
                  </a:cubicBezTo>
                  <a:cubicBezTo>
                    <a:pt x="45" y="5"/>
                    <a:pt x="45" y="5"/>
                    <a:pt x="45" y="5"/>
                  </a:cubicBezTo>
                  <a:cubicBezTo>
                    <a:pt x="45" y="5"/>
                    <a:pt x="21" y="60"/>
                    <a:pt x="6" y="61"/>
                  </a:cubicBezTo>
                  <a:close/>
                </a:path>
              </a:pathLst>
            </a:custGeom>
            <a:solidFill>
              <a:srgbClr val="FBCA9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6" name="Oval 18"/>
            <p:cNvSpPr>
              <a:spLocks noChangeArrowheads="1"/>
            </p:cNvSpPr>
            <p:nvPr/>
          </p:nvSpPr>
          <p:spPr bwMode="auto">
            <a:xfrm>
              <a:off x="3824502" y="19884206"/>
              <a:ext cx="112713" cy="112713"/>
            </a:xfrm>
            <a:prstGeom prst="ellipse">
              <a:avLst/>
            </a:prstGeom>
            <a:solidFill>
              <a:srgbClr val="FBCA9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7" name="Oval 19"/>
            <p:cNvSpPr>
              <a:spLocks noChangeArrowheads="1"/>
            </p:cNvSpPr>
            <p:nvPr/>
          </p:nvSpPr>
          <p:spPr bwMode="auto">
            <a:xfrm>
              <a:off x="3173627" y="19884206"/>
              <a:ext cx="109538" cy="112713"/>
            </a:xfrm>
            <a:prstGeom prst="ellipse">
              <a:avLst/>
            </a:prstGeom>
            <a:solidFill>
              <a:srgbClr val="FBCA9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8" name="Oval 20"/>
            <p:cNvSpPr>
              <a:spLocks noChangeArrowheads="1"/>
            </p:cNvSpPr>
            <p:nvPr/>
          </p:nvSpPr>
          <p:spPr bwMode="auto">
            <a:xfrm>
              <a:off x="3302215" y="19866744"/>
              <a:ext cx="101600" cy="104775"/>
            </a:xfrm>
            <a:prstGeom prst="ellipse">
              <a:avLst/>
            </a:prstGeom>
            <a:solidFill>
              <a:srgbClr val="3331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9" name="Freeform 21"/>
            <p:cNvSpPr/>
            <p:nvPr/>
          </p:nvSpPr>
          <p:spPr bwMode="auto">
            <a:xfrm>
              <a:off x="3492715" y="19944531"/>
              <a:ext cx="125413" cy="104775"/>
            </a:xfrm>
            <a:custGeom>
              <a:avLst/>
              <a:gdLst>
                <a:gd name="T0" fmla="*/ 17 w 79"/>
                <a:gd name="T1" fmla="*/ 0 h 66"/>
                <a:gd name="T2" fmla="*/ 62 w 79"/>
                <a:gd name="T3" fmla="*/ 0 h 66"/>
                <a:gd name="T4" fmla="*/ 79 w 79"/>
                <a:gd name="T5" fmla="*/ 66 h 66"/>
                <a:gd name="T6" fmla="*/ 0 w 79"/>
                <a:gd name="T7" fmla="*/ 66 h 66"/>
                <a:gd name="T8" fmla="*/ 17 w 79"/>
                <a:gd name="T9" fmla="*/ 0 h 66"/>
              </a:gdLst>
              <a:ahLst/>
              <a:cxnLst>
                <a:cxn ang="0">
                  <a:pos x="T0" y="T1"/>
                </a:cxn>
                <a:cxn ang="0">
                  <a:pos x="T2" y="T3"/>
                </a:cxn>
                <a:cxn ang="0">
                  <a:pos x="T4" y="T5"/>
                </a:cxn>
                <a:cxn ang="0">
                  <a:pos x="T6" y="T7"/>
                </a:cxn>
                <a:cxn ang="0">
                  <a:pos x="T8" y="T9"/>
                </a:cxn>
              </a:cxnLst>
              <a:rect l="0" t="0" r="r" b="b"/>
              <a:pathLst>
                <a:path w="79" h="66">
                  <a:moveTo>
                    <a:pt x="17" y="0"/>
                  </a:moveTo>
                  <a:lnTo>
                    <a:pt x="62" y="0"/>
                  </a:lnTo>
                  <a:lnTo>
                    <a:pt x="79" y="66"/>
                  </a:lnTo>
                  <a:lnTo>
                    <a:pt x="0" y="66"/>
                  </a:lnTo>
                  <a:lnTo>
                    <a:pt x="17" y="0"/>
                  </a:lnTo>
                  <a:close/>
                </a:path>
              </a:pathLst>
            </a:custGeom>
            <a:solidFill>
              <a:srgbClr val="F2BF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90" name="Freeform 22"/>
            <p:cNvSpPr/>
            <p:nvPr/>
          </p:nvSpPr>
          <p:spPr bwMode="auto">
            <a:xfrm>
              <a:off x="3283165" y="19817531"/>
              <a:ext cx="107950" cy="38100"/>
            </a:xfrm>
            <a:custGeom>
              <a:avLst/>
              <a:gdLst>
                <a:gd name="T0" fmla="*/ 2 w 29"/>
                <a:gd name="T1" fmla="*/ 9 h 10"/>
                <a:gd name="T2" fmla="*/ 0 w 29"/>
                <a:gd name="T3" fmla="*/ 8 h 10"/>
                <a:gd name="T4" fmla="*/ 2 w 29"/>
                <a:gd name="T5" fmla="*/ 6 h 10"/>
                <a:gd name="T6" fmla="*/ 26 w 29"/>
                <a:gd name="T7" fmla="*/ 0 h 10"/>
                <a:gd name="T8" fmla="*/ 28 w 29"/>
                <a:gd name="T9" fmla="*/ 2 h 10"/>
                <a:gd name="T10" fmla="*/ 27 w 29"/>
                <a:gd name="T11" fmla="*/ 4 h 10"/>
                <a:gd name="T12" fmla="*/ 2 w 29"/>
                <a:gd name="T13" fmla="*/ 9 h 10"/>
                <a:gd name="T14" fmla="*/ 2 w 29"/>
                <a:gd name="T15" fmla="*/ 9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0">
                  <a:moveTo>
                    <a:pt x="2" y="9"/>
                  </a:moveTo>
                  <a:cubicBezTo>
                    <a:pt x="1" y="9"/>
                    <a:pt x="0" y="9"/>
                    <a:pt x="0" y="8"/>
                  </a:cubicBezTo>
                  <a:cubicBezTo>
                    <a:pt x="0" y="7"/>
                    <a:pt x="1" y="6"/>
                    <a:pt x="2" y="6"/>
                  </a:cubicBezTo>
                  <a:cubicBezTo>
                    <a:pt x="26" y="0"/>
                    <a:pt x="26" y="0"/>
                    <a:pt x="26" y="0"/>
                  </a:cubicBezTo>
                  <a:cubicBezTo>
                    <a:pt x="27" y="0"/>
                    <a:pt x="28" y="1"/>
                    <a:pt x="28" y="2"/>
                  </a:cubicBezTo>
                  <a:cubicBezTo>
                    <a:pt x="29" y="3"/>
                    <a:pt x="28" y="4"/>
                    <a:pt x="27" y="4"/>
                  </a:cubicBezTo>
                  <a:cubicBezTo>
                    <a:pt x="2" y="9"/>
                    <a:pt x="2" y="9"/>
                    <a:pt x="2" y="9"/>
                  </a:cubicBezTo>
                  <a:cubicBezTo>
                    <a:pt x="2" y="10"/>
                    <a:pt x="2" y="10"/>
                    <a:pt x="2" y="9"/>
                  </a:cubicBezTo>
                  <a:close/>
                </a:path>
              </a:pathLst>
            </a:custGeom>
            <a:solidFill>
              <a:srgbClr val="3331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91" name="Freeform 23"/>
            <p:cNvSpPr/>
            <p:nvPr/>
          </p:nvSpPr>
          <p:spPr bwMode="auto">
            <a:xfrm>
              <a:off x="3708615" y="19866744"/>
              <a:ext cx="101600" cy="104775"/>
            </a:xfrm>
            <a:custGeom>
              <a:avLst/>
              <a:gdLst>
                <a:gd name="T0" fmla="*/ 26 w 27"/>
                <a:gd name="T1" fmla="*/ 8 h 28"/>
                <a:gd name="T2" fmla="*/ 23 w 27"/>
                <a:gd name="T3" fmla="*/ 15 h 28"/>
                <a:gd name="T4" fmla="*/ 15 w 27"/>
                <a:gd name="T5" fmla="*/ 0 h 28"/>
                <a:gd name="T6" fmla="*/ 14 w 27"/>
                <a:gd name="T7" fmla="*/ 0 h 28"/>
                <a:gd name="T8" fmla="*/ 0 w 27"/>
                <a:gd name="T9" fmla="*/ 14 h 28"/>
                <a:gd name="T10" fmla="*/ 14 w 27"/>
                <a:gd name="T11" fmla="*/ 28 h 28"/>
                <a:gd name="T12" fmla="*/ 27 w 27"/>
                <a:gd name="T13" fmla="*/ 14 h 28"/>
                <a:gd name="T14" fmla="*/ 26 w 27"/>
                <a:gd name="T15" fmla="*/ 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28">
                  <a:moveTo>
                    <a:pt x="26" y="8"/>
                  </a:moveTo>
                  <a:cubicBezTo>
                    <a:pt x="25" y="11"/>
                    <a:pt x="25" y="13"/>
                    <a:pt x="23" y="15"/>
                  </a:cubicBezTo>
                  <a:cubicBezTo>
                    <a:pt x="23" y="15"/>
                    <a:pt x="20" y="8"/>
                    <a:pt x="15" y="0"/>
                  </a:cubicBezTo>
                  <a:cubicBezTo>
                    <a:pt x="14" y="0"/>
                    <a:pt x="14" y="0"/>
                    <a:pt x="14" y="0"/>
                  </a:cubicBezTo>
                  <a:cubicBezTo>
                    <a:pt x="6" y="0"/>
                    <a:pt x="0" y="6"/>
                    <a:pt x="0" y="14"/>
                  </a:cubicBezTo>
                  <a:cubicBezTo>
                    <a:pt x="0" y="22"/>
                    <a:pt x="6" y="28"/>
                    <a:pt x="14" y="28"/>
                  </a:cubicBezTo>
                  <a:cubicBezTo>
                    <a:pt x="21" y="28"/>
                    <a:pt x="27" y="22"/>
                    <a:pt x="27" y="14"/>
                  </a:cubicBezTo>
                  <a:cubicBezTo>
                    <a:pt x="27" y="12"/>
                    <a:pt x="27" y="9"/>
                    <a:pt x="26" y="8"/>
                  </a:cubicBezTo>
                  <a:close/>
                </a:path>
              </a:pathLst>
            </a:custGeom>
            <a:solidFill>
              <a:srgbClr val="3331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92" name="Freeform 24"/>
            <p:cNvSpPr/>
            <p:nvPr/>
          </p:nvSpPr>
          <p:spPr bwMode="auto">
            <a:xfrm>
              <a:off x="3414927" y="20169956"/>
              <a:ext cx="277813" cy="101600"/>
            </a:xfrm>
            <a:custGeom>
              <a:avLst/>
              <a:gdLst>
                <a:gd name="T0" fmla="*/ 37 w 74"/>
                <a:gd name="T1" fmla="*/ 17 h 27"/>
                <a:gd name="T2" fmla="*/ 1 w 74"/>
                <a:gd name="T3" fmla="*/ 4 h 27"/>
                <a:gd name="T4" fmla="*/ 1 w 74"/>
                <a:gd name="T5" fmla="*/ 1 h 27"/>
                <a:gd name="T6" fmla="*/ 3 w 74"/>
                <a:gd name="T7" fmla="*/ 1 h 27"/>
                <a:gd name="T8" fmla="*/ 70 w 74"/>
                <a:gd name="T9" fmla="*/ 1 h 27"/>
                <a:gd name="T10" fmla="*/ 73 w 74"/>
                <a:gd name="T11" fmla="*/ 1 h 27"/>
                <a:gd name="T12" fmla="*/ 73 w 74"/>
                <a:gd name="T13" fmla="*/ 4 h 27"/>
                <a:gd name="T14" fmla="*/ 37 w 74"/>
                <a:gd name="T15" fmla="*/ 1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7">
                  <a:moveTo>
                    <a:pt x="37" y="17"/>
                  </a:moveTo>
                  <a:cubicBezTo>
                    <a:pt x="16" y="17"/>
                    <a:pt x="1" y="4"/>
                    <a:pt x="1" y="4"/>
                  </a:cubicBezTo>
                  <a:cubicBezTo>
                    <a:pt x="0" y="3"/>
                    <a:pt x="0" y="2"/>
                    <a:pt x="1" y="1"/>
                  </a:cubicBezTo>
                  <a:cubicBezTo>
                    <a:pt x="1" y="0"/>
                    <a:pt x="2" y="0"/>
                    <a:pt x="3" y="1"/>
                  </a:cubicBezTo>
                  <a:cubicBezTo>
                    <a:pt x="5" y="2"/>
                    <a:pt x="36" y="27"/>
                    <a:pt x="70" y="1"/>
                  </a:cubicBezTo>
                  <a:cubicBezTo>
                    <a:pt x="71" y="0"/>
                    <a:pt x="73" y="0"/>
                    <a:pt x="73" y="1"/>
                  </a:cubicBezTo>
                  <a:cubicBezTo>
                    <a:pt x="74" y="2"/>
                    <a:pt x="74" y="4"/>
                    <a:pt x="73" y="4"/>
                  </a:cubicBezTo>
                  <a:cubicBezTo>
                    <a:pt x="60" y="14"/>
                    <a:pt x="48" y="17"/>
                    <a:pt x="37" y="17"/>
                  </a:cubicBezTo>
                  <a:close/>
                </a:path>
              </a:pathLst>
            </a:custGeom>
            <a:solidFill>
              <a:srgbClr val="6B282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grpSp>
      <p:grpSp>
        <p:nvGrpSpPr>
          <p:cNvPr id="51" name="组合 50">
            <a:extLst>
              <a:ext uri="{FF2B5EF4-FFF2-40B4-BE49-F238E27FC236}">
                <a16:creationId xmlns="" xmlns:a16="http://schemas.microsoft.com/office/drawing/2014/main" id="{9A866E83-6EFB-47E1-BCE9-A515251AF917}"/>
              </a:ext>
            </a:extLst>
          </p:cNvPr>
          <p:cNvGrpSpPr/>
          <p:nvPr/>
        </p:nvGrpSpPr>
        <p:grpSpPr>
          <a:xfrm>
            <a:off x="143922" y="223365"/>
            <a:ext cx="11887200" cy="307777"/>
            <a:chOff x="143922" y="775815"/>
            <a:chExt cx="11887200" cy="307777"/>
          </a:xfrm>
        </p:grpSpPr>
        <p:sp>
          <p:nvSpPr>
            <p:cNvPr id="56" name="MH_Entry_1">
              <a:extLst>
                <a:ext uri="{FF2B5EF4-FFF2-40B4-BE49-F238E27FC236}">
                  <a16:creationId xmlns="" xmlns:a16="http://schemas.microsoft.com/office/drawing/2014/main" id="{CAEBEC28-FA7B-46BB-AF04-CFBAC4364FA1}"/>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57" name="直接连接符 3">
              <a:extLst>
                <a:ext uri="{FF2B5EF4-FFF2-40B4-BE49-F238E27FC236}">
                  <a16:creationId xmlns="" xmlns:a16="http://schemas.microsoft.com/office/drawing/2014/main" id="{A826BBA4-0423-4EE9-9169-30692AAA537D}"/>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58" name="直接连接符 4">
              <a:extLst>
                <a:ext uri="{FF2B5EF4-FFF2-40B4-BE49-F238E27FC236}">
                  <a16:creationId xmlns="" xmlns:a16="http://schemas.microsoft.com/office/drawing/2014/main" id="{70EB91E3-831F-4865-8F89-2B86E5CF0785}"/>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8940844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43" name="Oval 42"/>
          <p:cNvSpPr/>
          <p:nvPr/>
        </p:nvSpPr>
        <p:spPr>
          <a:xfrm>
            <a:off x="4200382" y="1879805"/>
            <a:ext cx="3791237" cy="3791236"/>
          </a:xfrm>
          <a:prstGeom prst="ellipse">
            <a:avLst/>
          </a:prstGeom>
          <a:noFill/>
          <a:ln w="12700">
            <a:solidFill>
              <a:srgbClr val="17324D"/>
            </a:solidFill>
          </a:ln>
          <a:effectLst>
            <a:outerShdw blurRad="571500" dist="546100" dir="3120000" sx="92000" sy="92000" algn="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1" name="组合 100"/>
          <p:cNvGrpSpPr/>
          <p:nvPr/>
        </p:nvGrpSpPr>
        <p:grpSpPr>
          <a:xfrm>
            <a:off x="8311946" y="2298247"/>
            <a:ext cx="2885371" cy="823200"/>
            <a:chOff x="7523107" y="3331677"/>
            <a:chExt cx="2885371" cy="823200"/>
          </a:xfrm>
        </p:grpSpPr>
        <p:sp>
          <p:nvSpPr>
            <p:cNvPr id="102" name="矩形 101"/>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109" name="文本框 108"/>
            <p:cNvSpPr txBox="1"/>
            <p:nvPr/>
          </p:nvSpPr>
          <p:spPr>
            <a:xfrm>
              <a:off x="7523107" y="3641467"/>
              <a:ext cx="2885371" cy="51341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53" name="组合 52"/>
          <p:cNvGrpSpPr/>
          <p:nvPr/>
        </p:nvGrpSpPr>
        <p:grpSpPr>
          <a:xfrm>
            <a:off x="1020946" y="2449565"/>
            <a:ext cx="2885371" cy="1103854"/>
            <a:chOff x="1380018" y="2095714"/>
            <a:chExt cx="2885371" cy="1103854"/>
          </a:xfrm>
        </p:grpSpPr>
        <p:sp>
          <p:nvSpPr>
            <p:cNvPr id="114" name="矩形 113"/>
            <p:cNvSpPr/>
            <p:nvPr/>
          </p:nvSpPr>
          <p:spPr>
            <a:xfrm>
              <a:off x="2023415" y="2095714"/>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115" name="文本框 114"/>
            <p:cNvSpPr txBox="1"/>
            <p:nvPr/>
          </p:nvSpPr>
          <p:spPr>
            <a:xfrm>
              <a:off x="1380018" y="2405504"/>
              <a:ext cx="2885371" cy="794064"/>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0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110" name="组合 109"/>
          <p:cNvGrpSpPr/>
          <p:nvPr/>
        </p:nvGrpSpPr>
        <p:grpSpPr>
          <a:xfrm>
            <a:off x="8311946" y="4251480"/>
            <a:ext cx="2885371" cy="823200"/>
            <a:chOff x="7523107" y="3331677"/>
            <a:chExt cx="2885371" cy="823200"/>
          </a:xfrm>
        </p:grpSpPr>
        <p:sp>
          <p:nvSpPr>
            <p:cNvPr id="111" name="矩形 110"/>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112" name="文本框 111"/>
            <p:cNvSpPr txBox="1"/>
            <p:nvPr/>
          </p:nvSpPr>
          <p:spPr>
            <a:xfrm>
              <a:off x="7523107" y="3641467"/>
              <a:ext cx="2885371" cy="51341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116" name="组合 115"/>
          <p:cNvGrpSpPr/>
          <p:nvPr/>
        </p:nvGrpSpPr>
        <p:grpSpPr>
          <a:xfrm>
            <a:off x="994684" y="4251480"/>
            <a:ext cx="2885371" cy="823200"/>
            <a:chOff x="7523107" y="3331677"/>
            <a:chExt cx="2885371" cy="823200"/>
          </a:xfrm>
        </p:grpSpPr>
        <p:sp>
          <p:nvSpPr>
            <p:cNvPr id="117" name="矩形 116"/>
            <p:cNvSpPr/>
            <p:nvPr/>
          </p:nvSpPr>
          <p:spPr>
            <a:xfrm>
              <a:off x="8166504" y="3331677"/>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118" name="文本框 117"/>
            <p:cNvSpPr txBox="1"/>
            <p:nvPr/>
          </p:nvSpPr>
          <p:spPr>
            <a:xfrm>
              <a:off x="7523107" y="3641467"/>
              <a:ext cx="2885371" cy="513410"/>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cxnSp>
        <p:nvCxnSpPr>
          <p:cNvPr id="21" name="直接连接符 20">
            <a:extLst>
              <a:ext uri="{FF2B5EF4-FFF2-40B4-BE49-F238E27FC236}">
                <a16:creationId xmlns="" xmlns:a16="http://schemas.microsoft.com/office/drawing/2014/main" id="{D3647C65-6307-4095-9318-AE75074A27A6}"/>
              </a:ext>
            </a:extLst>
          </p:cNvPr>
          <p:cNvCxnSpPr>
            <a:stCxn id="43" idx="2"/>
          </p:cNvCxnSpPr>
          <p:nvPr/>
        </p:nvCxnSpPr>
        <p:spPr>
          <a:xfrm flipH="1" flipV="1">
            <a:off x="590843" y="3742006"/>
            <a:ext cx="3609539" cy="33417"/>
          </a:xfrm>
          <a:prstGeom prst="line">
            <a:avLst/>
          </a:prstGeom>
          <a:ln w="12700">
            <a:solidFill>
              <a:srgbClr val="17324D"/>
            </a:solidFill>
          </a:ln>
        </p:spPr>
        <p:style>
          <a:lnRef idx="1">
            <a:schemeClr val="accent1"/>
          </a:lnRef>
          <a:fillRef idx="0">
            <a:schemeClr val="accent1"/>
          </a:fillRef>
          <a:effectRef idx="0">
            <a:schemeClr val="accent1"/>
          </a:effectRef>
          <a:fontRef idx="minor">
            <a:schemeClr val="tx1"/>
          </a:fontRef>
        </p:style>
      </p:cxnSp>
      <p:cxnSp>
        <p:nvCxnSpPr>
          <p:cNvPr id="67" name="直接连接符 66">
            <a:extLst>
              <a:ext uri="{FF2B5EF4-FFF2-40B4-BE49-F238E27FC236}">
                <a16:creationId xmlns="" xmlns:a16="http://schemas.microsoft.com/office/drawing/2014/main" id="{C8ADEDBB-300C-43D2-AB2A-B0E1F6EFC2C6}"/>
              </a:ext>
            </a:extLst>
          </p:cNvPr>
          <p:cNvCxnSpPr/>
          <p:nvPr/>
        </p:nvCxnSpPr>
        <p:spPr>
          <a:xfrm flipH="1" flipV="1">
            <a:off x="7991619" y="3742005"/>
            <a:ext cx="3609539" cy="33417"/>
          </a:xfrm>
          <a:prstGeom prst="line">
            <a:avLst/>
          </a:prstGeom>
          <a:ln w="12700">
            <a:solidFill>
              <a:srgbClr val="17324D"/>
            </a:solidFill>
          </a:ln>
        </p:spPr>
        <p:style>
          <a:lnRef idx="1">
            <a:schemeClr val="accent1"/>
          </a:lnRef>
          <a:fillRef idx="0">
            <a:schemeClr val="accent1"/>
          </a:fillRef>
          <a:effectRef idx="0">
            <a:schemeClr val="accent1"/>
          </a:effectRef>
          <a:fontRef idx="minor">
            <a:schemeClr val="tx1"/>
          </a:fontRef>
        </p:style>
      </p:cxnSp>
      <p:graphicFrame>
        <p:nvGraphicFramePr>
          <p:cNvPr id="5" name="图表 4">
            <a:extLst>
              <a:ext uri="{FF2B5EF4-FFF2-40B4-BE49-F238E27FC236}">
                <a16:creationId xmlns="" xmlns:a16="http://schemas.microsoft.com/office/drawing/2014/main" id="{005C2D8A-9B1F-4772-85B9-4FD64A4CD0F9}"/>
              </a:ext>
            </a:extLst>
          </p:cNvPr>
          <p:cNvGraphicFramePr/>
          <p:nvPr>
            <p:extLst/>
          </p:nvPr>
        </p:nvGraphicFramePr>
        <p:xfrm>
          <a:off x="4330443" y="2299955"/>
          <a:ext cx="3544366" cy="2362911"/>
        </p:xfrm>
        <a:graphic>
          <a:graphicData uri="http://schemas.openxmlformats.org/drawingml/2006/chart">
            <c:chart xmlns:c="http://schemas.openxmlformats.org/drawingml/2006/chart" xmlns:r="http://schemas.openxmlformats.org/officeDocument/2006/relationships" r:id="rId4"/>
          </a:graphicData>
        </a:graphic>
      </p:graphicFrame>
      <p:grpSp>
        <p:nvGrpSpPr>
          <p:cNvPr id="25" name="组合 24">
            <a:extLst>
              <a:ext uri="{FF2B5EF4-FFF2-40B4-BE49-F238E27FC236}">
                <a16:creationId xmlns="" xmlns:a16="http://schemas.microsoft.com/office/drawing/2014/main" id="{33570393-AA16-46BA-913B-51FC040369B3}"/>
              </a:ext>
            </a:extLst>
          </p:cNvPr>
          <p:cNvGrpSpPr/>
          <p:nvPr/>
        </p:nvGrpSpPr>
        <p:grpSpPr>
          <a:xfrm>
            <a:off x="143922" y="223365"/>
            <a:ext cx="11887200" cy="307777"/>
            <a:chOff x="143922" y="775815"/>
            <a:chExt cx="11887200" cy="307777"/>
          </a:xfrm>
        </p:grpSpPr>
        <p:sp>
          <p:nvSpPr>
            <p:cNvPr id="26" name="MH_Entry_1">
              <a:extLst>
                <a:ext uri="{FF2B5EF4-FFF2-40B4-BE49-F238E27FC236}">
                  <a16:creationId xmlns="" xmlns:a16="http://schemas.microsoft.com/office/drawing/2014/main" id="{44F2C27F-8665-4D0B-BB90-F0E7C3F9835E}"/>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27" name="直接连接符 3">
              <a:extLst>
                <a:ext uri="{FF2B5EF4-FFF2-40B4-BE49-F238E27FC236}">
                  <a16:creationId xmlns="" xmlns:a16="http://schemas.microsoft.com/office/drawing/2014/main" id="{BDED962D-D94A-4979-8C8C-4406A780FC8A}"/>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28" name="直接连接符 4">
              <a:extLst>
                <a:ext uri="{FF2B5EF4-FFF2-40B4-BE49-F238E27FC236}">
                  <a16:creationId xmlns="" xmlns:a16="http://schemas.microsoft.com/office/drawing/2014/main" id="{9BB33E14-4343-4AF8-BF30-6619C1A6E1C6}"/>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9004524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1333">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14:bounceEnd="41333">
                                          <p:cBhvr additive="base">
                                            <p:cTn id="7" dur="750" fill="hold"/>
                                            <p:tgtEl>
                                              <p:spTgt spid="53"/>
                                            </p:tgtEl>
                                            <p:attrNameLst>
                                              <p:attrName>ppt_x</p:attrName>
                                            </p:attrNameLst>
                                          </p:cBhvr>
                                          <p:tavLst>
                                            <p:tav tm="0">
                                              <p:val>
                                                <p:strVal val="0-#ppt_w/2"/>
                                              </p:val>
                                            </p:tav>
                                            <p:tav tm="100000">
                                              <p:val>
                                                <p:strVal val="#ppt_x"/>
                                              </p:val>
                                            </p:tav>
                                          </p:tavLst>
                                        </p:anim>
                                        <p:anim calcmode="lin" valueType="num" p14:bounceEnd="41333">
                                          <p:cBhvr additive="base">
                                            <p:cTn id="8" dur="750" fill="hold"/>
                                            <p:tgtEl>
                                              <p:spTgt spid="5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41333">
                                      <p:stCondLst>
                                        <p:cond delay="0"/>
                                      </p:stCondLst>
                                      <p:childTnLst>
                                        <p:set>
                                          <p:cBhvr>
                                            <p:cTn id="10" dur="1" fill="hold">
                                              <p:stCondLst>
                                                <p:cond delay="0"/>
                                              </p:stCondLst>
                                            </p:cTn>
                                            <p:tgtEl>
                                              <p:spTgt spid="116"/>
                                            </p:tgtEl>
                                            <p:attrNameLst>
                                              <p:attrName>style.visibility</p:attrName>
                                            </p:attrNameLst>
                                          </p:cBhvr>
                                          <p:to>
                                            <p:strVal val="visible"/>
                                          </p:to>
                                        </p:set>
                                        <p:anim calcmode="lin" valueType="num" p14:bounceEnd="41333">
                                          <p:cBhvr additive="base">
                                            <p:cTn id="11" dur="750" fill="hold"/>
                                            <p:tgtEl>
                                              <p:spTgt spid="116"/>
                                            </p:tgtEl>
                                            <p:attrNameLst>
                                              <p:attrName>ppt_x</p:attrName>
                                            </p:attrNameLst>
                                          </p:cBhvr>
                                          <p:tavLst>
                                            <p:tav tm="0">
                                              <p:val>
                                                <p:strVal val="0-#ppt_w/2"/>
                                              </p:val>
                                            </p:tav>
                                            <p:tav tm="100000">
                                              <p:val>
                                                <p:strVal val="#ppt_x"/>
                                              </p:val>
                                            </p:tav>
                                          </p:tavLst>
                                        </p:anim>
                                        <p:anim calcmode="lin" valueType="num" p14:bounceEnd="41333">
                                          <p:cBhvr additive="base">
                                            <p:cTn id="12" dur="750" fill="hold"/>
                                            <p:tgtEl>
                                              <p:spTgt spid="1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41333">
                                      <p:stCondLst>
                                        <p:cond delay="0"/>
                                      </p:stCondLst>
                                      <p:childTnLst>
                                        <p:set>
                                          <p:cBhvr>
                                            <p:cTn id="14" dur="1" fill="hold">
                                              <p:stCondLst>
                                                <p:cond delay="0"/>
                                              </p:stCondLst>
                                            </p:cTn>
                                            <p:tgtEl>
                                              <p:spTgt spid="101"/>
                                            </p:tgtEl>
                                            <p:attrNameLst>
                                              <p:attrName>style.visibility</p:attrName>
                                            </p:attrNameLst>
                                          </p:cBhvr>
                                          <p:to>
                                            <p:strVal val="visible"/>
                                          </p:to>
                                        </p:set>
                                        <p:anim calcmode="lin" valueType="num" p14:bounceEnd="41333">
                                          <p:cBhvr additive="base">
                                            <p:cTn id="15" dur="750" fill="hold"/>
                                            <p:tgtEl>
                                              <p:spTgt spid="101"/>
                                            </p:tgtEl>
                                            <p:attrNameLst>
                                              <p:attrName>ppt_x</p:attrName>
                                            </p:attrNameLst>
                                          </p:cBhvr>
                                          <p:tavLst>
                                            <p:tav tm="0">
                                              <p:val>
                                                <p:strVal val="1+#ppt_w/2"/>
                                              </p:val>
                                            </p:tav>
                                            <p:tav tm="100000">
                                              <p:val>
                                                <p:strVal val="#ppt_x"/>
                                              </p:val>
                                            </p:tav>
                                          </p:tavLst>
                                        </p:anim>
                                        <p:anim calcmode="lin" valueType="num" p14:bounceEnd="41333">
                                          <p:cBhvr additive="base">
                                            <p:cTn id="16" dur="750" fill="hold"/>
                                            <p:tgtEl>
                                              <p:spTgt spid="101"/>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41333">
                                      <p:stCondLst>
                                        <p:cond delay="0"/>
                                      </p:stCondLst>
                                      <p:childTnLst>
                                        <p:set>
                                          <p:cBhvr>
                                            <p:cTn id="18" dur="1" fill="hold">
                                              <p:stCondLst>
                                                <p:cond delay="0"/>
                                              </p:stCondLst>
                                            </p:cTn>
                                            <p:tgtEl>
                                              <p:spTgt spid="110"/>
                                            </p:tgtEl>
                                            <p:attrNameLst>
                                              <p:attrName>style.visibility</p:attrName>
                                            </p:attrNameLst>
                                          </p:cBhvr>
                                          <p:to>
                                            <p:strVal val="visible"/>
                                          </p:to>
                                        </p:set>
                                        <p:anim calcmode="lin" valueType="num" p14:bounceEnd="41333">
                                          <p:cBhvr additive="base">
                                            <p:cTn id="19" dur="750" fill="hold"/>
                                            <p:tgtEl>
                                              <p:spTgt spid="110"/>
                                            </p:tgtEl>
                                            <p:attrNameLst>
                                              <p:attrName>ppt_x</p:attrName>
                                            </p:attrNameLst>
                                          </p:cBhvr>
                                          <p:tavLst>
                                            <p:tav tm="0">
                                              <p:val>
                                                <p:strVal val="1+#ppt_w/2"/>
                                              </p:val>
                                            </p:tav>
                                            <p:tav tm="100000">
                                              <p:val>
                                                <p:strVal val="#ppt_x"/>
                                              </p:val>
                                            </p:tav>
                                          </p:tavLst>
                                        </p:anim>
                                        <p:anim calcmode="lin" valueType="num" p14:bounceEnd="41333">
                                          <p:cBhvr additive="base">
                                            <p:cTn id="20" dur="750" fill="hold"/>
                                            <p:tgtEl>
                                              <p:spTgt spid="1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750" fill="hold"/>
                                            <p:tgtEl>
                                              <p:spTgt spid="53"/>
                                            </p:tgtEl>
                                            <p:attrNameLst>
                                              <p:attrName>ppt_x</p:attrName>
                                            </p:attrNameLst>
                                          </p:cBhvr>
                                          <p:tavLst>
                                            <p:tav tm="0">
                                              <p:val>
                                                <p:strVal val="0-#ppt_w/2"/>
                                              </p:val>
                                            </p:tav>
                                            <p:tav tm="100000">
                                              <p:val>
                                                <p:strVal val="#ppt_x"/>
                                              </p:val>
                                            </p:tav>
                                          </p:tavLst>
                                        </p:anim>
                                        <p:anim calcmode="lin" valueType="num">
                                          <p:cBhvr additive="base">
                                            <p:cTn id="12" dur="750" fill="hold"/>
                                            <p:tgtEl>
                                              <p:spTgt spid="5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16"/>
                                            </p:tgtEl>
                                            <p:attrNameLst>
                                              <p:attrName>style.visibility</p:attrName>
                                            </p:attrNameLst>
                                          </p:cBhvr>
                                          <p:to>
                                            <p:strVal val="visible"/>
                                          </p:to>
                                        </p:set>
                                        <p:anim calcmode="lin" valueType="num">
                                          <p:cBhvr additive="base">
                                            <p:cTn id="15" dur="750" fill="hold"/>
                                            <p:tgtEl>
                                              <p:spTgt spid="116"/>
                                            </p:tgtEl>
                                            <p:attrNameLst>
                                              <p:attrName>ppt_x</p:attrName>
                                            </p:attrNameLst>
                                          </p:cBhvr>
                                          <p:tavLst>
                                            <p:tav tm="0">
                                              <p:val>
                                                <p:strVal val="0-#ppt_w/2"/>
                                              </p:val>
                                            </p:tav>
                                            <p:tav tm="100000">
                                              <p:val>
                                                <p:strVal val="#ppt_x"/>
                                              </p:val>
                                            </p:tav>
                                          </p:tavLst>
                                        </p:anim>
                                        <p:anim calcmode="lin" valueType="num">
                                          <p:cBhvr additive="base">
                                            <p:cTn id="16" dur="750" fill="hold"/>
                                            <p:tgtEl>
                                              <p:spTgt spid="11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1+#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110"/>
                                            </p:tgtEl>
                                            <p:attrNameLst>
                                              <p:attrName>style.visibility</p:attrName>
                                            </p:attrNameLst>
                                          </p:cBhvr>
                                          <p:to>
                                            <p:strVal val="visible"/>
                                          </p:to>
                                        </p:set>
                                        <p:anim calcmode="lin" valueType="num">
                                          <p:cBhvr additive="base">
                                            <p:cTn id="23" dur="750" fill="hold"/>
                                            <p:tgtEl>
                                              <p:spTgt spid="110"/>
                                            </p:tgtEl>
                                            <p:attrNameLst>
                                              <p:attrName>ppt_x</p:attrName>
                                            </p:attrNameLst>
                                          </p:cBhvr>
                                          <p:tavLst>
                                            <p:tav tm="0">
                                              <p:val>
                                                <p:strVal val="1+#ppt_w/2"/>
                                              </p:val>
                                            </p:tav>
                                            <p:tav tm="100000">
                                              <p:val>
                                                <p:strVal val="#ppt_x"/>
                                              </p:val>
                                            </p:tav>
                                          </p:tavLst>
                                        </p:anim>
                                        <p:anim calcmode="lin" valueType="num">
                                          <p:cBhvr additive="base">
                                            <p:cTn id="24" dur="750" fill="hold"/>
                                            <p:tgtEl>
                                              <p:spTgt spid="110"/>
                                            </p:tgtEl>
                                            <p:attrNameLst>
                                              <p:attrName>ppt_y</p:attrName>
                                            </p:attrNameLst>
                                          </p:cBhvr>
                                          <p:tavLst>
                                            <p:tav tm="0">
                                              <p:val>
                                                <p:strVal val="#ppt_y"/>
                                              </p:val>
                                            </p:tav>
                                            <p:tav tm="100000">
                                              <p:val>
                                                <p:strVal val="#ppt_y"/>
                                              </p:val>
                                            </p:tav>
                                          </p:tavLst>
                                        </p:anim>
                                      </p:childTnLst>
                                    </p:cTn>
                                  </p:par>
                                </p:childTnLst>
                              </p:cTn>
                            </p:par>
                            <p:par>
                              <p:cTn id="25" fill="hold">
                                <p:stCondLst>
                                  <p:cond delay="1250"/>
                                </p:stCondLst>
                                <p:childTnLst>
                                  <p:par>
                                    <p:cTn id="26" presetID="10" presetClass="entr" presetSubtype="0" fill="hold"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fade">
                                          <p:cBhvr>
                                            <p:cTn id="28" dur="500"/>
                                            <p:tgtEl>
                                              <p:spTgt spid="61"/>
                                            </p:tgtEl>
                                          </p:cBhvr>
                                        </p:animEffect>
                                      </p:childTnLst>
                                    </p:cTn>
                                  </p:par>
                                </p:childTnLst>
                              </p:cTn>
                            </p:par>
                            <p:par>
                              <p:cTn id="29" fill="hold">
                                <p:stCondLst>
                                  <p:cond delay="1750"/>
                                </p:stCondLst>
                                <p:childTnLst>
                                  <p:par>
                                    <p:cTn id="30" presetID="10" presetClass="entr" presetSubtype="0"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500"/>
                                            <p:tgtEl>
                                              <p:spTgt spid="2"/>
                                            </p:tgtEl>
                                          </p:cBhvr>
                                        </p:animEffect>
                                      </p:childTnLst>
                                    </p:cTn>
                                  </p:par>
                                </p:childTnLst>
                              </p:cTn>
                            </p:par>
                            <p:par>
                              <p:cTn id="33" fill="hold">
                                <p:stCondLst>
                                  <p:cond delay="2250"/>
                                </p:stCondLst>
                                <p:childTnLst>
                                  <p:par>
                                    <p:cTn id="34" presetID="10" presetClass="entr" presetSubtype="0" fill="hold" nodeType="afterEffect">
                                      <p:stCondLst>
                                        <p:cond delay="0"/>
                                      </p:stCondLst>
                                      <p:childTnLst>
                                        <p:set>
                                          <p:cBhvr>
                                            <p:cTn id="35" dur="1" fill="hold">
                                              <p:stCondLst>
                                                <p:cond delay="0"/>
                                              </p:stCondLst>
                                            </p:cTn>
                                            <p:tgtEl>
                                              <p:spTgt spid="59"/>
                                            </p:tgtEl>
                                            <p:attrNameLst>
                                              <p:attrName>style.visibility</p:attrName>
                                            </p:attrNameLst>
                                          </p:cBhvr>
                                          <p:to>
                                            <p:strVal val="visible"/>
                                          </p:to>
                                        </p:set>
                                        <p:animEffect transition="in" filter="fade">
                                          <p:cBhvr>
                                            <p:cTn id="36" dur="500"/>
                                            <p:tgtEl>
                                              <p:spTgt spid="59"/>
                                            </p:tgtEl>
                                          </p:cBhvr>
                                        </p:animEffect>
                                      </p:childTnLst>
                                    </p:cTn>
                                  </p:par>
                                  <p:par>
                                    <p:cTn id="37" presetID="10" presetClass="entr" presetSubtype="0" fill="hold" nodeType="withEffect">
                                      <p:stCondLst>
                                        <p:cond delay="0"/>
                                      </p:stCondLst>
                                      <p:childTnLst>
                                        <p:set>
                                          <p:cBhvr>
                                            <p:cTn id="38" dur="1" fill="hold">
                                              <p:stCondLst>
                                                <p:cond delay="0"/>
                                              </p:stCondLst>
                                            </p:cTn>
                                            <p:tgtEl>
                                              <p:spTgt spid="65"/>
                                            </p:tgtEl>
                                            <p:attrNameLst>
                                              <p:attrName>style.visibility</p:attrName>
                                            </p:attrNameLst>
                                          </p:cBhvr>
                                          <p:to>
                                            <p:strVal val="visible"/>
                                          </p:to>
                                        </p:set>
                                        <p:animEffect transition="in" filter="fade">
                                          <p:cBhvr>
                                            <p:cTn id="39" dur="500"/>
                                            <p:tgtEl>
                                              <p:spTgt spid="65"/>
                                            </p:tgtEl>
                                          </p:cBhvr>
                                        </p:animEffect>
                                      </p:childTnLst>
                                    </p:cTn>
                                  </p:par>
                                  <p:par>
                                    <p:cTn id="40" presetID="10" presetClass="entr" presetSubtype="0" fill="hold" nodeType="withEffect">
                                      <p:stCondLst>
                                        <p:cond delay="0"/>
                                      </p:stCondLst>
                                      <p:childTnLst>
                                        <p:set>
                                          <p:cBhvr>
                                            <p:cTn id="41" dur="1" fill="hold">
                                              <p:stCondLst>
                                                <p:cond delay="0"/>
                                              </p:stCondLst>
                                            </p:cTn>
                                            <p:tgtEl>
                                              <p:spTgt spid="66"/>
                                            </p:tgtEl>
                                            <p:attrNameLst>
                                              <p:attrName>style.visibility</p:attrName>
                                            </p:attrNameLst>
                                          </p:cBhvr>
                                          <p:to>
                                            <p:strVal val="visible"/>
                                          </p:to>
                                        </p:set>
                                        <p:animEffect transition="in" filter="fade">
                                          <p:cBhvr>
                                            <p:cTn id="4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2"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917AFB1C-6FD3-4CE2-A2DD-6AD452BA011E}"/>
              </a:ext>
            </a:extLst>
          </p:cNvPr>
          <p:cNvGrpSpPr/>
          <p:nvPr/>
        </p:nvGrpSpPr>
        <p:grpSpPr>
          <a:xfrm>
            <a:off x="1048078" y="844614"/>
            <a:ext cx="10196640" cy="3189056"/>
            <a:chOff x="1048078" y="844614"/>
            <a:chExt cx="10196640" cy="3189056"/>
          </a:xfrm>
        </p:grpSpPr>
        <p:grpSp>
          <p:nvGrpSpPr>
            <p:cNvPr id="9" name="组合 8"/>
            <p:cNvGrpSpPr/>
            <p:nvPr/>
          </p:nvGrpSpPr>
          <p:grpSpPr>
            <a:xfrm>
              <a:off x="1048078" y="2730808"/>
              <a:ext cx="2609524" cy="1302862"/>
              <a:chOff x="1249819" y="2496522"/>
              <a:chExt cx="2954205" cy="1474952"/>
            </a:xfrm>
          </p:grpSpPr>
          <p:sp>
            <p:nvSpPr>
              <p:cNvPr id="6" name="文本框 5"/>
              <p:cNvSpPr txBox="1"/>
              <p:nvPr/>
            </p:nvSpPr>
            <p:spPr>
              <a:xfrm>
                <a:off x="1291465" y="2496522"/>
                <a:ext cx="1196719" cy="1358876"/>
              </a:xfrm>
              <a:prstGeom prst="rect">
                <a:avLst/>
              </a:prstGeom>
              <a:noFill/>
            </p:spPr>
            <p:txBody>
              <a:bodyPr wrap="square" rtlCol="0">
                <a:spAutoFit/>
                <a:scene3d>
                  <a:camera prst="orthographicFront"/>
                  <a:lightRig rig="threePt" dir="t"/>
                </a:scene3d>
                <a:sp3d contourW="12700"/>
              </a:bodyPr>
              <a:lstStyle/>
              <a:p>
                <a:pPr algn="ctr"/>
                <a:r>
                  <a:rPr lang="en-US" altLang="zh-CN" sz="7200" dirty="0">
                    <a:solidFill>
                      <a:srgbClr val="132E4A"/>
                    </a:solidFill>
                    <a:latin typeface="方正兰亭超细黑简体" panose="02000000000000000000" pitchFamily="2" charset="-122"/>
                    <a:ea typeface="方正兰亭超细黑简体" panose="02000000000000000000" pitchFamily="2" charset="-122"/>
                  </a:rPr>
                  <a:t>1</a:t>
                </a:r>
                <a:endParaRPr lang="zh-CN" altLang="en-US" sz="7200" dirty="0">
                  <a:solidFill>
                    <a:srgbClr val="132E4A"/>
                  </a:solidFill>
                  <a:latin typeface="方正兰亭超细黑简体" panose="02000000000000000000" pitchFamily="2" charset="-122"/>
                  <a:ea typeface="方正兰亭超细黑简体" panose="02000000000000000000" pitchFamily="2" charset="-122"/>
                </a:endParaRPr>
              </a:p>
            </p:txBody>
          </p:sp>
          <p:sp>
            <p:nvSpPr>
              <p:cNvPr id="2" name="平行四边形 1"/>
              <p:cNvSpPr/>
              <p:nvPr/>
            </p:nvSpPr>
            <p:spPr>
              <a:xfrm rot="19932207">
                <a:off x="1249819" y="3137211"/>
                <a:ext cx="2954205" cy="834263"/>
              </a:xfrm>
              <a:prstGeom prst="parallelogram">
                <a:avLst>
                  <a:gd name="adj" fmla="val 52774"/>
                </a:avLst>
              </a:prstGeom>
              <a:solidFill>
                <a:schemeClr val="bg1"/>
              </a:solidFill>
              <a:ln w="28575">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方正兰亭超细黑简体" panose="02000000000000000000" pitchFamily="2" charset="-122"/>
                  <a:ea typeface="方正兰亭超细黑简体" panose="02000000000000000000" pitchFamily="2" charset="-122"/>
                </a:endParaRPr>
              </a:p>
            </p:txBody>
          </p:sp>
          <p:sp>
            <p:nvSpPr>
              <p:cNvPr id="7" name="文本框 6"/>
              <p:cNvSpPr txBox="1"/>
              <p:nvPr/>
            </p:nvSpPr>
            <p:spPr>
              <a:xfrm rot="19920000">
                <a:off x="1659410" y="3295992"/>
                <a:ext cx="2200746" cy="418116"/>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latin typeface="+mn-ea"/>
                  </a:rPr>
                  <a:t>添  加  标  题</a:t>
                </a:r>
                <a:endParaRPr lang="zh-CN" altLang="en-US" b="1" dirty="0">
                  <a:latin typeface="+mn-ea"/>
                </a:endParaRPr>
              </a:p>
            </p:txBody>
          </p:sp>
        </p:grpSp>
        <p:grpSp>
          <p:nvGrpSpPr>
            <p:cNvPr id="34" name="组合 33"/>
            <p:cNvGrpSpPr/>
            <p:nvPr/>
          </p:nvGrpSpPr>
          <p:grpSpPr>
            <a:xfrm>
              <a:off x="3577117" y="2730808"/>
              <a:ext cx="2609524" cy="1302862"/>
              <a:chOff x="1249819" y="2496522"/>
              <a:chExt cx="2954205" cy="1474952"/>
            </a:xfrm>
          </p:grpSpPr>
          <p:sp>
            <p:nvSpPr>
              <p:cNvPr id="35" name="文本框 34"/>
              <p:cNvSpPr txBox="1"/>
              <p:nvPr/>
            </p:nvSpPr>
            <p:spPr>
              <a:xfrm>
                <a:off x="1291465" y="2496522"/>
                <a:ext cx="1196719" cy="1358876"/>
              </a:xfrm>
              <a:prstGeom prst="rect">
                <a:avLst/>
              </a:prstGeom>
              <a:noFill/>
            </p:spPr>
            <p:txBody>
              <a:bodyPr wrap="square" rtlCol="0">
                <a:spAutoFit/>
                <a:scene3d>
                  <a:camera prst="orthographicFront"/>
                  <a:lightRig rig="threePt" dir="t"/>
                </a:scene3d>
                <a:sp3d contourW="12700"/>
              </a:bodyPr>
              <a:lstStyle/>
              <a:p>
                <a:pPr algn="ctr"/>
                <a:r>
                  <a:rPr lang="en-US" altLang="zh-CN" sz="7200" dirty="0">
                    <a:solidFill>
                      <a:srgbClr val="132E4A"/>
                    </a:solidFill>
                    <a:latin typeface="方正兰亭超细黑简体" panose="02000000000000000000" pitchFamily="2" charset="-122"/>
                    <a:ea typeface="方正兰亭超细黑简体" panose="02000000000000000000" pitchFamily="2" charset="-122"/>
                  </a:rPr>
                  <a:t>2</a:t>
                </a:r>
                <a:endParaRPr lang="zh-CN" altLang="en-US" sz="7200" dirty="0">
                  <a:solidFill>
                    <a:srgbClr val="132E4A"/>
                  </a:solidFill>
                  <a:latin typeface="方正兰亭超细黑简体" panose="02000000000000000000" pitchFamily="2" charset="-122"/>
                  <a:ea typeface="方正兰亭超细黑简体" panose="02000000000000000000" pitchFamily="2" charset="-122"/>
                </a:endParaRPr>
              </a:p>
            </p:txBody>
          </p:sp>
          <p:sp>
            <p:nvSpPr>
              <p:cNvPr id="36" name="平行四边形 35"/>
              <p:cNvSpPr/>
              <p:nvPr/>
            </p:nvSpPr>
            <p:spPr>
              <a:xfrm rot="19932207">
                <a:off x="1249819" y="3137211"/>
                <a:ext cx="2954205" cy="834263"/>
              </a:xfrm>
              <a:prstGeom prst="parallelogram">
                <a:avLst>
                  <a:gd name="adj" fmla="val 52774"/>
                </a:avLst>
              </a:prstGeom>
              <a:solidFill>
                <a:schemeClr val="bg1"/>
              </a:solidFill>
              <a:ln w="28575">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方正兰亭超细黑简体" panose="02000000000000000000" pitchFamily="2" charset="-122"/>
                  <a:ea typeface="方正兰亭超细黑简体" panose="02000000000000000000" pitchFamily="2" charset="-122"/>
                </a:endParaRPr>
              </a:p>
            </p:txBody>
          </p:sp>
          <p:sp>
            <p:nvSpPr>
              <p:cNvPr id="37" name="文本框 36"/>
              <p:cNvSpPr txBox="1"/>
              <p:nvPr/>
            </p:nvSpPr>
            <p:spPr>
              <a:xfrm rot="19920000">
                <a:off x="1659410" y="3295990"/>
                <a:ext cx="2200746" cy="418116"/>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latin typeface="+mn-ea"/>
                  </a:rPr>
                  <a:t>添  加  标  题</a:t>
                </a:r>
                <a:endParaRPr lang="zh-CN" altLang="en-US" b="1" dirty="0">
                  <a:latin typeface="+mn-ea"/>
                </a:endParaRPr>
              </a:p>
            </p:txBody>
          </p:sp>
        </p:grpSp>
        <p:grpSp>
          <p:nvGrpSpPr>
            <p:cNvPr id="38" name="组合 37"/>
            <p:cNvGrpSpPr/>
            <p:nvPr/>
          </p:nvGrpSpPr>
          <p:grpSpPr>
            <a:xfrm>
              <a:off x="6106156" y="2730808"/>
              <a:ext cx="2609524" cy="1302862"/>
              <a:chOff x="1249819" y="2496522"/>
              <a:chExt cx="2954205" cy="1474952"/>
            </a:xfrm>
          </p:grpSpPr>
          <p:sp>
            <p:nvSpPr>
              <p:cNvPr id="39" name="文本框 38"/>
              <p:cNvSpPr txBox="1"/>
              <p:nvPr/>
            </p:nvSpPr>
            <p:spPr>
              <a:xfrm>
                <a:off x="1291465" y="2496522"/>
                <a:ext cx="1196719" cy="1358876"/>
              </a:xfrm>
              <a:prstGeom prst="rect">
                <a:avLst/>
              </a:prstGeom>
              <a:noFill/>
            </p:spPr>
            <p:txBody>
              <a:bodyPr wrap="square" rtlCol="0">
                <a:spAutoFit/>
                <a:scene3d>
                  <a:camera prst="orthographicFront"/>
                  <a:lightRig rig="threePt" dir="t"/>
                </a:scene3d>
                <a:sp3d contourW="12700"/>
              </a:bodyPr>
              <a:lstStyle/>
              <a:p>
                <a:pPr algn="ctr"/>
                <a:r>
                  <a:rPr lang="en-US" altLang="zh-CN" sz="7200" dirty="0">
                    <a:solidFill>
                      <a:srgbClr val="132E4A"/>
                    </a:solidFill>
                    <a:latin typeface="方正兰亭超细黑简体" panose="02000000000000000000" pitchFamily="2" charset="-122"/>
                    <a:ea typeface="方正兰亭超细黑简体" panose="02000000000000000000" pitchFamily="2" charset="-122"/>
                  </a:rPr>
                  <a:t>3</a:t>
                </a:r>
                <a:endParaRPr lang="zh-CN" altLang="en-US" sz="7200" dirty="0">
                  <a:solidFill>
                    <a:srgbClr val="132E4A"/>
                  </a:solidFill>
                  <a:latin typeface="方正兰亭超细黑简体" panose="02000000000000000000" pitchFamily="2" charset="-122"/>
                  <a:ea typeface="方正兰亭超细黑简体" panose="02000000000000000000" pitchFamily="2" charset="-122"/>
                </a:endParaRPr>
              </a:p>
            </p:txBody>
          </p:sp>
          <p:sp>
            <p:nvSpPr>
              <p:cNvPr id="40" name="平行四边形 39"/>
              <p:cNvSpPr/>
              <p:nvPr/>
            </p:nvSpPr>
            <p:spPr>
              <a:xfrm rot="19932207">
                <a:off x="1249819" y="3137211"/>
                <a:ext cx="2954205" cy="834263"/>
              </a:xfrm>
              <a:prstGeom prst="parallelogram">
                <a:avLst>
                  <a:gd name="adj" fmla="val 52774"/>
                </a:avLst>
              </a:prstGeom>
              <a:solidFill>
                <a:schemeClr val="bg1"/>
              </a:solidFill>
              <a:ln w="28575">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方正兰亭超细黑简体" panose="02000000000000000000" pitchFamily="2" charset="-122"/>
                  <a:ea typeface="方正兰亭超细黑简体" panose="02000000000000000000" pitchFamily="2" charset="-122"/>
                </a:endParaRPr>
              </a:p>
            </p:txBody>
          </p:sp>
          <p:sp>
            <p:nvSpPr>
              <p:cNvPr id="41" name="文本框 40"/>
              <p:cNvSpPr txBox="1"/>
              <p:nvPr/>
            </p:nvSpPr>
            <p:spPr>
              <a:xfrm rot="19920000">
                <a:off x="1659410" y="3295992"/>
                <a:ext cx="2200746" cy="418116"/>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latin typeface="+mn-ea"/>
                  </a:rPr>
                  <a:t>添  加  标  题</a:t>
                </a:r>
                <a:endParaRPr lang="zh-CN" altLang="en-US" b="1" dirty="0">
                  <a:latin typeface="+mn-ea"/>
                </a:endParaRPr>
              </a:p>
            </p:txBody>
          </p:sp>
        </p:grpSp>
        <p:grpSp>
          <p:nvGrpSpPr>
            <p:cNvPr id="42" name="组合 41"/>
            <p:cNvGrpSpPr/>
            <p:nvPr/>
          </p:nvGrpSpPr>
          <p:grpSpPr>
            <a:xfrm>
              <a:off x="8635194" y="2730808"/>
              <a:ext cx="2609524" cy="1302862"/>
              <a:chOff x="1249819" y="2496522"/>
              <a:chExt cx="2954205" cy="1474952"/>
            </a:xfrm>
          </p:grpSpPr>
          <p:sp>
            <p:nvSpPr>
              <p:cNvPr id="43" name="文本框 42"/>
              <p:cNvSpPr txBox="1"/>
              <p:nvPr/>
            </p:nvSpPr>
            <p:spPr>
              <a:xfrm>
                <a:off x="1291464" y="2496522"/>
                <a:ext cx="1196719" cy="1358876"/>
              </a:xfrm>
              <a:prstGeom prst="rect">
                <a:avLst/>
              </a:prstGeom>
              <a:noFill/>
            </p:spPr>
            <p:txBody>
              <a:bodyPr wrap="square" rtlCol="0">
                <a:spAutoFit/>
                <a:scene3d>
                  <a:camera prst="orthographicFront"/>
                  <a:lightRig rig="threePt" dir="t"/>
                </a:scene3d>
                <a:sp3d contourW="12700"/>
              </a:bodyPr>
              <a:lstStyle/>
              <a:p>
                <a:pPr algn="ctr"/>
                <a:r>
                  <a:rPr lang="en-US" altLang="zh-CN" sz="7200" dirty="0">
                    <a:solidFill>
                      <a:srgbClr val="132E4A"/>
                    </a:solidFill>
                    <a:latin typeface="方正兰亭超细黑简体" panose="02000000000000000000" pitchFamily="2" charset="-122"/>
                    <a:ea typeface="方正兰亭超细黑简体" panose="02000000000000000000" pitchFamily="2" charset="-122"/>
                  </a:rPr>
                  <a:t>4</a:t>
                </a:r>
                <a:endParaRPr lang="zh-CN" altLang="en-US" sz="7200" dirty="0">
                  <a:solidFill>
                    <a:srgbClr val="132E4A"/>
                  </a:solidFill>
                  <a:latin typeface="方正兰亭超细黑简体" panose="02000000000000000000" pitchFamily="2" charset="-122"/>
                  <a:ea typeface="方正兰亭超细黑简体" panose="02000000000000000000" pitchFamily="2" charset="-122"/>
                </a:endParaRPr>
              </a:p>
            </p:txBody>
          </p:sp>
          <p:sp>
            <p:nvSpPr>
              <p:cNvPr id="44" name="平行四边形 43"/>
              <p:cNvSpPr/>
              <p:nvPr/>
            </p:nvSpPr>
            <p:spPr>
              <a:xfrm rot="19932207">
                <a:off x="1249819" y="3137211"/>
                <a:ext cx="2954205" cy="834263"/>
              </a:xfrm>
              <a:prstGeom prst="parallelogram">
                <a:avLst>
                  <a:gd name="adj" fmla="val 52774"/>
                </a:avLst>
              </a:prstGeom>
              <a:solidFill>
                <a:schemeClr val="bg1"/>
              </a:solidFill>
              <a:ln w="28575">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方正兰亭超细黑简体" panose="02000000000000000000" pitchFamily="2" charset="-122"/>
                  <a:ea typeface="方正兰亭超细黑简体" panose="02000000000000000000" pitchFamily="2" charset="-122"/>
                </a:endParaRPr>
              </a:p>
            </p:txBody>
          </p:sp>
          <p:sp>
            <p:nvSpPr>
              <p:cNvPr id="45" name="文本框 44"/>
              <p:cNvSpPr txBox="1"/>
              <p:nvPr/>
            </p:nvSpPr>
            <p:spPr>
              <a:xfrm rot="19920000">
                <a:off x="1659410" y="3295992"/>
                <a:ext cx="2200746" cy="418116"/>
              </a:xfrm>
              <a:prstGeom prst="rect">
                <a:avLst/>
              </a:prstGeom>
              <a:noFill/>
            </p:spPr>
            <p:txBody>
              <a:bodyPr wrap="square" rtlCol="0">
                <a:spAutoFit/>
                <a:scene3d>
                  <a:camera prst="orthographicFront"/>
                  <a:lightRig rig="threePt" dir="t"/>
                </a:scene3d>
                <a:sp3d contourW="12700"/>
              </a:bodyPr>
              <a:lstStyle/>
              <a:p>
                <a:pPr algn="ctr"/>
                <a:r>
                  <a:rPr lang="zh-CN" altLang="en-US" b="1" dirty="0" smtClean="0">
                    <a:latin typeface="+mn-ea"/>
                  </a:rPr>
                  <a:t>添  加  标  题</a:t>
                </a:r>
                <a:endParaRPr lang="zh-CN" altLang="en-US" b="1" dirty="0">
                  <a:latin typeface="+mn-ea"/>
                </a:endParaRPr>
              </a:p>
            </p:txBody>
          </p:sp>
        </p:grpSp>
        <p:sp>
          <p:nvSpPr>
            <p:cNvPr id="47" name="文本框 46"/>
            <p:cNvSpPr txBox="1"/>
            <p:nvPr/>
          </p:nvSpPr>
          <p:spPr>
            <a:xfrm>
              <a:off x="3500070" y="844614"/>
              <a:ext cx="5285745" cy="923330"/>
            </a:xfrm>
            <a:prstGeom prst="rect">
              <a:avLst/>
            </a:prstGeom>
            <a:noFill/>
          </p:spPr>
          <p:txBody>
            <a:bodyPr wrap="square" rtlCol="0">
              <a:spAutoFit/>
              <a:scene3d>
                <a:camera prst="orthographicFront"/>
                <a:lightRig rig="threePt" dir="t"/>
              </a:scene3d>
              <a:sp3d contourW="12700"/>
            </a:bodyPr>
            <a:lstStyle/>
            <a:p>
              <a:pPr algn="ctr"/>
              <a:r>
                <a:rPr lang="en-US" altLang="zh-CN" sz="5400" dirty="0">
                  <a:solidFill>
                    <a:srgbClr val="132E4A"/>
                  </a:solidFill>
                  <a:latin typeface="+mn-ea"/>
                </a:rPr>
                <a:t>CONTENTS</a:t>
              </a:r>
              <a:endParaRPr lang="zh-CN" altLang="en-US" sz="5400" dirty="0">
                <a:solidFill>
                  <a:srgbClr val="132E4A"/>
                </a:solidFill>
                <a:latin typeface="+mn-ea"/>
              </a:endParaRPr>
            </a:p>
          </p:txBody>
        </p:sp>
      </p:grpSp>
    </p:spTree>
    <p:extLst>
      <p:ext uri="{BB962C8B-B14F-4D97-AF65-F5344CB8AC3E}">
        <p14:creationId xmlns:p14="http://schemas.microsoft.com/office/powerpoint/2010/main" val="4095588673"/>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extBox 2"/>
          <p:cNvSpPr txBox="1"/>
          <p:nvPr/>
        </p:nvSpPr>
        <p:spPr>
          <a:xfrm>
            <a:off x="4656667" y="2070076"/>
            <a:ext cx="2878667" cy="748988"/>
          </a:xfrm>
          <a:prstGeom prst="rect">
            <a:avLst/>
          </a:prstGeom>
          <a:noFill/>
          <a:ln>
            <a:noFill/>
          </a:ln>
        </p:spPr>
        <p:txBody>
          <a:bodyPr wrap="square" rtlCol="0">
            <a:spAutoFit/>
          </a:bodyPr>
          <a:lstStyle/>
          <a:p>
            <a:pPr algn="ctr"/>
            <a:r>
              <a:rPr lang="en-US" altLang="zh-CN" sz="4267" dirty="0">
                <a:latin typeface="Myriad Pro Light" pitchFamily="34" charset="0"/>
              </a:rPr>
              <a:t>Part four</a:t>
            </a:r>
            <a:endParaRPr lang="zh-CN" altLang="en-US" sz="4267" dirty="0">
              <a:latin typeface="Myriad Pro Light" pitchFamily="34" charset="0"/>
            </a:endParaRPr>
          </a:p>
        </p:txBody>
      </p:sp>
      <p:sp>
        <p:nvSpPr>
          <p:cNvPr id="5" name="矩形 4"/>
          <p:cNvSpPr/>
          <p:nvPr/>
        </p:nvSpPr>
        <p:spPr>
          <a:xfrm>
            <a:off x="3875314" y="3023989"/>
            <a:ext cx="4295964" cy="584775"/>
          </a:xfrm>
          <a:prstGeom prst="rect">
            <a:avLst/>
          </a:prstGeom>
          <a:ln>
            <a:noFill/>
          </a:ln>
        </p:spPr>
        <p:txBody>
          <a:bodyPr wrap="square">
            <a:spAutoFit/>
          </a:bodyPr>
          <a:lstStyle/>
          <a:p>
            <a:pPr algn="ctr"/>
            <a:r>
              <a:rPr lang="zh-CN" altLang="en-US" sz="3200" dirty="0" smtClean="0">
                <a:latin typeface="+mn-ea"/>
              </a:rPr>
              <a:t>添   加   标   题</a:t>
            </a:r>
            <a:endParaRPr lang="zh-CN" altLang="en-US" sz="3200" dirty="0">
              <a:latin typeface="+mn-ea"/>
            </a:endParaRPr>
          </a:p>
        </p:txBody>
      </p:sp>
      <p:grpSp>
        <p:nvGrpSpPr>
          <p:cNvPr id="6" name="组合 5"/>
          <p:cNvGrpSpPr/>
          <p:nvPr/>
        </p:nvGrpSpPr>
        <p:grpSpPr>
          <a:xfrm>
            <a:off x="3875314" y="2444568"/>
            <a:ext cx="4295963" cy="871810"/>
            <a:chOff x="2906485" y="1833428"/>
            <a:chExt cx="3221971" cy="653859"/>
          </a:xfrm>
        </p:grpSpPr>
        <p:cxnSp>
          <p:nvCxnSpPr>
            <p:cNvPr id="7" name="肘形连接符 6"/>
            <p:cNvCxnSpPr>
              <a:cxnSpLocks/>
              <a:stCxn id="4" idx="3"/>
              <a:endCxn id="5" idx="3"/>
            </p:cNvCxnSpPr>
            <p:nvPr/>
          </p:nvCxnSpPr>
          <p:spPr>
            <a:xfrm>
              <a:off x="5651498" y="1833430"/>
              <a:ext cx="476958" cy="653857"/>
            </a:xfrm>
            <a:prstGeom prst="bentConnector3">
              <a:avLst>
                <a:gd name="adj1" fmla="val 135947"/>
              </a:avLst>
            </a:prstGeom>
            <a:ln>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8" name="肘形连接符 7"/>
            <p:cNvCxnSpPr>
              <a:cxnSpLocks/>
              <a:stCxn id="4" idx="1"/>
              <a:endCxn id="5" idx="1"/>
            </p:cNvCxnSpPr>
            <p:nvPr/>
          </p:nvCxnSpPr>
          <p:spPr>
            <a:xfrm rot="10800000" flipV="1">
              <a:off x="2906485" y="1833428"/>
              <a:ext cx="586014" cy="653856"/>
            </a:xfrm>
            <a:prstGeom prst="bentConnector3">
              <a:avLst>
                <a:gd name="adj1" fmla="val 129257"/>
              </a:avLst>
            </a:prstGeom>
            <a:ln>
              <a:solidFill>
                <a:srgbClr val="132E4A"/>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p:nvCxnSpPr>
        <p:spPr>
          <a:xfrm rot="960000" flipH="1">
            <a:off x="3558693" y="3510130"/>
            <a:ext cx="1053892" cy="1053892"/>
          </a:xfrm>
          <a:prstGeom prst="line">
            <a:avLst/>
          </a:prstGeom>
          <a:ln w="9525">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693439" y="3690256"/>
            <a:ext cx="2552199" cy="1414704"/>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7388774" y="908721"/>
            <a:ext cx="2233591" cy="1238100"/>
          </a:xfrm>
          <a:prstGeom prst="line">
            <a:avLst/>
          </a:prstGeom>
          <a:ln w="9525">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7896201" y="1733013"/>
            <a:ext cx="893679" cy="495377"/>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sp>
        <p:nvSpPr>
          <p:cNvPr id="13" name="燕尾形 12"/>
          <p:cNvSpPr/>
          <p:nvPr/>
        </p:nvSpPr>
        <p:spPr>
          <a:xfrm rot="5400000">
            <a:off x="5885978" y="5394218"/>
            <a:ext cx="420047" cy="690077"/>
          </a:xfrm>
          <a:prstGeom prst="chevron">
            <a:avLst>
              <a:gd name="adj" fmla="val 92744"/>
            </a:avLst>
          </a:prstGeom>
          <a:solidFill>
            <a:srgbClr val="132E4A"/>
          </a:solidFill>
          <a:ln w="9525">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4" name="TextBox 39"/>
          <p:cNvSpPr txBox="1"/>
          <p:nvPr/>
        </p:nvSpPr>
        <p:spPr>
          <a:xfrm>
            <a:off x="5405925" y="5109986"/>
            <a:ext cx="1380153" cy="338554"/>
          </a:xfrm>
          <a:prstGeom prst="rect">
            <a:avLst/>
          </a:prstGeom>
          <a:noFill/>
          <a:ln>
            <a:noFill/>
          </a:ln>
        </p:spPr>
        <p:txBody>
          <a:bodyPr wrap="square" rtlCol="0">
            <a:spAutoFit/>
          </a:bodyPr>
          <a:lstStyle/>
          <a:p>
            <a:pPr algn="ctr"/>
            <a:r>
              <a:rPr lang="en-US" altLang="zh-CN" sz="1600" dirty="0">
                <a:latin typeface="Myriad Pro Light" pitchFamily="34" charset="0"/>
              </a:rPr>
              <a:t>Trust me</a:t>
            </a:r>
            <a:endParaRPr lang="zh-CN" altLang="en-US" sz="1600" dirty="0">
              <a:latin typeface="Myriad Pro Light" pitchFamily="34" charset="0"/>
            </a:endParaRPr>
          </a:p>
        </p:txBody>
      </p:sp>
    </p:spTree>
    <p:extLst>
      <p:ext uri="{BB962C8B-B14F-4D97-AF65-F5344CB8AC3E}">
        <p14:creationId xmlns:p14="http://schemas.microsoft.com/office/powerpoint/2010/main" val="289468880"/>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02"/>
                                        <p:tgtEl>
                                          <p:spTgt spid="4"/>
                                        </p:tgtEl>
                                      </p:cBhvr>
                                    </p:animEffect>
                                  </p:childTnLst>
                                </p:cTn>
                              </p:par>
                            </p:childTnLst>
                          </p:cTn>
                        </p:par>
                        <p:par>
                          <p:cTn id="8" fill="hold">
                            <p:stCondLst>
                              <p:cond delay="1202"/>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901"/>
                                        <p:tgtEl>
                                          <p:spTgt spid="5"/>
                                        </p:tgtEl>
                                      </p:cBhvr>
                                    </p:animEffect>
                                  </p:childTnLst>
                                </p:cTn>
                              </p:par>
                            </p:childTnLst>
                          </p:cTn>
                        </p:par>
                        <p:par>
                          <p:cTn id="12" fill="hold">
                            <p:stCondLst>
                              <p:cond delay="2103"/>
                            </p:stCondLst>
                            <p:childTnLst>
                              <p:par>
                                <p:cTn id="13" presetID="21"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2102"/>
                                        <p:tgtEl>
                                          <p:spTgt spid="6"/>
                                        </p:tgtEl>
                                      </p:cBhvr>
                                    </p:animEffect>
                                  </p:childTnLst>
                                </p:cTn>
                              </p:par>
                            </p:childTnLst>
                          </p:cTn>
                        </p:par>
                        <p:par>
                          <p:cTn id="16" fill="hold">
                            <p:stCondLst>
                              <p:cond delay="4205"/>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601"/>
                                        <p:tgtEl>
                                          <p:spTgt spid="11"/>
                                        </p:tgtEl>
                                      </p:cBhvr>
                                    </p:animEffect>
                                  </p:childTnLst>
                                </p:cTn>
                              </p:par>
                              <p:par>
                                <p:cTn id="20" presetID="22" presetClass="entr" presetSubtype="8"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601"/>
                                        <p:tgtEl>
                                          <p:spTgt spid="12"/>
                                        </p:tgtEl>
                                      </p:cBhvr>
                                    </p:animEffect>
                                  </p:childTnLst>
                                </p:cTn>
                              </p:par>
                              <p:par>
                                <p:cTn id="23" presetID="22" presetClass="entr" presetSubtype="2"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right)">
                                      <p:cBhvr>
                                        <p:cTn id="25" dur="601"/>
                                        <p:tgtEl>
                                          <p:spTgt spid="9"/>
                                        </p:tgtEl>
                                      </p:cBhvr>
                                    </p:animEffect>
                                  </p:childTnLst>
                                </p:cTn>
                              </p:par>
                              <p:par>
                                <p:cTn id="26" presetID="2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601"/>
                                        <p:tgtEl>
                                          <p:spTgt spid="10"/>
                                        </p:tgtEl>
                                      </p:cBhvr>
                                    </p:animEffect>
                                  </p:childTnLst>
                                </p:cTn>
                              </p:par>
                            </p:childTnLst>
                          </p:cTn>
                        </p:par>
                        <p:par>
                          <p:cTn id="29" fill="hold">
                            <p:stCondLst>
                              <p:cond delay="4806"/>
                            </p:stCondLst>
                            <p:childTnLst>
                              <p:par>
                                <p:cTn id="30" presetID="22" presetClass="entr" presetSubtype="1"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up)">
                                      <p:cBhvr>
                                        <p:cTn id="32" dur="601"/>
                                        <p:tgtEl>
                                          <p:spTgt spid="14"/>
                                        </p:tgtEl>
                                      </p:cBhvr>
                                    </p:animEffect>
                                  </p:childTnLst>
                                </p:cTn>
                              </p:par>
                            </p:childTnLst>
                          </p:cTn>
                        </p:par>
                        <p:par>
                          <p:cTn id="33" fill="hold">
                            <p:stCondLst>
                              <p:cond delay="5407"/>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60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3" grpId="0" animBg="1"/>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B339863B-A24F-4797-9C5E-AFE0D38C706E}"/>
              </a:ext>
            </a:extLst>
          </p:cNvPr>
          <p:cNvSpPr/>
          <p:nvPr/>
        </p:nvSpPr>
        <p:spPr>
          <a:xfrm>
            <a:off x="879375" y="1535482"/>
            <a:ext cx="10185555" cy="3965330"/>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文本框 76"/>
          <p:cNvSpPr txBox="1"/>
          <p:nvPr/>
        </p:nvSpPr>
        <p:spPr>
          <a:xfrm>
            <a:off x="7718963" y="4893215"/>
            <a:ext cx="3122140" cy="61863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65000"/>
                    <a:lumOff val="3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sp>
        <p:nvSpPr>
          <p:cNvPr id="88" name="文本框 87">
            <a:extLst>
              <a:ext uri="{FF2B5EF4-FFF2-40B4-BE49-F238E27FC236}">
                <a16:creationId xmlns="" xmlns:a16="http://schemas.microsoft.com/office/drawing/2014/main" id="{576FDE95-E02B-4CFE-BB99-BF3FA66B74CB}"/>
              </a:ext>
            </a:extLst>
          </p:cNvPr>
          <p:cNvSpPr txBox="1"/>
          <p:nvPr/>
        </p:nvSpPr>
        <p:spPr>
          <a:xfrm>
            <a:off x="2125727" y="5944236"/>
            <a:ext cx="9206457" cy="252313"/>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65000"/>
                    <a:lumOff val="3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sp>
        <p:nvSpPr>
          <p:cNvPr id="5" name="矩形 4">
            <a:extLst>
              <a:ext uri="{FF2B5EF4-FFF2-40B4-BE49-F238E27FC236}">
                <a16:creationId xmlns="" xmlns:a16="http://schemas.microsoft.com/office/drawing/2014/main" id="{6E5E1D6D-3465-4C0F-B79A-2DB617C33FC2}"/>
              </a:ext>
            </a:extLst>
          </p:cNvPr>
          <p:cNvSpPr/>
          <p:nvPr/>
        </p:nvSpPr>
        <p:spPr>
          <a:xfrm>
            <a:off x="2751035" y="1401988"/>
            <a:ext cx="2568835" cy="4218094"/>
          </a:xfrm>
          <a:prstGeom prst="rect">
            <a:avLst/>
          </a:prstGeom>
          <a:solidFill>
            <a:srgbClr val="17324D">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文本框 77"/>
          <p:cNvSpPr txBox="1"/>
          <p:nvPr/>
        </p:nvSpPr>
        <p:spPr>
          <a:xfrm>
            <a:off x="2929026" y="3518147"/>
            <a:ext cx="2212851" cy="105734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100" dirty="0">
                <a:solidFill>
                  <a:schemeClr val="bg1"/>
                </a:solidFill>
                <a:latin typeface="Century Gothic" panose="020B0502020202020204" pitchFamily="34" charset="0"/>
                <a:ea typeface="+mj-ea"/>
              </a:rPr>
              <a:t>The user can demonstrate on a projector or computer, or print the presentation and make it into a film to be used in a wider field.</a:t>
            </a:r>
          </a:p>
        </p:txBody>
      </p:sp>
      <p:sp>
        <p:nvSpPr>
          <p:cNvPr id="18" name="矩形 17">
            <a:extLst>
              <a:ext uri="{FF2B5EF4-FFF2-40B4-BE49-F238E27FC236}">
                <a16:creationId xmlns="" xmlns:a16="http://schemas.microsoft.com/office/drawing/2014/main" id="{CA11BE76-144B-4B10-B755-3F42874FC63A}"/>
              </a:ext>
            </a:extLst>
          </p:cNvPr>
          <p:cNvSpPr/>
          <p:nvPr/>
        </p:nvSpPr>
        <p:spPr>
          <a:xfrm>
            <a:off x="2540689" y="2497545"/>
            <a:ext cx="2241974"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bg1"/>
                </a:solidFill>
                <a:latin typeface="等线" panose="02010600030101010101" pitchFamily="2" charset="-122"/>
                <a:ea typeface="等线" panose="02010600030101010101" pitchFamily="2" charset="-122"/>
              </a:rPr>
              <a:t>标题文字添加</a:t>
            </a:r>
          </a:p>
        </p:txBody>
      </p:sp>
      <p:grpSp>
        <p:nvGrpSpPr>
          <p:cNvPr id="14" name="组合 13">
            <a:extLst>
              <a:ext uri="{FF2B5EF4-FFF2-40B4-BE49-F238E27FC236}">
                <a16:creationId xmlns="" xmlns:a16="http://schemas.microsoft.com/office/drawing/2014/main" id="{ADE16B13-3064-46E9-BC71-72028A575856}"/>
              </a:ext>
            </a:extLst>
          </p:cNvPr>
          <p:cNvGrpSpPr/>
          <p:nvPr/>
        </p:nvGrpSpPr>
        <p:grpSpPr>
          <a:xfrm>
            <a:off x="143922" y="223365"/>
            <a:ext cx="11887200" cy="307777"/>
            <a:chOff x="143922" y="775815"/>
            <a:chExt cx="11887200" cy="307777"/>
          </a:xfrm>
        </p:grpSpPr>
        <p:sp>
          <p:nvSpPr>
            <p:cNvPr id="15" name="MH_Entry_1">
              <a:extLst>
                <a:ext uri="{FF2B5EF4-FFF2-40B4-BE49-F238E27FC236}">
                  <a16:creationId xmlns="" xmlns:a16="http://schemas.microsoft.com/office/drawing/2014/main" id="{B9A186FA-32E8-46EE-9CEC-A947DF3546FB}"/>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16" name="直接连接符 3">
              <a:extLst>
                <a:ext uri="{FF2B5EF4-FFF2-40B4-BE49-F238E27FC236}">
                  <a16:creationId xmlns="" xmlns:a16="http://schemas.microsoft.com/office/drawing/2014/main" id="{49246A05-7C72-4F04-9BEE-70C4A8A4FA79}"/>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7" name="直接连接符 4">
              <a:extLst>
                <a:ext uri="{FF2B5EF4-FFF2-40B4-BE49-F238E27FC236}">
                  <a16:creationId xmlns="" xmlns:a16="http://schemas.microsoft.com/office/drawing/2014/main" id="{36AF8911-0D76-414F-9F65-D9DFEE83CD06}"/>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22124735"/>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left)">
                                      <p:cBhvr>
                                        <p:cTn id="11" dur="500"/>
                                        <p:tgtEl>
                                          <p:spTgt spid="77"/>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78"/>
                                        </p:tgtEl>
                                        <p:attrNameLst>
                                          <p:attrName>style.visibility</p:attrName>
                                        </p:attrNameLst>
                                      </p:cBhvr>
                                      <p:to>
                                        <p:strVal val="visible"/>
                                      </p:to>
                                    </p:set>
                                    <p:animEffect transition="in" filter="wipe(left)">
                                      <p:cBhvr>
                                        <p:cTn id="14" dur="500"/>
                                        <p:tgtEl>
                                          <p:spTgt spid="78"/>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88"/>
                                        </p:tgtEl>
                                        <p:attrNameLst>
                                          <p:attrName>style.visibility</p:attrName>
                                        </p:attrNameLst>
                                      </p:cBhvr>
                                      <p:to>
                                        <p:strVal val="visible"/>
                                      </p:to>
                                    </p:set>
                                    <p:animEffect transition="in" filter="wipe(left)">
                                      <p:cBhvr>
                                        <p:cTn id="1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88" grpId="0"/>
      <p:bldP spid="5" grpId="0" animBg="1"/>
      <p:bldP spid="78"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9" name="圆角矩形 8"/>
          <p:cNvSpPr/>
          <p:nvPr/>
        </p:nvSpPr>
        <p:spPr>
          <a:xfrm>
            <a:off x="969660" y="2423726"/>
            <a:ext cx="2811780" cy="594360"/>
          </a:xfrm>
          <a:prstGeom prst="roundRect">
            <a:avLst/>
          </a:prstGeom>
          <a:solidFill>
            <a:schemeClr val="bg1">
              <a:lumMod val="95000"/>
            </a:schemeClr>
          </a:solid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132E4A"/>
                </a:solidFill>
                <a:latin typeface="等线" panose="02010600030101010101" pitchFamily="2" charset="-122"/>
                <a:ea typeface="等线" panose="02010600030101010101" pitchFamily="2" charset="-122"/>
              </a:rPr>
              <a:t>点击添加标题</a:t>
            </a:r>
          </a:p>
        </p:txBody>
      </p:sp>
      <p:sp>
        <p:nvSpPr>
          <p:cNvPr id="28" name="圆角矩形 27"/>
          <p:cNvSpPr/>
          <p:nvPr/>
        </p:nvSpPr>
        <p:spPr>
          <a:xfrm>
            <a:off x="4752101" y="2419539"/>
            <a:ext cx="2811780" cy="594360"/>
          </a:xfrm>
          <a:prstGeom prst="roundRect">
            <a:avLst/>
          </a:prstGeom>
          <a:solidFill>
            <a:schemeClr val="bg1">
              <a:lumMod val="95000"/>
            </a:schemeClr>
          </a:solid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132E4A"/>
                </a:solidFill>
                <a:latin typeface="等线" panose="02010600030101010101" pitchFamily="2" charset="-122"/>
                <a:ea typeface="等线" panose="02010600030101010101" pitchFamily="2" charset="-122"/>
              </a:rPr>
              <a:t>点击添加标题</a:t>
            </a:r>
          </a:p>
        </p:txBody>
      </p:sp>
      <p:sp>
        <p:nvSpPr>
          <p:cNvPr id="29" name="圆角矩形 28"/>
          <p:cNvSpPr/>
          <p:nvPr/>
        </p:nvSpPr>
        <p:spPr>
          <a:xfrm>
            <a:off x="8534544" y="2423726"/>
            <a:ext cx="2811780" cy="594360"/>
          </a:xfrm>
          <a:prstGeom prst="roundRect">
            <a:avLst/>
          </a:prstGeom>
          <a:solidFill>
            <a:schemeClr val="bg1">
              <a:lumMod val="95000"/>
            </a:schemeClr>
          </a:solid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132E4A"/>
                </a:solidFill>
                <a:latin typeface="等线" panose="02010600030101010101" pitchFamily="2" charset="-122"/>
                <a:ea typeface="等线" panose="02010600030101010101" pitchFamily="2" charset="-122"/>
              </a:rPr>
              <a:t>点击添加标题</a:t>
            </a:r>
          </a:p>
        </p:txBody>
      </p:sp>
      <p:sp>
        <p:nvSpPr>
          <p:cNvPr id="30" name="圆角矩形 29"/>
          <p:cNvSpPr/>
          <p:nvPr/>
        </p:nvSpPr>
        <p:spPr>
          <a:xfrm>
            <a:off x="884807" y="2337111"/>
            <a:ext cx="2981486" cy="767590"/>
          </a:xfrm>
          <a:prstGeom prst="roundRect">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563A8"/>
              </a:solidFill>
              <a:latin typeface="等线" panose="02010600030101010101" pitchFamily="2" charset="-122"/>
              <a:ea typeface="等线" panose="02010600030101010101" pitchFamily="2" charset="-122"/>
            </a:endParaRPr>
          </a:p>
        </p:txBody>
      </p:sp>
      <p:sp>
        <p:nvSpPr>
          <p:cNvPr id="31" name="圆角矩形 30"/>
          <p:cNvSpPr/>
          <p:nvPr/>
        </p:nvSpPr>
        <p:spPr>
          <a:xfrm>
            <a:off x="4667250" y="2337111"/>
            <a:ext cx="2981486" cy="767590"/>
          </a:xfrm>
          <a:prstGeom prst="roundRect">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563A8"/>
              </a:solidFill>
              <a:latin typeface="等线" panose="02010600030101010101" pitchFamily="2" charset="-122"/>
              <a:ea typeface="等线" panose="02010600030101010101" pitchFamily="2" charset="-122"/>
            </a:endParaRPr>
          </a:p>
        </p:txBody>
      </p:sp>
      <p:sp>
        <p:nvSpPr>
          <p:cNvPr id="32" name="圆角矩形 31"/>
          <p:cNvSpPr/>
          <p:nvPr/>
        </p:nvSpPr>
        <p:spPr>
          <a:xfrm>
            <a:off x="8449692" y="2337111"/>
            <a:ext cx="2981486" cy="767590"/>
          </a:xfrm>
          <a:prstGeom prst="roundRect">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563A8"/>
              </a:solidFill>
              <a:latin typeface="等线" panose="02010600030101010101" pitchFamily="2" charset="-122"/>
              <a:ea typeface="等线" panose="02010600030101010101" pitchFamily="2" charset="-122"/>
            </a:endParaRPr>
          </a:p>
        </p:txBody>
      </p:sp>
      <p:sp>
        <p:nvSpPr>
          <p:cNvPr id="33" name="矩形 32"/>
          <p:cNvSpPr/>
          <p:nvPr/>
        </p:nvSpPr>
        <p:spPr>
          <a:xfrm>
            <a:off x="639505" y="3447566"/>
            <a:ext cx="3472089" cy="1938992"/>
          </a:xfrm>
          <a:prstGeom prst="rect">
            <a:avLst/>
          </a:prstGeom>
        </p:spPr>
        <p:txBody>
          <a:bodyPr wrap="square">
            <a:spAutoFit/>
          </a:bodyPr>
          <a:lstStyle/>
          <a:p>
            <a:pPr>
              <a:lnSpc>
                <a:spcPct val="150000"/>
              </a:lnSpc>
            </a:pPr>
            <a:r>
              <a:rPr lang="zh-CN" altLang="en-US" sz="2000" b="1"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请添加文字描述请添加文字描述请添加文字描述请添加文字描述请添加文字描述请添加文字描述</a:t>
            </a:r>
          </a:p>
        </p:txBody>
      </p:sp>
      <p:sp>
        <p:nvSpPr>
          <p:cNvPr id="34" name="矩形 33"/>
          <p:cNvSpPr/>
          <p:nvPr/>
        </p:nvSpPr>
        <p:spPr>
          <a:xfrm>
            <a:off x="4421947" y="3447566"/>
            <a:ext cx="3472089" cy="1938992"/>
          </a:xfrm>
          <a:prstGeom prst="rect">
            <a:avLst/>
          </a:prstGeom>
        </p:spPr>
        <p:txBody>
          <a:bodyPr wrap="square">
            <a:spAutoFit/>
          </a:bodyPr>
          <a:lstStyle/>
          <a:p>
            <a:pPr>
              <a:lnSpc>
                <a:spcPct val="150000"/>
              </a:lnSpc>
            </a:pPr>
            <a:r>
              <a:rPr lang="zh-CN" altLang="en-US" sz="2000" b="1"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请添加文字描述请添加文字描述请添加文字描述请添加文字描述请添加文字描述请添加文字描述</a:t>
            </a:r>
          </a:p>
        </p:txBody>
      </p:sp>
      <p:sp>
        <p:nvSpPr>
          <p:cNvPr id="35" name="矩形 34"/>
          <p:cNvSpPr/>
          <p:nvPr/>
        </p:nvSpPr>
        <p:spPr>
          <a:xfrm>
            <a:off x="8204390" y="3447566"/>
            <a:ext cx="3472089" cy="1477328"/>
          </a:xfrm>
          <a:prstGeom prst="rect">
            <a:avLst/>
          </a:prstGeom>
        </p:spPr>
        <p:txBody>
          <a:bodyPr wrap="square">
            <a:spAutoFit/>
          </a:bodyPr>
          <a:lstStyle/>
          <a:p>
            <a:pPr>
              <a:lnSpc>
                <a:spcPct val="150000"/>
              </a:lnSpc>
            </a:pPr>
            <a:r>
              <a:rPr lang="zh-CN" altLang="en-US" sz="2000" b="1"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请添加文字描述请添加文字描述请添加文字描述请添加文字描述</a:t>
            </a:r>
          </a:p>
        </p:txBody>
      </p:sp>
      <p:sp>
        <p:nvSpPr>
          <p:cNvPr id="11" name="右箭头 10"/>
          <p:cNvSpPr/>
          <p:nvPr/>
        </p:nvSpPr>
        <p:spPr>
          <a:xfrm>
            <a:off x="4003881" y="2463731"/>
            <a:ext cx="525780" cy="514350"/>
          </a:xfrm>
          <a:prstGeom prst="rightArrow">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563A8"/>
              </a:solidFill>
              <a:latin typeface="等线" panose="02010600030101010101" pitchFamily="2" charset="-122"/>
              <a:ea typeface="等线" panose="02010600030101010101" pitchFamily="2" charset="-122"/>
            </a:endParaRPr>
          </a:p>
        </p:txBody>
      </p:sp>
      <p:sp>
        <p:nvSpPr>
          <p:cNvPr id="36" name="右箭头 35"/>
          <p:cNvSpPr/>
          <p:nvPr/>
        </p:nvSpPr>
        <p:spPr>
          <a:xfrm>
            <a:off x="7786324" y="2463731"/>
            <a:ext cx="525780" cy="514350"/>
          </a:xfrm>
          <a:prstGeom prst="rightArrow">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563A8"/>
              </a:solidFill>
              <a:latin typeface="等线" panose="02010600030101010101" pitchFamily="2" charset="-122"/>
              <a:ea typeface="等线" panose="02010600030101010101" pitchFamily="2" charset="-122"/>
            </a:endParaRPr>
          </a:p>
        </p:txBody>
      </p:sp>
      <p:grpSp>
        <p:nvGrpSpPr>
          <p:cNvPr id="16" name="组合 15">
            <a:extLst>
              <a:ext uri="{FF2B5EF4-FFF2-40B4-BE49-F238E27FC236}">
                <a16:creationId xmlns="" xmlns:a16="http://schemas.microsoft.com/office/drawing/2014/main" id="{E91B9790-859E-4551-9767-82C8E39A1D3F}"/>
              </a:ext>
            </a:extLst>
          </p:cNvPr>
          <p:cNvGrpSpPr/>
          <p:nvPr/>
        </p:nvGrpSpPr>
        <p:grpSpPr>
          <a:xfrm>
            <a:off x="143922" y="223365"/>
            <a:ext cx="11887200" cy="307777"/>
            <a:chOff x="143922" y="775815"/>
            <a:chExt cx="11887200" cy="307777"/>
          </a:xfrm>
        </p:grpSpPr>
        <p:sp>
          <p:nvSpPr>
            <p:cNvPr id="17" name="MH_Entry_1">
              <a:extLst>
                <a:ext uri="{FF2B5EF4-FFF2-40B4-BE49-F238E27FC236}">
                  <a16:creationId xmlns="" xmlns:a16="http://schemas.microsoft.com/office/drawing/2014/main" id="{3EA6CCAA-D534-4427-9CD2-99406F1DD94C}"/>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18" name="直接连接符 3">
              <a:extLst>
                <a:ext uri="{FF2B5EF4-FFF2-40B4-BE49-F238E27FC236}">
                  <a16:creationId xmlns="" xmlns:a16="http://schemas.microsoft.com/office/drawing/2014/main" id="{616A7946-B564-41CA-89F3-BFBBB2840685}"/>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9" name="直接连接符 4">
              <a:extLst>
                <a:ext uri="{FF2B5EF4-FFF2-40B4-BE49-F238E27FC236}">
                  <a16:creationId xmlns="" xmlns:a16="http://schemas.microsoft.com/office/drawing/2014/main" id="{B8ED999C-ED27-4131-B5DD-1B4CEE357823}"/>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985366"/>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grpSp>
        <p:nvGrpSpPr>
          <p:cNvPr id="23" name="组合 22"/>
          <p:cNvGrpSpPr/>
          <p:nvPr/>
        </p:nvGrpSpPr>
        <p:grpSpPr>
          <a:xfrm>
            <a:off x="6832587" y="1836742"/>
            <a:ext cx="4227298" cy="682841"/>
            <a:chOff x="7523107" y="3331677"/>
            <a:chExt cx="4227298" cy="682841"/>
          </a:xfrm>
        </p:grpSpPr>
        <p:sp>
          <p:nvSpPr>
            <p:cNvPr id="24" name="矩形 23"/>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25" name="文本框 24"/>
            <p:cNvSpPr txBox="1"/>
            <p:nvPr/>
          </p:nvSpPr>
          <p:spPr>
            <a:xfrm>
              <a:off x="7523107" y="3641467"/>
              <a:ext cx="4227298" cy="3730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26" name="组合 25"/>
          <p:cNvGrpSpPr/>
          <p:nvPr/>
        </p:nvGrpSpPr>
        <p:grpSpPr>
          <a:xfrm>
            <a:off x="6832587" y="2802092"/>
            <a:ext cx="4227298" cy="682841"/>
            <a:chOff x="7523107" y="3331677"/>
            <a:chExt cx="4227298" cy="682841"/>
          </a:xfrm>
        </p:grpSpPr>
        <p:sp>
          <p:nvSpPr>
            <p:cNvPr id="27" name="矩形 26"/>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28" name="文本框 27"/>
            <p:cNvSpPr txBox="1"/>
            <p:nvPr/>
          </p:nvSpPr>
          <p:spPr>
            <a:xfrm>
              <a:off x="7523107" y="3641467"/>
              <a:ext cx="4227298" cy="3730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29" name="组合 28"/>
          <p:cNvGrpSpPr/>
          <p:nvPr/>
        </p:nvGrpSpPr>
        <p:grpSpPr>
          <a:xfrm>
            <a:off x="6832587" y="3767442"/>
            <a:ext cx="4227298" cy="682841"/>
            <a:chOff x="7523107" y="3331677"/>
            <a:chExt cx="4227298" cy="682841"/>
          </a:xfrm>
        </p:grpSpPr>
        <p:sp>
          <p:nvSpPr>
            <p:cNvPr id="30" name="矩形 29"/>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31" name="文本框 30"/>
            <p:cNvSpPr txBox="1"/>
            <p:nvPr/>
          </p:nvSpPr>
          <p:spPr>
            <a:xfrm>
              <a:off x="7523107" y="3641467"/>
              <a:ext cx="4227298" cy="3730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32" name="组合 31"/>
          <p:cNvGrpSpPr/>
          <p:nvPr/>
        </p:nvGrpSpPr>
        <p:grpSpPr>
          <a:xfrm>
            <a:off x="6832587" y="4732792"/>
            <a:ext cx="4227298" cy="682841"/>
            <a:chOff x="7523107" y="3331677"/>
            <a:chExt cx="4227298" cy="682841"/>
          </a:xfrm>
        </p:grpSpPr>
        <p:sp>
          <p:nvSpPr>
            <p:cNvPr id="33" name="矩形 32"/>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34" name="文本框 33"/>
            <p:cNvSpPr txBox="1"/>
            <p:nvPr/>
          </p:nvSpPr>
          <p:spPr>
            <a:xfrm>
              <a:off x="7523107" y="3641467"/>
              <a:ext cx="4227298" cy="3730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aphicFrame>
        <p:nvGraphicFramePr>
          <p:cNvPr id="4" name="图表 3">
            <a:extLst>
              <a:ext uri="{FF2B5EF4-FFF2-40B4-BE49-F238E27FC236}">
                <a16:creationId xmlns="" xmlns:a16="http://schemas.microsoft.com/office/drawing/2014/main" id="{0A117405-E36E-4FFC-BCED-D36D648B45AD}"/>
              </a:ext>
            </a:extLst>
          </p:cNvPr>
          <p:cNvGraphicFramePr/>
          <p:nvPr>
            <p:extLst/>
          </p:nvPr>
        </p:nvGraphicFramePr>
        <p:xfrm>
          <a:off x="1008925" y="1880216"/>
          <a:ext cx="5249500" cy="3499667"/>
        </p:xfrm>
        <a:graphic>
          <a:graphicData uri="http://schemas.openxmlformats.org/drawingml/2006/chart">
            <c:chart xmlns:c="http://schemas.openxmlformats.org/drawingml/2006/chart" xmlns:r="http://schemas.openxmlformats.org/officeDocument/2006/relationships" r:id="rId4"/>
          </a:graphicData>
        </a:graphic>
      </p:graphicFrame>
      <p:sp>
        <p:nvSpPr>
          <p:cNvPr id="2" name="矩形 1">
            <a:extLst>
              <a:ext uri="{FF2B5EF4-FFF2-40B4-BE49-F238E27FC236}">
                <a16:creationId xmlns="" xmlns:a16="http://schemas.microsoft.com/office/drawing/2014/main" id="{69D86ADA-592D-4BA5-B0F7-CDD82909CF2F}"/>
              </a:ext>
            </a:extLst>
          </p:cNvPr>
          <p:cNvSpPr/>
          <p:nvPr/>
        </p:nvSpPr>
        <p:spPr>
          <a:xfrm>
            <a:off x="6571921" y="1482850"/>
            <a:ext cx="45719" cy="4128629"/>
          </a:xfrm>
          <a:prstGeom prst="rect">
            <a:avLst/>
          </a:prstGeom>
          <a:solidFill>
            <a:srgbClr val="1732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a:extLst>
              <a:ext uri="{FF2B5EF4-FFF2-40B4-BE49-F238E27FC236}">
                <a16:creationId xmlns="" xmlns:a16="http://schemas.microsoft.com/office/drawing/2014/main" id="{241F6EED-51C1-4BC7-AB38-2FEC7F6C0A4B}"/>
              </a:ext>
            </a:extLst>
          </p:cNvPr>
          <p:cNvGrpSpPr/>
          <p:nvPr/>
        </p:nvGrpSpPr>
        <p:grpSpPr>
          <a:xfrm>
            <a:off x="143922" y="223365"/>
            <a:ext cx="11887200" cy="307777"/>
            <a:chOff x="143922" y="775815"/>
            <a:chExt cx="11887200" cy="307777"/>
          </a:xfrm>
        </p:grpSpPr>
        <p:sp>
          <p:nvSpPr>
            <p:cNvPr id="38" name="MH_Entry_1">
              <a:extLst>
                <a:ext uri="{FF2B5EF4-FFF2-40B4-BE49-F238E27FC236}">
                  <a16:creationId xmlns="" xmlns:a16="http://schemas.microsoft.com/office/drawing/2014/main" id="{9BFBB467-D2B1-4C42-B0C3-FCF7C3624E4D}"/>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39" name="直接连接符 3">
              <a:extLst>
                <a:ext uri="{FF2B5EF4-FFF2-40B4-BE49-F238E27FC236}">
                  <a16:creationId xmlns="" xmlns:a16="http://schemas.microsoft.com/office/drawing/2014/main" id="{B36EA434-2DE6-49FD-B5B1-960F9FFF4446}"/>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40" name="直接连接符 4">
              <a:extLst>
                <a:ext uri="{FF2B5EF4-FFF2-40B4-BE49-F238E27FC236}">
                  <a16:creationId xmlns="" xmlns:a16="http://schemas.microsoft.com/office/drawing/2014/main" id="{8285E52C-8BF9-4109-AC88-146C5DE37124}"/>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7719693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left)">
                                      <p:cBhvr>
                                        <p:cTn id="15" dur="500"/>
                                        <p:tgtEl>
                                          <p:spTgt spid="2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D6000263-E9DD-4AC7-A616-C0C246340DFE}"/>
              </a:ext>
            </a:extLst>
          </p:cNvPr>
          <p:cNvGrpSpPr/>
          <p:nvPr/>
        </p:nvGrpSpPr>
        <p:grpSpPr>
          <a:xfrm>
            <a:off x="4441371" y="1197161"/>
            <a:ext cx="7309710" cy="4065244"/>
            <a:chOff x="2663388" y="2198646"/>
            <a:chExt cx="7309710" cy="4065244"/>
          </a:xfrm>
        </p:grpSpPr>
        <p:sp>
          <p:nvSpPr>
            <p:cNvPr id="14" name="PA_文本框 11">
              <a:extLst>
                <a:ext uri="{FF2B5EF4-FFF2-40B4-BE49-F238E27FC236}">
                  <a16:creationId xmlns="" xmlns:a16="http://schemas.microsoft.com/office/drawing/2014/main" id="{EDB0BCC6-23B9-4791-B4EF-7E4FCE5305BE}"/>
                </a:ext>
              </a:extLst>
            </p:cNvPr>
            <p:cNvSpPr txBox="1"/>
            <p:nvPr>
              <p:custDataLst>
                <p:tags r:id="rId1"/>
              </p:custDataLst>
            </p:nvPr>
          </p:nvSpPr>
          <p:spPr>
            <a:xfrm>
              <a:off x="3606817" y="3518108"/>
              <a:ext cx="6366281" cy="1015663"/>
            </a:xfrm>
            <a:prstGeom prst="rect">
              <a:avLst/>
            </a:prstGeom>
            <a:noFill/>
          </p:spPr>
          <p:txBody>
            <a:bodyPr wrap="square" rtlCol="0">
              <a:spAutoFit/>
            </a:bodyPr>
            <a:lstStyle/>
            <a:p>
              <a:pPr algn="dist"/>
              <a:r>
                <a:rPr lang="zh-CN" altLang="en-US" sz="6000" b="1" dirty="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感谢您的观看</a:t>
              </a:r>
            </a:p>
          </p:txBody>
        </p:sp>
        <p:sp>
          <p:nvSpPr>
            <p:cNvPr id="15" name="PA_文本框 28">
              <a:extLst>
                <a:ext uri="{FF2B5EF4-FFF2-40B4-BE49-F238E27FC236}">
                  <a16:creationId xmlns="" xmlns:a16="http://schemas.microsoft.com/office/drawing/2014/main" id="{B437B00A-333C-46CF-947A-165C429D64BB}"/>
                </a:ext>
              </a:extLst>
            </p:cNvPr>
            <p:cNvSpPr txBox="1"/>
            <p:nvPr>
              <p:custDataLst>
                <p:tags r:id="rId2"/>
              </p:custDataLst>
            </p:nvPr>
          </p:nvSpPr>
          <p:spPr>
            <a:xfrm>
              <a:off x="2663388" y="4553136"/>
              <a:ext cx="7214459" cy="523220"/>
            </a:xfrm>
            <a:prstGeom prst="rect">
              <a:avLst/>
            </a:prstGeom>
            <a:noFill/>
          </p:spPr>
          <p:txBody>
            <a:bodyPr wrap="square" rtlCol="0">
              <a:spAutoFit/>
            </a:bodyPr>
            <a:lstStyle/>
            <a:p>
              <a:pPr lvl="0" algn="r" eaLnBrk="0" fontAlgn="base" hangingPunct="0">
                <a:spcBef>
                  <a:spcPct val="0"/>
                </a:spcBef>
                <a:spcAft>
                  <a:spcPct val="0"/>
                </a:spcAft>
              </a:pPr>
              <a:r>
                <a:rPr lang="en-US" altLang="zh-CN" sz="1400" dirty="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Without ideal, life is a desert, not angry; Without ideal, life is like night, without light; Without ideal, life is like a maze, without direction.</a:t>
              </a:r>
            </a:p>
          </p:txBody>
        </p:sp>
        <p:sp>
          <p:nvSpPr>
            <p:cNvPr id="16" name="PA_文本框 29">
              <a:extLst>
                <a:ext uri="{FF2B5EF4-FFF2-40B4-BE49-F238E27FC236}">
                  <a16:creationId xmlns="" xmlns:a16="http://schemas.microsoft.com/office/drawing/2014/main" id="{3D504F59-BEDB-4DA9-9210-81BA2501E694}"/>
                </a:ext>
              </a:extLst>
            </p:cNvPr>
            <p:cNvSpPr txBox="1"/>
            <p:nvPr>
              <p:custDataLst>
                <p:tags r:id="rId3"/>
              </p:custDataLst>
            </p:nvPr>
          </p:nvSpPr>
          <p:spPr>
            <a:xfrm>
              <a:off x="6894258" y="5340560"/>
              <a:ext cx="2931847" cy="923330"/>
            </a:xfrm>
            <a:prstGeom prst="rect">
              <a:avLst/>
            </a:prstGeom>
            <a:noFill/>
          </p:spPr>
          <p:txBody>
            <a:bodyPr wrap="square" rtlCol="0" anchor="ctr" anchorCtr="0">
              <a:spAutoFit/>
            </a:bodyPr>
            <a:lstStyle/>
            <a:p>
              <a:pPr algn="r">
                <a:lnSpc>
                  <a:spcPct val="150000"/>
                </a:lnSpc>
              </a:pPr>
              <a:r>
                <a:rPr lang="zh-CN" altLang="en-US" dirty="0">
                  <a:solidFill>
                    <a:srgbClr val="132E4A"/>
                  </a:solidFill>
                  <a:latin typeface="+mn-ea"/>
                  <a:sym typeface="iekie-Weilaiti" panose="02010601030101010101" pitchFamily="2" charset="-128"/>
                </a:rPr>
                <a:t>汇报人</a:t>
              </a:r>
              <a:r>
                <a:rPr lang="zh-CN" altLang="en-US" dirty="0" smtClean="0">
                  <a:solidFill>
                    <a:srgbClr val="132E4A"/>
                  </a:solidFill>
                  <a:latin typeface="+mn-ea"/>
                  <a:sym typeface="iekie-Weilaiti" panose="02010601030101010101" pitchFamily="2" charset="-128"/>
                </a:rPr>
                <a:t>：第一</a:t>
              </a:r>
              <a:r>
                <a:rPr lang="en-US" altLang="zh-CN" dirty="0" smtClean="0">
                  <a:solidFill>
                    <a:srgbClr val="132E4A"/>
                  </a:solidFill>
                  <a:latin typeface="+mn-ea"/>
                  <a:sym typeface="iekie-Weilaiti" panose="02010601030101010101" pitchFamily="2" charset="-128"/>
                </a:rPr>
                <a:t>PPT</a:t>
              </a:r>
              <a:endParaRPr lang="en-US" altLang="zh-CN" dirty="0">
                <a:solidFill>
                  <a:srgbClr val="132E4A"/>
                </a:solidFill>
                <a:latin typeface="+mn-ea"/>
                <a:sym typeface="iekie-Weilaiti" panose="02010601030101010101" pitchFamily="2" charset="-128"/>
              </a:endParaRPr>
            </a:p>
            <a:p>
              <a:pPr algn="r">
                <a:lnSpc>
                  <a:spcPct val="150000"/>
                </a:lnSpc>
              </a:pPr>
              <a:r>
                <a:rPr lang="zh-CN" altLang="en-US" dirty="0">
                  <a:solidFill>
                    <a:srgbClr val="132E4A"/>
                  </a:solidFill>
                  <a:effectLst/>
                  <a:latin typeface="+mn-ea"/>
                  <a:sym typeface="iekie-Weilaiti" panose="02010601030101010101" pitchFamily="2" charset="-128"/>
                </a:rPr>
                <a:t>汇报时间</a:t>
              </a:r>
              <a:r>
                <a:rPr lang="zh-CN" altLang="en-US" dirty="0" smtClean="0">
                  <a:solidFill>
                    <a:srgbClr val="132E4A"/>
                  </a:solidFill>
                  <a:effectLst/>
                  <a:latin typeface="+mn-ea"/>
                  <a:sym typeface="iekie-Weilaiti" panose="02010601030101010101" pitchFamily="2" charset="-128"/>
                </a:rPr>
                <a:t>：</a:t>
              </a:r>
              <a:r>
                <a:rPr lang="en-US" altLang="zh-CN" dirty="0" smtClean="0">
                  <a:solidFill>
                    <a:srgbClr val="132E4A"/>
                  </a:solidFill>
                  <a:effectLst/>
                  <a:latin typeface="+mn-ea"/>
                  <a:sym typeface="iekie-Weilaiti" panose="02010601030101010101" pitchFamily="2" charset="-128"/>
                </a:rPr>
                <a:t>201X.XX.XX</a:t>
              </a:r>
              <a:endParaRPr lang="en-US" altLang="zh-CN" dirty="0">
                <a:solidFill>
                  <a:srgbClr val="132E4A"/>
                </a:solidFill>
                <a:effectLst/>
                <a:latin typeface="+mn-ea"/>
                <a:sym typeface="iekie-Weilaiti" panose="02010601030101010101" pitchFamily="2" charset="-128"/>
              </a:endParaRPr>
            </a:p>
          </p:txBody>
        </p:sp>
        <p:sp>
          <p:nvSpPr>
            <p:cNvPr id="17" name="PA_文本框 11">
              <a:extLst>
                <a:ext uri="{FF2B5EF4-FFF2-40B4-BE49-F238E27FC236}">
                  <a16:creationId xmlns="" xmlns:a16="http://schemas.microsoft.com/office/drawing/2014/main" id="{15144238-EF41-4A3E-89DB-603B09422A17}"/>
                </a:ext>
              </a:extLst>
            </p:cNvPr>
            <p:cNvSpPr txBox="1"/>
            <p:nvPr>
              <p:custDataLst>
                <p:tags r:id="rId4"/>
              </p:custDataLst>
            </p:nvPr>
          </p:nvSpPr>
          <p:spPr>
            <a:xfrm>
              <a:off x="6451463" y="2198646"/>
              <a:ext cx="3374642" cy="1569660"/>
            </a:xfrm>
            <a:prstGeom prst="rect">
              <a:avLst/>
            </a:prstGeom>
            <a:noFill/>
          </p:spPr>
          <p:txBody>
            <a:bodyPr wrap="none" rtlCol="0">
              <a:spAutoFit/>
            </a:bodyPr>
            <a:lstStyle/>
            <a:p>
              <a:pPr algn="r"/>
              <a:r>
                <a:rPr lang="en-US" altLang="zh-CN" sz="9600" dirty="0" smtClean="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201X</a:t>
              </a:r>
              <a:endParaRPr lang="zh-CN" altLang="en-US" sz="9600" dirty="0">
                <a:solidFill>
                  <a:srgbClr val="132E4A"/>
                </a:solidFill>
                <a:latin typeface="等线 Light" panose="02010600030101010101" pitchFamily="2" charset="-122"/>
                <a:ea typeface="等线 Light" panose="02010600030101010101" pitchFamily="2" charset="-122"/>
                <a:sym typeface="iekie-Weilaiti" panose="02010601030101010101" pitchFamily="2" charset="-128"/>
              </a:endParaRPr>
            </a:p>
          </p:txBody>
        </p:sp>
      </p:grpSp>
    </p:spTree>
    <p:extLst>
      <p:ext uri="{BB962C8B-B14F-4D97-AF65-F5344CB8AC3E}">
        <p14:creationId xmlns:p14="http://schemas.microsoft.com/office/powerpoint/2010/main" val="3081956865"/>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70076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extBox 2"/>
          <p:cNvSpPr txBox="1"/>
          <p:nvPr/>
        </p:nvSpPr>
        <p:spPr>
          <a:xfrm>
            <a:off x="4656667" y="2070076"/>
            <a:ext cx="2878667" cy="748988"/>
          </a:xfrm>
          <a:prstGeom prst="rect">
            <a:avLst/>
          </a:prstGeom>
          <a:noFill/>
          <a:ln>
            <a:noFill/>
          </a:ln>
        </p:spPr>
        <p:txBody>
          <a:bodyPr wrap="square" rtlCol="0">
            <a:spAutoFit/>
          </a:bodyPr>
          <a:lstStyle/>
          <a:p>
            <a:pPr algn="ctr"/>
            <a:r>
              <a:rPr lang="en-US" altLang="zh-CN" sz="4267" dirty="0">
                <a:latin typeface="Myriad Pro Light" pitchFamily="34" charset="0"/>
              </a:rPr>
              <a:t>Part one</a:t>
            </a:r>
            <a:endParaRPr lang="zh-CN" altLang="en-US" sz="4267" dirty="0">
              <a:latin typeface="Myriad Pro Light" pitchFamily="34" charset="0"/>
            </a:endParaRPr>
          </a:p>
        </p:txBody>
      </p:sp>
      <p:sp>
        <p:nvSpPr>
          <p:cNvPr id="5" name="矩形 4"/>
          <p:cNvSpPr/>
          <p:nvPr/>
        </p:nvSpPr>
        <p:spPr>
          <a:xfrm>
            <a:off x="3875314" y="3023989"/>
            <a:ext cx="4295964" cy="584775"/>
          </a:xfrm>
          <a:prstGeom prst="rect">
            <a:avLst/>
          </a:prstGeom>
          <a:ln>
            <a:noFill/>
          </a:ln>
        </p:spPr>
        <p:txBody>
          <a:bodyPr wrap="square">
            <a:spAutoFit/>
          </a:bodyPr>
          <a:lstStyle/>
          <a:p>
            <a:pPr algn="ctr"/>
            <a:r>
              <a:rPr lang="zh-CN" altLang="en-US" sz="3200" dirty="0" smtClean="0">
                <a:latin typeface="+mn-ea"/>
              </a:rPr>
              <a:t>添   加   标   题</a:t>
            </a:r>
            <a:endParaRPr lang="zh-CN" altLang="en-US" sz="3200" dirty="0">
              <a:latin typeface="+mn-ea"/>
            </a:endParaRPr>
          </a:p>
        </p:txBody>
      </p:sp>
      <p:grpSp>
        <p:nvGrpSpPr>
          <p:cNvPr id="6" name="组合 5"/>
          <p:cNvGrpSpPr/>
          <p:nvPr/>
        </p:nvGrpSpPr>
        <p:grpSpPr>
          <a:xfrm>
            <a:off x="3875314" y="2444568"/>
            <a:ext cx="4295963" cy="871810"/>
            <a:chOff x="2906485" y="1833428"/>
            <a:chExt cx="3221971" cy="653859"/>
          </a:xfrm>
        </p:grpSpPr>
        <p:cxnSp>
          <p:nvCxnSpPr>
            <p:cNvPr id="7" name="肘形连接符 6"/>
            <p:cNvCxnSpPr>
              <a:cxnSpLocks/>
              <a:stCxn id="4" idx="3"/>
              <a:endCxn id="5" idx="3"/>
            </p:cNvCxnSpPr>
            <p:nvPr/>
          </p:nvCxnSpPr>
          <p:spPr>
            <a:xfrm>
              <a:off x="5651498" y="1833430"/>
              <a:ext cx="476958" cy="653857"/>
            </a:xfrm>
            <a:prstGeom prst="bentConnector3">
              <a:avLst>
                <a:gd name="adj1" fmla="val 135947"/>
              </a:avLst>
            </a:prstGeom>
            <a:ln>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8" name="肘形连接符 7"/>
            <p:cNvCxnSpPr>
              <a:cxnSpLocks/>
              <a:stCxn id="4" idx="1"/>
              <a:endCxn id="5" idx="1"/>
            </p:cNvCxnSpPr>
            <p:nvPr/>
          </p:nvCxnSpPr>
          <p:spPr>
            <a:xfrm rot="10800000" flipV="1">
              <a:off x="2906485" y="1833428"/>
              <a:ext cx="586014" cy="653856"/>
            </a:xfrm>
            <a:prstGeom prst="bentConnector3">
              <a:avLst>
                <a:gd name="adj1" fmla="val 129257"/>
              </a:avLst>
            </a:prstGeom>
            <a:ln>
              <a:solidFill>
                <a:srgbClr val="132E4A"/>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p:nvCxnSpPr>
        <p:spPr>
          <a:xfrm rot="960000" flipH="1">
            <a:off x="3558693" y="3510130"/>
            <a:ext cx="1053892" cy="1053892"/>
          </a:xfrm>
          <a:prstGeom prst="line">
            <a:avLst/>
          </a:prstGeom>
          <a:ln w="9525">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693439" y="3690256"/>
            <a:ext cx="2552199" cy="1414704"/>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7388774" y="908721"/>
            <a:ext cx="2233591" cy="1238100"/>
          </a:xfrm>
          <a:prstGeom prst="line">
            <a:avLst/>
          </a:prstGeom>
          <a:ln w="9525">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7896201" y="1733013"/>
            <a:ext cx="893679" cy="495377"/>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sp>
        <p:nvSpPr>
          <p:cNvPr id="13" name="燕尾形 12"/>
          <p:cNvSpPr/>
          <p:nvPr/>
        </p:nvSpPr>
        <p:spPr>
          <a:xfrm rot="5400000">
            <a:off x="5885978" y="5394218"/>
            <a:ext cx="420047" cy="690077"/>
          </a:xfrm>
          <a:prstGeom prst="chevron">
            <a:avLst>
              <a:gd name="adj" fmla="val 92744"/>
            </a:avLst>
          </a:prstGeom>
          <a:solidFill>
            <a:srgbClr val="132E4A"/>
          </a:solidFill>
          <a:ln w="9525">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4" name="TextBox 39"/>
          <p:cNvSpPr txBox="1"/>
          <p:nvPr/>
        </p:nvSpPr>
        <p:spPr>
          <a:xfrm>
            <a:off x="5405925" y="5109986"/>
            <a:ext cx="1380153" cy="338554"/>
          </a:xfrm>
          <a:prstGeom prst="rect">
            <a:avLst/>
          </a:prstGeom>
          <a:noFill/>
          <a:ln>
            <a:noFill/>
          </a:ln>
        </p:spPr>
        <p:txBody>
          <a:bodyPr wrap="square" rtlCol="0">
            <a:spAutoFit/>
          </a:bodyPr>
          <a:lstStyle/>
          <a:p>
            <a:pPr algn="ctr"/>
            <a:r>
              <a:rPr lang="en-US" altLang="zh-CN" sz="1600" dirty="0">
                <a:latin typeface="Myriad Pro Light" pitchFamily="34" charset="0"/>
              </a:rPr>
              <a:t>Trust me</a:t>
            </a:r>
            <a:endParaRPr lang="zh-CN" altLang="en-US" sz="1600" dirty="0">
              <a:latin typeface="Myriad Pro Light" pitchFamily="34" charset="0"/>
            </a:endParaRPr>
          </a:p>
        </p:txBody>
      </p:sp>
    </p:spTree>
    <p:extLst>
      <p:ext uri="{BB962C8B-B14F-4D97-AF65-F5344CB8AC3E}">
        <p14:creationId xmlns:p14="http://schemas.microsoft.com/office/powerpoint/2010/main" val="699250741"/>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02"/>
                                        <p:tgtEl>
                                          <p:spTgt spid="4"/>
                                        </p:tgtEl>
                                      </p:cBhvr>
                                    </p:animEffect>
                                  </p:childTnLst>
                                </p:cTn>
                              </p:par>
                            </p:childTnLst>
                          </p:cTn>
                        </p:par>
                        <p:par>
                          <p:cTn id="8" fill="hold">
                            <p:stCondLst>
                              <p:cond delay="1202"/>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901"/>
                                        <p:tgtEl>
                                          <p:spTgt spid="5"/>
                                        </p:tgtEl>
                                      </p:cBhvr>
                                    </p:animEffect>
                                  </p:childTnLst>
                                </p:cTn>
                              </p:par>
                            </p:childTnLst>
                          </p:cTn>
                        </p:par>
                        <p:par>
                          <p:cTn id="12" fill="hold">
                            <p:stCondLst>
                              <p:cond delay="2103"/>
                            </p:stCondLst>
                            <p:childTnLst>
                              <p:par>
                                <p:cTn id="13" presetID="21"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2102"/>
                                        <p:tgtEl>
                                          <p:spTgt spid="6"/>
                                        </p:tgtEl>
                                      </p:cBhvr>
                                    </p:animEffect>
                                  </p:childTnLst>
                                </p:cTn>
                              </p:par>
                            </p:childTnLst>
                          </p:cTn>
                        </p:par>
                        <p:par>
                          <p:cTn id="16" fill="hold">
                            <p:stCondLst>
                              <p:cond delay="4205"/>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601"/>
                                        <p:tgtEl>
                                          <p:spTgt spid="11"/>
                                        </p:tgtEl>
                                      </p:cBhvr>
                                    </p:animEffect>
                                  </p:childTnLst>
                                </p:cTn>
                              </p:par>
                              <p:par>
                                <p:cTn id="20" presetID="22" presetClass="entr" presetSubtype="8"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601"/>
                                        <p:tgtEl>
                                          <p:spTgt spid="12"/>
                                        </p:tgtEl>
                                      </p:cBhvr>
                                    </p:animEffect>
                                  </p:childTnLst>
                                </p:cTn>
                              </p:par>
                              <p:par>
                                <p:cTn id="23" presetID="22" presetClass="entr" presetSubtype="2"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right)">
                                      <p:cBhvr>
                                        <p:cTn id="25" dur="601"/>
                                        <p:tgtEl>
                                          <p:spTgt spid="9"/>
                                        </p:tgtEl>
                                      </p:cBhvr>
                                    </p:animEffect>
                                  </p:childTnLst>
                                </p:cTn>
                              </p:par>
                              <p:par>
                                <p:cTn id="26" presetID="2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601"/>
                                        <p:tgtEl>
                                          <p:spTgt spid="10"/>
                                        </p:tgtEl>
                                      </p:cBhvr>
                                    </p:animEffect>
                                  </p:childTnLst>
                                </p:cTn>
                              </p:par>
                            </p:childTnLst>
                          </p:cTn>
                        </p:par>
                        <p:par>
                          <p:cTn id="29" fill="hold">
                            <p:stCondLst>
                              <p:cond delay="4806"/>
                            </p:stCondLst>
                            <p:childTnLst>
                              <p:par>
                                <p:cTn id="30" presetID="22" presetClass="entr" presetSubtype="1"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up)">
                                      <p:cBhvr>
                                        <p:cTn id="32" dur="601"/>
                                        <p:tgtEl>
                                          <p:spTgt spid="14"/>
                                        </p:tgtEl>
                                      </p:cBhvr>
                                    </p:animEffect>
                                  </p:childTnLst>
                                </p:cTn>
                              </p:par>
                            </p:childTnLst>
                          </p:cTn>
                        </p:par>
                        <p:par>
                          <p:cTn id="33" fill="hold">
                            <p:stCondLst>
                              <p:cond delay="5407"/>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60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3" grpId="0" animBg="1"/>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cxnSp>
        <p:nvCxnSpPr>
          <p:cNvPr id="2" name="直接连接符 1"/>
          <p:cNvCxnSpPr/>
          <p:nvPr/>
        </p:nvCxnSpPr>
        <p:spPr>
          <a:xfrm>
            <a:off x="2458736" y="4604918"/>
            <a:ext cx="705678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sp>
        <p:nvSpPr>
          <p:cNvPr id="3" name="TextBox 7"/>
          <p:cNvSpPr txBox="1"/>
          <p:nvPr/>
        </p:nvSpPr>
        <p:spPr>
          <a:xfrm>
            <a:off x="1464199" y="1886385"/>
            <a:ext cx="1480517" cy="400110"/>
          </a:xfrm>
          <a:prstGeom prst="rect">
            <a:avLst/>
          </a:prstGeom>
          <a:noFill/>
        </p:spPr>
        <p:txBody>
          <a:bodyPr wrap="square" rtlCol="0">
            <a:spAutoFit/>
          </a:bodyPr>
          <a:lstStyle/>
          <a:p>
            <a:r>
              <a:rPr lang="zh-CN" altLang="en-US" sz="2000" b="1" dirty="0">
                <a:latin typeface="等线" panose="02010600030101010101" pitchFamily="2" charset="-122"/>
                <a:ea typeface="等线" panose="02010600030101010101" pitchFamily="2" charset="-122"/>
              </a:rPr>
              <a:t>文字描述</a:t>
            </a:r>
          </a:p>
        </p:txBody>
      </p:sp>
      <p:sp>
        <p:nvSpPr>
          <p:cNvPr id="11" name="椭圆 10"/>
          <p:cNvSpPr/>
          <p:nvPr/>
        </p:nvSpPr>
        <p:spPr>
          <a:xfrm>
            <a:off x="2530744" y="2317815"/>
            <a:ext cx="432048" cy="432048"/>
          </a:xfrm>
          <a:prstGeom prst="ellipse">
            <a:avLst/>
          </a:prstGeom>
          <a:noFill/>
          <a:ln w="1270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2" name="椭圆 11"/>
          <p:cNvSpPr/>
          <p:nvPr/>
        </p:nvSpPr>
        <p:spPr>
          <a:xfrm>
            <a:off x="3497709" y="2860890"/>
            <a:ext cx="432048" cy="432048"/>
          </a:xfrm>
          <a:prstGeom prst="ellipse">
            <a:avLst/>
          </a:prstGeom>
          <a:noFill/>
          <a:ln>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3" name="椭圆 12"/>
          <p:cNvSpPr/>
          <p:nvPr/>
        </p:nvSpPr>
        <p:spPr>
          <a:xfrm>
            <a:off x="4464674" y="2533839"/>
            <a:ext cx="432048" cy="432048"/>
          </a:xfrm>
          <a:prstGeom prst="ellipse">
            <a:avLst/>
          </a:prstGeom>
          <a:noFill/>
          <a:ln w="1270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4" name="椭圆 13"/>
          <p:cNvSpPr/>
          <p:nvPr/>
        </p:nvSpPr>
        <p:spPr>
          <a:xfrm>
            <a:off x="5431639" y="3044614"/>
            <a:ext cx="432048" cy="432048"/>
          </a:xfrm>
          <a:prstGeom prst="ellipse">
            <a:avLst/>
          </a:prstGeom>
          <a:noFill/>
          <a:ln w="1270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5" name="椭圆 14"/>
          <p:cNvSpPr/>
          <p:nvPr/>
        </p:nvSpPr>
        <p:spPr>
          <a:xfrm>
            <a:off x="6388748" y="2644866"/>
            <a:ext cx="432048" cy="432048"/>
          </a:xfrm>
          <a:prstGeom prst="ellipse">
            <a:avLst/>
          </a:prstGeom>
          <a:noFill/>
          <a:ln w="1270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6" name="椭圆 15"/>
          <p:cNvSpPr/>
          <p:nvPr/>
        </p:nvSpPr>
        <p:spPr>
          <a:xfrm>
            <a:off x="7365569" y="2428842"/>
            <a:ext cx="432048" cy="432048"/>
          </a:xfrm>
          <a:prstGeom prst="ellipse">
            <a:avLst/>
          </a:prstGeom>
          <a:noFill/>
          <a:ln w="1270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7" name="椭圆 16"/>
          <p:cNvSpPr/>
          <p:nvPr/>
        </p:nvSpPr>
        <p:spPr>
          <a:xfrm>
            <a:off x="8310850" y="2122003"/>
            <a:ext cx="432048" cy="432048"/>
          </a:xfrm>
          <a:prstGeom prst="ellipse">
            <a:avLst/>
          </a:prstGeom>
          <a:noFill/>
          <a:ln w="1270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8" name="椭圆 17"/>
          <p:cNvSpPr/>
          <p:nvPr/>
        </p:nvSpPr>
        <p:spPr>
          <a:xfrm>
            <a:off x="9299496" y="2647562"/>
            <a:ext cx="432048" cy="432048"/>
          </a:xfrm>
          <a:prstGeom prst="ellipse">
            <a:avLst/>
          </a:prstGeom>
          <a:noFill/>
          <a:ln w="1270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9" name="TextBox 23"/>
          <p:cNvSpPr txBox="1"/>
          <p:nvPr/>
        </p:nvSpPr>
        <p:spPr>
          <a:xfrm>
            <a:off x="2602752" y="2342930"/>
            <a:ext cx="288032" cy="369332"/>
          </a:xfrm>
          <a:prstGeom prst="rect">
            <a:avLst/>
          </a:prstGeom>
          <a:noFill/>
        </p:spPr>
        <p:txBody>
          <a:bodyPr wrap="square" rtlCol="0">
            <a:spAutoFit/>
          </a:bodyPr>
          <a:lstStyle/>
          <a:p>
            <a:r>
              <a:rPr lang="en-US" altLang="zh-CN" dirty="0">
                <a:latin typeface="等线" panose="02010600030101010101" pitchFamily="2" charset="-122"/>
                <a:ea typeface="等线" panose="02010600030101010101" pitchFamily="2" charset="-122"/>
              </a:rPr>
              <a:t>1</a:t>
            </a:r>
            <a:endParaRPr lang="zh-CN" altLang="en-US" dirty="0">
              <a:latin typeface="等线" panose="02010600030101010101" pitchFamily="2" charset="-122"/>
              <a:ea typeface="等线" panose="02010600030101010101" pitchFamily="2" charset="-122"/>
            </a:endParaRPr>
          </a:p>
        </p:txBody>
      </p:sp>
      <p:sp>
        <p:nvSpPr>
          <p:cNvPr id="20" name="TextBox 24"/>
          <p:cNvSpPr txBox="1"/>
          <p:nvPr/>
        </p:nvSpPr>
        <p:spPr>
          <a:xfrm>
            <a:off x="3567083" y="2911019"/>
            <a:ext cx="288032" cy="369332"/>
          </a:xfrm>
          <a:prstGeom prst="rect">
            <a:avLst/>
          </a:prstGeom>
          <a:noFill/>
        </p:spPr>
        <p:txBody>
          <a:bodyPr wrap="square" rtlCol="0">
            <a:spAutoFit/>
          </a:bodyPr>
          <a:lstStyle/>
          <a:p>
            <a:r>
              <a:rPr lang="en-US" altLang="zh-CN" dirty="0">
                <a:latin typeface="等线" panose="02010600030101010101" pitchFamily="2" charset="-122"/>
                <a:ea typeface="等线" panose="02010600030101010101" pitchFamily="2" charset="-122"/>
              </a:rPr>
              <a:t>2</a:t>
            </a:r>
            <a:endParaRPr lang="zh-CN" altLang="en-US" dirty="0">
              <a:latin typeface="等线" panose="02010600030101010101" pitchFamily="2" charset="-122"/>
              <a:ea typeface="等线" panose="02010600030101010101" pitchFamily="2" charset="-122"/>
            </a:endParaRPr>
          </a:p>
        </p:txBody>
      </p:sp>
      <p:sp>
        <p:nvSpPr>
          <p:cNvPr id="21" name="TextBox 25"/>
          <p:cNvSpPr txBox="1"/>
          <p:nvPr/>
        </p:nvSpPr>
        <p:spPr>
          <a:xfrm>
            <a:off x="4548689" y="2590825"/>
            <a:ext cx="288032" cy="369332"/>
          </a:xfrm>
          <a:prstGeom prst="rect">
            <a:avLst/>
          </a:prstGeom>
          <a:noFill/>
        </p:spPr>
        <p:txBody>
          <a:bodyPr wrap="square" rtlCol="0">
            <a:spAutoFit/>
          </a:bodyPr>
          <a:lstStyle/>
          <a:p>
            <a:r>
              <a:rPr lang="en-US" altLang="zh-CN" dirty="0">
                <a:latin typeface="等线" panose="02010600030101010101" pitchFamily="2" charset="-122"/>
                <a:ea typeface="等线" panose="02010600030101010101" pitchFamily="2" charset="-122"/>
              </a:rPr>
              <a:t>3</a:t>
            </a:r>
            <a:endParaRPr lang="zh-CN" altLang="en-US" dirty="0">
              <a:latin typeface="等线" panose="02010600030101010101" pitchFamily="2" charset="-122"/>
              <a:ea typeface="等线" panose="02010600030101010101" pitchFamily="2" charset="-122"/>
            </a:endParaRPr>
          </a:p>
        </p:txBody>
      </p:sp>
      <p:sp>
        <p:nvSpPr>
          <p:cNvPr id="22" name="TextBox 26"/>
          <p:cNvSpPr txBox="1"/>
          <p:nvPr/>
        </p:nvSpPr>
        <p:spPr>
          <a:xfrm>
            <a:off x="5493791" y="3066530"/>
            <a:ext cx="288032" cy="369332"/>
          </a:xfrm>
          <a:prstGeom prst="rect">
            <a:avLst/>
          </a:prstGeom>
          <a:noFill/>
        </p:spPr>
        <p:txBody>
          <a:bodyPr wrap="square" rtlCol="0">
            <a:spAutoFit/>
          </a:bodyPr>
          <a:lstStyle/>
          <a:p>
            <a:r>
              <a:rPr lang="en-US" altLang="zh-CN" dirty="0">
                <a:latin typeface="等线" panose="02010600030101010101" pitchFamily="2" charset="-122"/>
                <a:ea typeface="等线" panose="02010600030101010101" pitchFamily="2" charset="-122"/>
              </a:rPr>
              <a:t>4</a:t>
            </a:r>
            <a:endParaRPr lang="zh-CN" altLang="en-US" dirty="0">
              <a:latin typeface="等线" panose="02010600030101010101" pitchFamily="2" charset="-122"/>
              <a:ea typeface="等线" panose="02010600030101010101" pitchFamily="2" charset="-122"/>
            </a:endParaRPr>
          </a:p>
        </p:txBody>
      </p:sp>
      <p:sp>
        <p:nvSpPr>
          <p:cNvPr id="23" name="TextBox 27"/>
          <p:cNvSpPr txBox="1"/>
          <p:nvPr/>
        </p:nvSpPr>
        <p:spPr>
          <a:xfrm>
            <a:off x="6470612" y="2678920"/>
            <a:ext cx="288032" cy="369332"/>
          </a:xfrm>
          <a:prstGeom prst="rect">
            <a:avLst/>
          </a:prstGeom>
          <a:noFill/>
        </p:spPr>
        <p:txBody>
          <a:bodyPr wrap="square" rtlCol="0">
            <a:spAutoFit/>
          </a:bodyPr>
          <a:lstStyle/>
          <a:p>
            <a:r>
              <a:rPr lang="en-US" altLang="zh-CN" dirty="0">
                <a:latin typeface="等线" panose="02010600030101010101" pitchFamily="2" charset="-122"/>
                <a:ea typeface="等线" panose="02010600030101010101" pitchFamily="2" charset="-122"/>
              </a:rPr>
              <a:t>5</a:t>
            </a:r>
            <a:endParaRPr lang="zh-CN" altLang="en-US" dirty="0">
              <a:latin typeface="等线" panose="02010600030101010101" pitchFamily="2" charset="-122"/>
              <a:ea typeface="等线" panose="02010600030101010101" pitchFamily="2" charset="-122"/>
            </a:endParaRPr>
          </a:p>
        </p:txBody>
      </p:sp>
      <p:sp>
        <p:nvSpPr>
          <p:cNvPr id="24" name="TextBox 28"/>
          <p:cNvSpPr txBox="1"/>
          <p:nvPr/>
        </p:nvSpPr>
        <p:spPr>
          <a:xfrm>
            <a:off x="7437577" y="2462896"/>
            <a:ext cx="288032" cy="369332"/>
          </a:xfrm>
          <a:prstGeom prst="rect">
            <a:avLst/>
          </a:prstGeom>
          <a:noFill/>
        </p:spPr>
        <p:txBody>
          <a:bodyPr wrap="square" rtlCol="0">
            <a:spAutoFit/>
          </a:bodyPr>
          <a:lstStyle/>
          <a:p>
            <a:r>
              <a:rPr lang="en-US" altLang="zh-CN" dirty="0">
                <a:latin typeface="等线" panose="02010600030101010101" pitchFamily="2" charset="-122"/>
                <a:ea typeface="等线" panose="02010600030101010101" pitchFamily="2" charset="-122"/>
              </a:rPr>
              <a:t>6</a:t>
            </a:r>
            <a:endParaRPr lang="zh-CN" altLang="en-US" dirty="0">
              <a:latin typeface="等线" panose="02010600030101010101" pitchFamily="2" charset="-122"/>
              <a:ea typeface="等线" panose="02010600030101010101" pitchFamily="2" charset="-122"/>
            </a:endParaRPr>
          </a:p>
        </p:txBody>
      </p:sp>
      <p:sp>
        <p:nvSpPr>
          <p:cNvPr id="25" name="TextBox 29"/>
          <p:cNvSpPr txBox="1"/>
          <p:nvPr/>
        </p:nvSpPr>
        <p:spPr>
          <a:xfrm>
            <a:off x="8382858" y="2125689"/>
            <a:ext cx="288032" cy="369332"/>
          </a:xfrm>
          <a:prstGeom prst="rect">
            <a:avLst/>
          </a:prstGeom>
          <a:noFill/>
        </p:spPr>
        <p:txBody>
          <a:bodyPr wrap="square" rtlCol="0">
            <a:spAutoFit/>
          </a:bodyPr>
          <a:lstStyle/>
          <a:p>
            <a:r>
              <a:rPr lang="en-US" altLang="zh-CN" dirty="0">
                <a:latin typeface="等线" panose="02010600030101010101" pitchFamily="2" charset="-122"/>
                <a:ea typeface="等线" panose="02010600030101010101" pitchFamily="2" charset="-122"/>
              </a:rPr>
              <a:t>7</a:t>
            </a:r>
            <a:endParaRPr lang="zh-CN" altLang="en-US" dirty="0">
              <a:latin typeface="等线" panose="02010600030101010101" pitchFamily="2" charset="-122"/>
              <a:ea typeface="等线" panose="02010600030101010101" pitchFamily="2" charset="-122"/>
            </a:endParaRPr>
          </a:p>
        </p:txBody>
      </p:sp>
      <p:sp>
        <p:nvSpPr>
          <p:cNvPr id="26" name="TextBox 30"/>
          <p:cNvSpPr txBox="1"/>
          <p:nvPr/>
        </p:nvSpPr>
        <p:spPr>
          <a:xfrm>
            <a:off x="9371504" y="2702931"/>
            <a:ext cx="288032" cy="369332"/>
          </a:xfrm>
          <a:prstGeom prst="rect">
            <a:avLst/>
          </a:prstGeom>
          <a:noFill/>
        </p:spPr>
        <p:txBody>
          <a:bodyPr wrap="square" rtlCol="0">
            <a:spAutoFit/>
          </a:bodyPr>
          <a:lstStyle/>
          <a:p>
            <a:r>
              <a:rPr lang="en-US" altLang="zh-CN" dirty="0">
                <a:latin typeface="等线" panose="02010600030101010101" pitchFamily="2" charset="-122"/>
                <a:ea typeface="等线" panose="02010600030101010101" pitchFamily="2" charset="-122"/>
              </a:rPr>
              <a:t>8</a:t>
            </a:r>
            <a:endParaRPr lang="zh-CN" altLang="en-US" dirty="0">
              <a:latin typeface="等线" panose="02010600030101010101" pitchFamily="2" charset="-122"/>
              <a:ea typeface="等线" panose="02010600030101010101" pitchFamily="2" charset="-122"/>
            </a:endParaRPr>
          </a:p>
        </p:txBody>
      </p:sp>
      <p:cxnSp>
        <p:nvCxnSpPr>
          <p:cNvPr id="27" name="直接连接符 26"/>
          <p:cNvCxnSpPr>
            <a:stCxn id="11" idx="5"/>
            <a:endCxn id="12" idx="2"/>
          </p:cNvCxnSpPr>
          <p:nvPr/>
        </p:nvCxnSpPr>
        <p:spPr>
          <a:xfrm>
            <a:off x="2899520" y="2686591"/>
            <a:ext cx="598189" cy="390323"/>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endCxn id="13" idx="2"/>
          </p:cNvCxnSpPr>
          <p:nvPr/>
        </p:nvCxnSpPr>
        <p:spPr>
          <a:xfrm flipV="1">
            <a:off x="3929757" y="2749863"/>
            <a:ext cx="534917" cy="216024"/>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13" idx="6"/>
            <a:endCxn id="14" idx="2"/>
          </p:cNvCxnSpPr>
          <p:nvPr/>
        </p:nvCxnSpPr>
        <p:spPr>
          <a:xfrm>
            <a:off x="4896722" y="2749863"/>
            <a:ext cx="534917" cy="510775"/>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14" idx="6"/>
            <a:endCxn id="15" idx="2"/>
          </p:cNvCxnSpPr>
          <p:nvPr/>
        </p:nvCxnSpPr>
        <p:spPr>
          <a:xfrm flipV="1">
            <a:off x="5863687" y="2860890"/>
            <a:ext cx="525061" cy="399748"/>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a:stCxn id="15" idx="7"/>
            <a:endCxn id="16" idx="2"/>
          </p:cNvCxnSpPr>
          <p:nvPr/>
        </p:nvCxnSpPr>
        <p:spPr>
          <a:xfrm flipV="1">
            <a:off x="6757524" y="2644866"/>
            <a:ext cx="608045" cy="63272"/>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endCxn id="17" idx="2"/>
          </p:cNvCxnSpPr>
          <p:nvPr/>
        </p:nvCxnSpPr>
        <p:spPr>
          <a:xfrm flipV="1">
            <a:off x="7797617" y="2338027"/>
            <a:ext cx="513233" cy="216025"/>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17" idx="6"/>
          </p:cNvCxnSpPr>
          <p:nvPr/>
        </p:nvCxnSpPr>
        <p:spPr>
          <a:xfrm>
            <a:off x="8742898" y="2338027"/>
            <a:ext cx="556598" cy="411836"/>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sp>
        <p:nvSpPr>
          <p:cNvPr id="47" name="TextBox 7"/>
          <p:cNvSpPr txBox="1"/>
          <p:nvPr/>
        </p:nvSpPr>
        <p:spPr>
          <a:xfrm>
            <a:off x="2648387" y="3320462"/>
            <a:ext cx="1480517" cy="400110"/>
          </a:xfrm>
          <a:prstGeom prst="rect">
            <a:avLst/>
          </a:prstGeom>
          <a:noFill/>
        </p:spPr>
        <p:txBody>
          <a:bodyPr wrap="square" rtlCol="0">
            <a:spAutoFit/>
          </a:bodyPr>
          <a:lstStyle/>
          <a:p>
            <a:r>
              <a:rPr lang="zh-CN" altLang="en-US" sz="2000" b="1" dirty="0">
                <a:latin typeface="等线" panose="02010600030101010101" pitchFamily="2" charset="-122"/>
                <a:ea typeface="等线" panose="02010600030101010101" pitchFamily="2" charset="-122"/>
              </a:rPr>
              <a:t>文字描述</a:t>
            </a:r>
          </a:p>
        </p:txBody>
      </p:sp>
      <p:sp>
        <p:nvSpPr>
          <p:cNvPr id="48" name="TextBox 7"/>
          <p:cNvSpPr txBox="1"/>
          <p:nvPr/>
        </p:nvSpPr>
        <p:spPr>
          <a:xfrm>
            <a:off x="3533675" y="2152040"/>
            <a:ext cx="1480517" cy="400110"/>
          </a:xfrm>
          <a:prstGeom prst="rect">
            <a:avLst/>
          </a:prstGeom>
          <a:noFill/>
        </p:spPr>
        <p:txBody>
          <a:bodyPr wrap="square" rtlCol="0">
            <a:spAutoFit/>
          </a:bodyPr>
          <a:lstStyle/>
          <a:p>
            <a:r>
              <a:rPr lang="zh-CN" altLang="en-US" sz="2000" b="1" dirty="0">
                <a:latin typeface="等线" panose="02010600030101010101" pitchFamily="2" charset="-122"/>
                <a:ea typeface="等线" panose="02010600030101010101" pitchFamily="2" charset="-122"/>
              </a:rPr>
              <a:t>文字描述</a:t>
            </a:r>
          </a:p>
        </p:txBody>
      </p:sp>
      <p:sp>
        <p:nvSpPr>
          <p:cNvPr id="49" name="TextBox 7"/>
          <p:cNvSpPr txBox="1"/>
          <p:nvPr/>
        </p:nvSpPr>
        <p:spPr>
          <a:xfrm>
            <a:off x="4887268" y="3565449"/>
            <a:ext cx="1480517" cy="400110"/>
          </a:xfrm>
          <a:prstGeom prst="rect">
            <a:avLst/>
          </a:prstGeom>
          <a:noFill/>
        </p:spPr>
        <p:txBody>
          <a:bodyPr wrap="square" rtlCol="0">
            <a:spAutoFit/>
          </a:bodyPr>
          <a:lstStyle/>
          <a:p>
            <a:r>
              <a:rPr lang="zh-CN" altLang="en-US" sz="2000" b="1" dirty="0">
                <a:latin typeface="等线" panose="02010600030101010101" pitchFamily="2" charset="-122"/>
                <a:ea typeface="等线" panose="02010600030101010101" pitchFamily="2" charset="-122"/>
              </a:rPr>
              <a:t>文字描述</a:t>
            </a:r>
          </a:p>
        </p:txBody>
      </p:sp>
      <p:sp>
        <p:nvSpPr>
          <p:cNvPr id="50" name="TextBox 7"/>
          <p:cNvSpPr txBox="1"/>
          <p:nvPr/>
        </p:nvSpPr>
        <p:spPr>
          <a:xfrm>
            <a:off x="5360818" y="2266478"/>
            <a:ext cx="1480517" cy="400110"/>
          </a:xfrm>
          <a:prstGeom prst="rect">
            <a:avLst/>
          </a:prstGeom>
          <a:noFill/>
        </p:spPr>
        <p:txBody>
          <a:bodyPr wrap="square" rtlCol="0">
            <a:spAutoFit/>
          </a:bodyPr>
          <a:lstStyle/>
          <a:p>
            <a:r>
              <a:rPr lang="zh-CN" altLang="en-US" sz="2000" b="1" dirty="0">
                <a:latin typeface="等线" panose="02010600030101010101" pitchFamily="2" charset="-122"/>
                <a:ea typeface="等线" panose="02010600030101010101" pitchFamily="2" charset="-122"/>
              </a:rPr>
              <a:t>文字描述</a:t>
            </a:r>
          </a:p>
        </p:txBody>
      </p:sp>
      <p:sp>
        <p:nvSpPr>
          <p:cNvPr id="51" name="TextBox 7"/>
          <p:cNvSpPr txBox="1"/>
          <p:nvPr/>
        </p:nvSpPr>
        <p:spPr>
          <a:xfrm>
            <a:off x="7108467" y="2912579"/>
            <a:ext cx="1480517" cy="400110"/>
          </a:xfrm>
          <a:prstGeom prst="rect">
            <a:avLst/>
          </a:prstGeom>
          <a:noFill/>
        </p:spPr>
        <p:txBody>
          <a:bodyPr wrap="square" rtlCol="0">
            <a:spAutoFit/>
          </a:bodyPr>
          <a:lstStyle/>
          <a:p>
            <a:r>
              <a:rPr lang="zh-CN" altLang="en-US" sz="2000" b="1" dirty="0">
                <a:latin typeface="等线" panose="02010600030101010101" pitchFamily="2" charset="-122"/>
                <a:ea typeface="等线" panose="02010600030101010101" pitchFamily="2" charset="-122"/>
              </a:rPr>
              <a:t>文字描述</a:t>
            </a:r>
          </a:p>
        </p:txBody>
      </p:sp>
      <p:sp>
        <p:nvSpPr>
          <p:cNvPr id="52" name="TextBox 7"/>
          <p:cNvSpPr txBox="1"/>
          <p:nvPr/>
        </p:nvSpPr>
        <p:spPr>
          <a:xfrm>
            <a:off x="8059570" y="1662863"/>
            <a:ext cx="1480517" cy="400110"/>
          </a:xfrm>
          <a:prstGeom prst="rect">
            <a:avLst/>
          </a:prstGeom>
          <a:noFill/>
        </p:spPr>
        <p:txBody>
          <a:bodyPr wrap="square" rtlCol="0">
            <a:spAutoFit/>
          </a:bodyPr>
          <a:lstStyle/>
          <a:p>
            <a:r>
              <a:rPr lang="zh-CN" altLang="en-US" sz="2000" b="1" dirty="0">
                <a:latin typeface="等线" panose="02010600030101010101" pitchFamily="2" charset="-122"/>
                <a:ea typeface="等线" panose="02010600030101010101" pitchFamily="2" charset="-122"/>
              </a:rPr>
              <a:t>文字描述</a:t>
            </a:r>
          </a:p>
        </p:txBody>
      </p:sp>
      <p:sp>
        <p:nvSpPr>
          <p:cNvPr id="53" name="TextBox 7"/>
          <p:cNvSpPr txBox="1"/>
          <p:nvPr/>
        </p:nvSpPr>
        <p:spPr>
          <a:xfrm>
            <a:off x="9515520" y="3163609"/>
            <a:ext cx="1480517" cy="400110"/>
          </a:xfrm>
          <a:prstGeom prst="rect">
            <a:avLst/>
          </a:prstGeom>
          <a:noFill/>
        </p:spPr>
        <p:txBody>
          <a:bodyPr wrap="square" rtlCol="0">
            <a:spAutoFit/>
          </a:bodyPr>
          <a:lstStyle/>
          <a:p>
            <a:r>
              <a:rPr lang="zh-CN" altLang="en-US" sz="2000" b="1" dirty="0">
                <a:latin typeface="等线" panose="02010600030101010101" pitchFamily="2" charset="-122"/>
                <a:ea typeface="等线" panose="02010600030101010101" pitchFamily="2" charset="-122"/>
              </a:rPr>
              <a:t>文字描述</a:t>
            </a:r>
          </a:p>
        </p:txBody>
      </p:sp>
      <p:grpSp>
        <p:nvGrpSpPr>
          <p:cNvPr id="37" name="组合 36">
            <a:extLst>
              <a:ext uri="{FF2B5EF4-FFF2-40B4-BE49-F238E27FC236}">
                <a16:creationId xmlns="" xmlns:a16="http://schemas.microsoft.com/office/drawing/2014/main" id="{1EA74151-B893-4E33-ADE9-4F92B7FA943A}"/>
              </a:ext>
            </a:extLst>
          </p:cNvPr>
          <p:cNvGrpSpPr/>
          <p:nvPr/>
        </p:nvGrpSpPr>
        <p:grpSpPr>
          <a:xfrm>
            <a:off x="143922" y="223365"/>
            <a:ext cx="11887200" cy="307777"/>
            <a:chOff x="143922" y="775815"/>
            <a:chExt cx="11887200" cy="307777"/>
          </a:xfrm>
        </p:grpSpPr>
        <p:sp>
          <p:nvSpPr>
            <p:cNvPr id="38" name="MH_Entry_1">
              <a:extLst>
                <a:ext uri="{FF2B5EF4-FFF2-40B4-BE49-F238E27FC236}">
                  <a16:creationId xmlns="" xmlns:a16="http://schemas.microsoft.com/office/drawing/2014/main" id="{E8DB6D77-11FF-4B3D-B64A-8673E368ABE0}"/>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39" name="直接连接符 3">
              <a:extLst>
                <a:ext uri="{FF2B5EF4-FFF2-40B4-BE49-F238E27FC236}">
                  <a16:creationId xmlns="" xmlns:a16="http://schemas.microsoft.com/office/drawing/2014/main" id="{35F2312A-767F-4F93-A531-D2A481F50F08}"/>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40" name="直接连接符 4">
              <a:extLst>
                <a:ext uri="{FF2B5EF4-FFF2-40B4-BE49-F238E27FC236}">
                  <a16:creationId xmlns="" xmlns:a16="http://schemas.microsoft.com/office/drawing/2014/main" id="{811CD831-3AD1-4CC1-B737-C0F22E773639}"/>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9801961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10" name="空心弧 9"/>
          <p:cNvSpPr/>
          <p:nvPr/>
        </p:nvSpPr>
        <p:spPr>
          <a:xfrm rot="3600000">
            <a:off x="4313215" y="2375628"/>
            <a:ext cx="3504028" cy="3504028"/>
          </a:xfrm>
          <a:prstGeom prst="blockArc">
            <a:avLst>
              <a:gd name="adj1" fmla="val 15240000"/>
              <a:gd name="adj2" fmla="val 6375658"/>
              <a:gd name="adj3" fmla="val 5000"/>
            </a:avLst>
          </a:prstGeom>
          <a:solidFill>
            <a:srgbClr val="132E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等线" panose="02010600030101010101" pitchFamily="2" charset="-122"/>
              <a:ea typeface="等线" panose="02010600030101010101" pitchFamily="2" charset="-122"/>
            </a:endParaRPr>
          </a:p>
        </p:txBody>
      </p:sp>
      <p:sp>
        <p:nvSpPr>
          <p:cNvPr id="12" name="空心弧 11"/>
          <p:cNvSpPr/>
          <p:nvPr/>
        </p:nvSpPr>
        <p:spPr>
          <a:xfrm rot="4951894">
            <a:off x="4107711" y="2170124"/>
            <a:ext cx="3915036" cy="3915036"/>
          </a:xfrm>
          <a:prstGeom prst="blockArc">
            <a:avLst>
              <a:gd name="adj1" fmla="val 13326385"/>
              <a:gd name="adj2" fmla="val 8942954"/>
              <a:gd name="adj3" fmla="val 5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等线" panose="02010600030101010101" pitchFamily="2" charset="-122"/>
              <a:ea typeface="等线" panose="02010600030101010101" pitchFamily="2" charset="-122"/>
            </a:endParaRPr>
          </a:p>
        </p:txBody>
      </p:sp>
      <p:sp>
        <p:nvSpPr>
          <p:cNvPr id="13" name="空心弧 12"/>
          <p:cNvSpPr/>
          <p:nvPr/>
        </p:nvSpPr>
        <p:spPr>
          <a:xfrm rot="11853705">
            <a:off x="4499651" y="2562064"/>
            <a:ext cx="3131157" cy="3131157"/>
          </a:xfrm>
          <a:prstGeom prst="blockArc">
            <a:avLst>
              <a:gd name="adj1" fmla="val 9600000"/>
              <a:gd name="adj2" fmla="val 20809699"/>
              <a:gd name="adj3" fmla="val 5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等线" panose="02010600030101010101" pitchFamily="2" charset="-122"/>
              <a:ea typeface="等线" panose="02010600030101010101" pitchFamily="2" charset="-122"/>
            </a:endParaRPr>
          </a:p>
        </p:txBody>
      </p:sp>
      <p:sp>
        <p:nvSpPr>
          <p:cNvPr id="14" name="空心弧 13"/>
          <p:cNvSpPr/>
          <p:nvPr/>
        </p:nvSpPr>
        <p:spPr>
          <a:xfrm rot="8905052">
            <a:off x="4681821" y="2744234"/>
            <a:ext cx="2766815" cy="2766815"/>
          </a:xfrm>
          <a:prstGeom prst="blockArc">
            <a:avLst>
              <a:gd name="adj1" fmla="val 10200000"/>
              <a:gd name="adj2" fmla="val 6152830"/>
              <a:gd name="adj3" fmla="val 6935"/>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等线" panose="02010600030101010101" pitchFamily="2" charset="-122"/>
              <a:ea typeface="等线" panose="02010600030101010101" pitchFamily="2" charset="-122"/>
            </a:endParaRPr>
          </a:p>
        </p:txBody>
      </p:sp>
      <p:sp>
        <p:nvSpPr>
          <p:cNvPr id="15" name="空心弧 14"/>
          <p:cNvSpPr/>
          <p:nvPr/>
        </p:nvSpPr>
        <p:spPr>
          <a:xfrm rot="8100000">
            <a:off x="4902007" y="2964420"/>
            <a:ext cx="2326444" cy="2326444"/>
          </a:xfrm>
          <a:prstGeom prst="blockArc">
            <a:avLst>
              <a:gd name="adj1" fmla="val 15858922"/>
              <a:gd name="adj2" fmla="val 6290585"/>
              <a:gd name="adj3" fmla="val 7425"/>
            </a:avLst>
          </a:prstGeom>
          <a:solidFill>
            <a:srgbClr val="132E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等线" panose="02010600030101010101" pitchFamily="2" charset="-122"/>
              <a:ea typeface="等线" panose="02010600030101010101" pitchFamily="2" charset="-122"/>
            </a:endParaRPr>
          </a:p>
        </p:txBody>
      </p:sp>
      <p:sp>
        <p:nvSpPr>
          <p:cNvPr id="18" name="矩形 17"/>
          <p:cNvSpPr/>
          <p:nvPr/>
        </p:nvSpPr>
        <p:spPr>
          <a:xfrm>
            <a:off x="8260579" y="2820129"/>
            <a:ext cx="2786836" cy="3323987"/>
          </a:xfrm>
          <a:prstGeom prst="rect">
            <a:avLst/>
          </a:prstGeom>
          <a:ln w="6350">
            <a:solidFill>
              <a:srgbClr val="132E4A"/>
            </a:solidFill>
          </a:ln>
        </p:spPr>
        <p:txBody>
          <a:bodyPr wrap="square">
            <a:spAutoFit/>
          </a:bodyPr>
          <a:lstStyle/>
          <a:p>
            <a:pPr>
              <a:lnSpc>
                <a:spcPct val="150000"/>
              </a:lnSpc>
            </a:pPr>
            <a:r>
              <a:rPr lang="zh-CN" altLang="en-US" sz="2000"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请添加文字描述请添加文字描述请添加文字描述请添加文字描述请添加文字描述请添加文字描述请添加文字描述请添加文字描述请添加文字描述</a:t>
            </a:r>
          </a:p>
        </p:txBody>
      </p:sp>
      <p:sp>
        <p:nvSpPr>
          <p:cNvPr id="23" name="文本框 22"/>
          <p:cNvSpPr txBox="1"/>
          <p:nvPr/>
        </p:nvSpPr>
        <p:spPr>
          <a:xfrm>
            <a:off x="708269" y="2291813"/>
            <a:ext cx="2901698" cy="400110"/>
          </a:xfrm>
          <a:prstGeom prst="rect">
            <a:avLst/>
          </a:prstGeom>
          <a:noFill/>
        </p:spPr>
        <p:txBody>
          <a:bodyPr wrap="square" rtlCol="0">
            <a:spAutoFit/>
          </a:bodyPr>
          <a:lstStyle/>
          <a:p>
            <a:pPr algn="r"/>
            <a:r>
              <a:rPr lang="zh-CN" altLang="en-US" sz="2000" b="1" dirty="0">
                <a:solidFill>
                  <a:srgbClr val="132E4A"/>
                </a:solidFill>
                <a:latin typeface="等线" panose="02010600030101010101" pitchFamily="2" charset="-122"/>
                <a:ea typeface="等线" panose="02010600030101010101" pitchFamily="2" charset="-122"/>
              </a:rPr>
              <a:t>相同之处：</a:t>
            </a:r>
          </a:p>
        </p:txBody>
      </p:sp>
      <p:sp>
        <p:nvSpPr>
          <p:cNvPr id="24" name="矩形 23"/>
          <p:cNvSpPr/>
          <p:nvPr/>
        </p:nvSpPr>
        <p:spPr>
          <a:xfrm>
            <a:off x="740143" y="2991077"/>
            <a:ext cx="2786836" cy="3323987"/>
          </a:xfrm>
          <a:prstGeom prst="rect">
            <a:avLst/>
          </a:prstGeom>
          <a:ln w="6350">
            <a:solidFill>
              <a:srgbClr val="132E4A"/>
            </a:solidFill>
          </a:ln>
        </p:spPr>
        <p:txBody>
          <a:bodyPr wrap="square">
            <a:spAutoFit/>
          </a:bodyPr>
          <a:lstStyle/>
          <a:p>
            <a:pPr algn="r">
              <a:lnSpc>
                <a:spcPct val="150000"/>
              </a:lnSpc>
            </a:pPr>
            <a:r>
              <a:rPr lang="zh-CN" altLang="en-US" sz="2000"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请添加文字描述请添加文字描述请添加文字描述请添加文字描述请添加文字描述请添加文字描述请添加文字描述请添加文字描述请添加文字描述请添加文字描述</a:t>
            </a:r>
          </a:p>
        </p:txBody>
      </p:sp>
      <p:sp>
        <p:nvSpPr>
          <p:cNvPr id="27" name="文本框 26"/>
          <p:cNvSpPr txBox="1"/>
          <p:nvPr/>
        </p:nvSpPr>
        <p:spPr>
          <a:xfrm>
            <a:off x="8030226" y="2231883"/>
            <a:ext cx="2901698" cy="400110"/>
          </a:xfrm>
          <a:prstGeom prst="rect">
            <a:avLst/>
          </a:prstGeom>
          <a:noFill/>
        </p:spPr>
        <p:txBody>
          <a:bodyPr wrap="square" rtlCol="0">
            <a:spAutoFit/>
          </a:bodyPr>
          <a:lstStyle/>
          <a:p>
            <a:r>
              <a:rPr lang="zh-CN" altLang="en-US" sz="2000" b="1" dirty="0">
                <a:solidFill>
                  <a:srgbClr val="132E4A"/>
                </a:solidFill>
                <a:latin typeface="等线" panose="02010600030101010101" pitchFamily="2" charset="-122"/>
                <a:ea typeface="等线" panose="02010600030101010101" pitchFamily="2" charset="-122"/>
              </a:rPr>
              <a:t>不同之处：</a:t>
            </a:r>
          </a:p>
        </p:txBody>
      </p:sp>
      <p:grpSp>
        <p:nvGrpSpPr>
          <p:cNvPr id="16" name="组合 15">
            <a:extLst>
              <a:ext uri="{FF2B5EF4-FFF2-40B4-BE49-F238E27FC236}">
                <a16:creationId xmlns="" xmlns:a16="http://schemas.microsoft.com/office/drawing/2014/main" id="{3E9B3F58-5D35-423A-AE81-338DB6A3F7B9}"/>
              </a:ext>
            </a:extLst>
          </p:cNvPr>
          <p:cNvGrpSpPr/>
          <p:nvPr/>
        </p:nvGrpSpPr>
        <p:grpSpPr>
          <a:xfrm>
            <a:off x="143922" y="223365"/>
            <a:ext cx="11887200" cy="307777"/>
            <a:chOff x="143922" y="775815"/>
            <a:chExt cx="11887200" cy="307777"/>
          </a:xfrm>
        </p:grpSpPr>
        <p:sp>
          <p:nvSpPr>
            <p:cNvPr id="17" name="MH_Entry_1">
              <a:extLst>
                <a:ext uri="{FF2B5EF4-FFF2-40B4-BE49-F238E27FC236}">
                  <a16:creationId xmlns="" xmlns:a16="http://schemas.microsoft.com/office/drawing/2014/main" id="{0DD9D032-160B-42DF-9F3D-1A5D9FCC264F}"/>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19" name="直接连接符 3">
              <a:extLst>
                <a:ext uri="{FF2B5EF4-FFF2-40B4-BE49-F238E27FC236}">
                  <a16:creationId xmlns="" xmlns:a16="http://schemas.microsoft.com/office/drawing/2014/main" id="{8F04B22D-D315-477D-8C35-C835A287BADF}"/>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20" name="直接连接符 4">
              <a:extLst>
                <a:ext uri="{FF2B5EF4-FFF2-40B4-BE49-F238E27FC236}">
                  <a16:creationId xmlns="" xmlns:a16="http://schemas.microsoft.com/office/drawing/2014/main" id="{2AF0B83B-B946-41C7-9A2C-8C12099FA3F5}"/>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97417237"/>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2" name="3 arrow"/>
          <p:cNvSpPr/>
          <p:nvPr/>
        </p:nvSpPr>
        <p:spPr bwMode="auto">
          <a:xfrm>
            <a:off x="3155474" y="2204939"/>
            <a:ext cx="3132799" cy="1072426"/>
          </a:xfrm>
          <a:prstGeom prst="homePlate">
            <a:avLst/>
          </a:prstGeom>
          <a:noFill/>
          <a:ln w="12700" cap="flat" cmpd="sng" algn="ctr">
            <a:solidFill>
              <a:srgbClr val="132E4A"/>
            </a:solidFill>
            <a:prstDash val="solid"/>
            <a:headEnd type="none" w="med" len="med"/>
            <a:tailEnd type="none" w="med" len="med"/>
          </a:ln>
          <a:effectLst/>
        </p:spPr>
        <p:txBody>
          <a:bodyPr vert="horz" wrap="square" lIns="548640" tIns="45696" rIns="91386" bIns="73109" numCol="1" rtlCol="0" anchor="ctr" anchorCtr="0" compatLnSpc="1"/>
          <a:lstStyle/>
          <a:p>
            <a:pPr defTabSz="913765"/>
            <a:r>
              <a:rPr lang="zh-CN" altLang="en-US" sz="2400" kern="0" dirty="0">
                <a:solidFill>
                  <a:srgbClr val="132E4A"/>
                </a:solidFill>
                <a:latin typeface="等线" panose="02010600030101010101" pitchFamily="2" charset="-122"/>
                <a:ea typeface="等线" panose="02010600030101010101" pitchFamily="2" charset="-122"/>
              </a:rPr>
              <a:t>点击添加标题</a:t>
            </a:r>
            <a:endParaRPr lang="en-US" sz="2400" kern="0" dirty="0">
              <a:solidFill>
                <a:srgbClr val="132E4A"/>
              </a:solidFill>
              <a:latin typeface="等线" panose="02010600030101010101" pitchFamily="2" charset="-122"/>
              <a:ea typeface="等线" panose="02010600030101010101" pitchFamily="2" charset="-122"/>
            </a:endParaRPr>
          </a:p>
        </p:txBody>
      </p:sp>
      <p:sp>
        <p:nvSpPr>
          <p:cNvPr id="3" name="Oval 20"/>
          <p:cNvSpPr/>
          <p:nvPr/>
        </p:nvSpPr>
        <p:spPr bwMode="auto">
          <a:xfrm>
            <a:off x="1846261" y="1955502"/>
            <a:ext cx="1554956" cy="1554956"/>
          </a:xfrm>
          <a:prstGeom prst="ellipse">
            <a:avLst/>
          </a:prstGeom>
          <a:solidFill>
            <a:schemeClr val="bg1"/>
          </a:solidFill>
          <a:ln w="12700">
            <a:solidFill>
              <a:srgbClr val="132E4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noAutofit/>
          </a:bodyPr>
          <a:lstStyle/>
          <a:p>
            <a:pPr algn="ctr" defTabSz="932180" fontAlgn="base">
              <a:lnSpc>
                <a:spcPct val="90000"/>
              </a:lnSpc>
              <a:spcBef>
                <a:spcPct val="0"/>
              </a:spcBef>
              <a:spcAft>
                <a:spcPct val="0"/>
              </a:spcAft>
            </a:pPr>
            <a:endParaRPr lang="en-US" sz="2400" dirty="0" err="1">
              <a:gradFill>
                <a:gsLst>
                  <a:gs pos="0">
                    <a:srgbClr val="FFFFFF"/>
                  </a:gs>
                  <a:gs pos="100000">
                    <a:srgbClr val="FFFFFF"/>
                  </a:gs>
                </a:gsLst>
                <a:lin ang="5400000" scaled="0"/>
              </a:gradFill>
              <a:latin typeface="等线" panose="02010600030101010101" pitchFamily="2" charset="-122"/>
              <a:ea typeface="等线" panose="02010600030101010101" pitchFamily="2" charset="-122"/>
              <a:cs typeface="Segoe UI" panose="020B0502040204020203" pitchFamily="34" charset="0"/>
            </a:endParaRPr>
          </a:p>
        </p:txBody>
      </p:sp>
      <p:sp>
        <p:nvSpPr>
          <p:cNvPr id="6" name="3 arrow"/>
          <p:cNvSpPr/>
          <p:nvPr/>
        </p:nvSpPr>
        <p:spPr bwMode="auto">
          <a:xfrm>
            <a:off x="3155474" y="3771347"/>
            <a:ext cx="3132799" cy="1072426"/>
          </a:xfrm>
          <a:prstGeom prst="homePlate">
            <a:avLst/>
          </a:prstGeom>
          <a:noFill/>
          <a:ln w="12700" cap="flat" cmpd="sng" algn="ctr">
            <a:solidFill>
              <a:srgbClr val="132E4A"/>
            </a:solidFill>
            <a:prstDash val="solid"/>
            <a:headEnd type="none" w="med" len="med"/>
            <a:tailEnd type="none" w="med" len="med"/>
          </a:ln>
          <a:effectLst/>
        </p:spPr>
        <p:txBody>
          <a:bodyPr vert="horz" wrap="square" lIns="548640" tIns="45696" rIns="91386" bIns="73109" numCol="1" rtlCol="0" anchor="ctr" anchorCtr="0" compatLnSpc="1"/>
          <a:lstStyle/>
          <a:p>
            <a:pPr defTabSz="913765"/>
            <a:r>
              <a:rPr lang="zh-CN" altLang="en-US" sz="2400" kern="0" dirty="0">
                <a:solidFill>
                  <a:srgbClr val="132E4A"/>
                </a:solidFill>
                <a:latin typeface="等线" panose="02010600030101010101" pitchFamily="2" charset="-122"/>
                <a:ea typeface="等线" panose="02010600030101010101" pitchFamily="2" charset="-122"/>
              </a:rPr>
              <a:t>点击添加标题</a:t>
            </a:r>
            <a:endParaRPr lang="en-US" sz="2400" kern="0" dirty="0">
              <a:solidFill>
                <a:srgbClr val="132E4A"/>
              </a:solidFill>
              <a:latin typeface="等线" panose="02010600030101010101" pitchFamily="2" charset="-122"/>
              <a:ea typeface="等线" panose="02010600030101010101" pitchFamily="2" charset="-122"/>
            </a:endParaRPr>
          </a:p>
        </p:txBody>
      </p:sp>
      <p:sp>
        <p:nvSpPr>
          <p:cNvPr id="7" name="Oval 24"/>
          <p:cNvSpPr/>
          <p:nvPr/>
        </p:nvSpPr>
        <p:spPr bwMode="auto">
          <a:xfrm>
            <a:off x="1846261" y="3521910"/>
            <a:ext cx="1554956" cy="1554956"/>
          </a:xfrm>
          <a:prstGeom prst="ellipse">
            <a:avLst/>
          </a:prstGeom>
          <a:solidFill>
            <a:schemeClr val="bg1"/>
          </a:solidFill>
          <a:ln w="12700">
            <a:solidFill>
              <a:srgbClr val="132E4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noAutofit/>
          </a:bodyPr>
          <a:lstStyle/>
          <a:p>
            <a:pPr algn="ctr" defTabSz="932180" fontAlgn="base">
              <a:lnSpc>
                <a:spcPct val="90000"/>
              </a:lnSpc>
              <a:spcBef>
                <a:spcPct val="0"/>
              </a:spcBef>
              <a:spcAft>
                <a:spcPct val="0"/>
              </a:spcAft>
            </a:pPr>
            <a:endParaRPr lang="en-US" sz="2400" dirty="0" err="1">
              <a:gradFill>
                <a:gsLst>
                  <a:gs pos="0">
                    <a:srgbClr val="FFFFFF"/>
                  </a:gs>
                  <a:gs pos="100000">
                    <a:srgbClr val="FFFFFF"/>
                  </a:gs>
                </a:gsLst>
                <a:lin ang="5400000" scaled="0"/>
              </a:gradFill>
              <a:latin typeface="等线" panose="02010600030101010101" pitchFamily="2" charset="-122"/>
              <a:ea typeface="等线" panose="02010600030101010101" pitchFamily="2" charset="-122"/>
              <a:cs typeface="Segoe UI" panose="020B0502040204020203" pitchFamily="34" charset="0"/>
            </a:endParaRPr>
          </a:p>
        </p:txBody>
      </p:sp>
      <p:sp>
        <p:nvSpPr>
          <p:cNvPr id="9" name="3 arrow"/>
          <p:cNvSpPr/>
          <p:nvPr/>
        </p:nvSpPr>
        <p:spPr bwMode="auto">
          <a:xfrm>
            <a:off x="3155474" y="5354099"/>
            <a:ext cx="3132799" cy="1072426"/>
          </a:xfrm>
          <a:prstGeom prst="homePlate">
            <a:avLst/>
          </a:prstGeom>
          <a:noFill/>
          <a:ln w="12700" cap="flat" cmpd="sng" algn="ctr">
            <a:solidFill>
              <a:srgbClr val="132E4A"/>
            </a:solidFill>
            <a:prstDash val="solid"/>
            <a:headEnd type="none" w="med" len="med"/>
            <a:tailEnd type="none" w="med" len="med"/>
          </a:ln>
          <a:effectLst/>
        </p:spPr>
        <p:txBody>
          <a:bodyPr vert="horz" wrap="square" lIns="548640" tIns="45696" rIns="91386" bIns="73109" numCol="1" rtlCol="0" anchor="ctr" anchorCtr="0" compatLnSpc="1"/>
          <a:lstStyle/>
          <a:p>
            <a:pPr defTabSz="913765"/>
            <a:r>
              <a:rPr lang="zh-CN" altLang="en-US" sz="2400" kern="0" dirty="0">
                <a:solidFill>
                  <a:srgbClr val="132E4A"/>
                </a:solidFill>
                <a:latin typeface="等线" panose="02010600030101010101" pitchFamily="2" charset="-122"/>
                <a:ea typeface="等线" panose="02010600030101010101" pitchFamily="2" charset="-122"/>
              </a:rPr>
              <a:t>点击添加标题</a:t>
            </a:r>
            <a:endParaRPr lang="en-US" sz="2400" kern="0" dirty="0">
              <a:solidFill>
                <a:srgbClr val="132E4A"/>
              </a:solidFill>
              <a:latin typeface="等线" panose="02010600030101010101" pitchFamily="2" charset="-122"/>
              <a:ea typeface="等线" panose="02010600030101010101" pitchFamily="2" charset="-122"/>
            </a:endParaRPr>
          </a:p>
        </p:txBody>
      </p:sp>
      <p:sp>
        <p:nvSpPr>
          <p:cNvPr id="10" name="Oval 30"/>
          <p:cNvSpPr/>
          <p:nvPr/>
        </p:nvSpPr>
        <p:spPr bwMode="auto">
          <a:xfrm>
            <a:off x="1846261" y="5104662"/>
            <a:ext cx="1554956" cy="1554956"/>
          </a:xfrm>
          <a:prstGeom prst="ellipse">
            <a:avLst/>
          </a:prstGeom>
          <a:solidFill>
            <a:schemeClr val="bg1"/>
          </a:solidFill>
          <a:ln w="12700">
            <a:solidFill>
              <a:srgbClr val="132E4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noAutofit/>
          </a:bodyPr>
          <a:lstStyle/>
          <a:p>
            <a:pPr algn="ctr" defTabSz="932180" fontAlgn="base">
              <a:lnSpc>
                <a:spcPct val="90000"/>
              </a:lnSpc>
              <a:spcBef>
                <a:spcPct val="0"/>
              </a:spcBef>
              <a:spcAft>
                <a:spcPct val="0"/>
              </a:spcAft>
            </a:pPr>
            <a:endParaRPr lang="en-US" sz="2400" dirty="0" err="1">
              <a:gradFill>
                <a:gsLst>
                  <a:gs pos="0">
                    <a:srgbClr val="FFFFFF"/>
                  </a:gs>
                  <a:gs pos="100000">
                    <a:srgbClr val="FFFFFF"/>
                  </a:gs>
                </a:gsLst>
                <a:lin ang="5400000" scaled="0"/>
              </a:gradFill>
              <a:latin typeface="等线" panose="02010600030101010101" pitchFamily="2" charset="-122"/>
              <a:ea typeface="等线" panose="02010600030101010101" pitchFamily="2" charset="-122"/>
              <a:cs typeface="Segoe UI" panose="020B0502040204020203" pitchFamily="34" charset="0"/>
            </a:endParaRPr>
          </a:p>
        </p:txBody>
      </p:sp>
      <p:sp>
        <p:nvSpPr>
          <p:cNvPr id="22" name="矩形 21"/>
          <p:cNvSpPr/>
          <p:nvPr/>
        </p:nvSpPr>
        <p:spPr>
          <a:xfrm>
            <a:off x="6581500" y="2298215"/>
            <a:ext cx="4120400" cy="913515"/>
          </a:xfrm>
          <a:prstGeom prst="rect">
            <a:avLst/>
          </a:prstGeom>
        </p:spPr>
        <p:txBody>
          <a:bodyPr wrap="square" tIns="36000">
            <a:spAutoFit/>
          </a:bodyPr>
          <a:lstStyle/>
          <a:p>
            <a:pPr>
              <a:lnSpc>
                <a:spcPct val="150000"/>
              </a:lnSpc>
            </a:pPr>
            <a:r>
              <a:rPr lang="zh-CN" altLang="en-US" dirty="0">
                <a:solidFill>
                  <a:schemeClr val="tx1">
                    <a:lumMod val="75000"/>
                    <a:lumOff val="25000"/>
                  </a:schemeClr>
                </a:solidFill>
                <a:latin typeface="等线" panose="02010600030101010101" pitchFamily="2" charset="-122"/>
                <a:ea typeface="等线" panose="02010600030101010101" pitchFamily="2" charset="-122"/>
                <a:cs typeface="+mn-ea"/>
              </a:rPr>
              <a:t>文字描述文字描述文字描述文字描述文字描述</a:t>
            </a:r>
          </a:p>
        </p:txBody>
      </p:sp>
      <p:sp>
        <p:nvSpPr>
          <p:cNvPr id="23" name="矩形 22"/>
          <p:cNvSpPr/>
          <p:nvPr/>
        </p:nvSpPr>
        <p:spPr>
          <a:xfrm>
            <a:off x="6581500" y="3991912"/>
            <a:ext cx="4120400" cy="507831"/>
          </a:xfrm>
          <a:prstGeom prst="rect">
            <a:avLst/>
          </a:prstGeom>
        </p:spPr>
        <p:txBody>
          <a:bodyPr wrap="square">
            <a:spAutoFit/>
          </a:bodyPr>
          <a:lstStyle/>
          <a:p>
            <a:pPr>
              <a:lnSpc>
                <a:spcPct val="150000"/>
              </a:lnSpc>
            </a:pPr>
            <a:r>
              <a:rPr lang="zh-CN" altLang="en-US" dirty="0">
                <a:solidFill>
                  <a:schemeClr val="tx1">
                    <a:lumMod val="75000"/>
                    <a:lumOff val="25000"/>
                  </a:schemeClr>
                </a:solidFill>
                <a:latin typeface="等线" panose="02010600030101010101" pitchFamily="2" charset="-122"/>
                <a:ea typeface="等线" panose="02010600030101010101" pitchFamily="2" charset="-122"/>
                <a:cs typeface="+mn-ea"/>
              </a:rPr>
              <a:t>文字描述文字描述文字描述文字描述</a:t>
            </a:r>
          </a:p>
        </p:txBody>
      </p:sp>
      <p:sp>
        <p:nvSpPr>
          <p:cNvPr id="24" name="矩形 23"/>
          <p:cNvSpPr/>
          <p:nvPr/>
        </p:nvSpPr>
        <p:spPr>
          <a:xfrm>
            <a:off x="6581500" y="5480119"/>
            <a:ext cx="4120400" cy="923330"/>
          </a:xfrm>
          <a:prstGeom prst="rect">
            <a:avLst/>
          </a:prstGeom>
        </p:spPr>
        <p:txBody>
          <a:bodyPr wrap="square">
            <a:spAutoFit/>
          </a:bodyPr>
          <a:lstStyle/>
          <a:p>
            <a:pPr>
              <a:lnSpc>
                <a:spcPct val="150000"/>
              </a:lnSpc>
            </a:pPr>
            <a:r>
              <a:rPr lang="zh-CN" altLang="en-US" dirty="0">
                <a:solidFill>
                  <a:schemeClr val="tx1">
                    <a:lumMod val="75000"/>
                    <a:lumOff val="25000"/>
                  </a:schemeClr>
                </a:solidFill>
                <a:latin typeface="等线" panose="02010600030101010101" pitchFamily="2" charset="-122"/>
                <a:ea typeface="等线" panose="02010600030101010101" pitchFamily="2" charset="-122"/>
                <a:cs typeface="+mn-ea"/>
              </a:rPr>
              <a:t>文字描述文字描述文字描述文字描述文字描述文字描述</a:t>
            </a:r>
          </a:p>
        </p:txBody>
      </p:sp>
      <p:sp>
        <p:nvSpPr>
          <p:cNvPr id="26" name="Freeform 22"/>
          <p:cNvSpPr>
            <a:spLocks noEditPoints="1"/>
          </p:cNvSpPr>
          <p:nvPr/>
        </p:nvSpPr>
        <p:spPr bwMode="black">
          <a:xfrm>
            <a:off x="2156752" y="3848519"/>
            <a:ext cx="933973" cy="901735"/>
          </a:xfrm>
          <a:custGeom>
            <a:avLst/>
            <a:gdLst>
              <a:gd name="T0" fmla="*/ 300 w 300"/>
              <a:gd name="T1" fmla="*/ 141 h 300"/>
              <a:gd name="T2" fmla="*/ 285 w 300"/>
              <a:gd name="T3" fmla="*/ 141 h 300"/>
              <a:gd name="T4" fmla="*/ 159 w 300"/>
              <a:gd name="T5" fmla="*/ 15 h 300"/>
              <a:gd name="T6" fmla="*/ 159 w 300"/>
              <a:gd name="T7" fmla="*/ 0 h 300"/>
              <a:gd name="T8" fmla="*/ 141 w 300"/>
              <a:gd name="T9" fmla="*/ 0 h 300"/>
              <a:gd name="T10" fmla="*/ 141 w 300"/>
              <a:gd name="T11" fmla="*/ 15 h 300"/>
              <a:gd name="T12" fmla="*/ 15 w 300"/>
              <a:gd name="T13" fmla="*/ 141 h 300"/>
              <a:gd name="T14" fmla="*/ 0 w 300"/>
              <a:gd name="T15" fmla="*/ 141 h 300"/>
              <a:gd name="T16" fmla="*/ 0 w 300"/>
              <a:gd name="T17" fmla="*/ 159 h 300"/>
              <a:gd name="T18" fmla="*/ 15 w 300"/>
              <a:gd name="T19" fmla="*/ 159 h 300"/>
              <a:gd name="T20" fmla="*/ 141 w 300"/>
              <a:gd name="T21" fmla="*/ 285 h 300"/>
              <a:gd name="T22" fmla="*/ 141 w 300"/>
              <a:gd name="T23" fmla="*/ 300 h 300"/>
              <a:gd name="T24" fmla="*/ 159 w 300"/>
              <a:gd name="T25" fmla="*/ 300 h 300"/>
              <a:gd name="T26" fmla="*/ 159 w 300"/>
              <a:gd name="T27" fmla="*/ 285 h 300"/>
              <a:gd name="T28" fmla="*/ 285 w 300"/>
              <a:gd name="T29" fmla="*/ 159 h 300"/>
              <a:gd name="T30" fmla="*/ 300 w 300"/>
              <a:gd name="T31" fmla="*/ 159 h 300"/>
              <a:gd name="T32" fmla="*/ 300 w 300"/>
              <a:gd name="T33" fmla="*/ 141 h 300"/>
              <a:gd name="T34" fmla="*/ 258 w 300"/>
              <a:gd name="T35" fmla="*/ 141 h 300"/>
              <a:gd name="T36" fmla="*/ 230 w 300"/>
              <a:gd name="T37" fmla="*/ 141 h 300"/>
              <a:gd name="T38" fmla="*/ 159 w 300"/>
              <a:gd name="T39" fmla="*/ 70 h 300"/>
              <a:gd name="T40" fmla="*/ 159 w 300"/>
              <a:gd name="T41" fmla="*/ 42 h 300"/>
              <a:gd name="T42" fmla="*/ 258 w 300"/>
              <a:gd name="T43" fmla="*/ 141 h 300"/>
              <a:gd name="T44" fmla="*/ 141 w 300"/>
              <a:gd name="T45" fmla="*/ 125 h 300"/>
              <a:gd name="T46" fmla="*/ 125 w 300"/>
              <a:gd name="T47" fmla="*/ 141 h 300"/>
              <a:gd name="T48" fmla="*/ 97 w 300"/>
              <a:gd name="T49" fmla="*/ 141 h 300"/>
              <a:gd name="T50" fmla="*/ 141 w 300"/>
              <a:gd name="T51" fmla="*/ 97 h 300"/>
              <a:gd name="T52" fmla="*/ 141 w 300"/>
              <a:gd name="T53" fmla="*/ 125 h 300"/>
              <a:gd name="T54" fmla="*/ 125 w 300"/>
              <a:gd name="T55" fmla="*/ 159 h 300"/>
              <a:gd name="T56" fmla="*/ 141 w 300"/>
              <a:gd name="T57" fmla="*/ 175 h 300"/>
              <a:gd name="T58" fmla="*/ 141 w 300"/>
              <a:gd name="T59" fmla="*/ 203 h 300"/>
              <a:gd name="T60" fmla="*/ 97 w 300"/>
              <a:gd name="T61" fmla="*/ 159 h 300"/>
              <a:gd name="T62" fmla="*/ 125 w 300"/>
              <a:gd name="T63" fmla="*/ 159 h 300"/>
              <a:gd name="T64" fmla="*/ 159 w 300"/>
              <a:gd name="T65" fmla="*/ 175 h 300"/>
              <a:gd name="T66" fmla="*/ 175 w 300"/>
              <a:gd name="T67" fmla="*/ 159 h 300"/>
              <a:gd name="T68" fmla="*/ 203 w 300"/>
              <a:gd name="T69" fmla="*/ 159 h 300"/>
              <a:gd name="T70" fmla="*/ 159 w 300"/>
              <a:gd name="T71" fmla="*/ 203 h 300"/>
              <a:gd name="T72" fmla="*/ 159 w 300"/>
              <a:gd name="T73" fmla="*/ 175 h 300"/>
              <a:gd name="T74" fmla="*/ 175 w 300"/>
              <a:gd name="T75" fmla="*/ 141 h 300"/>
              <a:gd name="T76" fmla="*/ 159 w 300"/>
              <a:gd name="T77" fmla="*/ 125 h 300"/>
              <a:gd name="T78" fmla="*/ 159 w 300"/>
              <a:gd name="T79" fmla="*/ 97 h 300"/>
              <a:gd name="T80" fmla="*/ 203 w 300"/>
              <a:gd name="T81" fmla="*/ 141 h 300"/>
              <a:gd name="T82" fmla="*/ 175 w 300"/>
              <a:gd name="T83" fmla="*/ 141 h 300"/>
              <a:gd name="T84" fmla="*/ 141 w 300"/>
              <a:gd name="T85" fmla="*/ 42 h 300"/>
              <a:gd name="T86" fmla="*/ 141 w 300"/>
              <a:gd name="T87" fmla="*/ 70 h 300"/>
              <a:gd name="T88" fmla="*/ 70 w 300"/>
              <a:gd name="T89" fmla="*/ 141 h 300"/>
              <a:gd name="T90" fmla="*/ 42 w 300"/>
              <a:gd name="T91" fmla="*/ 141 h 300"/>
              <a:gd name="T92" fmla="*/ 141 w 300"/>
              <a:gd name="T93" fmla="*/ 42 h 300"/>
              <a:gd name="T94" fmla="*/ 42 w 300"/>
              <a:gd name="T95" fmla="*/ 159 h 300"/>
              <a:gd name="T96" fmla="*/ 70 w 300"/>
              <a:gd name="T97" fmla="*/ 159 h 300"/>
              <a:gd name="T98" fmla="*/ 141 w 300"/>
              <a:gd name="T99" fmla="*/ 230 h 300"/>
              <a:gd name="T100" fmla="*/ 141 w 300"/>
              <a:gd name="T101" fmla="*/ 258 h 300"/>
              <a:gd name="T102" fmla="*/ 42 w 300"/>
              <a:gd name="T103" fmla="*/ 159 h 300"/>
              <a:gd name="T104" fmla="*/ 159 w 300"/>
              <a:gd name="T105" fmla="*/ 258 h 300"/>
              <a:gd name="T106" fmla="*/ 159 w 300"/>
              <a:gd name="T107" fmla="*/ 230 h 300"/>
              <a:gd name="T108" fmla="*/ 230 w 300"/>
              <a:gd name="T109" fmla="*/ 159 h 300"/>
              <a:gd name="T110" fmla="*/ 258 w 300"/>
              <a:gd name="T111" fmla="*/ 159 h 300"/>
              <a:gd name="T112" fmla="*/ 159 w 300"/>
              <a:gd name="T113" fmla="*/ 2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 h="300">
                <a:moveTo>
                  <a:pt x="300" y="141"/>
                </a:moveTo>
                <a:cubicBezTo>
                  <a:pt x="285" y="141"/>
                  <a:pt x="285" y="141"/>
                  <a:pt x="285" y="141"/>
                </a:cubicBezTo>
                <a:cubicBezTo>
                  <a:pt x="280" y="74"/>
                  <a:pt x="226" y="20"/>
                  <a:pt x="159" y="15"/>
                </a:cubicBezTo>
                <a:cubicBezTo>
                  <a:pt x="159" y="0"/>
                  <a:pt x="159" y="0"/>
                  <a:pt x="159" y="0"/>
                </a:cubicBezTo>
                <a:cubicBezTo>
                  <a:pt x="141" y="0"/>
                  <a:pt x="141" y="0"/>
                  <a:pt x="141" y="0"/>
                </a:cubicBezTo>
                <a:cubicBezTo>
                  <a:pt x="141" y="15"/>
                  <a:pt x="141" y="15"/>
                  <a:pt x="141" y="15"/>
                </a:cubicBezTo>
                <a:cubicBezTo>
                  <a:pt x="74" y="20"/>
                  <a:pt x="20" y="74"/>
                  <a:pt x="15" y="141"/>
                </a:cubicBezTo>
                <a:cubicBezTo>
                  <a:pt x="0" y="141"/>
                  <a:pt x="0" y="141"/>
                  <a:pt x="0" y="141"/>
                </a:cubicBezTo>
                <a:cubicBezTo>
                  <a:pt x="0" y="159"/>
                  <a:pt x="0" y="159"/>
                  <a:pt x="0" y="159"/>
                </a:cubicBezTo>
                <a:cubicBezTo>
                  <a:pt x="15" y="159"/>
                  <a:pt x="15" y="159"/>
                  <a:pt x="15" y="159"/>
                </a:cubicBezTo>
                <a:cubicBezTo>
                  <a:pt x="20" y="226"/>
                  <a:pt x="74" y="280"/>
                  <a:pt x="141" y="285"/>
                </a:cubicBezTo>
                <a:cubicBezTo>
                  <a:pt x="141" y="300"/>
                  <a:pt x="141" y="300"/>
                  <a:pt x="141" y="300"/>
                </a:cubicBezTo>
                <a:cubicBezTo>
                  <a:pt x="159" y="300"/>
                  <a:pt x="159" y="300"/>
                  <a:pt x="159" y="300"/>
                </a:cubicBezTo>
                <a:cubicBezTo>
                  <a:pt x="159" y="285"/>
                  <a:pt x="159" y="285"/>
                  <a:pt x="159" y="285"/>
                </a:cubicBezTo>
                <a:cubicBezTo>
                  <a:pt x="226" y="280"/>
                  <a:pt x="280" y="226"/>
                  <a:pt x="285" y="159"/>
                </a:cubicBezTo>
                <a:cubicBezTo>
                  <a:pt x="300" y="159"/>
                  <a:pt x="300" y="159"/>
                  <a:pt x="300" y="159"/>
                </a:cubicBezTo>
                <a:lnTo>
                  <a:pt x="300" y="141"/>
                </a:lnTo>
                <a:close/>
                <a:moveTo>
                  <a:pt x="258" y="141"/>
                </a:moveTo>
                <a:cubicBezTo>
                  <a:pt x="230" y="141"/>
                  <a:pt x="230" y="141"/>
                  <a:pt x="230" y="141"/>
                </a:cubicBezTo>
                <a:cubicBezTo>
                  <a:pt x="226" y="103"/>
                  <a:pt x="197" y="74"/>
                  <a:pt x="159" y="70"/>
                </a:cubicBezTo>
                <a:cubicBezTo>
                  <a:pt x="159" y="42"/>
                  <a:pt x="159" y="42"/>
                  <a:pt x="159" y="42"/>
                </a:cubicBezTo>
                <a:cubicBezTo>
                  <a:pt x="211" y="47"/>
                  <a:pt x="253" y="89"/>
                  <a:pt x="258" y="141"/>
                </a:cubicBezTo>
                <a:close/>
                <a:moveTo>
                  <a:pt x="141" y="125"/>
                </a:moveTo>
                <a:cubicBezTo>
                  <a:pt x="133" y="127"/>
                  <a:pt x="127" y="133"/>
                  <a:pt x="125" y="141"/>
                </a:cubicBezTo>
                <a:cubicBezTo>
                  <a:pt x="97" y="141"/>
                  <a:pt x="97" y="141"/>
                  <a:pt x="97" y="141"/>
                </a:cubicBezTo>
                <a:cubicBezTo>
                  <a:pt x="101" y="118"/>
                  <a:pt x="118" y="101"/>
                  <a:pt x="141" y="97"/>
                </a:cubicBezTo>
                <a:lnTo>
                  <a:pt x="141" y="125"/>
                </a:lnTo>
                <a:close/>
                <a:moveTo>
                  <a:pt x="125" y="159"/>
                </a:moveTo>
                <a:cubicBezTo>
                  <a:pt x="127" y="167"/>
                  <a:pt x="133" y="173"/>
                  <a:pt x="141" y="175"/>
                </a:cubicBezTo>
                <a:cubicBezTo>
                  <a:pt x="141" y="203"/>
                  <a:pt x="141" y="203"/>
                  <a:pt x="141" y="203"/>
                </a:cubicBezTo>
                <a:cubicBezTo>
                  <a:pt x="118" y="199"/>
                  <a:pt x="101" y="182"/>
                  <a:pt x="97" y="159"/>
                </a:cubicBezTo>
                <a:lnTo>
                  <a:pt x="125" y="159"/>
                </a:lnTo>
                <a:close/>
                <a:moveTo>
                  <a:pt x="159" y="175"/>
                </a:moveTo>
                <a:cubicBezTo>
                  <a:pt x="167" y="173"/>
                  <a:pt x="173" y="167"/>
                  <a:pt x="175" y="159"/>
                </a:cubicBezTo>
                <a:cubicBezTo>
                  <a:pt x="203" y="159"/>
                  <a:pt x="203" y="159"/>
                  <a:pt x="203" y="159"/>
                </a:cubicBezTo>
                <a:cubicBezTo>
                  <a:pt x="199" y="182"/>
                  <a:pt x="182" y="199"/>
                  <a:pt x="159" y="203"/>
                </a:cubicBezTo>
                <a:lnTo>
                  <a:pt x="159" y="175"/>
                </a:lnTo>
                <a:close/>
                <a:moveTo>
                  <a:pt x="175" y="141"/>
                </a:moveTo>
                <a:cubicBezTo>
                  <a:pt x="173" y="133"/>
                  <a:pt x="167" y="127"/>
                  <a:pt x="159" y="125"/>
                </a:cubicBezTo>
                <a:cubicBezTo>
                  <a:pt x="159" y="97"/>
                  <a:pt x="159" y="97"/>
                  <a:pt x="159" y="97"/>
                </a:cubicBezTo>
                <a:cubicBezTo>
                  <a:pt x="182" y="101"/>
                  <a:pt x="199" y="118"/>
                  <a:pt x="203" y="141"/>
                </a:cubicBezTo>
                <a:lnTo>
                  <a:pt x="175" y="141"/>
                </a:lnTo>
                <a:close/>
                <a:moveTo>
                  <a:pt x="141" y="42"/>
                </a:moveTo>
                <a:cubicBezTo>
                  <a:pt x="141" y="70"/>
                  <a:pt x="141" y="70"/>
                  <a:pt x="141" y="70"/>
                </a:cubicBezTo>
                <a:cubicBezTo>
                  <a:pt x="103" y="74"/>
                  <a:pt x="74" y="103"/>
                  <a:pt x="70" y="141"/>
                </a:cubicBezTo>
                <a:cubicBezTo>
                  <a:pt x="42" y="141"/>
                  <a:pt x="42" y="141"/>
                  <a:pt x="42" y="141"/>
                </a:cubicBezTo>
                <a:cubicBezTo>
                  <a:pt x="47" y="89"/>
                  <a:pt x="89" y="47"/>
                  <a:pt x="141" y="42"/>
                </a:cubicBezTo>
                <a:close/>
                <a:moveTo>
                  <a:pt x="42" y="159"/>
                </a:moveTo>
                <a:cubicBezTo>
                  <a:pt x="70" y="159"/>
                  <a:pt x="70" y="159"/>
                  <a:pt x="70" y="159"/>
                </a:cubicBezTo>
                <a:cubicBezTo>
                  <a:pt x="74" y="197"/>
                  <a:pt x="103" y="226"/>
                  <a:pt x="141" y="230"/>
                </a:cubicBezTo>
                <a:cubicBezTo>
                  <a:pt x="141" y="258"/>
                  <a:pt x="141" y="258"/>
                  <a:pt x="141" y="258"/>
                </a:cubicBezTo>
                <a:cubicBezTo>
                  <a:pt x="89" y="253"/>
                  <a:pt x="47" y="211"/>
                  <a:pt x="42" y="159"/>
                </a:cubicBezTo>
                <a:close/>
                <a:moveTo>
                  <a:pt x="159" y="258"/>
                </a:moveTo>
                <a:cubicBezTo>
                  <a:pt x="159" y="230"/>
                  <a:pt x="159" y="230"/>
                  <a:pt x="159" y="230"/>
                </a:cubicBezTo>
                <a:cubicBezTo>
                  <a:pt x="197" y="226"/>
                  <a:pt x="226" y="197"/>
                  <a:pt x="230" y="159"/>
                </a:cubicBezTo>
                <a:cubicBezTo>
                  <a:pt x="258" y="159"/>
                  <a:pt x="258" y="159"/>
                  <a:pt x="258" y="159"/>
                </a:cubicBezTo>
                <a:cubicBezTo>
                  <a:pt x="253" y="211"/>
                  <a:pt x="211" y="253"/>
                  <a:pt x="159" y="258"/>
                </a:cubicBezTo>
                <a:close/>
              </a:path>
            </a:pathLst>
          </a:custGeom>
          <a:solidFill>
            <a:schemeClr val="bg1">
              <a:lumMod val="65000"/>
            </a:schemeClr>
          </a:solidFill>
          <a:ln>
            <a:noFill/>
          </a:ln>
        </p:spPr>
        <p:txBody>
          <a:bodyPr vert="horz" wrap="square" lIns="82305" tIns="41153" rIns="82305" bIns="41153" numCol="1" anchor="t" anchorCtr="0" compatLnSpc="1"/>
          <a:lstStyle/>
          <a:p>
            <a:pPr defTabSz="685165"/>
            <a:endParaRPr lang="en-US" sz="1200" dirty="0">
              <a:solidFill>
                <a:srgbClr val="FFFFFF"/>
              </a:solidFill>
              <a:latin typeface="等线" panose="02010600030101010101" pitchFamily="2" charset="-122"/>
              <a:ea typeface="等线" panose="02010600030101010101" pitchFamily="2" charset="-122"/>
            </a:endParaRPr>
          </a:p>
        </p:txBody>
      </p:sp>
      <p:sp>
        <p:nvSpPr>
          <p:cNvPr id="27" name="Freeform 23"/>
          <p:cNvSpPr>
            <a:spLocks noEditPoints="1"/>
          </p:cNvSpPr>
          <p:nvPr/>
        </p:nvSpPr>
        <p:spPr bwMode="auto">
          <a:xfrm>
            <a:off x="2208867" y="2368555"/>
            <a:ext cx="773324" cy="784017"/>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solidFill>
            <a:schemeClr val="bg1">
              <a:lumMod val="65000"/>
            </a:schemeClr>
          </a:solidFill>
          <a:ln w="9525">
            <a:solidFill>
              <a:srgbClr val="000000"/>
            </a:solidFill>
            <a:round/>
          </a:ln>
        </p:spPr>
        <p:txBody>
          <a:bodyPr vert="horz" wrap="square" lIns="91440" tIns="45720" rIns="91440" bIns="45720" numCol="1" anchor="t" anchorCtr="0" compatLnSpc="1"/>
          <a:lstStyle/>
          <a:p>
            <a:pPr marL="0" marR="0" lvl="0" indent="0" defTabSz="685165"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chemeClr val="tx2">
                  <a:lumMod val="60000"/>
                  <a:lumOff val="40000"/>
                </a:schemeClr>
              </a:solidFill>
              <a:effectLst/>
              <a:uLnTx/>
              <a:uFillTx/>
              <a:latin typeface="等线" panose="02010600030101010101" pitchFamily="2" charset="-122"/>
              <a:ea typeface="等线" panose="02010600030101010101" pitchFamily="2" charset="-122"/>
            </a:endParaRPr>
          </a:p>
        </p:txBody>
      </p:sp>
      <p:sp>
        <p:nvSpPr>
          <p:cNvPr id="28" name="Rounded Rectangle 29"/>
          <p:cNvSpPr/>
          <p:nvPr/>
        </p:nvSpPr>
        <p:spPr bwMode="black">
          <a:xfrm>
            <a:off x="2403110" y="5403475"/>
            <a:ext cx="490553" cy="946406"/>
          </a:xfrm>
          <a:custGeom>
            <a:avLst/>
            <a:gdLst/>
            <a:ahLst/>
            <a:cxnLst/>
            <a:rect l="l" t="t" r="r" b="b"/>
            <a:pathLst>
              <a:path w="2136009" h="4350877">
                <a:moveTo>
                  <a:pt x="111238" y="2095565"/>
                </a:moveTo>
                <a:cubicBezTo>
                  <a:pt x="168383" y="2095565"/>
                  <a:pt x="215464" y="2138656"/>
                  <a:pt x="221204" y="2194180"/>
                </a:cubicBezTo>
                <a:lnTo>
                  <a:pt x="222888" y="2194180"/>
                </a:lnTo>
                <a:cubicBezTo>
                  <a:pt x="222888" y="2661471"/>
                  <a:pt x="601700" y="3040283"/>
                  <a:pt x="1068991" y="3040283"/>
                </a:cubicBezTo>
                <a:cubicBezTo>
                  <a:pt x="1530017" y="3040283"/>
                  <a:pt x="1904922" y="2671559"/>
                  <a:pt x="1914148" y="2212909"/>
                </a:cubicBezTo>
                <a:cubicBezTo>
                  <a:pt x="1913589" y="2210904"/>
                  <a:pt x="1913533" y="2208860"/>
                  <a:pt x="1913533" y="2206803"/>
                </a:cubicBezTo>
                <a:cubicBezTo>
                  <a:pt x="1913533" y="2145368"/>
                  <a:pt x="1963336" y="2095565"/>
                  <a:pt x="2024771" y="2095565"/>
                </a:cubicBezTo>
                <a:cubicBezTo>
                  <a:pt x="2081917" y="2095565"/>
                  <a:pt x="2128997" y="2138656"/>
                  <a:pt x="2134737" y="2194180"/>
                </a:cubicBezTo>
                <a:lnTo>
                  <a:pt x="2136009" y="2194180"/>
                </a:lnTo>
                <a:lnTo>
                  <a:pt x="2135585" y="2202590"/>
                </a:lnTo>
                <a:cubicBezTo>
                  <a:pt x="2135983" y="2203980"/>
                  <a:pt x="2136009" y="2205388"/>
                  <a:pt x="2136009" y="2206803"/>
                </a:cubicBezTo>
                <a:lnTo>
                  <a:pt x="2134732" y="2219472"/>
                </a:lnTo>
                <a:cubicBezTo>
                  <a:pt x="2123259" y="2751175"/>
                  <a:pt x="1722042" y="3186685"/>
                  <a:pt x="1205164" y="3251541"/>
                </a:cubicBezTo>
                <a:lnTo>
                  <a:pt x="1205164" y="3820541"/>
                </a:lnTo>
                <a:lnTo>
                  <a:pt x="1457555" y="3820541"/>
                </a:lnTo>
                <a:cubicBezTo>
                  <a:pt x="1604003" y="3820541"/>
                  <a:pt x="1722723" y="3939261"/>
                  <a:pt x="1722723" y="4085709"/>
                </a:cubicBezTo>
                <a:lnTo>
                  <a:pt x="1722722" y="4085709"/>
                </a:lnTo>
                <a:cubicBezTo>
                  <a:pt x="1722722" y="4232157"/>
                  <a:pt x="1604002" y="4350877"/>
                  <a:pt x="1457554" y="4350877"/>
                </a:cubicBezTo>
                <a:lnTo>
                  <a:pt x="678455" y="4350876"/>
                </a:lnTo>
                <a:cubicBezTo>
                  <a:pt x="532007" y="4350876"/>
                  <a:pt x="413288" y="4232157"/>
                  <a:pt x="413287" y="4085709"/>
                </a:cubicBezTo>
                <a:cubicBezTo>
                  <a:pt x="413288" y="3939261"/>
                  <a:pt x="532007" y="3820541"/>
                  <a:pt x="678455" y="3820541"/>
                </a:cubicBezTo>
                <a:lnTo>
                  <a:pt x="930844" y="3820541"/>
                </a:lnTo>
                <a:lnTo>
                  <a:pt x="930844" y="3251239"/>
                </a:lnTo>
                <a:cubicBezTo>
                  <a:pt x="419935" y="3186221"/>
                  <a:pt x="22536" y="2758927"/>
                  <a:pt x="4029" y="2234922"/>
                </a:cubicBezTo>
                <a:cubicBezTo>
                  <a:pt x="1255" y="2226017"/>
                  <a:pt x="0" y="2216556"/>
                  <a:pt x="0" y="2206803"/>
                </a:cubicBezTo>
                <a:cubicBezTo>
                  <a:pt x="0" y="2145368"/>
                  <a:pt x="49803" y="2095565"/>
                  <a:pt x="111238" y="2095565"/>
                </a:cubicBezTo>
                <a:close/>
                <a:moveTo>
                  <a:pt x="1050366" y="0"/>
                </a:moveTo>
                <a:lnTo>
                  <a:pt x="1085642" y="0"/>
                </a:lnTo>
                <a:cubicBezTo>
                  <a:pt x="1458724" y="0"/>
                  <a:pt x="1761980" y="298955"/>
                  <a:pt x="1767734" y="670400"/>
                </a:cubicBezTo>
                <a:lnTo>
                  <a:pt x="1582354" y="670400"/>
                </a:lnTo>
                <a:cubicBezTo>
                  <a:pt x="1489769" y="670400"/>
                  <a:pt x="1414714" y="745455"/>
                  <a:pt x="1414714" y="838040"/>
                </a:cubicBezTo>
                <a:cubicBezTo>
                  <a:pt x="1414714" y="930625"/>
                  <a:pt x="1489769" y="1005680"/>
                  <a:pt x="1582354" y="1005680"/>
                </a:cubicBezTo>
                <a:lnTo>
                  <a:pt x="1769044" y="1005680"/>
                </a:lnTo>
                <a:lnTo>
                  <a:pt x="1769044" y="1319453"/>
                </a:lnTo>
                <a:lnTo>
                  <a:pt x="1582354" y="1319453"/>
                </a:lnTo>
                <a:cubicBezTo>
                  <a:pt x="1489769" y="1319453"/>
                  <a:pt x="1414714" y="1394508"/>
                  <a:pt x="1414714" y="1487093"/>
                </a:cubicBezTo>
                <a:cubicBezTo>
                  <a:pt x="1414714" y="1579678"/>
                  <a:pt x="1489769" y="1654733"/>
                  <a:pt x="1582354" y="1654733"/>
                </a:cubicBezTo>
                <a:lnTo>
                  <a:pt x="1769044" y="1654733"/>
                </a:lnTo>
                <a:lnTo>
                  <a:pt x="1769044" y="1968506"/>
                </a:lnTo>
                <a:lnTo>
                  <a:pt x="1582354" y="1968506"/>
                </a:lnTo>
                <a:cubicBezTo>
                  <a:pt x="1489769" y="1968506"/>
                  <a:pt x="1414714" y="2043561"/>
                  <a:pt x="1414714" y="2136146"/>
                </a:cubicBezTo>
                <a:cubicBezTo>
                  <a:pt x="1414714" y="2228731"/>
                  <a:pt x="1489769" y="2303786"/>
                  <a:pt x="1582354" y="2303786"/>
                </a:cubicBezTo>
                <a:lnTo>
                  <a:pt x="1758275" y="2303786"/>
                </a:lnTo>
                <a:cubicBezTo>
                  <a:pt x="1709241" y="2630669"/>
                  <a:pt x="1426601" y="2880360"/>
                  <a:pt x="1085642" y="2880360"/>
                </a:cubicBezTo>
                <a:lnTo>
                  <a:pt x="1050366" y="2880360"/>
                </a:lnTo>
                <a:cubicBezTo>
                  <a:pt x="709407" y="2880360"/>
                  <a:pt x="426767" y="2630669"/>
                  <a:pt x="377733" y="2303786"/>
                </a:cubicBezTo>
                <a:lnTo>
                  <a:pt x="549845" y="2303786"/>
                </a:lnTo>
                <a:cubicBezTo>
                  <a:pt x="642430" y="2303786"/>
                  <a:pt x="717485" y="2228731"/>
                  <a:pt x="717485" y="2136146"/>
                </a:cubicBezTo>
                <a:cubicBezTo>
                  <a:pt x="717485" y="2043561"/>
                  <a:pt x="642430" y="1968506"/>
                  <a:pt x="549845" y="1968506"/>
                </a:cubicBezTo>
                <a:lnTo>
                  <a:pt x="366964" y="1968506"/>
                </a:lnTo>
                <a:lnTo>
                  <a:pt x="366964" y="1654733"/>
                </a:lnTo>
                <a:lnTo>
                  <a:pt x="549845" y="1654733"/>
                </a:lnTo>
                <a:cubicBezTo>
                  <a:pt x="642430" y="1654733"/>
                  <a:pt x="717485" y="1579678"/>
                  <a:pt x="717485" y="1487093"/>
                </a:cubicBezTo>
                <a:cubicBezTo>
                  <a:pt x="717485" y="1394508"/>
                  <a:pt x="642430" y="1319453"/>
                  <a:pt x="549845" y="1319453"/>
                </a:cubicBezTo>
                <a:lnTo>
                  <a:pt x="366964" y="1319453"/>
                </a:lnTo>
                <a:lnTo>
                  <a:pt x="366964" y="1005680"/>
                </a:lnTo>
                <a:lnTo>
                  <a:pt x="549845" y="1005680"/>
                </a:lnTo>
                <a:cubicBezTo>
                  <a:pt x="642430" y="1005680"/>
                  <a:pt x="717485" y="930625"/>
                  <a:pt x="717485" y="838040"/>
                </a:cubicBezTo>
                <a:cubicBezTo>
                  <a:pt x="717485" y="745455"/>
                  <a:pt x="642430" y="670400"/>
                  <a:pt x="549845" y="670400"/>
                </a:cubicBezTo>
                <a:lnTo>
                  <a:pt x="368275" y="670400"/>
                </a:lnTo>
                <a:cubicBezTo>
                  <a:pt x="374028" y="298955"/>
                  <a:pt x="677284" y="0"/>
                  <a:pt x="1050366" y="0"/>
                </a:cubicBezTo>
                <a:close/>
              </a:path>
            </a:pathLst>
          </a:cu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noAutofit/>
          </a:bodyPr>
          <a:lstStyle/>
          <a:p>
            <a:pPr algn="ctr" defTabSz="685165" fontAlgn="base">
              <a:spcBef>
                <a:spcPct val="0"/>
              </a:spcBef>
              <a:spcAft>
                <a:spcPct val="0"/>
              </a:spcAft>
            </a:pPr>
            <a:endParaRPr lang="en-US" dirty="0" err="1">
              <a:gradFill>
                <a:gsLst>
                  <a:gs pos="0">
                    <a:srgbClr val="FFFFFF"/>
                  </a:gs>
                  <a:gs pos="100000">
                    <a:srgbClr val="FFFFFF"/>
                  </a:gs>
                </a:gsLst>
                <a:lin ang="5400000" scaled="0"/>
              </a:gradFill>
              <a:latin typeface="等线" panose="02010600030101010101" pitchFamily="2" charset="-122"/>
              <a:ea typeface="等线" panose="02010600030101010101" pitchFamily="2" charset="-122"/>
              <a:cs typeface="Segoe UI" panose="020B0502040204020203" pitchFamily="34" charset="0"/>
            </a:endParaRPr>
          </a:p>
        </p:txBody>
      </p:sp>
      <p:grpSp>
        <p:nvGrpSpPr>
          <p:cNvPr id="17" name="组合 16">
            <a:extLst>
              <a:ext uri="{FF2B5EF4-FFF2-40B4-BE49-F238E27FC236}">
                <a16:creationId xmlns="" xmlns:a16="http://schemas.microsoft.com/office/drawing/2014/main" id="{A09460C7-F867-4742-B8C8-AB641940A8D1}"/>
              </a:ext>
            </a:extLst>
          </p:cNvPr>
          <p:cNvGrpSpPr/>
          <p:nvPr/>
        </p:nvGrpSpPr>
        <p:grpSpPr>
          <a:xfrm>
            <a:off x="143922" y="223365"/>
            <a:ext cx="11887200" cy="307777"/>
            <a:chOff x="143922" y="775815"/>
            <a:chExt cx="11887200" cy="307777"/>
          </a:xfrm>
        </p:grpSpPr>
        <p:sp>
          <p:nvSpPr>
            <p:cNvPr id="18" name="MH_Entry_1">
              <a:extLst>
                <a:ext uri="{FF2B5EF4-FFF2-40B4-BE49-F238E27FC236}">
                  <a16:creationId xmlns="" xmlns:a16="http://schemas.microsoft.com/office/drawing/2014/main" id="{F6BB0210-52EA-4ED2-A2B7-BD53170E3EC5}"/>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19" name="直接连接符 3">
              <a:extLst>
                <a:ext uri="{FF2B5EF4-FFF2-40B4-BE49-F238E27FC236}">
                  <a16:creationId xmlns="" xmlns:a16="http://schemas.microsoft.com/office/drawing/2014/main" id="{3697D20A-D448-444C-A70C-D922A730A259}"/>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20" name="直接连接符 4">
              <a:extLst>
                <a:ext uri="{FF2B5EF4-FFF2-40B4-BE49-F238E27FC236}">
                  <a16:creationId xmlns="" xmlns:a16="http://schemas.microsoft.com/office/drawing/2014/main" id="{C35814F0-EF7C-46FC-8207-3834EF87FB75}"/>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6025343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grpSp>
        <p:nvGrpSpPr>
          <p:cNvPr id="46" name="组合 45"/>
          <p:cNvGrpSpPr/>
          <p:nvPr/>
        </p:nvGrpSpPr>
        <p:grpSpPr>
          <a:xfrm>
            <a:off x="2218989" y="2736150"/>
            <a:ext cx="2885371" cy="903017"/>
            <a:chOff x="7644687" y="3331677"/>
            <a:chExt cx="2885371" cy="903017"/>
          </a:xfrm>
        </p:grpSpPr>
        <p:sp>
          <p:nvSpPr>
            <p:cNvPr id="48" name="矩形 47"/>
            <p:cNvSpPr/>
            <p:nvPr/>
          </p:nvSpPr>
          <p:spPr>
            <a:xfrm>
              <a:off x="7844805" y="3331677"/>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49" name="文本框 48"/>
            <p:cNvSpPr txBox="1"/>
            <p:nvPr/>
          </p:nvSpPr>
          <p:spPr>
            <a:xfrm>
              <a:off x="7644687" y="3668770"/>
              <a:ext cx="2885371" cy="56592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50" name="组合 49"/>
          <p:cNvGrpSpPr/>
          <p:nvPr/>
        </p:nvGrpSpPr>
        <p:grpSpPr>
          <a:xfrm>
            <a:off x="6720642" y="2772219"/>
            <a:ext cx="2885371" cy="861864"/>
            <a:chOff x="7523107" y="3331677"/>
            <a:chExt cx="2885371" cy="861864"/>
          </a:xfrm>
        </p:grpSpPr>
        <p:sp>
          <p:nvSpPr>
            <p:cNvPr id="51" name="矩形 50"/>
            <p:cNvSpPr/>
            <p:nvPr/>
          </p:nvSpPr>
          <p:spPr>
            <a:xfrm>
              <a:off x="7844805" y="3331677"/>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52" name="文本框 51"/>
            <p:cNvSpPr txBox="1"/>
            <p:nvPr/>
          </p:nvSpPr>
          <p:spPr>
            <a:xfrm>
              <a:off x="7523107" y="3641467"/>
              <a:ext cx="2885371" cy="55207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53" name="组合 52"/>
          <p:cNvGrpSpPr/>
          <p:nvPr/>
        </p:nvGrpSpPr>
        <p:grpSpPr>
          <a:xfrm>
            <a:off x="2179061" y="5195873"/>
            <a:ext cx="2885371" cy="861864"/>
            <a:chOff x="7523107" y="3331677"/>
            <a:chExt cx="2885371" cy="861864"/>
          </a:xfrm>
        </p:grpSpPr>
        <p:sp>
          <p:nvSpPr>
            <p:cNvPr id="54" name="矩形 53"/>
            <p:cNvSpPr/>
            <p:nvPr/>
          </p:nvSpPr>
          <p:spPr>
            <a:xfrm>
              <a:off x="7844805" y="3331677"/>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55" name="文本框 54"/>
            <p:cNvSpPr txBox="1"/>
            <p:nvPr/>
          </p:nvSpPr>
          <p:spPr>
            <a:xfrm>
              <a:off x="7523107" y="3641467"/>
              <a:ext cx="2885371" cy="55207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56" name="组合 55"/>
          <p:cNvGrpSpPr/>
          <p:nvPr/>
        </p:nvGrpSpPr>
        <p:grpSpPr>
          <a:xfrm>
            <a:off x="6940128" y="5195873"/>
            <a:ext cx="2885371" cy="861864"/>
            <a:chOff x="7523107" y="3331677"/>
            <a:chExt cx="2885371" cy="861864"/>
          </a:xfrm>
        </p:grpSpPr>
        <p:sp>
          <p:nvSpPr>
            <p:cNvPr id="57" name="矩形 56"/>
            <p:cNvSpPr/>
            <p:nvPr/>
          </p:nvSpPr>
          <p:spPr>
            <a:xfrm>
              <a:off x="7844805" y="3331677"/>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58" name="文本框 57"/>
            <p:cNvSpPr txBox="1"/>
            <p:nvPr/>
          </p:nvSpPr>
          <p:spPr>
            <a:xfrm>
              <a:off x="7523107" y="3641467"/>
              <a:ext cx="2885371" cy="55207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sp>
        <p:nvSpPr>
          <p:cNvPr id="2" name="椭圆 1">
            <a:extLst>
              <a:ext uri="{FF2B5EF4-FFF2-40B4-BE49-F238E27FC236}">
                <a16:creationId xmlns="" xmlns:a16="http://schemas.microsoft.com/office/drawing/2014/main" id="{80C1C547-E656-46A7-837E-C33079AD02FB}"/>
              </a:ext>
            </a:extLst>
          </p:cNvPr>
          <p:cNvSpPr/>
          <p:nvPr/>
        </p:nvSpPr>
        <p:spPr>
          <a:xfrm>
            <a:off x="3192121" y="1681757"/>
            <a:ext cx="950358" cy="950358"/>
          </a:xfrm>
          <a:prstGeom prst="ellipse">
            <a:avLst/>
          </a:prstGeom>
          <a:noFill/>
          <a:ln>
            <a:solidFill>
              <a:srgbClr val="1732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ndParaRPr>
          </a:p>
        </p:txBody>
      </p:sp>
      <p:sp>
        <p:nvSpPr>
          <p:cNvPr id="40" name="椭圆 39">
            <a:extLst>
              <a:ext uri="{FF2B5EF4-FFF2-40B4-BE49-F238E27FC236}">
                <a16:creationId xmlns="" xmlns:a16="http://schemas.microsoft.com/office/drawing/2014/main" id="{6B847912-CE69-45D8-96E9-0E1285D66EFA}"/>
              </a:ext>
            </a:extLst>
          </p:cNvPr>
          <p:cNvSpPr/>
          <p:nvPr/>
        </p:nvSpPr>
        <p:spPr>
          <a:xfrm>
            <a:off x="7777922" y="1628785"/>
            <a:ext cx="950358" cy="950358"/>
          </a:xfrm>
          <a:prstGeom prst="ellipse">
            <a:avLst/>
          </a:prstGeom>
          <a:noFill/>
          <a:ln>
            <a:solidFill>
              <a:srgbClr val="1732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ndParaRPr>
          </a:p>
        </p:txBody>
      </p:sp>
      <p:sp>
        <p:nvSpPr>
          <p:cNvPr id="41" name="椭圆 40">
            <a:extLst>
              <a:ext uri="{FF2B5EF4-FFF2-40B4-BE49-F238E27FC236}">
                <a16:creationId xmlns="" xmlns:a16="http://schemas.microsoft.com/office/drawing/2014/main" id="{40D328D1-03F7-4AB1-AAE2-519D7A07ABF0}"/>
              </a:ext>
            </a:extLst>
          </p:cNvPr>
          <p:cNvSpPr/>
          <p:nvPr/>
        </p:nvSpPr>
        <p:spPr>
          <a:xfrm>
            <a:off x="3237898" y="4143326"/>
            <a:ext cx="950358" cy="950358"/>
          </a:xfrm>
          <a:prstGeom prst="ellipse">
            <a:avLst/>
          </a:prstGeom>
          <a:noFill/>
          <a:ln>
            <a:solidFill>
              <a:srgbClr val="1732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ndParaRPr>
          </a:p>
        </p:txBody>
      </p:sp>
      <p:sp>
        <p:nvSpPr>
          <p:cNvPr id="45" name="椭圆 44">
            <a:extLst>
              <a:ext uri="{FF2B5EF4-FFF2-40B4-BE49-F238E27FC236}">
                <a16:creationId xmlns="" xmlns:a16="http://schemas.microsoft.com/office/drawing/2014/main" id="{BE0B7F86-C8F4-4C4D-A0DA-699061259264}"/>
              </a:ext>
            </a:extLst>
          </p:cNvPr>
          <p:cNvSpPr/>
          <p:nvPr/>
        </p:nvSpPr>
        <p:spPr>
          <a:xfrm>
            <a:off x="7815354" y="4106079"/>
            <a:ext cx="950358" cy="950358"/>
          </a:xfrm>
          <a:prstGeom prst="ellipse">
            <a:avLst/>
          </a:prstGeom>
          <a:noFill/>
          <a:ln>
            <a:solidFill>
              <a:srgbClr val="1732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ndParaRPr>
          </a:p>
        </p:txBody>
      </p:sp>
      <p:pic>
        <p:nvPicPr>
          <p:cNvPr id="4" name="图形 3" descr="灯泡">
            <a:extLst>
              <a:ext uri="{FF2B5EF4-FFF2-40B4-BE49-F238E27FC236}">
                <a16:creationId xmlns="" xmlns:a16="http://schemas.microsoft.com/office/drawing/2014/main" id="{F91CF3FD-5E88-4979-82F5-88CCD48F2392}"/>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7924976" y="4211458"/>
            <a:ext cx="739215" cy="739215"/>
          </a:xfrm>
          <a:prstGeom prst="rect">
            <a:avLst/>
          </a:prstGeom>
        </p:spPr>
      </p:pic>
      <p:pic>
        <p:nvPicPr>
          <p:cNvPr id="6" name="图形 5" descr="靶心">
            <a:extLst>
              <a:ext uri="{FF2B5EF4-FFF2-40B4-BE49-F238E27FC236}">
                <a16:creationId xmlns="" xmlns:a16="http://schemas.microsoft.com/office/drawing/2014/main" id="{30E0FA29-F4E3-4408-B566-D245B0F5E63E}"/>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 xmlns:asvg="http://schemas.microsoft.com/office/drawing/2016/SVG/main" r:embed="rId7"/>
              </a:ext>
            </a:extLst>
          </a:blip>
          <a:stretch>
            <a:fillRect/>
          </a:stretch>
        </p:blipFill>
        <p:spPr>
          <a:xfrm>
            <a:off x="7871100" y="1721245"/>
            <a:ext cx="778577" cy="778577"/>
          </a:xfrm>
          <a:prstGeom prst="rect">
            <a:avLst/>
          </a:prstGeom>
        </p:spPr>
      </p:pic>
      <p:pic>
        <p:nvPicPr>
          <p:cNvPr id="8" name="图形 7" descr="标记">
            <a:extLst>
              <a:ext uri="{FF2B5EF4-FFF2-40B4-BE49-F238E27FC236}">
                <a16:creationId xmlns="" xmlns:a16="http://schemas.microsoft.com/office/drawing/2014/main" id="{F709645F-44CF-4E7F-9AD6-CC4A1F2B6631}"/>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 xmlns:asvg="http://schemas.microsoft.com/office/drawing/2016/SVG/main" r:embed="rId9"/>
              </a:ext>
            </a:extLst>
          </a:blip>
          <a:stretch>
            <a:fillRect/>
          </a:stretch>
        </p:blipFill>
        <p:spPr>
          <a:xfrm>
            <a:off x="3350743" y="4285548"/>
            <a:ext cx="731065" cy="731065"/>
          </a:xfrm>
          <a:prstGeom prst="rect">
            <a:avLst/>
          </a:prstGeom>
        </p:spPr>
      </p:pic>
      <p:pic>
        <p:nvPicPr>
          <p:cNvPr id="10" name="图形 9" descr="时钟">
            <a:extLst>
              <a:ext uri="{FF2B5EF4-FFF2-40B4-BE49-F238E27FC236}">
                <a16:creationId xmlns="" xmlns:a16="http://schemas.microsoft.com/office/drawing/2014/main" id="{D9AB436C-8551-4027-A370-07D02A5A93A9}"/>
              </a:ext>
            </a:extLst>
          </p:cNvPr>
          <p:cNvPicPr>
            <a:picLocks noChangeAspect="1"/>
          </p:cNvPicPr>
          <p:nvPr/>
        </p:nvPicPr>
        <p:blipFill>
          <a:blip r:embed="rId10" cstate="screen">
            <a:extLst>
              <a:ext uri="{28A0092B-C50C-407E-A947-70E740481C1C}">
                <a14:useLocalDpi xmlns:a14="http://schemas.microsoft.com/office/drawing/2010/main"/>
              </a:ext>
              <a:ext uri="{96DAC541-7B7A-43D3-8B79-37D633B846F1}">
                <asvg:svgBlip xmlns="" xmlns:asvg="http://schemas.microsoft.com/office/drawing/2016/SVG/main" r:embed="rId11"/>
              </a:ext>
            </a:extLst>
          </a:blip>
          <a:stretch>
            <a:fillRect/>
          </a:stretch>
        </p:blipFill>
        <p:spPr>
          <a:xfrm>
            <a:off x="3296143" y="1794448"/>
            <a:ext cx="731065" cy="731065"/>
          </a:xfrm>
          <a:prstGeom prst="rect">
            <a:avLst/>
          </a:prstGeom>
        </p:spPr>
      </p:pic>
      <p:grpSp>
        <p:nvGrpSpPr>
          <p:cNvPr id="28" name="组合 27">
            <a:extLst>
              <a:ext uri="{FF2B5EF4-FFF2-40B4-BE49-F238E27FC236}">
                <a16:creationId xmlns="" xmlns:a16="http://schemas.microsoft.com/office/drawing/2014/main" id="{69FE437E-5F4D-4998-B97E-201F482E97B0}"/>
              </a:ext>
            </a:extLst>
          </p:cNvPr>
          <p:cNvGrpSpPr/>
          <p:nvPr/>
        </p:nvGrpSpPr>
        <p:grpSpPr>
          <a:xfrm>
            <a:off x="143922" y="223365"/>
            <a:ext cx="11887200" cy="307777"/>
            <a:chOff x="143922" y="775815"/>
            <a:chExt cx="11887200" cy="307777"/>
          </a:xfrm>
        </p:grpSpPr>
        <p:sp>
          <p:nvSpPr>
            <p:cNvPr id="33" name="MH_Entry_1">
              <a:extLst>
                <a:ext uri="{FF2B5EF4-FFF2-40B4-BE49-F238E27FC236}">
                  <a16:creationId xmlns="" xmlns:a16="http://schemas.microsoft.com/office/drawing/2014/main" id="{5E5F3FE3-56E6-4C9B-8EE8-9C11FA362E4B}"/>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36" name="直接连接符 3">
              <a:extLst>
                <a:ext uri="{FF2B5EF4-FFF2-40B4-BE49-F238E27FC236}">
                  <a16:creationId xmlns="" xmlns:a16="http://schemas.microsoft.com/office/drawing/2014/main" id="{1617A319-6DFB-4C53-8340-74F363B711A9}"/>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37" name="直接连接符 4">
              <a:extLst>
                <a:ext uri="{FF2B5EF4-FFF2-40B4-BE49-F238E27FC236}">
                  <a16:creationId xmlns="" xmlns:a16="http://schemas.microsoft.com/office/drawing/2014/main" id="{53FF492A-29B3-4B82-9E72-9BEF46E7F7AF}"/>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4528517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5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1000"/>
                                        <p:tgtEl>
                                          <p:spTgt spid="53"/>
                                        </p:tgtEl>
                                      </p:cBhvr>
                                    </p:animEffect>
                                    <p:anim calcmode="lin" valueType="num">
                                      <p:cBhvr>
                                        <p:cTn id="13" dur="1000" fill="hold"/>
                                        <p:tgtEl>
                                          <p:spTgt spid="53"/>
                                        </p:tgtEl>
                                        <p:attrNameLst>
                                          <p:attrName>ppt_x</p:attrName>
                                        </p:attrNameLst>
                                      </p:cBhvr>
                                      <p:tavLst>
                                        <p:tav tm="0">
                                          <p:val>
                                            <p:strVal val="#ppt_x"/>
                                          </p:val>
                                        </p:tav>
                                        <p:tav tm="100000">
                                          <p:val>
                                            <p:strVal val="#ppt_x"/>
                                          </p:val>
                                        </p:tav>
                                      </p:tavLst>
                                    </p:anim>
                                    <p:anim calcmode="lin" valueType="num">
                                      <p:cBhvr>
                                        <p:cTn id="14" dur="1000" fill="hold"/>
                                        <p:tgtEl>
                                          <p:spTgt spid="5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1000"/>
                                        <p:tgtEl>
                                          <p:spTgt spid="50"/>
                                        </p:tgtEl>
                                      </p:cBhvr>
                                    </p:animEffect>
                                    <p:anim calcmode="lin" valueType="num">
                                      <p:cBhvr>
                                        <p:cTn id="18" dur="1000" fill="hold"/>
                                        <p:tgtEl>
                                          <p:spTgt spid="50"/>
                                        </p:tgtEl>
                                        <p:attrNameLst>
                                          <p:attrName>ppt_x</p:attrName>
                                        </p:attrNameLst>
                                      </p:cBhvr>
                                      <p:tavLst>
                                        <p:tav tm="0">
                                          <p:val>
                                            <p:strVal val="#ppt_x"/>
                                          </p:val>
                                        </p:tav>
                                        <p:tav tm="100000">
                                          <p:val>
                                            <p:strVal val="#ppt_x"/>
                                          </p:val>
                                        </p:tav>
                                      </p:tavLst>
                                    </p:anim>
                                    <p:anim calcmode="lin" valueType="num">
                                      <p:cBhvr>
                                        <p:cTn id="19" dur="1000" fill="hold"/>
                                        <p:tgtEl>
                                          <p:spTgt spid="50"/>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75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1000"/>
                                        <p:tgtEl>
                                          <p:spTgt spid="56"/>
                                        </p:tgtEl>
                                      </p:cBhvr>
                                    </p:animEffect>
                                    <p:anim calcmode="lin" valueType="num">
                                      <p:cBhvr>
                                        <p:cTn id="23" dur="1000" fill="hold"/>
                                        <p:tgtEl>
                                          <p:spTgt spid="56"/>
                                        </p:tgtEl>
                                        <p:attrNameLst>
                                          <p:attrName>ppt_x</p:attrName>
                                        </p:attrNameLst>
                                      </p:cBhvr>
                                      <p:tavLst>
                                        <p:tav tm="0">
                                          <p:val>
                                            <p:strVal val="#ppt_x"/>
                                          </p:val>
                                        </p:tav>
                                        <p:tav tm="100000">
                                          <p:val>
                                            <p:strVal val="#ppt_x"/>
                                          </p:val>
                                        </p:tav>
                                      </p:tavLst>
                                    </p:anim>
                                    <p:anim calcmode="lin" valueType="num">
                                      <p:cBhvr>
                                        <p:cTn id="24"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grpSp>
        <p:nvGrpSpPr>
          <p:cNvPr id="39" name="组合 38"/>
          <p:cNvGrpSpPr/>
          <p:nvPr/>
        </p:nvGrpSpPr>
        <p:grpSpPr>
          <a:xfrm>
            <a:off x="7105881" y="2048487"/>
            <a:ext cx="3202594" cy="928421"/>
            <a:chOff x="7523107" y="3331677"/>
            <a:chExt cx="3202594" cy="928421"/>
          </a:xfrm>
        </p:grpSpPr>
        <p:sp>
          <p:nvSpPr>
            <p:cNvPr id="42" name="矩形 41"/>
            <p:cNvSpPr/>
            <p:nvPr/>
          </p:nvSpPr>
          <p:spPr>
            <a:xfrm>
              <a:off x="7523108" y="3331677"/>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46" name="文本框 45"/>
            <p:cNvSpPr txBox="1"/>
            <p:nvPr/>
          </p:nvSpPr>
          <p:spPr>
            <a:xfrm>
              <a:off x="7523107" y="3641467"/>
              <a:ext cx="3202594" cy="61863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47" name="组合 46"/>
          <p:cNvGrpSpPr/>
          <p:nvPr/>
        </p:nvGrpSpPr>
        <p:grpSpPr>
          <a:xfrm>
            <a:off x="7105881" y="4500425"/>
            <a:ext cx="3344406" cy="958070"/>
            <a:chOff x="7678647" y="3299981"/>
            <a:chExt cx="3344406" cy="958070"/>
          </a:xfrm>
        </p:grpSpPr>
        <p:sp>
          <p:nvSpPr>
            <p:cNvPr id="48" name="矩形 47"/>
            <p:cNvSpPr/>
            <p:nvPr/>
          </p:nvSpPr>
          <p:spPr>
            <a:xfrm>
              <a:off x="7678647" y="3299981"/>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49" name="文本框 48"/>
            <p:cNvSpPr txBox="1"/>
            <p:nvPr/>
          </p:nvSpPr>
          <p:spPr>
            <a:xfrm>
              <a:off x="7678647" y="3639420"/>
              <a:ext cx="3344406" cy="61863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cxnSp>
        <p:nvCxnSpPr>
          <p:cNvPr id="6" name="直接连接符 5">
            <a:extLst>
              <a:ext uri="{FF2B5EF4-FFF2-40B4-BE49-F238E27FC236}">
                <a16:creationId xmlns="" xmlns:a16="http://schemas.microsoft.com/office/drawing/2014/main" id="{A94A16DB-8D08-46F1-AEBB-99AB3F9E7B22}"/>
              </a:ext>
            </a:extLst>
          </p:cNvPr>
          <p:cNvCxnSpPr>
            <a:cxnSpLocks/>
          </p:cNvCxnSpPr>
          <p:nvPr/>
        </p:nvCxnSpPr>
        <p:spPr>
          <a:xfrm flipV="1">
            <a:off x="4358842" y="2819678"/>
            <a:ext cx="736153" cy="290285"/>
          </a:xfrm>
          <a:prstGeom prst="line">
            <a:avLst/>
          </a:prstGeom>
          <a:ln>
            <a:solidFill>
              <a:srgbClr val="17324D"/>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 xmlns:a16="http://schemas.microsoft.com/office/drawing/2014/main" id="{3DF30949-FEDE-4C1F-B3C6-9ADDABF30549}"/>
              </a:ext>
            </a:extLst>
          </p:cNvPr>
          <p:cNvCxnSpPr>
            <a:cxnSpLocks/>
          </p:cNvCxnSpPr>
          <p:nvPr/>
        </p:nvCxnSpPr>
        <p:spPr>
          <a:xfrm>
            <a:off x="4329807" y="4647450"/>
            <a:ext cx="808730" cy="227399"/>
          </a:xfrm>
          <a:prstGeom prst="line">
            <a:avLst/>
          </a:prstGeom>
          <a:ln>
            <a:solidFill>
              <a:srgbClr val="17324D"/>
            </a:solidFill>
          </a:ln>
        </p:spPr>
        <p:style>
          <a:lnRef idx="1">
            <a:schemeClr val="accent1"/>
          </a:lnRef>
          <a:fillRef idx="0">
            <a:schemeClr val="accent1"/>
          </a:fillRef>
          <a:effectRef idx="0">
            <a:schemeClr val="accent1"/>
          </a:effectRef>
          <a:fontRef idx="minor">
            <a:schemeClr val="tx1"/>
          </a:fontRef>
        </p:style>
      </p:cxnSp>
      <p:grpSp>
        <p:nvGrpSpPr>
          <p:cNvPr id="17" name="组合 16">
            <a:extLst>
              <a:ext uri="{FF2B5EF4-FFF2-40B4-BE49-F238E27FC236}">
                <a16:creationId xmlns="" xmlns:a16="http://schemas.microsoft.com/office/drawing/2014/main" id="{08D3244F-73AE-49F2-80E3-A41FA9A99025}"/>
              </a:ext>
            </a:extLst>
          </p:cNvPr>
          <p:cNvGrpSpPr/>
          <p:nvPr/>
        </p:nvGrpSpPr>
        <p:grpSpPr>
          <a:xfrm>
            <a:off x="1059945" y="2271575"/>
            <a:ext cx="2975508" cy="2989943"/>
            <a:chOff x="1059945" y="2271575"/>
            <a:chExt cx="2975508" cy="2989943"/>
          </a:xfrm>
        </p:grpSpPr>
        <p:sp>
          <p:nvSpPr>
            <p:cNvPr id="2" name="椭圆 1">
              <a:extLst>
                <a:ext uri="{FF2B5EF4-FFF2-40B4-BE49-F238E27FC236}">
                  <a16:creationId xmlns="" xmlns:a16="http://schemas.microsoft.com/office/drawing/2014/main" id="{32CAA0D7-222E-4533-AA1E-6D8F111EC520}"/>
                </a:ext>
              </a:extLst>
            </p:cNvPr>
            <p:cNvSpPr/>
            <p:nvPr/>
          </p:nvSpPr>
          <p:spPr>
            <a:xfrm>
              <a:off x="1059945" y="2271575"/>
              <a:ext cx="2975508" cy="2989943"/>
            </a:xfrm>
            <a:prstGeom prst="ellipse">
              <a:avLst/>
            </a:prstGeom>
            <a:noFill/>
            <a:ln>
              <a:solidFill>
                <a:srgbClr val="1732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形 11" descr="用户">
              <a:extLst>
                <a:ext uri="{FF2B5EF4-FFF2-40B4-BE49-F238E27FC236}">
                  <a16:creationId xmlns="" xmlns:a16="http://schemas.microsoft.com/office/drawing/2014/main" id="{021F4369-BF7E-4F05-B663-12CBE94F730A}"/>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1279421" y="2466500"/>
              <a:ext cx="2600092" cy="2600092"/>
            </a:xfrm>
            <a:prstGeom prst="rect">
              <a:avLst/>
            </a:prstGeom>
          </p:spPr>
        </p:pic>
      </p:grpSp>
      <p:grpSp>
        <p:nvGrpSpPr>
          <p:cNvPr id="18" name="组合 17">
            <a:extLst>
              <a:ext uri="{FF2B5EF4-FFF2-40B4-BE49-F238E27FC236}">
                <a16:creationId xmlns="" xmlns:a16="http://schemas.microsoft.com/office/drawing/2014/main" id="{522D3085-2264-4A8F-AB21-A5F8A46C900B}"/>
              </a:ext>
            </a:extLst>
          </p:cNvPr>
          <p:cNvGrpSpPr/>
          <p:nvPr/>
        </p:nvGrpSpPr>
        <p:grpSpPr>
          <a:xfrm>
            <a:off x="5345881" y="1861734"/>
            <a:ext cx="1489323" cy="1496548"/>
            <a:chOff x="5345881" y="1861734"/>
            <a:chExt cx="1489323" cy="1496548"/>
          </a:xfrm>
        </p:grpSpPr>
        <p:sp>
          <p:nvSpPr>
            <p:cNvPr id="3" name="椭圆 2">
              <a:extLst>
                <a:ext uri="{FF2B5EF4-FFF2-40B4-BE49-F238E27FC236}">
                  <a16:creationId xmlns="" xmlns:a16="http://schemas.microsoft.com/office/drawing/2014/main" id="{D636A358-38A7-4B08-A840-F2D7AF18F949}"/>
                </a:ext>
              </a:extLst>
            </p:cNvPr>
            <p:cNvSpPr/>
            <p:nvPr/>
          </p:nvSpPr>
          <p:spPr>
            <a:xfrm>
              <a:off x="5345881" y="1861734"/>
              <a:ext cx="1489323" cy="1496548"/>
            </a:xfrm>
            <a:prstGeom prst="ellipse">
              <a:avLst/>
            </a:prstGeom>
            <a:noFill/>
            <a:ln>
              <a:solidFill>
                <a:srgbClr val="1732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形 13" descr="日历">
              <a:extLst>
                <a:ext uri="{FF2B5EF4-FFF2-40B4-BE49-F238E27FC236}">
                  <a16:creationId xmlns="" xmlns:a16="http://schemas.microsoft.com/office/drawing/2014/main" id="{CD60A53A-2265-47BD-B1CC-C58AA523C3DC}"/>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 xmlns:asvg="http://schemas.microsoft.com/office/drawing/2016/SVG/main" r:embed="rId7"/>
                </a:ext>
              </a:extLst>
            </a:blip>
            <a:stretch>
              <a:fillRect/>
            </a:stretch>
          </p:blipFill>
          <p:spPr>
            <a:xfrm>
              <a:off x="5674761" y="2152808"/>
              <a:ext cx="914400" cy="914400"/>
            </a:xfrm>
            <a:prstGeom prst="rect">
              <a:avLst/>
            </a:prstGeom>
          </p:spPr>
        </p:pic>
      </p:grpSp>
      <p:grpSp>
        <p:nvGrpSpPr>
          <p:cNvPr id="19" name="组合 18">
            <a:extLst>
              <a:ext uri="{FF2B5EF4-FFF2-40B4-BE49-F238E27FC236}">
                <a16:creationId xmlns="" xmlns:a16="http://schemas.microsoft.com/office/drawing/2014/main" id="{7CA2E254-D34F-4516-8A1F-60DF77ACACA7}"/>
              </a:ext>
            </a:extLst>
          </p:cNvPr>
          <p:cNvGrpSpPr/>
          <p:nvPr/>
        </p:nvGrpSpPr>
        <p:grpSpPr>
          <a:xfrm>
            <a:off x="5387300" y="4126575"/>
            <a:ext cx="1489323" cy="1496548"/>
            <a:chOff x="5387300" y="4126575"/>
            <a:chExt cx="1489323" cy="1496548"/>
          </a:xfrm>
        </p:grpSpPr>
        <p:sp>
          <p:nvSpPr>
            <p:cNvPr id="26" name="椭圆 25">
              <a:extLst>
                <a:ext uri="{FF2B5EF4-FFF2-40B4-BE49-F238E27FC236}">
                  <a16:creationId xmlns="" xmlns:a16="http://schemas.microsoft.com/office/drawing/2014/main" id="{0777EE18-0E71-4F27-B014-5AB34CCF5939}"/>
                </a:ext>
              </a:extLst>
            </p:cNvPr>
            <p:cNvSpPr/>
            <p:nvPr/>
          </p:nvSpPr>
          <p:spPr>
            <a:xfrm>
              <a:off x="5387300" y="4126575"/>
              <a:ext cx="1489323" cy="1496548"/>
            </a:xfrm>
            <a:prstGeom prst="ellipse">
              <a:avLst/>
            </a:prstGeom>
            <a:noFill/>
            <a:ln>
              <a:solidFill>
                <a:srgbClr val="1732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形 15" descr="条形图">
              <a:extLst>
                <a:ext uri="{FF2B5EF4-FFF2-40B4-BE49-F238E27FC236}">
                  <a16:creationId xmlns="" xmlns:a16="http://schemas.microsoft.com/office/drawing/2014/main" id="{C7E7229A-2820-4328-A47E-35EDE0711869}"/>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 xmlns:asvg="http://schemas.microsoft.com/office/drawing/2016/SVG/main" r:embed="rId9"/>
                </a:ext>
              </a:extLst>
            </a:blip>
            <a:stretch>
              <a:fillRect/>
            </a:stretch>
          </p:blipFill>
          <p:spPr>
            <a:xfrm>
              <a:off x="5674761" y="4417649"/>
              <a:ext cx="914400" cy="914400"/>
            </a:xfrm>
            <a:prstGeom prst="rect">
              <a:avLst/>
            </a:prstGeom>
          </p:spPr>
        </p:pic>
      </p:grpSp>
      <p:grpSp>
        <p:nvGrpSpPr>
          <p:cNvPr id="25" name="组合 24">
            <a:extLst>
              <a:ext uri="{FF2B5EF4-FFF2-40B4-BE49-F238E27FC236}">
                <a16:creationId xmlns="" xmlns:a16="http://schemas.microsoft.com/office/drawing/2014/main" id="{7D5E6F85-E568-4073-B813-3C64057C3821}"/>
              </a:ext>
            </a:extLst>
          </p:cNvPr>
          <p:cNvGrpSpPr/>
          <p:nvPr/>
        </p:nvGrpSpPr>
        <p:grpSpPr>
          <a:xfrm>
            <a:off x="143922" y="223365"/>
            <a:ext cx="11887200" cy="307777"/>
            <a:chOff x="143922" y="775815"/>
            <a:chExt cx="11887200" cy="307777"/>
          </a:xfrm>
        </p:grpSpPr>
        <p:sp>
          <p:nvSpPr>
            <p:cNvPr id="27" name="MH_Entry_1">
              <a:extLst>
                <a:ext uri="{FF2B5EF4-FFF2-40B4-BE49-F238E27FC236}">
                  <a16:creationId xmlns="" xmlns:a16="http://schemas.microsoft.com/office/drawing/2014/main" id="{E2770940-E656-4BEB-88DE-A72332412838}"/>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28" name="直接连接符 3">
              <a:extLst>
                <a:ext uri="{FF2B5EF4-FFF2-40B4-BE49-F238E27FC236}">
                  <a16:creationId xmlns="" xmlns:a16="http://schemas.microsoft.com/office/drawing/2014/main" id="{58CE0A16-9824-47B3-A19F-808B50DD1740}"/>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29" name="直接连接符 4">
              <a:extLst>
                <a:ext uri="{FF2B5EF4-FFF2-40B4-BE49-F238E27FC236}">
                  <a16:creationId xmlns="" xmlns:a16="http://schemas.microsoft.com/office/drawing/2014/main" id="{7E756040-060C-4490-A335-5318B52C9CB7}"/>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6824696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par>
                                <p:cTn id="12" presetID="10" presetClass="entr" presetSubtype="0"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1000"/>
                                        <p:tgtEl>
                                          <p:spTgt spid="39"/>
                                        </p:tgtEl>
                                      </p:cBhvr>
                                    </p:animEffect>
                                    <p:anim calcmode="lin" valueType="num">
                                      <p:cBhvr>
                                        <p:cTn id="27" dur="1000" fill="hold"/>
                                        <p:tgtEl>
                                          <p:spTgt spid="39"/>
                                        </p:tgtEl>
                                        <p:attrNameLst>
                                          <p:attrName>ppt_x</p:attrName>
                                        </p:attrNameLst>
                                      </p:cBhvr>
                                      <p:tavLst>
                                        <p:tav tm="0">
                                          <p:val>
                                            <p:strVal val="#ppt_x"/>
                                          </p:val>
                                        </p:tav>
                                        <p:tav tm="100000">
                                          <p:val>
                                            <p:strVal val="#ppt_x"/>
                                          </p:val>
                                        </p:tav>
                                      </p:tavLst>
                                    </p:anim>
                                    <p:anim calcmode="lin" valueType="num">
                                      <p:cBhvr>
                                        <p:cTn id="28" dur="1000" fill="hold"/>
                                        <p:tgtEl>
                                          <p:spTgt spid="3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1000"/>
                                        <p:tgtEl>
                                          <p:spTgt spid="47"/>
                                        </p:tgtEl>
                                      </p:cBhvr>
                                    </p:animEffect>
                                    <p:anim calcmode="lin" valueType="num">
                                      <p:cBhvr>
                                        <p:cTn id="32" dur="1000" fill="hold"/>
                                        <p:tgtEl>
                                          <p:spTgt spid="47"/>
                                        </p:tgtEl>
                                        <p:attrNameLst>
                                          <p:attrName>ppt_x</p:attrName>
                                        </p:attrNameLst>
                                      </p:cBhvr>
                                      <p:tavLst>
                                        <p:tav tm="0">
                                          <p:val>
                                            <p:strVal val="#ppt_x"/>
                                          </p:val>
                                        </p:tav>
                                        <p:tav tm="100000">
                                          <p:val>
                                            <p:strVal val="#ppt_x"/>
                                          </p:val>
                                        </p:tav>
                                      </p:tavLst>
                                    </p:anim>
                                    <p:anim calcmode="lin" valueType="num">
                                      <p:cBhvr>
                                        <p:cTn id="3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extBox 2"/>
          <p:cNvSpPr txBox="1"/>
          <p:nvPr/>
        </p:nvSpPr>
        <p:spPr>
          <a:xfrm>
            <a:off x="4656667" y="2070076"/>
            <a:ext cx="2878667" cy="748988"/>
          </a:xfrm>
          <a:prstGeom prst="rect">
            <a:avLst/>
          </a:prstGeom>
          <a:noFill/>
          <a:ln>
            <a:noFill/>
          </a:ln>
        </p:spPr>
        <p:txBody>
          <a:bodyPr wrap="square" rtlCol="0">
            <a:spAutoFit/>
          </a:bodyPr>
          <a:lstStyle/>
          <a:p>
            <a:pPr algn="ctr"/>
            <a:r>
              <a:rPr lang="en-US" altLang="zh-CN" sz="4267" dirty="0">
                <a:latin typeface="Myriad Pro Light" pitchFamily="34" charset="0"/>
              </a:rPr>
              <a:t>Part two</a:t>
            </a:r>
            <a:endParaRPr lang="zh-CN" altLang="en-US" sz="4267" dirty="0">
              <a:latin typeface="Myriad Pro Light" pitchFamily="34" charset="0"/>
            </a:endParaRPr>
          </a:p>
        </p:txBody>
      </p:sp>
      <p:sp>
        <p:nvSpPr>
          <p:cNvPr id="5" name="矩形 4"/>
          <p:cNvSpPr/>
          <p:nvPr/>
        </p:nvSpPr>
        <p:spPr>
          <a:xfrm>
            <a:off x="3875314" y="3023989"/>
            <a:ext cx="4295964" cy="584775"/>
          </a:xfrm>
          <a:prstGeom prst="rect">
            <a:avLst/>
          </a:prstGeom>
          <a:ln>
            <a:noFill/>
          </a:ln>
        </p:spPr>
        <p:txBody>
          <a:bodyPr wrap="square">
            <a:spAutoFit/>
          </a:bodyPr>
          <a:lstStyle/>
          <a:p>
            <a:pPr algn="ctr"/>
            <a:r>
              <a:rPr lang="zh-CN" altLang="en-US" sz="3200" dirty="0" smtClean="0">
                <a:latin typeface="+mn-ea"/>
              </a:rPr>
              <a:t>添   加   标   题</a:t>
            </a:r>
            <a:endParaRPr lang="zh-CN" altLang="en-US" sz="3200" dirty="0">
              <a:latin typeface="+mn-ea"/>
            </a:endParaRPr>
          </a:p>
        </p:txBody>
      </p:sp>
      <p:grpSp>
        <p:nvGrpSpPr>
          <p:cNvPr id="6" name="组合 5"/>
          <p:cNvGrpSpPr/>
          <p:nvPr/>
        </p:nvGrpSpPr>
        <p:grpSpPr>
          <a:xfrm>
            <a:off x="3875314" y="2444564"/>
            <a:ext cx="4295963" cy="871814"/>
            <a:chOff x="2906485" y="1833428"/>
            <a:chExt cx="3221971" cy="653863"/>
          </a:xfrm>
        </p:grpSpPr>
        <p:cxnSp>
          <p:nvCxnSpPr>
            <p:cNvPr id="7" name="肘形连接符 6"/>
            <p:cNvCxnSpPr>
              <a:cxnSpLocks/>
              <a:stCxn id="4" idx="3"/>
              <a:endCxn id="5" idx="3"/>
            </p:cNvCxnSpPr>
            <p:nvPr/>
          </p:nvCxnSpPr>
          <p:spPr>
            <a:xfrm>
              <a:off x="5651498" y="1833430"/>
              <a:ext cx="476958" cy="653857"/>
            </a:xfrm>
            <a:prstGeom prst="bentConnector3">
              <a:avLst>
                <a:gd name="adj1" fmla="val 135947"/>
              </a:avLst>
            </a:prstGeom>
            <a:ln>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8" name="肘形连接符 7"/>
            <p:cNvCxnSpPr>
              <a:cxnSpLocks/>
              <a:stCxn id="4" idx="1"/>
              <a:endCxn id="5" idx="1"/>
            </p:cNvCxnSpPr>
            <p:nvPr/>
          </p:nvCxnSpPr>
          <p:spPr>
            <a:xfrm rot="10800000" flipV="1">
              <a:off x="2906485" y="1833428"/>
              <a:ext cx="586014" cy="653856"/>
            </a:xfrm>
            <a:prstGeom prst="bentConnector3">
              <a:avLst>
                <a:gd name="adj1" fmla="val 129257"/>
              </a:avLst>
            </a:prstGeom>
            <a:ln>
              <a:solidFill>
                <a:srgbClr val="132E4A"/>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p:nvCxnSpPr>
        <p:spPr>
          <a:xfrm rot="960000" flipH="1">
            <a:off x="3558693" y="3510130"/>
            <a:ext cx="1053892" cy="1053892"/>
          </a:xfrm>
          <a:prstGeom prst="line">
            <a:avLst/>
          </a:prstGeom>
          <a:ln w="9525">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693439" y="3690256"/>
            <a:ext cx="2552199" cy="1414704"/>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7388774" y="908721"/>
            <a:ext cx="2233591" cy="1238100"/>
          </a:xfrm>
          <a:prstGeom prst="line">
            <a:avLst/>
          </a:prstGeom>
          <a:ln w="9525">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7896201" y="1733013"/>
            <a:ext cx="893679" cy="495377"/>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sp>
        <p:nvSpPr>
          <p:cNvPr id="13" name="燕尾形 12"/>
          <p:cNvSpPr/>
          <p:nvPr/>
        </p:nvSpPr>
        <p:spPr>
          <a:xfrm rot="5400000">
            <a:off x="5885978" y="5394218"/>
            <a:ext cx="420047" cy="690077"/>
          </a:xfrm>
          <a:prstGeom prst="chevron">
            <a:avLst>
              <a:gd name="adj" fmla="val 92744"/>
            </a:avLst>
          </a:prstGeom>
          <a:solidFill>
            <a:srgbClr val="132E4A"/>
          </a:solidFill>
          <a:ln w="9525">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4" name="TextBox 39"/>
          <p:cNvSpPr txBox="1"/>
          <p:nvPr/>
        </p:nvSpPr>
        <p:spPr>
          <a:xfrm>
            <a:off x="5405925" y="5109986"/>
            <a:ext cx="1380153" cy="338554"/>
          </a:xfrm>
          <a:prstGeom prst="rect">
            <a:avLst/>
          </a:prstGeom>
          <a:noFill/>
          <a:ln>
            <a:noFill/>
          </a:ln>
        </p:spPr>
        <p:txBody>
          <a:bodyPr wrap="square" rtlCol="0">
            <a:spAutoFit/>
          </a:bodyPr>
          <a:lstStyle/>
          <a:p>
            <a:pPr algn="ctr"/>
            <a:r>
              <a:rPr lang="en-US" altLang="zh-CN" sz="1600" dirty="0">
                <a:latin typeface="Myriad Pro Light" pitchFamily="34" charset="0"/>
              </a:rPr>
              <a:t>Trust me</a:t>
            </a:r>
            <a:endParaRPr lang="zh-CN" altLang="en-US" sz="1600" dirty="0">
              <a:latin typeface="Myriad Pro Light" pitchFamily="34" charset="0"/>
            </a:endParaRPr>
          </a:p>
        </p:txBody>
      </p:sp>
    </p:spTree>
    <p:extLst>
      <p:ext uri="{BB962C8B-B14F-4D97-AF65-F5344CB8AC3E}">
        <p14:creationId xmlns:p14="http://schemas.microsoft.com/office/powerpoint/2010/main" val="2813579874"/>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02"/>
                                        <p:tgtEl>
                                          <p:spTgt spid="4"/>
                                        </p:tgtEl>
                                      </p:cBhvr>
                                    </p:animEffect>
                                  </p:childTnLst>
                                </p:cTn>
                              </p:par>
                            </p:childTnLst>
                          </p:cTn>
                        </p:par>
                        <p:par>
                          <p:cTn id="8" fill="hold">
                            <p:stCondLst>
                              <p:cond delay="1202"/>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901"/>
                                        <p:tgtEl>
                                          <p:spTgt spid="5"/>
                                        </p:tgtEl>
                                      </p:cBhvr>
                                    </p:animEffect>
                                  </p:childTnLst>
                                </p:cTn>
                              </p:par>
                            </p:childTnLst>
                          </p:cTn>
                        </p:par>
                        <p:par>
                          <p:cTn id="12" fill="hold">
                            <p:stCondLst>
                              <p:cond delay="2103"/>
                            </p:stCondLst>
                            <p:childTnLst>
                              <p:par>
                                <p:cTn id="13" presetID="21"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2102"/>
                                        <p:tgtEl>
                                          <p:spTgt spid="6"/>
                                        </p:tgtEl>
                                      </p:cBhvr>
                                    </p:animEffect>
                                  </p:childTnLst>
                                </p:cTn>
                              </p:par>
                            </p:childTnLst>
                          </p:cTn>
                        </p:par>
                        <p:par>
                          <p:cTn id="16" fill="hold">
                            <p:stCondLst>
                              <p:cond delay="4205"/>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601"/>
                                        <p:tgtEl>
                                          <p:spTgt spid="11"/>
                                        </p:tgtEl>
                                      </p:cBhvr>
                                    </p:animEffect>
                                  </p:childTnLst>
                                </p:cTn>
                              </p:par>
                              <p:par>
                                <p:cTn id="20" presetID="22" presetClass="entr" presetSubtype="8"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601"/>
                                        <p:tgtEl>
                                          <p:spTgt spid="12"/>
                                        </p:tgtEl>
                                      </p:cBhvr>
                                    </p:animEffect>
                                  </p:childTnLst>
                                </p:cTn>
                              </p:par>
                              <p:par>
                                <p:cTn id="23" presetID="22" presetClass="entr" presetSubtype="2"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right)">
                                      <p:cBhvr>
                                        <p:cTn id="25" dur="601"/>
                                        <p:tgtEl>
                                          <p:spTgt spid="9"/>
                                        </p:tgtEl>
                                      </p:cBhvr>
                                    </p:animEffect>
                                  </p:childTnLst>
                                </p:cTn>
                              </p:par>
                              <p:par>
                                <p:cTn id="26" presetID="2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601"/>
                                        <p:tgtEl>
                                          <p:spTgt spid="10"/>
                                        </p:tgtEl>
                                      </p:cBhvr>
                                    </p:animEffect>
                                  </p:childTnLst>
                                </p:cTn>
                              </p:par>
                            </p:childTnLst>
                          </p:cTn>
                        </p:par>
                        <p:par>
                          <p:cTn id="29" fill="hold">
                            <p:stCondLst>
                              <p:cond delay="4806"/>
                            </p:stCondLst>
                            <p:childTnLst>
                              <p:par>
                                <p:cTn id="30" presetID="22" presetClass="entr" presetSubtype="1"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up)">
                                      <p:cBhvr>
                                        <p:cTn id="32" dur="601"/>
                                        <p:tgtEl>
                                          <p:spTgt spid="14"/>
                                        </p:tgtEl>
                                      </p:cBhvr>
                                    </p:animEffect>
                                  </p:childTnLst>
                                </p:cTn>
                              </p:par>
                            </p:childTnLst>
                          </p:cTn>
                        </p:par>
                        <p:par>
                          <p:cTn id="33" fill="hold">
                            <p:stCondLst>
                              <p:cond delay="5407"/>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60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3" grpId="0" animBg="1"/>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1.0"/>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xml><?xml version="1.0" encoding="utf-8"?>
<p:tagLst xmlns:a="http://schemas.openxmlformats.org/drawingml/2006/main" xmlns:r="http://schemas.openxmlformats.org/officeDocument/2006/relationships" xmlns:p="http://schemas.openxmlformats.org/presentationml/2006/main">
  <p:tag name="PA" val="v3.1.0"/>
</p:tagLst>
</file>

<file path=ppt/tags/tag2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PA" val="v3.1.0"/>
</p:tagLst>
</file>

<file path=ppt/tags/tag23.xml><?xml version="1.0" encoding="utf-8"?>
<p:tagLst xmlns:a="http://schemas.openxmlformats.org/drawingml/2006/main" xmlns:r="http://schemas.openxmlformats.org/officeDocument/2006/relationships" xmlns:p="http://schemas.openxmlformats.org/presentationml/2006/main">
  <p:tag name="PA" val="v3.1.0"/>
</p:tagLst>
</file>

<file path=ppt/tags/tag24.xml><?xml version="1.0" encoding="utf-8"?>
<p:tagLst xmlns:a="http://schemas.openxmlformats.org/drawingml/2006/main" xmlns:r="http://schemas.openxmlformats.org/officeDocument/2006/relationships" xmlns:p="http://schemas.openxmlformats.org/presentationml/2006/main">
  <p:tag name="PA" val="v3.1.0"/>
</p:tagLst>
</file>

<file path=ppt/tags/tag25.xml><?xml version="1.0" encoding="utf-8"?>
<p:tagLst xmlns:a="http://schemas.openxmlformats.org/drawingml/2006/main" xmlns:r="http://schemas.openxmlformats.org/officeDocument/2006/relationships" xmlns:p="http://schemas.openxmlformats.org/presentationml/2006/main">
  <p:tag name="PA" val="v3.1.0"/>
</p:tagLst>
</file>

<file path=ppt/tags/tag3.xml><?xml version="1.0" encoding="utf-8"?>
<p:tagLst xmlns:a="http://schemas.openxmlformats.org/drawingml/2006/main" xmlns:r="http://schemas.openxmlformats.org/officeDocument/2006/relationships" xmlns:p="http://schemas.openxmlformats.org/presentationml/2006/main">
  <p:tag name="PA" val="v3.1.0"/>
</p:tagLst>
</file>

<file path=ppt/tags/tag4.xml><?xml version="1.0" encoding="utf-8"?>
<p:tagLst xmlns:a="http://schemas.openxmlformats.org/drawingml/2006/main" xmlns:r="http://schemas.openxmlformats.org/officeDocument/2006/relationships" xmlns:p="http://schemas.openxmlformats.org/presentationml/2006/main">
  <p:tag name="PA" val="v3.1.0"/>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TotalTime>
  <Words>2257</Words>
  <Application>Microsoft Office PowerPoint</Application>
  <PresentationFormat>自定义</PresentationFormat>
  <Paragraphs>206</Paragraphs>
  <Slides>25</Slides>
  <Notes>15</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点线商务模板</dc:title>
  <dc:creator>第一PPT</dc:creator>
  <cp:keywords>www.1ppt.com</cp:keywords>
  <dc:description>第一PPT，www.1ppt.com</dc:description>
  <cp:lastModifiedBy>Windows User</cp:lastModifiedBy>
  <cp:revision>28</cp:revision>
  <dcterms:created xsi:type="dcterms:W3CDTF">2018-05-08T08:49:27Z</dcterms:created>
  <dcterms:modified xsi:type="dcterms:W3CDTF">2018-07-20T01:43:29Z</dcterms:modified>
</cp:coreProperties>
</file>