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27"/>
  </p:notesMasterIdLst>
  <p:sldIdLst>
    <p:sldId id="263" r:id="rId3"/>
    <p:sldId id="264" r:id="rId4"/>
    <p:sldId id="265" r:id="rId5"/>
    <p:sldId id="266" r:id="rId6"/>
    <p:sldId id="276" r:id="rId7"/>
    <p:sldId id="272" r:id="rId8"/>
    <p:sldId id="271" r:id="rId9"/>
    <p:sldId id="273" r:id="rId10"/>
    <p:sldId id="267" r:id="rId11"/>
    <p:sldId id="275" r:id="rId12"/>
    <p:sldId id="277" r:id="rId13"/>
    <p:sldId id="274" r:id="rId14"/>
    <p:sldId id="268" r:id="rId15"/>
    <p:sldId id="280" r:id="rId16"/>
    <p:sldId id="278" r:id="rId17"/>
    <p:sldId id="279" r:id="rId18"/>
    <p:sldId id="281" r:id="rId19"/>
    <p:sldId id="269" r:id="rId20"/>
    <p:sldId id="282" r:id="rId21"/>
    <p:sldId id="283" r:id="rId22"/>
    <p:sldId id="284" r:id="rId23"/>
    <p:sldId id="285" r:id="rId24"/>
    <p:sldId id="270" r:id="rId25"/>
    <p:sldId id="286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B150"/>
    <a:srgbClr val="338942"/>
    <a:srgbClr val="2F6EAE"/>
    <a:srgbClr val="CCECFF"/>
    <a:srgbClr val="FFFF99"/>
    <a:srgbClr val="FCD130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33894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28575">
                <a:solidFill>
                  <a:srgbClr val="338942"/>
                </a:solidFill>
              </a:ln>
              <a:effectLst/>
            </c:spPr>
          </c:marker>
          <c:cat>
            <c:numRef>
              <c:f>Sheet1!$A$3:$A$9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Sheet1!$B$3:$B$9</c:f>
              <c:numCache>
                <c:formatCode>General</c:formatCode>
                <c:ptCount val="7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8.4</c:v>
                </c:pt>
                <c:pt idx="4">
                  <c:v>2.2999999999999998</c:v>
                </c:pt>
                <c:pt idx="5">
                  <c:v>5.7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F6C-432A-9377-E9D0382EFDA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28842"/>
              </a:solidFill>
              <a:ln w="28575">
                <a:solidFill>
                  <a:srgbClr val="0070C0"/>
                </a:solidFill>
              </a:ln>
              <a:effectLst/>
            </c:spPr>
          </c:marker>
          <c:cat>
            <c:numRef>
              <c:f>Sheet1!$A$3:$A$9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Sheet1!$C$3:$C$9</c:f>
              <c:numCache>
                <c:formatCode>General</c:formatCode>
                <c:ptCount val="7"/>
                <c:pt idx="0">
                  <c:v>8.3000000000000007</c:v>
                </c:pt>
                <c:pt idx="1">
                  <c:v>5.7</c:v>
                </c:pt>
                <c:pt idx="2">
                  <c:v>7.6</c:v>
                </c:pt>
                <c:pt idx="3">
                  <c:v>2.7</c:v>
                </c:pt>
                <c:pt idx="4">
                  <c:v>5.8</c:v>
                </c:pt>
                <c:pt idx="5">
                  <c:v>7.5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F6C-432A-9377-E9D0382EFD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757184"/>
        <c:axId val="113919104"/>
      </c:lineChart>
      <c:catAx>
        <c:axId val="11375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800" b="0" i="0" u="none" strike="noStrike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cs typeface="+mn-cs"/>
              </a:defRPr>
            </a:pPr>
            <a:endParaRPr lang="zh-CN"/>
          </a:p>
        </c:txPr>
        <c:crossAx val="113919104"/>
        <c:crosses val="autoZero"/>
        <c:auto val="1"/>
        <c:lblAlgn val="ctr"/>
        <c:lblOffset val="100"/>
        <c:noMultiLvlLbl val="0"/>
      </c:catAx>
      <c:valAx>
        <c:axId val="113919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800" b="0" i="0" u="none" strike="noStrike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cs typeface="+mn-cs"/>
              </a:defRPr>
            </a:pPr>
            <a:endParaRPr lang="zh-CN"/>
          </a:p>
        </c:txPr>
        <c:crossAx val="113757184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3894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3B1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03CD-4ADF-A585-E8DEAACA973A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3CD-4ADF-A585-E8DEAACA973A}"/>
              </c:ext>
            </c:extLst>
          </c:dPt>
          <c:dPt>
            <c:idx val="3"/>
            <c:invertIfNegative val="0"/>
            <c:bubble3D val="0"/>
            <c:spPr>
              <a:solidFill>
                <a:srgbClr val="2F6EAE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3CD-4ADF-A585-E8DEAACA973A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753-4AAA-86B9-EC80C78696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096128"/>
        <c:axId val="40097664"/>
      </c:barChart>
      <c:catAx>
        <c:axId val="40096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097664"/>
        <c:crosses val="autoZero"/>
        <c:auto val="1"/>
        <c:lblAlgn val="ctr"/>
        <c:lblOffset val="100"/>
        <c:noMultiLvlLbl val="0"/>
      </c:catAx>
      <c:valAx>
        <c:axId val="40097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0961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E6D53-8AF8-4B13-B8BF-11BDD8F74748}" type="datetimeFigureOut">
              <a:rPr lang="zh-CN" altLang="en-US" smtClean="0"/>
              <a:t>2018/7/20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4619D-F03B-4009-8D7C-9015C1BA36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487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59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929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5070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138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4272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285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3511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21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2723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6050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564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7722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7292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8719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9058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399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242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804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218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661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666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737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961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029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357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708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251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76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11236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8584863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29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51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749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260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8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03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4E2FB2-9179-42A6-BD39-A80F7CCFC1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2743" y="1138663"/>
            <a:ext cx="1959429" cy="89988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FEF6AF8-C66F-47FF-AE73-9B661B5E26E5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57D1420-5024-4F86-B3A4-975EEA97A26E}"/>
              </a:ext>
            </a:extLst>
          </p:cNvPr>
          <p:cNvSpPr/>
          <p:nvPr/>
        </p:nvSpPr>
        <p:spPr>
          <a:xfrm>
            <a:off x="10958286" y="630665"/>
            <a:ext cx="740228" cy="7402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9C7B2E-4487-4A25-96C2-F678F55DC91C}"/>
              </a:ext>
            </a:extLst>
          </p:cNvPr>
          <p:cNvSpPr txBox="1"/>
          <p:nvPr/>
        </p:nvSpPr>
        <p:spPr>
          <a:xfrm>
            <a:off x="10845799" y="615174"/>
            <a:ext cx="968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Abadi" panose="020B0604020104020204" pitchFamily="34" charset="0"/>
              </a:rPr>
              <a:t>L O</a:t>
            </a:r>
          </a:p>
          <a:p>
            <a:pPr algn="ctr"/>
            <a:r>
              <a:rPr lang="en-US" altLang="zh-CN" sz="2400" b="1" dirty="0">
                <a:latin typeface="Abadi" panose="020B0604020104020204" pitchFamily="34" charset="0"/>
              </a:rPr>
              <a:t>G O</a:t>
            </a:r>
            <a:endParaRPr lang="zh-CN" altLang="en-US" sz="2400" b="1" dirty="0">
              <a:latin typeface="Abadi" panose="020B0604020104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1C5DE1A-58ED-47D7-AC26-FC58B3C0F08B}"/>
              </a:ext>
            </a:extLst>
          </p:cNvPr>
          <p:cNvSpPr txBox="1"/>
          <p:nvPr/>
        </p:nvSpPr>
        <p:spPr>
          <a:xfrm>
            <a:off x="493486" y="390043"/>
            <a:ext cx="391886" cy="2604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Bauhaus 93" panose="04030905020B02020C02" pitchFamily="82" charset="0"/>
              </a:rPr>
              <a:t>2  018</a:t>
            </a:r>
            <a:endParaRPr lang="zh-CN" altLang="en-US" sz="2800" dirty="0">
              <a:latin typeface="Bauhaus 93" panose="04030905020B02020C02" pitchFamily="82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7F01038-0F53-4346-8695-6A10D5B4FBBD}"/>
              </a:ext>
            </a:extLst>
          </p:cNvPr>
          <p:cNvSpPr txBox="1"/>
          <p:nvPr/>
        </p:nvSpPr>
        <p:spPr>
          <a:xfrm>
            <a:off x="9775372" y="6003856"/>
            <a:ext cx="23658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Abadi" panose="020B0604020104020204" pitchFamily="34" charset="0"/>
              </a:rPr>
              <a:t>2 0 1 8. X</a:t>
            </a:r>
            <a:r>
              <a:rPr lang="en-US" altLang="zh-CN" dirty="0" smtClean="0">
                <a:latin typeface="Abadi" panose="020B0604020104020204" pitchFamily="34" charset="0"/>
              </a:rPr>
              <a:t> . X</a:t>
            </a:r>
            <a:endParaRPr lang="zh-CN" altLang="en-US" dirty="0">
              <a:latin typeface="Abadi" panose="020B0604020104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9F57896-8417-4443-B1C2-2E302D1B94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8861" y="887621"/>
            <a:ext cx="1052286" cy="48327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468BC2C-F87D-4880-B4D0-29D5EA195F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5254" y="630665"/>
            <a:ext cx="1407886" cy="165530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B6B9FFC-4273-49A8-A4C9-676E1CE4515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945" y="2308558"/>
            <a:ext cx="2960914" cy="352191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A8A5A41-E066-4701-9F99-F608D83232B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5260" y="2745929"/>
            <a:ext cx="2219368" cy="3087708"/>
          </a:xfrm>
          <a:prstGeom prst="rect">
            <a:avLst/>
          </a:prstGeom>
        </p:spPr>
      </p:pic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835FF331-7B6A-452D-A635-AB9FC84578CD}"/>
              </a:ext>
            </a:extLst>
          </p:cNvPr>
          <p:cNvCxnSpPr/>
          <p:nvPr/>
        </p:nvCxnSpPr>
        <p:spPr>
          <a:xfrm>
            <a:off x="1978360" y="5830471"/>
            <a:ext cx="9114972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113EE4A-7FC9-45D7-BC8A-3513DC4CC204}"/>
              </a:ext>
            </a:extLst>
          </p:cNvPr>
          <p:cNvSpPr txBox="1"/>
          <p:nvPr/>
        </p:nvSpPr>
        <p:spPr>
          <a:xfrm>
            <a:off x="3848020" y="1930200"/>
            <a:ext cx="48958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小清新</a:t>
            </a:r>
            <a:endParaRPr lang="en-US" altLang="zh-CN" sz="48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8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MBE</a:t>
            </a:r>
            <a:r>
              <a:rPr lang="zh-CN" altLang="en-US" sz="48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风模板</a:t>
            </a:r>
            <a:endParaRPr lang="zh-CN" altLang="en-US" sz="48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84B301B-9F14-448A-A16C-56FBEB51236B}"/>
              </a:ext>
            </a:extLst>
          </p:cNvPr>
          <p:cNvSpPr/>
          <p:nvPr/>
        </p:nvSpPr>
        <p:spPr>
          <a:xfrm>
            <a:off x="3848020" y="2038548"/>
            <a:ext cx="4989272" cy="2223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B0B2B4BC-08BE-4B3E-9ADD-B888C9A134FB}"/>
              </a:ext>
            </a:extLst>
          </p:cNvPr>
          <p:cNvSpPr/>
          <p:nvPr/>
        </p:nvSpPr>
        <p:spPr>
          <a:xfrm>
            <a:off x="3759860" y="4080081"/>
            <a:ext cx="305458" cy="305458"/>
          </a:xfrm>
          <a:prstGeom prst="ellipse">
            <a:avLst/>
          </a:prstGeom>
          <a:solidFill>
            <a:srgbClr val="F3B1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F85B4807-13A1-4640-8565-14D9E08BE303}"/>
              </a:ext>
            </a:extLst>
          </p:cNvPr>
          <p:cNvSpPr/>
          <p:nvPr/>
        </p:nvSpPr>
        <p:spPr>
          <a:xfrm>
            <a:off x="4412343" y="1887656"/>
            <a:ext cx="398311" cy="398311"/>
          </a:xfrm>
          <a:prstGeom prst="ellipse">
            <a:avLst/>
          </a:prstGeom>
          <a:solidFill>
            <a:srgbClr val="33894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615E6F85-2ADD-4F3F-8799-99B433CACABD}"/>
              </a:ext>
            </a:extLst>
          </p:cNvPr>
          <p:cNvSpPr/>
          <p:nvPr/>
        </p:nvSpPr>
        <p:spPr>
          <a:xfrm>
            <a:off x="8743910" y="3465420"/>
            <a:ext cx="158817" cy="158817"/>
          </a:xfrm>
          <a:prstGeom prst="ellipse">
            <a:avLst/>
          </a:prstGeom>
          <a:solidFill>
            <a:srgbClr val="F3B1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A0383032-6B97-4EE0-A0C9-7E1A8F0CD3F6}"/>
              </a:ext>
            </a:extLst>
          </p:cNvPr>
          <p:cNvSpPr/>
          <p:nvPr/>
        </p:nvSpPr>
        <p:spPr>
          <a:xfrm>
            <a:off x="8201438" y="2755340"/>
            <a:ext cx="1362609" cy="243765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72492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 animBg="1"/>
      <p:bldP spid="25" grpId="0" animBg="1"/>
      <p:bldP spid="23" grpId="0" animBg="1"/>
      <p:bldP spid="24" grpId="0" animBg="1"/>
      <p:bldP spid="2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43">
            <a:extLst>
              <a:ext uri="{FF2B5EF4-FFF2-40B4-BE49-F238E27FC236}">
                <a16:creationId xmlns="" xmlns:a16="http://schemas.microsoft.com/office/drawing/2014/main" id="{B64A466C-BF5A-4990-BD75-6641C6CE79F0}"/>
              </a:ext>
            </a:extLst>
          </p:cNvPr>
          <p:cNvSpPr/>
          <p:nvPr/>
        </p:nvSpPr>
        <p:spPr>
          <a:xfrm>
            <a:off x="4913675" y="3098909"/>
            <a:ext cx="2007288" cy="7793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/>
          </a:p>
        </p:txBody>
      </p:sp>
      <p:sp>
        <p:nvSpPr>
          <p:cNvPr id="31" name="圆角矩形 41">
            <a:extLst>
              <a:ext uri="{FF2B5EF4-FFF2-40B4-BE49-F238E27FC236}">
                <a16:creationId xmlns="" xmlns:a16="http://schemas.microsoft.com/office/drawing/2014/main" id="{AE5E693B-D4EA-45B7-80AA-E1E6981526EE}"/>
              </a:ext>
            </a:extLst>
          </p:cNvPr>
          <p:cNvSpPr/>
          <p:nvPr/>
        </p:nvSpPr>
        <p:spPr>
          <a:xfrm>
            <a:off x="4913673" y="1693635"/>
            <a:ext cx="2007288" cy="779300"/>
          </a:xfrm>
          <a:prstGeom prst="roundRect">
            <a:avLst/>
          </a:prstGeom>
          <a:solidFill>
            <a:srgbClr val="33894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 dirty="0"/>
          </a:p>
        </p:txBody>
      </p:sp>
      <p:sp>
        <p:nvSpPr>
          <p:cNvPr id="33" name="圆角矩形 39">
            <a:extLst>
              <a:ext uri="{FF2B5EF4-FFF2-40B4-BE49-F238E27FC236}">
                <a16:creationId xmlns="" xmlns:a16="http://schemas.microsoft.com/office/drawing/2014/main" id="{DBB9998D-4031-4D87-92B4-974E78C07D89}"/>
              </a:ext>
            </a:extLst>
          </p:cNvPr>
          <p:cNvSpPr/>
          <p:nvPr/>
        </p:nvSpPr>
        <p:spPr>
          <a:xfrm>
            <a:off x="1644341" y="3098909"/>
            <a:ext cx="2007288" cy="779300"/>
          </a:xfrm>
          <a:prstGeom prst="roundRect">
            <a:avLst/>
          </a:prstGeom>
          <a:solidFill>
            <a:srgbClr val="2F6EA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/>
          </a:p>
        </p:txBody>
      </p:sp>
      <p:sp>
        <p:nvSpPr>
          <p:cNvPr id="34" name="圆角矩形 37">
            <a:extLst>
              <a:ext uri="{FF2B5EF4-FFF2-40B4-BE49-F238E27FC236}">
                <a16:creationId xmlns="" xmlns:a16="http://schemas.microsoft.com/office/drawing/2014/main" id="{6D65F0AD-41EE-46BF-A966-7875D40456D2}"/>
              </a:ext>
            </a:extLst>
          </p:cNvPr>
          <p:cNvSpPr/>
          <p:nvPr/>
        </p:nvSpPr>
        <p:spPr>
          <a:xfrm>
            <a:off x="8183010" y="3098909"/>
            <a:ext cx="2007288" cy="779300"/>
          </a:xfrm>
          <a:prstGeom prst="roundRect">
            <a:avLst/>
          </a:prstGeom>
          <a:solidFill>
            <a:srgbClr val="F3B1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 dirty="0"/>
          </a:p>
        </p:txBody>
      </p:sp>
      <p:sp>
        <p:nvSpPr>
          <p:cNvPr id="35" name="圆角矩形 35">
            <a:extLst>
              <a:ext uri="{FF2B5EF4-FFF2-40B4-BE49-F238E27FC236}">
                <a16:creationId xmlns="" xmlns:a16="http://schemas.microsoft.com/office/drawing/2014/main" id="{7FDB8B5A-F7ED-489D-A65B-A7E88B93E6F8}"/>
              </a:ext>
            </a:extLst>
          </p:cNvPr>
          <p:cNvSpPr/>
          <p:nvPr/>
        </p:nvSpPr>
        <p:spPr>
          <a:xfrm>
            <a:off x="4913673" y="4535558"/>
            <a:ext cx="2007288" cy="7793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 dirty="0"/>
          </a:p>
        </p:txBody>
      </p:sp>
      <p:sp>
        <p:nvSpPr>
          <p:cNvPr id="36" name="任意多边形 31">
            <a:extLst>
              <a:ext uri="{FF2B5EF4-FFF2-40B4-BE49-F238E27FC236}">
                <a16:creationId xmlns="" xmlns:a16="http://schemas.microsoft.com/office/drawing/2014/main" id="{A942CFEA-D82A-4EA6-918A-9C76310CA0E2}"/>
              </a:ext>
            </a:extLst>
          </p:cNvPr>
          <p:cNvSpPr/>
          <p:nvPr/>
        </p:nvSpPr>
        <p:spPr>
          <a:xfrm rot="5400000" flipV="1">
            <a:off x="5764618" y="2555956"/>
            <a:ext cx="305395" cy="490423"/>
          </a:xfrm>
          <a:custGeom>
            <a:avLst/>
            <a:gdLst>
              <a:gd name="connsiteX0" fmla="*/ 0 w 587779"/>
              <a:gd name="connsiteY0" fmla="*/ 188779 h 943893"/>
              <a:gd name="connsiteX1" fmla="*/ 293890 w 587779"/>
              <a:gd name="connsiteY1" fmla="*/ 188779 h 943893"/>
              <a:gd name="connsiteX2" fmla="*/ 293890 w 587779"/>
              <a:gd name="connsiteY2" fmla="*/ 0 h 943893"/>
              <a:gd name="connsiteX3" fmla="*/ 587779 w 587779"/>
              <a:gd name="connsiteY3" fmla="*/ 471947 h 943893"/>
              <a:gd name="connsiteX4" fmla="*/ 293890 w 587779"/>
              <a:gd name="connsiteY4" fmla="*/ 943893 h 943893"/>
              <a:gd name="connsiteX5" fmla="*/ 293890 w 587779"/>
              <a:gd name="connsiteY5" fmla="*/ 755114 h 943893"/>
              <a:gd name="connsiteX6" fmla="*/ 0 w 587779"/>
              <a:gd name="connsiteY6" fmla="*/ 755114 h 943893"/>
              <a:gd name="connsiteX7" fmla="*/ 0 w 587779"/>
              <a:gd name="connsiteY7" fmla="*/ 188779 h 943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7779" h="943893">
                <a:moveTo>
                  <a:pt x="587779" y="188779"/>
                </a:moveTo>
                <a:lnTo>
                  <a:pt x="293889" y="188779"/>
                </a:lnTo>
                <a:lnTo>
                  <a:pt x="293889" y="0"/>
                </a:lnTo>
                <a:lnTo>
                  <a:pt x="0" y="471947"/>
                </a:lnTo>
                <a:lnTo>
                  <a:pt x="293889" y="943893"/>
                </a:lnTo>
                <a:lnTo>
                  <a:pt x="293889" y="755114"/>
                </a:lnTo>
                <a:lnTo>
                  <a:pt x="587779" y="755114"/>
                </a:lnTo>
                <a:lnTo>
                  <a:pt x="587779" y="18877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334" tIns="188778" rIns="0" bIns="188780" numCol="1" spcCol="1270" anchor="ctr" anchorCtr="0">
            <a:noAutofit/>
          </a:bodyPr>
          <a:lstStyle/>
          <a:p>
            <a:pPr marL="0" lvl="0" indent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/>
          </a:p>
        </p:txBody>
      </p:sp>
      <p:sp>
        <p:nvSpPr>
          <p:cNvPr id="37" name="任意多边形 32">
            <a:extLst>
              <a:ext uri="{FF2B5EF4-FFF2-40B4-BE49-F238E27FC236}">
                <a16:creationId xmlns="" xmlns:a16="http://schemas.microsoft.com/office/drawing/2014/main" id="{9D57FA98-E2CD-4F03-B79D-6DB6A4BD80CA}"/>
              </a:ext>
            </a:extLst>
          </p:cNvPr>
          <p:cNvSpPr/>
          <p:nvPr/>
        </p:nvSpPr>
        <p:spPr>
          <a:xfrm>
            <a:off x="3733421" y="3278110"/>
            <a:ext cx="988632" cy="429022"/>
          </a:xfrm>
          <a:custGeom>
            <a:avLst/>
            <a:gdLst>
              <a:gd name="connsiteX0" fmla="*/ 0 w 587779"/>
              <a:gd name="connsiteY0" fmla="*/ 188779 h 943893"/>
              <a:gd name="connsiteX1" fmla="*/ 293890 w 587779"/>
              <a:gd name="connsiteY1" fmla="*/ 188779 h 943893"/>
              <a:gd name="connsiteX2" fmla="*/ 293890 w 587779"/>
              <a:gd name="connsiteY2" fmla="*/ 0 h 943893"/>
              <a:gd name="connsiteX3" fmla="*/ 587779 w 587779"/>
              <a:gd name="connsiteY3" fmla="*/ 471947 h 943893"/>
              <a:gd name="connsiteX4" fmla="*/ 293890 w 587779"/>
              <a:gd name="connsiteY4" fmla="*/ 943893 h 943893"/>
              <a:gd name="connsiteX5" fmla="*/ 293890 w 587779"/>
              <a:gd name="connsiteY5" fmla="*/ 755114 h 943893"/>
              <a:gd name="connsiteX6" fmla="*/ 0 w 587779"/>
              <a:gd name="connsiteY6" fmla="*/ 755114 h 943893"/>
              <a:gd name="connsiteX7" fmla="*/ 0 w 587779"/>
              <a:gd name="connsiteY7" fmla="*/ 188779 h 943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7779" h="943893">
                <a:moveTo>
                  <a:pt x="587779" y="188779"/>
                </a:moveTo>
                <a:lnTo>
                  <a:pt x="293889" y="188779"/>
                </a:lnTo>
                <a:lnTo>
                  <a:pt x="293889" y="0"/>
                </a:lnTo>
                <a:lnTo>
                  <a:pt x="0" y="471947"/>
                </a:lnTo>
                <a:lnTo>
                  <a:pt x="293889" y="943893"/>
                </a:lnTo>
                <a:lnTo>
                  <a:pt x="293889" y="755114"/>
                </a:lnTo>
                <a:lnTo>
                  <a:pt x="587779" y="755114"/>
                </a:lnTo>
                <a:lnTo>
                  <a:pt x="587779" y="18877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334" tIns="188778" rIns="0" bIns="188780" numCol="1" spcCol="1270" anchor="ctr" anchorCtr="0">
            <a:noAutofit/>
          </a:bodyPr>
          <a:lstStyle/>
          <a:p>
            <a:pPr marL="0" lvl="0" indent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 dirty="0"/>
          </a:p>
        </p:txBody>
      </p:sp>
      <p:sp>
        <p:nvSpPr>
          <p:cNvPr id="38" name="任意多边形 33">
            <a:extLst>
              <a:ext uri="{FF2B5EF4-FFF2-40B4-BE49-F238E27FC236}">
                <a16:creationId xmlns="" xmlns:a16="http://schemas.microsoft.com/office/drawing/2014/main" id="{225A9075-6B3B-4D9D-A2E1-0BC5EC73EB57}"/>
              </a:ext>
            </a:extLst>
          </p:cNvPr>
          <p:cNvSpPr/>
          <p:nvPr/>
        </p:nvSpPr>
        <p:spPr>
          <a:xfrm rot="5400000" flipH="1">
            <a:off x="5764618" y="4000162"/>
            <a:ext cx="305395" cy="490423"/>
          </a:xfrm>
          <a:custGeom>
            <a:avLst/>
            <a:gdLst>
              <a:gd name="connsiteX0" fmla="*/ 0 w 587779"/>
              <a:gd name="connsiteY0" fmla="*/ 188779 h 943893"/>
              <a:gd name="connsiteX1" fmla="*/ 293890 w 587779"/>
              <a:gd name="connsiteY1" fmla="*/ 188779 h 943893"/>
              <a:gd name="connsiteX2" fmla="*/ 293890 w 587779"/>
              <a:gd name="connsiteY2" fmla="*/ 0 h 943893"/>
              <a:gd name="connsiteX3" fmla="*/ 587779 w 587779"/>
              <a:gd name="connsiteY3" fmla="*/ 471947 h 943893"/>
              <a:gd name="connsiteX4" fmla="*/ 293890 w 587779"/>
              <a:gd name="connsiteY4" fmla="*/ 943893 h 943893"/>
              <a:gd name="connsiteX5" fmla="*/ 293890 w 587779"/>
              <a:gd name="connsiteY5" fmla="*/ 755114 h 943893"/>
              <a:gd name="connsiteX6" fmla="*/ 0 w 587779"/>
              <a:gd name="connsiteY6" fmla="*/ 755114 h 943893"/>
              <a:gd name="connsiteX7" fmla="*/ 0 w 587779"/>
              <a:gd name="connsiteY7" fmla="*/ 188779 h 943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7779" h="943893">
                <a:moveTo>
                  <a:pt x="587779" y="188779"/>
                </a:moveTo>
                <a:lnTo>
                  <a:pt x="293889" y="188779"/>
                </a:lnTo>
                <a:lnTo>
                  <a:pt x="293889" y="0"/>
                </a:lnTo>
                <a:lnTo>
                  <a:pt x="0" y="471947"/>
                </a:lnTo>
                <a:lnTo>
                  <a:pt x="293889" y="943893"/>
                </a:lnTo>
                <a:lnTo>
                  <a:pt x="293889" y="755114"/>
                </a:lnTo>
                <a:lnTo>
                  <a:pt x="587779" y="755114"/>
                </a:lnTo>
                <a:lnTo>
                  <a:pt x="587779" y="18877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334" tIns="188778" rIns="0" bIns="188780" numCol="1" spcCol="1270" anchor="ctr" anchorCtr="0">
            <a:noAutofit/>
          </a:bodyPr>
          <a:lstStyle/>
          <a:p>
            <a:pPr marL="0" lvl="0" indent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/>
          </a:p>
        </p:txBody>
      </p:sp>
      <p:sp>
        <p:nvSpPr>
          <p:cNvPr id="39" name="任意多边形 34">
            <a:extLst>
              <a:ext uri="{FF2B5EF4-FFF2-40B4-BE49-F238E27FC236}">
                <a16:creationId xmlns="" xmlns:a16="http://schemas.microsoft.com/office/drawing/2014/main" id="{9F763CB5-1950-4A33-B3E4-84A82EFAB5E5}"/>
              </a:ext>
            </a:extLst>
          </p:cNvPr>
          <p:cNvSpPr/>
          <p:nvPr/>
        </p:nvSpPr>
        <p:spPr>
          <a:xfrm flipH="1">
            <a:off x="7043579" y="3278110"/>
            <a:ext cx="988632" cy="429022"/>
          </a:xfrm>
          <a:custGeom>
            <a:avLst/>
            <a:gdLst>
              <a:gd name="connsiteX0" fmla="*/ 0 w 587779"/>
              <a:gd name="connsiteY0" fmla="*/ 188779 h 943893"/>
              <a:gd name="connsiteX1" fmla="*/ 293890 w 587779"/>
              <a:gd name="connsiteY1" fmla="*/ 188779 h 943893"/>
              <a:gd name="connsiteX2" fmla="*/ 293890 w 587779"/>
              <a:gd name="connsiteY2" fmla="*/ 0 h 943893"/>
              <a:gd name="connsiteX3" fmla="*/ 587779 w 587779"/>
              <a:gd name="connsiteY3" fmla="*/ 471947 h 943893"/>
              <a:gd name="connsiteX4" fmla="*/ 293890 w 587779"/>
              <a:gd name="connsiteY4" fmla="*/ 943893 h 943893"/>
              <a:gd name="connsiteX5" fmla="*/ 293890 w 587779"/>
              <a:gd name="connsiteY5" fmla="*/ 755114 h 943893"/>
              <a:gd name="connsiteX6" fmla="*/ 0 w 587779"/>
              <a:gd name="connsiteY6" fmla="*/ 755114 h 943893"/>
              <a:gd name="connsiteX7" fmla="*/ 0 w 587779"/>
              <a:gd name="connsiteY7" fmla="*/ 188779 h 943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7779" h="943893">
                <a:moveTo>
                  <a:pt x="587779" y="188779"/>
                </a:moveTo>
                <a:lnTo>
                  <a:pt x="293889" y="188779"/>
                </a:lnTo>
                <a:lnTo>
                  <a:pt x="293889" y="0"/>
                </a:lnTo>
                <a:lnTo>
                  <a:pt x="0" y="471947"/>
                </a:lnTo>
                <a:lnTo>
                  <a:pt x="293889" y="943893"/>
                </a:lnTo>
                <a:lnTo>
                  <a:pt x="293889" y="755114"/>
                </a:lnTo>
                <a:lnTo>
                  <a:pt x="587779" y="755114"/>
                </a:lnTo>
                <a:lnTo>
                  <a:pt x="587779" y="18877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334" tIns="188778" rIns="0" bIns="188780" numCol="1" spcCol="1270" anchor="ctr" anchorCtr="0">
            <a:noAutofit/>
          </a:bodyPr>
          <a:lstStyle/>
          <a:p>
            <a:pPr marL="0" lvl="0" indent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 dirty="0"/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5E2E3A77-12B1-4893-BD72-D18895A1308C}"/>
              </a:ext>
            </a:extLst>
          </p:cNvPr>
          <p:cNvSpPr txBox="1"/>
          <p:nvPr/>
        </p:nvSpPr>
        <p:spPr>
          <a:xfrm>
            <a:off x="5181126" y="1883451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A3351508-435A-4D28-8EDF-5F0DB84947FA}"/>
              </a:ext>
            </a:extLst>
          </p:cNvPr>
          <p:cNvSpPr txBox="1"/>
          <p:nvPr/>
        </p:nvSpPr>
        <p:spPr>
          <a:xfrm>
            <a:off x="5181126" y="329294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736FDCAB-73FE-4EBD-8420-1F65C24E23CF}"/>
              </a:ext>
            </a:extLst>
          </p:cNvPr>
          <p:cNvSpPr txBox="1"/>
          <p:nvPr/>
        </p:nvSpPr>
        <p:spPr>
          <a:xfrm>
            <a:off x="5181125" y="4702700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2B3097F6-4A2D-41EA-A3C2-E6E9C11CAFEA}"/>
              </a:ext>
            </a:extLst>
          </p:cNvPr>
          <p:cNvSpPr txBox="1"/>
          <p:nvPr/>
        </p:nvSpPr>
        <p:spPr>
          <a:xfrm>
            <a:off x="1937378" y="329294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BA940FEC-8061-489E-B8F3-CE7A3E4B7243}"/>
              </a:ext>
            </a:extLst>
          </p:cNvPr>
          <p:cNvSpPr txBox="1"/>
          <p:nvPr/>
        </p:nvSpPr>
        <p:spPr>
          <a:xfrm>
            <a:off x="8465360" y="3278110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63142261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81200" y="1086373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3AF920C4-490C-43CF-96DD-9FFEB4E323CC}"/>
              </a:ext>
            </a:extLst>
          </p:cNvPr>
          <p:cNvCxnSpPr/>
          <p:nvPr/>
        </p:nvCxnSpPr>
        <p:spPr>
          <a:xfrm>
            <a:off x="1240618" y="3015420"/>
            <a:ext cx="9869925" cy="0"/>
          </a:xfrm>
          <a:prstGeom prst="line">
            <a:avLst/>
          </a:prstGeom>
          <a:ln>
            <a:solidFill>
              <a:srgbClr val="4C4C4C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650FEDA7-D103-48E3-A5FA-92883C22BB94}"/>
              </a:ext>
            </a:extLst>
          </p:cNvPr>
          <p:cNvSpPr/>
          <p:nvPr/>
        </p:nvSpPr>
        <p:spPr>
          <a:xfrm>
            <a:off x="4312120" y="2485850"/>
            <a:ext cx="1059142" cy="1059142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86771151-DD30-4F78-983F-5586B07BC1DD}"/>
              </a:ext>
            </a:extLst>
          </p:cNvPr>
          <p:cNvSpPr/>
          <p:nvPr/>
        </p:nvSpPr>
        <p:spPr>
          <a:xfrm>
            <a:off x="9647680" y="2485850"/>
            <a:ext cx="1059142" cy="1059142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B5231827-EDA5-432F-BB84-59B3E6237291}"/>
              </a:ext>
            </a:extLst>
          </p:cNvPr>
          <p:cNvSpPr/>
          <p:nvPr/>
        </p:nvSpPr>
        <p:spPr>
          <a:xfrm>
            <a:off x="6979901" y="2485850"/>
            <a:ext cx="1059142" cy="1059142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F08FEA70-C00C-457C-A0B3-F990A75D157C}"/>
              </a:ext>
            </a:extLst>
          </p:cNvPr>
          <p:cNvSpPr/>
          <p:nvPr/>
        </p:nvSpPr>
        <p:spPr>
          <a:xfrm>
            <a:off x="1644341" y="2485850"/>
            <a:ext cx="1059142" cy="1059142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0D5292F-118A-41B8-99E2-7101D804ED61}"/>
              </a:ext>
            </a:extLst>
          </p:cNvPr>
          <p:cNvGrpSpPr/>
          <p:nvPr/>
        </p:nvGrpSpPr>
        <p:grpSpPr>
          <a:xfrm>
            <a:off x="9796186" y="2687671"/>
            <a:ext cx="741664" cy="608915"/>
            <a:chOff x="9688783" y="1959614"/>
            <a:chExt cx="741664" cy="608915"/>
          </a:xfrm>
        </p:grpSpPr>
        <p:sp>
          <p:nvSpPr>
            <p:cNvPr id="14" name="Freeform 232">
              <a:extLst>
                <a:ext uri="{FF2B5EF4-FFF2-40B4-BE49-F238E27FC236}">
                  <a16:creationId xmlns="" xmlns:a16="http://schemas.microsoft.com/office/drawing/2014/main" id="{161441C3-E521-4D84-9FB3-78481D3C9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783" y="1959614"/>
              <a:ext cx="741664" cy="473280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0" y="142"/>
                </a:cxn>
                <a:cxn ang="0">
                  <a:pos x="256" y="282"/>
                </a:cxn>
                <a:cxn ang="0">
                  <a:pos x="468" y="166"/>
                </a:cxn>
                <a:cxn ang="0">
                  <a:pos x="468" y="328"/>
                </a:cxn>
                <a:cxn ang="0">
                  <a:pos x="514" y="328"/>
                </a:cxn>
                <a:cxn ang="0">
                  <a:pos x="514" y="142"/>
                </a:cxn>
                <a:cxn ang="0">
                  <a:pos x="256" y="0"/>
                </a:cxn>
              </a:cxnLst>
              <a:rect l="0" t="0" r="r" b="b"/>
              <a:pathLst>
                <a:path w="514" h="328">
                  <a:moveTo>
                    <a:pt x="256" y="0"/>
                  </a:moveTo>
                  <a:lnTo>
                    <a:pt x="0" y="142"/>
                  </a:lnTo>
                  <a:lnTo>
                    <a:pt x="256" y="282"/>
                  </a:lnTo>
                  <a:lnTo>
                    <a:pt x="468" y="166"/>
                  </a:lnTo>
                  <a:lnTo>
                    <a:pt x="468" y="328"/>
                  </a:lnTo>
                  <a:lnTo>
                    <a:pt x="514" y="328"/>
                  </a:lnTo>
                  <a:lnTo>
                    <a:pt x="514" y="142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3389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5" name="Freeform 233">
              <a:extLst>
                <a:ext uri="{FF2B5EF4-FFF2-40B4-BE49-F238E27FC236}">
                  <a16:creationId xmlns="" xmlns:a16="http://schemas.microsoft.com/office/drawing/2014/main" id="{614C2D8E-4AA5-44D7-9985-BD6225A9A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4418" y="2291487"/>
              <a:ext cx="470394" cy="277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162" y="192"/>
                </a:cxn>
                <a:cxn ang="0">
                  <a:pos x="326" y="104"/>
                </a:cxn>
                <a:cxn ang="0">
                  <a:pos x="326" y="0"/>
                </a:cxn>
                <a:cxn ang="0">
                  <a:pos x="162" y="98"/>
                </a:cxn>
                <a:cxn ang="0">
                  <a:pos x="0" y="0"/>
                </a:cxn>
              </a:cxnLst>
              <a:rect l="0" t="0" r="r" b="b"/>
              <a:pathLst>
                <a:path w="326" h="192">
                  <a:moveTo>
                    <a:pt x="0" y="0"/>
                  </a:moveTo>
                  <a:lnTo>
                    <a:pt x="0" y="104"/>
                  </a:lnTo>
                  <a:lnTo>
                    <a:pt x="162" y="192"/>
                  </a:lnTo>
                  <a:lnTo>
                    <a:pt x="326" y="104"/>
                  </a:lnTo>
                  <a:lnTo>
                    <a:pt x="326" y="0"/>
                  </a:lnTo>
                  <a:lnTo>
                    <a:pt x="162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31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Freeform 210">
            <a:extLst>
              <a:ext uri="{FF2B5EF4-FFF2-40B4-BE49-F238E27FC236}">
                <a16:creationId xmlns="" xmlns:a16="http://schemas.microsoft.com/office/drawing/2014/main" id="{553A7011-E9D2-4191-9732-160BBB7B3AC7}"/>
              </a:ext>
            </a:extLst>
          </p:cNvPr>
          <p:cNvSpPr>
            <a:spLocks noEditPoints="1"/>
          </p:cNvSpPr>
          <p:nvPr/>
        </p:nvSpPr>
        <p:spPr bwMode="auto">
          <a:xfrm>
            <a:off x="4485613" y="2738788"/>
            <a:ext cx="708701" cy="533280"/>
          </a:xfrm>
          <a:custGeom>
            <a:avLst/>
            <a:gdLst/>
            <a:ahLst/>
            <a:cxnLst>
              <a:cxn ang="0">
                <a:pos x="202" y="202"/>
              </a:cxn>
              <a:cxn ang="0">
                <a:pos x="202" y="202"/>
              </a:cxn>
              <a:cxn ang="0">
                <a:pos x="190" y="200"/>
              </a:cxn>
              <a:cxn ang="0">
                <a:pos x="176" y="194"/>
              </a:cxn>
              <a:cxn ang="0">
                <a:pos x="0" y="102"/>
              </a:cxn>
              <a:cxn ang="0">
                <a:pos x="0" y="278"/>
              </a:cxn>
              <a:cxn ang="0">
                <a:pos x="0" y="278"/>
              </a:cxn>
              <a:cxn ang="0">
                <a:pos x="2" y="288"/>
              </a:cxn>
              <a:cxn ang="0">
                <a:pos x="6" y="296"/>
              </a:cxn>
              <a:cxn ang="0">
                <a:pos x="14" y="302"/>
              </a:cxn>
              <a:cxn ang="0">
                <a:pos x="24" y="304"/>
              </a:cxn>
              <a:cxn ang="0">
                <a:pos x="378" y="304"/>
              </a:cxn>
              <a:cxn ang="0">
                <a:pos x="378" y="304"/>
              </a:cxn>
              <a:cxn ang="0">
                <a:pos x="388" y="302"/>
              </a:cxn>
              <a:cxn ang="0">
                <a:pos x="396" y="296"/>
              </a:cxn>
              <a:cxn ang="0">
                <a:pos x="402" y="288"/>
              </a:cxn>
              <a:cxn ang="0">
                <a:pos x="404" y="278"/>
              </a:cxn>
              <a:cxn ang="0">
                <a:pos x="404" y="102"/>
              </a:cxn>
              <a:cxn ang="0">
                <a:pos x="226" y="194"/>
              </a:cxn>
              <a:cxn ang="0">
                <a:pos x="226" y="194"/>
              </a:cxn>
              <a:cxn ang="0">
                <a:pos x="212" y="200"/>
              </a:cxn>
              <a:cxn ang="0">
                <a:pos x="202" y="202"/>
              </a:cxn>
              <a:cxn ang="0">
                <a:pos x="202" y="202"/>
              </a:cxn>
              <a:cxn ang="0">
                <a:pos x="378" y="0"/>
              </a:cxn>
              <a:cxn ang="0">
                <a:pos x="24" y="0"/>
              </a:cxn>
              <a:cxn ang="0">
                <a:pos x="24" y="0"/>
              </a:cxn>
              <a:cxn ang="0">
                <a:pos x="14" y="2"/>
              </a:cxn>
              <a:cxn ang="0">
                <a:pos x="6" y="8"/>
              </a:cxn>
              <a:cxn ang="0">
                <a:pos x="2" y="16"/>
              </a:cxn>
              <a:cxn ang="0">
                <a:pos x="0" y="26"/>
              </a:cxn>
              <a:cxn ang="0">
                <a:pos x="0" y="44"/>
              </a:cxn>
              <a:cxn ang="0">
                <a:pos x="202" y="152"/>
              </a:cxn>
              <a:cxn ang="0">
                <a:pos x="404" y="44"/>
              </a:cxn>
              <a:cxn ang="0">
                <a:pos x="404" y="26"/>
              </a:cxn>
              <a:cxn ang="0">
                <a:pos x="404" y="26"/>
              </a:cxn>
              <a:cxn ang="0">
                <a:pos x="402" y="16"/>
              </a:cxn>
              <a:cxn ang="0">
                <a:pos x="396" y="8"/>
              </a:cxn>
              <a:cxn ang="0">
                <a:pos x="388" y="2"/>
              </a:cxn>
              <a:cxn ang="0">
                <a:pos x="378" y="0"/>
              </a:cxn>
              <a:cxn ang="0">
                <a:pos x="378" y="0"/>
              </a:cxn>
            </a:cxnLst>
            <a:rect l="0" t="0" r="r" b="b"/>
            <a:pathLst>
              <a:path w="404" h="304">
                <a:moveTo>
                  <a:pt x="202" y="202"/>
                </a:moveTo>
                <a:lnTo>
                  <a:pt x="202" y="202"/>
                </a:lnTo>
                <a:lnTo>
                  <a:pt x="190" y="200"/>
                </a:lnTo>
                <a:lnTo>
                  <a:pt x="176" y="194"/>
                </a:lnTo>
                <a:lnTo>
                  <a:pt x="0" y="102"/>
                </a:lnTo>
                <a:lnTo>
                  <a:pt x="0" y="278"/>
                </a:lnTo>
                <a:lnTo>
                  <a:pt x="0" y="278"/>
                </a:lnTo>
                <a:lnTo>
                  <a:pt x="2" y="288"/>
                </a:lnTo>
                <a:lnTo>
                  <a:pt x="6" y="296"/>
                </a:lnTo>
                <a:lnTo>
                  <a:pt x="14" y="302"/>
                </a:lnTo>
                <a:lnTo>
                  <a:pt x="24" y="304"/>
                </a:lnTo>
                <a:lnTo>
                  <a:pt x="378" y="304"/>
                </a:lnTo>
                <a:lnTo>
                  <a:pt x="378" y="304"/>
                </a:lnTo>
                <a:lnTo>
                  <a:pt x="388" y="302"/>
                </a:lnTo>
                <a:lnTo>
                  <a:pt x="396" y="296"/>
                </a:lnTo>
                <a:lnTo>
                  <a:pt x="402" y="288"/>
                </a:lnTo>
                <a:lnTo>
                  <a:pt x="404" y="278"/>
                </a:lnTo>
                <a:lnTo>
                  <a:pt x="404" y="102"/>
                </a:lnTo>
                <a:lnTo>
                  <a:pt x="226" y="194"/>
                </a:lnTo>
                <a:lnTo>
                  <a:pt x="226" y="194"/>
                </a:lnTo>
                <a:lnTo>
                  <a:pt x="212" y="200"/>
                </a:lnTo>
                <a:lnTo>
                  <a:pt x="202" y="202"/>
                </a:lnTo>
                <a:lnTo>
                  <a:pt x="202" y="202"/>
                </a:lnTo>
                <a:close/>
                <a:moveTo>
                  <a:pt x="378" y="0"/>
                </a:move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6" y="8"/>
                </a:lnTo>
                <a:lnTo>
                  <a:pt x="2" y="16"/>
                </a:lnTo>
                <a:lnTo>
                  <a:pt x="0" y="26"/>
                </a:lnTo>
                <a:lnTo>
                  <a:pt x="0" y="44"/>
                </a:lnTo>
                <a:lnTo>
                  <a:pt x="202" y="152"/>
                </a:lnTo>
                <a:lnTo>
                  <a:pt x="404" y="44"/>
                </a:lnTo>
                <a:lnTo>
                  <a:pt x="404" y="26"/>
                </a:lnTo>
                <a:lnTo>
                  <a:pt x="404" y="26"/>
                </a:lnTo>
                <a:lnTo>
                  <a:pt x="402" y="16"/>
                </a:lnTo>
                <a:lnTo>
                  <a:pt x="396" y="8"/>
                </a:lnTo>
                <a:lnTo>
                  <a:pt x="388" y="2"/>
                </a:lnTo>
                <a:lnTo>
                  <a:pt x="378" y="0"/>
                </a:lnTo>
                <a:lnTo>
                  <a:pt x="378" y="0"/>
                </a:lnTo>
                <a:close/>
              </a:path>
            </a:pathLst>
          </a:custGeom>
          <a:solidFill>
            <a:srgbClr val="3389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16">
            <a:extLst>
              <a:ext uri="{FF2B5EF4-FFF2-40B4-BE49-F238E27FC236}">
                <a16:creationId xmlns="" xmlns:a16="http://schemas.microsoft.com/office/drawing/2014/main" id="{8B964DF3-11FE-41E3-A65A-C5C26EAA2FEF}"/>
              </a:ext>
            </a:extLst>
          </p:cNvPr>
          <p:cNvSpPr>
            <a:spLocks noEditPoints="1"/>
          </p:cNvSpPr>
          <p:nvPr/>
        </p:nvSpPr>
        <p:spPr bwMode="auto">
          <a:xfrm>
            <a:off x="1830042" y="2664895"/>
            <a:ext cx="704591" cy="701051"/>
          </a:xfrm>
          <a:custGeom>
            <a:avLst/>
            <a:gdLst/>
            <a:ahLst/>
            <a:cxnLst>
              <a:cxn ang="0">
                <a:pos x="178" y="0"/>
              </a:cxn>
              <a:cxn ang="0">
                <a:pos x="122" y="16"/>
              </a:cxn>
              <a:cxn ang="0">
                <a:pos x="72" y="46"/>
              </a:cxn>
              <a:cxn ang="0">
                <a:pos x="34" y="88"/>
              </a:cxn>
              <a:cxn ang="0">
                <a:pos x="10" y="140"/>
              </a:cxn>
              <a:cxn ang="0">
                <a:pos x="0" y="198"/>
              </a:cxn>
              <a:cxn ang="0">
                <a:pos x="4" y="238"/>
              </a:cxn>
              <a:cxn ang="0">
                <a:pos x="24" y="292"/>
              </a:cxn>
              <a:cxn ang="0">
                <a:pos x="58" y="338"/>
              </a:cxn>
              <a:cxn ang="0">
                <a:pos x="104" y="372"/>
              </a:cxn>
              <a:cxn ang="0">
                <a:pos x="158" y="392"/>
              </a:cxn>
              <a:cxn ang="0">
                <a:pos x="198" y="396"/>
              </a:cxn>
              <a:cxn ang="0">
                <a:pos x="258" y="388"/>
              </a:cxn>
              <a:cxn ang="0">
                <a:pos x="310" y="362"/>
              </a:cxn>
              <a:cxn ang="0">
                <a:pos x="352" y="324"/>
              </a:cxn>
              <a:cxn ang="0">
                <a:pos x="382" y="276"/>
              </a:cxn>
              <a:cxn ang="0">
                <a:pos x="396" y="218"/>
              </a:cxn>
              <a:cxn ang="0">
                <a:pos x="396" y="178"/>
              </a:cxn>
              <a:cxn ang="0">
                <a:pos x="382" y="122"/>
              </a:cxn>
              <a:cxn ang="0">
                <a:pos x="352" y="72"/>
              </a:cxn>
              <a:cxn ang="0">
                <a:pos x="310" y="34"/>
              </a:cxn>
              <a:cxn ang="0">
                <a:pos x="258" y="8"/>
              </a:cxn>
              <a:cxn ang="0">
                <a:pos x="198" y="0"/>
              </a:cxn>
              <a:cxn ang="0">
                <a:pos x="146" y="198"/>
              </a:cxn>
              <a:cxn ang="0">
                <a:pos x="230" y="244"/>
              </a:cxn>
              <a:cxn ang="0">
                <a:pos x="250" y="234"/>
              </a:cxn>
              <a:cxn ang="0">
                <a:pos x="266" y="234"/>
              </a:cxn>
              <a:cxn ang="0">
                <a:pos x="286" y="244"/>
              </a:cxn>
              <a:cxn ang="0">
                <a:pos x="296" y="264"/>
              </a:cxn>
              <a:cxn ang="0">
                <a:pos x="296" y="280"/>
              </a:cxn>
              <a:cxn ang="0">
                <a:pos x="286" y="300"/>
              </a:cxn>
              <a:cxn ang="0">
                <a:pos x="266" y="310"/>
              </a:cxn>
              <a:cxn ang="0">
                <a:pos x="250" y="310"/>
              </a:cxn>
              <a:cxn ang="0">
                <a:pos x="230" y="300"/>
              </a:cxn>
              <a:cxn ang="0">
                <a:pos x="220" y="280"/>
              </a:cxn>
              <a:cxn ang="0">
                <a:pos x="220" y="266"/>
              </a:cxn>
              <a:cxn ang="0">
                <a:pos x="130" y="230"/>
              </a:cxn>
              <a:cxn ang="0">
                <a:pos x="108" y="238"/>
              </a:cxn>
              <a:cxn ang="0">
                <a:pos x="92" y="234"/>
              </a:cxn>
              <a:cxn ang="0">
                <a:pos x="74" y="220"/>
              </a:cxn>
              <a:cxn ang="0">
                <a:pos x="68" y="198"/>
              </a:cxn>
              <a:cxn ang="0">
                <a:pos x="72" y="182"/>
              </a:cxn>
              <a:cxn ang="0">
                <a:pos x="86" y="166"/>
              </a:cxn>
              <a:cxn ang="0">
                <a:pos x="108" y="158"/>
              </a:cxn>
              <a:cxn ang="0">
                <a:pos x="124" y="162"/>
              </a:cxn>
              <a:cxn ang="0">
                <a:pos x="220" y="130"/>
              </a:cxn>
              <a:cxn ang="0">
                <a:pos x="218" y="124"/>
              </a:cxn>
              <a:cxn ang="0">
                <a:pos x="226" y="102"/>
              </a:cxn>
              <a:cxn ang="0">
                <a:pos x="242" y="88"/>
              </a:cxn>
              <a:cxn ang="0">
                <a:pos x="258" y="86"/>
              </a:cxn>
              <a:cxn ang="0">
                <a:pos x="280" y="92"/>
              </a:cxn>
              <a:cxn ang="0">
                <a:pos x="294" y="110"/>
              </a:cxn>
              <a:cxn ang="0">
                <a:pos x="298" y="124"/>
              </a:cxn>
              <a:cxn ang="0">
                <a:pos x="290" y="146"/>
              </a:cxn>
              <a:cxn ang="0">
                <a:pos x="274" y="162"/>
              </a:cxn>
              <a:cxn ang="0">
                <a:pos x="258" y="164"/>
              </a:cxn>
              <a:cxn ang="0">
                <a:pos x="236" y="156"/>
              </a:cxn>
              <a:cxn ang="0">
                <a:pos x="146" y="192"/>
              </a:cxn>
            </a:cxnLst>
            <a:rect l="0" t="0" r="r" b="b"/>
            <a:pathLst>
              <a:path w="398" h="396">
                <a:moveTo>
                  <a:pt x="198" y="0"/>
                </a:moveTo>
                <a:lnTo>
                  <a:pt x="198" y="0"/>
                </a:lnTo>
                <a:lnTo>
                  <a:pt x="178" y="0"/>
                </a:lnTo>
                <a:lnTo>
                  <a:pt x="158" y="4"/>
                </a:lnTo>
                <a:lnTo>
                  <a:pt x="140" y="8"/>
                </a:lnTo>
                <a:lnTo>
                  <a:pt x="122" y="16"/>
                </a:lnTo>
                <a:lnTo>
                  <a:pt x="104" y="24"/>
                </a:lnTo>
                <a:lnTo>
                  <a:pt x="88" y="34"/>
                </a:lnTo>
                <a:lnTo>
                  <a:pt x="72" y="46"/>
                </a:lnTo>
                <a:lnTo>
                  <a:pt x="58" y="58"/>
                </a:lnTo>
                <a:lnTo>
                  <a:pt x="46" y="72"/>
                </a:lnTo>
                <a:lnTo>
                  <a:pt x="34" y="88"/>
                </a:lnTo>
                <a:lnTo>
                  <a:pt x="24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58"/>
                </a:lnTo>
                <a:lnTo>
                  <a:pt x="2" y="178"/>
                </a:lnTo>
                <a:lnTo>
                  <a:pt x="0" y="198"/>
                </a:lnTo>
                <a:lnTo>
                  <a:pt x="0" y="198"/>
                </a:lnTo>
                <a:lnTo>
                  <a:pt x="2" y="218"/>
                </a:lnTo>
                <a:lnTo>
                  <a:pt x="4" y="238"/>
                </a:lnTo>
                <a:lnTo>
                  <a:pt x="10" y="258"/>
                </a:lnTo>
                <a:lnTo>
                  <a:pt x="16" y="276"/>
                </a:lnTo>
                <a:lnTo>
                  <a:pt x="24" y="292"/>
                </a:lnTo>
                <a:lnTo>
                  <a:pt x="34" y="310"/>
                </a:lnTo>
                <a:lnTo>
                  <a:pt x="46" y="324"/>
                </a:lnTo>
                <a:lnTo>
                  <a:pt x="58" y="338"/>
                </a:lnTo>
                <a:lnTo>
                  <a:pt x="72" y="352"/>
                </a:lnTo>
                <a:lnTo>
                  <a:pt x="88" y="362"/>
                </a:lnTo>
                <a:lnTo>
                  <a:pt x="104" y="372"/>
                </a:lnTo>
                <a:lnTo>
                  <a:pt x="122" y="382"/>
                </a:lnTo>
                <a:lnTo>
                  <a:pt x="140" y="388"/>
                </a:lnTo>
                <a:lnTo>
                  <a:pt x="158" y="392"/>
                </a:lnTo>
                <a:lnTo>
                  <a:pt x="178" y="396"/>
                </a:lnTo>
                <a:lnTo>
                  <a:pt x="198" y="396"/>
                </a:lnTo>
                <a:lnTo>
                  <a:pt x="198" y="396"/>
                </a:lnTo>
                <a:lnTo>
                  <a:pt x="220" y="396"/>
                </a:lnTo>
                <a:lnTo>
                  <a:pt x="238" y="392"/>
                </a:lnTo>
                <a:lnTo>
                  <a:pt x="258" y="388"/>
                </a:lnTo>
                <a:lnTo>
                  <a:pt x="276" y="382"/>
                </a:lnTo>
                <a:lnTo>
                  <a:pt x="294" y="372"/>
                </a:lnTo>
                <a:lnTo>
                  <a:pt x="310" y="362"/>
                </a:lnTo>
                <a:lnTo>
                  <a:pt x="326" y="352"/>
                </a:lnTo>
                <a:lnTo>
                  <a:pt x="340" y="338"/>
                </a:lnTo>
                <a:lnTo>
                  <a:pt x="352" y="324"/>
                </a:lnTo>
                <a:lnTo>
                  <a:pt x="364" y="310"/>
                </a:lnTo>
                <a:lnTo>
                  <a:pt x="374" y="292"/>
                </a:lnTo>
                <a:lnTo>
                  <a:pt x="382" y="276"/>
                </a:lnTo>
                <a:lnTo>
                  <a:pt x="388" y="258"/>
                </a:lnTo>
                <a:lnTo>
                  <a:pt x="394" y="238"/>
                </a:lnTo>
                <a:lnTo>
                  <a:pt x="396" y="218"/>
                </a:lnTo>
                <a:lnTo>
                  <a:pt x="398" y="198"/>
                </a:lnTo>
                <a:lnTo>
                  <a:pt x="398" y="198"/>
                </a:lnTo>
                <a:lnTo>
                  <a:pt x="396" y="178"/>
                </a:lnTo>
                <a:lnTo>
                  <a:pt x="394" y="158"/>
                </a:lnTo>
                <a:lnTo>
                  <a:pt x="388" y="140"/>
                </a:lnTo>
                <a:lnTo>
                  <a:pt x="382" y="122"/>
                </a:lnTo>
                <a:lnTo>
                  <a:pt x="374" y="104"/>
                </a:lnTo>
                <a:lnTo>
                  <a:pt x="364" y="88"/>
                </a:lnTo>
                <a:lnTo>
                  <a:pt x="352" y="72"/>
                </a:lnTo>
                <a:lnTo>
                  <a:pt x="340" y="58"/>
                </a:lnTo>
                <a:lnTo>
                  <a:pt x="326" y="46"/>
                </a:lnTo>
                <a:lnTo>
                  <a:pt x="310" y="34"/>
                </a:lnTo>
                <a:lnTo>
                  <a:pt x="294" y="24"/>
                </a:lnTo>
                <a:lnTo>
                  <a:pt x="276" y="16"/>
                </a:lnTo>
                <a:lnTo>
                  <a:pt x="258" y="8"/>
                </a:lnTo>
                <a:lnTo>
                  <a:pt x="238" y="4"/>
                </a:lnTo>
                <a:lnTo>
                  <a:pt x="220" y="0"/>
                </a:lnTo>
                <a:lnTo>
                  <a:pt x="198" y="0"/>
                </a:lnTo>
                <a:lnTo>
                  <a:pt x="198" y="0"/>
                </a:lnTo>
                <a:close/>
                <a:moveTo>
                  <a:pt x="146" y="198"/>
                </a:moveTo>
                <a:lnTo>
                  <a:pt x="146" y="198"/>
                </a:lnTo>
                <a:lnTo>
                  <a:pt x="146" y="204"/>
                </a:lnTo>
                <a:lnTo>
                  <a:pt x="230" y="244"/>
                </a:lnTo>
                <a:lnTo>
                  <a:pt x="230" y="244"/>
                </a:lnTo>
                <a:lnTo>
                  <a:pt x="236" y="240"/>
                </a:lnTo>
                <a:lnTo>
                  <a:pt x="242" y="236"/>
                </a:lnTo>
                <a:lnTo>
                  <a:pt x="250" y="234"/>
                </a:lnTo>
                <a:lnTo>
                  <a:pt x="258" y="232"/>
                </a:lnTo>
                <a:lnTo>
                  <a:pt x="258" y="232"/>
                </a:lnTo>
                <a:lnTo>
                  <a:pt x="266" y="234"/>
                </a:lnTo>
                <a:lnTo>
                  <a:pt x="274" y="236"/>
                </a:lnTo>
                <a:lnTo>
                  <a:pt x="280" y="240"/>
                </a:lnTo>
                <a:lnTo>
                  <a:pt x="286" y="244"/>
                </a:lnTo>
                <a:lnTo>
                  <a:pt x="290" y="250"/>
                </a:lnTo>
                <a:lnTo>
                  <a:pt x="294" y="256"/>
                </a:lnTo>
                <a:lnTo>
                  <a:pt x="296" y="264"/>
                </a:lnTo>
                <a:lnTo>
                  <a:pt x="298" y="272"/>
                </a:lnTo>
                <a:lnTo>
                  <a:pt x="298" y="272"/>
                </a:lnTo>
                <a:lnTo>
                  <a:pt x="296" y="280"/>
                </a:lnTo>
                <a:lnTo>
                  <a:pt x="294" y="288"/>
                </a:lnTo>
                <a:lnTo>
                  <a:pt x="290" y="294"/>
                </a:lnTo>
                <a:lnTo>
                  <a:pt x="286" y="300"/>
                </a:lnTo>
                <a:lnTo>
                  <a:pt x="280" y="304"/>
                </a:lnTo>
                <a:lnTo>
                  <a:pt x="274" y="308"/>
                </a:lnTo>
                <a:lnTo>
                  <a:pt x="266" y="310"/>
                </a:lnTo>
                <a:lnTo>
                  <a:pt x="258" y="312"/>
                </a:lnTo>
                <a:lnTo>
                  <a:pt x="258" y="312"/>
                </a:lnTo>
                <a:lnTo>
                  <a:pt x="250" y="310"/>
                </a:lnTo>
                <a:lnTo>
                  <a:pt x="242" y="308"/>
                </a:lnTo>
                <a:lnTo>
                  <a:pt x="236" y="304"/>
                </a:lnTo>
                <a:lnTo>
                  <a:pt x="230" y="300"/>
                </a:lnTo>
                <a:lnTo>
                  <a:pt x="226" y="294"/>
                </a:lnTo>
                <a:lnTo>
                  <a:pt x="222" y="288"/>
                </a:lnTo>
                <a:lnTo>
                  <a:pt x="220" y="280"/>
                </a:lnTo>
                <a:lnTo>
                  <a:pt x="218" y="272"/>
                </a:lnTo>
                <a:lnTo>
                  <a:pt x="218" y="272"/>
                </a:lnTo>
                <a:lnTo>
                  <a:pt x="220" y="266"/>
                </a:lnTo>
                <a:lnTo>
                  <a:pt x="136" y="226"/>
                </a:lnTo>
                <a:lnTo>
                  <a:pt x="136" y="226"/>
                </a:lnTo>
                <a:lnTo>
                  <a:pt x="130" y="230"/>
                </a:lnTo>
                <a:lnTo>
                  <a:pt x="124" y="234"/>
                </a:lnTo>
                <a:lnTo>
                  <a:pt x="116" y="236"/>
                </a:lnTo>
                <a:lnTo>
                  <a:pt x="108" y="238"/>
                </a:lnTo>
                <a:lnTo>
                  <a:pt x="108" y="238"/>
                </a:lnTo>
                <a:lnTo>
                  <a:pt x="100" y="236"/>
                </a:lnTo>
                <a:lnTo>
                  <a:pt x="92" y="234"/>
                </a:lnTo>
                <a:lnTo>
                  <a:pt x="86" y="230"/>
                </a:lnTo>
                <a:lnTo>
                  <a:pt x="80" y="226"/>
                </a:lnTo>
                <a:lnTo>
                  <a:pt x="74" y="220"/>
                </a:lnTo>
                <a:lnTo>
                  <a:pt x="72" y="214"/>
                </a:lnTo>
                <a:lnTo>
                  <a:pt x="68" y="206"/>
                </a:lnTo>
                <a:lnTo>
                  <a:pt x="68" y="198"/>
                </a:lnTo>
                <a:lnTo>
                  <a:pt x="68" y="198"/>
                </a:lnTo>
                <a:lnTo>
                  <a:pt x="68" y="190"/>
                </a:lnTo>
                <a:lnTo>
                  <a:pt x="72" y="182"/>
                </a:lnTo>
                <a:lnTo>
                  <a:pt x="74" y="176"/>
                </a:lnTo>
                <a:lnTo>
                  <a:pt x="80" y="170"/>
                </a:lnTo>
                <a:lnTo>
                  <a:pt x="86" y="166"/>
                </a:lnTo>
                <a:lnTo>
                  <a:pt x="92" y="162"/>
                </a:lnTo>
                <a:lnTo>
                  <a:pt x="100" y="160"/>
                </a:lnTo>
                <a:lnTo>
                  <a:pt x="108" y="158"/>
                </a:lnTo>
                <a:lnTo>
                  <a:pt x="108" y="158"/>
                </a:lnTo>
                <a:lnTo>
                  <a:pt x="116" y="160"/>
                </a:lnTo>
                <a:lnTo>
                  <a:pt x="124" y="162"/>
                </a:lnTo>
                <a:lnTo>
                  <a:pt x="130" y="166"/>
                </a:lnTo>
                <a:lnTo>
                  <a:pt x="136" y="172"/>
                </a:lnTo>
                <a:lnTo>
                  <a:pt x="220" y="130"/>
                </a:lnTo>
                <a:lnTo>
                  <a:pt x="220" y="130"/>
                </a:lnTo>
                <a:lnTo>
                  <a:pt x="218" y="124"/>
                </a:lnTo>
                <a:lnTo>
                  <a:pt x="218" y="124"/>
                </a:lnTo>
                <a:lnTo>
                  <a:pt x="220" y="116"/>
                </a:lnTo>
                <a:lnTo>
                  <a:pt x="222" y="110"/>
                </a:lnTo>
                <a:lnTo>
                  <a:pt x="226" y="102"/>
                </a:lnTo>
                <a:lnTo>
                  <a:pt x="230" y="98"/>
                </a:lnTo>
                <a:lnTo>
                  <a:pt x="236" y="92"/>
                </a:lnTo>
                <a:lnTo>
                  <a:pt x="242" y="88"/>
                </a:lnTo>
                <a:lnTo>
                  <a:pt x="250" y="86"/>
                </a:lnTo>
                <a:lnTo>
                  <a:pt x="258" y="86"/>
                </a:lnTo>
                <a:lnTo>
                  <a:pt x="258" y="86"/>
                </a:lnTo>
                <a:lnTo>
                  <a:pt x="266" y="86"/>
                </a:lnTo>
                <a:lnTo>
                  <a:pt x="274" y="88"/>
                </a:lnTo>
                <a:lnTo>
                  <a:pt x="280" y="92"/>
                </a:lnTo>
                <a:lnTo>
                  <a:pt x="286" y="98"/>
                </a:lnTo>
                <a:lnTo>
                  <a:pt x="290" y="102"/>
                </a:lnTo>
                <a:lnTo>
                  <a:pt x="294" y="110"/>
                </a:lnTo>
                <a:lnTo>
                  <a:pt x="296" y="116"/>
                </a:lnTo>
                <a:lnTo>
                  <a:pt x="298" y="124"/>
                </a:lnTo>
                <a:lnTo>
                  <a:pt x="298" y="124"/>
                </a:lnTo>
                <a:lnTo>
                  <a:pt x="296" y="132"/>
                </a:lnTo>
                <a:lnTo>
                  <a:pt x="294" y="140"/>
                </a:lnTo>
                <a:lnTo>
                  <a:pt x="290" y="146"/>
                </a:lnTo>
                <a:lnTo>
                  <a:pt x="286" y="152"/>
                </a:lnTo>
                <a:lnTo>
                  <a:pt x="280" y="158"/>
                </a:lnTo>
                <a:lnTo>
                  <a:pt x="274" y="162"/>
                </a:lnTo>
                <a:lnTo>
                  <a:pt x="266" y="164"/>
                </a:lnTo>
                <a:lnTo>
                  <a:pt x="258" y="164"/>
                </a:lnTo>
                <a:lnTo>
                  <a:pt x="258" y="164"/>
                </a:lnTo>
                <a:lnTo>
                  <a:pt x="250" y="164"/>
                </a:lnTo>
                <a:lnTo>
                  <a:pt x="242" y="160"/>
                </a:lnTo>
                <a:lnTo>
                  <a:pt x="236" y="156"/>
                </a:lnTo>
                <a:lnTo>
                  <a:pt x="230" y="152"/>
                </a:lnTo>
                <a:lnTo>
                  <a:pt x="146" y="192"/>
                </a:lnTo>
                <a:lnTo>
                  <a:pt x="146" y="192"/>
                </a:lnTo>
                <a:lnTo>
                  <a:pt x="146" y="198"/>
                </a:lnTo>
                <a:lnTo>
                  <a:pt x="146" y="198"/>
                </a:lnTo>
                <a:close/>
              </a:path>
            </a:pathLst>
          </a:custGeom>
          <a:solidFill>
            <a:srgbClr val="3389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grpSp>
        <p:nvGrpSpPr>
          <p:cNvPr id="18" name="组 4">
            <a:extLst>
              <a:ext uri="{FF2B5EF4-FFF2-40B4-BE49-F238E27FC236}">
                <a16:creationId xmlns="" xmlns:a16="http://schemas.microsoft.com/office/drawing/2014/main" id="{0EC593F8-4C69-41D5-AFEA-4B421FD1E30C}"/>
              </a:ext>
            </a:extLst>
          </p:cNvPr>
          <p:cNvGrpSpPr/>
          <p:nvPr/>
        </p:nvGrpSpPr>
        <p:grpSpPr>
          <a:xfrm>
            <a:off x="7167632" y="2616053"/>
            <a:ext cx="666459" cy="798733"/>
            <a:chOff x="1536700" y="911225"/>
            <a:chExt cx="831850" cy="996950"/>
          </a:xfrm>
          <a:solidFill>
            <a:srgbClr val="103154"/>
          </a:solidFill>
        </p:grpSpPr>
        <p:sp>
          <p:nvSpPr>
            <p:cNvPr id="19" name="Freeform 47">
              <a:extLst>
                <a:ext uri="{FF2B5EF4-FFF2-40B4-BE49-F238E27FC236}">
                  <a16:creationId xmlns="" xmlns:a16="http://schemas.microsoft.com/office/drawing/2014/main" id="{F535791D-3759-4A04-87F5-A06ACDB7C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0" name="Freeform 48">
              <a:extLst>
                <a:ext uri="{FF2B5EF4-FFF2-40B4-BE49-F238E27FC236}">
                  <a16:creationId xmlns="" xmlns:a16="http://schemas.microsoft.com/office/drawing/2014/main" id="{B5248B61-6C64-4E22-BDCC-C85D44521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1" name="Freeform 49">
              <a:extLst>
                <a:ext uri="{FF2B5EF4-FFF2-40B4-BE49-F238E27FC236}">
                  <a16:creationId xmlns="" xmlns:a16="http://schemas.microsoft.com/office/drawing/2014/main" id="{78287F27-67C4-412D-AE41-DFA5B15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solidFill>
              <a:srgbClr val="3389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 dirty="0"/>
            </a:p>
          </p:txBody>
        </p:sp>
        <p:sp>
          <p:nvSpPr>
            <p:cNvPr id="22" name="Rectangle 50">
              <a:extLst>
                <a:ext uri="{FF2B5EF4-FFF2-40B4-BE49-F238E27FC236}">
                  <a16:creationId xmlns="" xmlns:a16="http://schemas.microsoft.com/office/drawing/2014/main" id="{64EDE240-0208-4206-A880-3861FFC3B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solidFill>
              <a:srgbClr val="33894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 dirty="0"/>
            </a:p>
          </p:txBody>
        </p:sp>
        <p:sp>
          <p:nvSpPr>
            <p:cNvPr id="23" name="Rectangle 51">
              <a:extLst>
                <a:ext uri="{FF2B5EF4-FFF2-40B4-BE49-F238E27FC236}">
                  <a16:creationId xmlns="" xmlns:a16="http://schemas.microsoft.com/office/drawing/2014/main" id="{B0597257-D5EC-4835-BC1E-CFBF63FF6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solidFill>
              <a:srgbClr val="33894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 dirty="0"/>
            </a:p>
          </p:txBody>
        </p:sp>
        <p:sp>
          <p:nvSpPr>
            <p:cNvPr id="24" name="Freeform 52">
              <a:extLst>
                <a:ext uri="{FF2B5EF4-FFF2-40B4-BE49-F238E27FC236}">
                  <a16:creationId xmlns="" xmlns:a16="http://schemas.microsoft.com/office/drawing/2014/main" id="{5C44E15C-4642-4C47-AF89-5FE0DE9A3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5" name="Freeform 53">
              <a:extLst>
                <a:ext uri="{FF2B5EF4-FFF2-40B4-BE49-F238E27FC236}">
                  <a16:creationId xmlns="" xmlns:a16="http://schemas.microsoft.com/office/drawing/2014/main" id="{8B2EE418-D34C-4137-9992-E8F5D6307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6" name="Freeform 54">
              <a:extLst>
                <a:ext uri="{FF2B5EF4-FFF2-40B4-BE49-F238E27FC236}">
                  <a16:creationId xmlns="" xmlns:a16="http://schemas.microsoft.com/office/drawing/2014/main" id="{D7FE7E3D-E9AB-42FE-A84A-4B7CCCA39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7" name="Freeform 55">
              <a:extLst>
                <a:ext uri="{FF2B5EF4-FFF2-40B4-BE49-F238E27FC236}">
                  <a16:creationId xmlns="" xmlns:a16="http://schemas.microsoft.com/office/drawing/2014/main" id="{6B276ED7-D772-4E8D-B1DF-4C32D71F3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8" name="Freeform 56">
              <a:extLst>
                <a:ext uri="{FF2B5EF4-FFF2-40B4-BE49-F238E27FC236}">
                  <a16:creationId xmlns="" xmlns:a16="http://schemas.microsoft.com/office/drawing/2014/main" id="{502B3EAB-FF4E-4D19-BEE1-1E1C13C72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00C0869D-3F8F-43BB-B9EE-8B1C3F902495}"/>
              </a:ext>
            </a:extLst>
          </p:cNvPr>
          <p:cNvSpPr txBox="1"/>
          <p:nvPr/>
        </p:nvSpPr>
        <p:spPr>
          <a:xfrm>
            <a:off x="1418552" y="405457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430D22B8-E2D5-4BC5-88CC-6A9A060C8CEC}"/>
              </a:ext>
            </a:extLst>
          </p:cNvPr>
          <p:cNvSpPr txBox="1"/>
          <p:nvPr/>
        </p:nvSpPr>
        <p:spPr>
          <a:xfrm>
            <a:off x="1039409" y="475698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938B6397-7FCE-43DA-83A2-864F4C71EEED}"/>
              </a:ext>
            </a:extLst>
          </p:cNvPr>
          <p:cNvSpPr txBox="1"/>
          <p:nvPr/>
        </p:nvSpPr>
        <p:spPr>
          <a:xfrm>
            <a:off x="1039409" y="509405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AFFC31A0-EE56-4D39-97DA-A5FD29899F31}"/>
              </a:ext>
            </a:extLst>
          </p:cNvPr>
          <p:cNvSpPr txBox="1"/>
          <p:nvPr/>
        </p:nvSpPr>
        <p:spPr>
          <a:xfrm>
            <a:off x="4080852" y="407880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1EF01644-DF64-4279-B6C8-F974A965BEE1}"/>
              </a:ext>
            </a:extLst>
          </p:cNvPr>
          <p:cNvSpPr txBox="1"/>
          <p:nvPr/>
        </p:nvSpPr>
        <p:spPr>
          <a:xfrm>
            <a:off x="3701709" y="478121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00A70D0F-21D5-496A-8329-96801D0A396C}"/>
              </a:ext>
            </a:extLst>
          </p:cNvPr>
          <p:cNvSpPr txBox="1"/>
          <p:nvPr/>
        </p:nvSpPr>
        <p:spPr>
          <a:xfrm>
            <a:off x="3701709" y="511827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CF05D511-2A35-4901-96C5-7B1374CF3A0C}"/>
              </a:ext>
            </a:extLst>
          </p:cNvPr>
          <p:cNvSpPr txBox="1"/>
          <p:nvPr/>
        </p:nvSpPr>
        <p:spPr>
          <a:xfrm>
            <a:off x="6815450" y="407880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FB7E3A7A-22DF-49C8-941E-AC47C23AFDDC}"/>
              </a:ext>
            </a:extLst>
          </p:cNvPr>
          <p:cNvSpPr txBox="1"/>
          <p:nvPr/>
        </p:nvSpPr>
        <p:spPr>
          <a:xfrm>
            <a:off x="6436307" y="478121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5180CFBF-2A3B-4E31-8270-322694552428}"/>
              </a:ext>
            </a:extLst>
          </p:cNvPr>
          <p:cNvSpPr txBox="1"/>
          <p:nvPr/>
        </p:nvSpPr>
        <p:spPr>
          <a:xfrm>
            <a:off x="6436307" y="511827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F38E8006-655E-4B7F-8590-26C729CAC244}"/>
              </a:ext>
            </a:extLst>
          </p:cNvPr>
          <p:cNvSpPr txBox="1"/>
          <p:nvPr/>
        </p:nvSpPr>
        <p:spPr>
          <a:xfrm>
            <a:off x="9487132" y="404231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49E70B72-302D-43E5-92C8-345DFBCDEDA6}"/>
              </a:ext>
            </a:extLst>
          </p:cNvPr>
          <p:cNvSpPr txBox="1"/>
          <p:nvPr/>
        </p:nvSpPr>
        <p:spPr>
          <a:xfrm>
            <a:off x="9107989" y="474472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A3CFB161-EB5A-4A39-AD2F-C11F7AB867F5}"/>
              </a:ext>
            </a:extLst>
          </p:cNvPr>
          <p:cNvSpPr txBox="1"/>
          <p:nvPr/>
        </p:nvSpPr>
        <p:spPr>
          <a:xfrm>
            <a:off x="9107989" y="508179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759261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右箭头 4">
            <a:extLst>
              <a:ext uri="{FF2B5EF4-FFF2-40B4-BE49-F238E27FC236}">
                <a16:creationId xmlns="" xmlns:a16="http://schemas.microsoft.com/office/drawing/2014/main" id="{DF45D92E-30CD-43D4-9A30-B13AD8622C4A}"/>
              </a:ext>
            </a:extLst>
          </p:cNvPr>
          <p:cNvSpPr/>
          <p:nvPr/>
        </p:nvSpPr>
        <p:spPr>
          <a:xfrm rot="10800000" flipH="1">
            <a:off x="3944950" y="2343670"/>
            <a:ext cx="1921098" cy="163430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右箭头 5">
            <a:extLst>
              <a:ext uri="{FF2B5EF4-FFF2-40B4-BE49-F238E27FC236}">
                <a16:creationId xmlns="" xmlns:a16="http://schemas.microsoft.com/office/drawing/2014/main" id="{858D62E3-555A-474E-B2D2-B86F034EEBED}"/>
              </a:ext>
            </a:extLst>
          </p:cNvPr>
          <p:cNvSpPr/>
          <p:nvPr/>
        </p:nvSpPr>
        <p:spPr>
          <a:xfrm flipH="1">
            <a:off x="3927873" y="4881924"/>
            <a:ext cx="1921098" cy="163430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右箭头 6">
            <a:extLst>
              <a:ext uri="{FF2B5EF4-FFF2-40B4-BE49-F238E27FC236}">
                <a16:creationId xmlns="" xmlns:a16="http://schemas.microsoft.com/office/drawing/2014/main" id="{5793AF71-D741-427D-8AA3-2D7E584BE952}"/>
              </a:ext>
            </a:extLst>
          </p:cNvPr>
          <p:cNvSpPr/>
          <p:nvPr/>
        </p:nvSpPr>
        <p:spPr>
          <a:xfrm rot="10800000" flipH="1">
            <a:off x="6498776" y="2369628"/>
            <a:ext cx="1921098" cy="163430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右箭头 7">
            <a:extLst>
              <a:ext uri="{FF2B5EF4-FFF2-40B4-BE49-F238E27FC236}">
                <a16:creationId xmlns="" xmlns:a16="http://schemas.microsoft.com/office/drawing/2014/main" id="{C1FB32A4-1E4A-4D83-B7F9-BE398695F28F}"/>
              </a:ext>
            </a:extLst>
          </p:cNvPr>
          <p:cNvSpPr/>
          <p:nvPr/>
        </p:nvSpPr>
        <p:spPr>
          <a:xfrm flipH="1">
            <a:off x="6759933" y="4897226"/>
            <a:ext cx="1921098" cy="163430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空心弧 10">
            <a:extLst>
              <a:ext uri="{FF2B5EF4-FFF2-40B4-BE49-F238E27FC236}">
                <a16:creationId xmlns="" xmlns:a16="http://schemas.microsoft.com/office/drawing/2014/main" id="{0FA77B6F-6C10-4E75-8EB0-ACE7655CDE73}"/>
              </a:ext>
            </a:extLst>
          </p:cNvPr>
          <p:cNvSpPr/>
          <p:nvPr/>
        </p:nvSpPr>
        <p:spPr>
          <a:xfrm rot="16200000">
            <a:off x="1947549" y="2497298"/>
            <a:ext cx="2572796" cy="2390490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空心弧 11">
            <a:extLst>
              <a:ext uri="{FF2B5EF4-FFF2-40B4-BE49-F238E27FC236}">
                <a16:creationId xmlns="" xmlns:a16="http://schemas.microsoft.com/office/drawing/2014/main" id="{90D98480-6EDA-4FC7-893C-F166AC3916D3}"/>
              </a:ext>
            </a:extLst>
          </p:cNvPr>
          <p:cNvSpPr/>
          <p:nvPr/>
        </p:nvSpPr>
        <p:spPr>
          <a:xfrm rot="5400000">
            <a:off x="7755637" y="2522499"/>
            <a:ext cx="2572796" cy="2390491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937D5E96-19CA-4CDB-802D-5C421F5052D9}"/>
              </a:ext>
            </a:extLst>
          </p:cNvPr>
          <p:cNvGrpSpPr/>
          <p:nvPr/>
        </p:nvGrpSpPr>
        <p:grpSpPr>
          <a:xfrm>
            <a:off x="3116486" y="2026383"/>
            <a:ext cx="839877" cy="839877"/>
            <a:chOff x="1925560" y="1317532"/>
            <a:chExt cx="1119836" cy="1119836"/>
          </a:xfrm>
          <a:solidFill>
            <a:schemeClr val="accent6"/>
          </a:solidFill>
        </p:grpSpPr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EB10D9D2-4787-4F0E-A289-E29CD9F0CE78}"/>
                </a:ext>
              </a:extLst>
            </p:cNvPr>
            <p:cNvSpPr/>
            <p:nvPr/>
          </p:nvSpPr>
          <p:spPr>
            <a:xfrm>
              <a:off x="1925560" y="1317532"/>
              <a:ext cx="1119836" cy="1119836"/>
            </a:xfrm>
            <a:prstGeom prst="ellipse">
              <a:avLst/>
            </a:prstGeom>
            <a:solidFill>
              <a:srgbClr val="338942"/>
            </a:solidFill>
            <a:ln>
              <a:solidFill>
                <a:srgbClr val="3389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03305B48-6D50-4E33-9E92-84921E170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8398" y="1492304"/>
              <a:ext cx="634159" cy="728727"/>
            </a:xfrm>
            <a:custGeom>
              <a:avLst/>
              <a:gdLst>
                <a:gd name="T0" fmla="*/ 27 w 94"/>
                <a:gd name="T1" fmla="*/ 39 h 108"/>
                <a:gd name="T2" fmla="*/ 52 w 94"/>
                <a:gd name="T3" fmla="*/ 37 h 108"/>
                <a:gd name="T4" fmla="*/ 93 w 94"/>
                <a:gd name="T5" fmla="*/ 58 h 108"/>
                <a:gd name="T6" fmla="*/ 90 w 94"/>
                <a:gd name="T7" fmla="*/ 50 h 108"/>
                <a:gd name="T8" fmla="*/ 88 w 94"/>
                <a:gd name="T9" fmla="*/ 43 h 108"/>
                <a:gd name="T10" fmla="*/ 89 w 94"/>
                <a:gd name="T11" fmla="*/ 39 h 108"/>
                <a:gd name="T12" fmla="*/ 87 w 94"/>
                <a:gd name="T13" fmla="*/ 32 h 108"/>
                <a:gd name="T14" fmla="*/ 84 w 94"/>
                <a:gd name="T15" fmla="*/ 25 h 108"/>
                <a:gd name="T16" fmla="*/ 84 w 94"/>
                <a:gd name="T17" fmla="*/ 19 h 108"/>
                <a:gd name="T18" fmla="*/ 80 w 94"/>
                <a:gd name="T19" fmla="*/ 14 h 108"/>
                <a:gd name="T20" fmla="*/ 76 w 94"/>
                <a:gd name="T21" fmla="*/ 10 h 108"/>
                <a:gd name="T22" fmla="*/ 75 w 94"/>
                <a:gd name="T23" fmla="*/ 7 h 108"/>
                <a:gd name="T24" fmla="*/ 70 w 94"/>
                <a:gd name="T25" fmla="*/ 4 h 108"/>
                <a:gd name="T26" fmla="*/ 65 w 94"/>
                <a:gd name="T27" fmla="*/ 2 h 108"/>
                <a:gd name="T28" fmla="*/ 58 w 94"/>
                <a:gd name="T29" fmla="*/ 1 h 108"/>
                <a:gd name="T30" fmla="*/ 51 w 94"/>
                <a:gd name="T31" fmla="*/ 0 h 108"/>
                <a:gd name="T32" fmla="*/ 45 w 94"/>
                <a:gd name="T33" fmla="*/ 0 h 108"/>
                <a:gd name="T34" fmla="*/ 38 w 94"/>
                <a:gd name="T35" fmla="*/ 1 h 108"/>
                <a:gd name="T36" fmla="*/ 31 w 94"/>
                <a:gd name="T37" fmla="*/ 2 h 108"/>
                <a:gd name="T38" fmla="*/ 24 w 94"/>
                <a:gd name="T39" fmla="*/ 4 h 108"/>
                <a:gd name="T40" fmla="*/ 18 w 94"/>
                <a:gd name="T41" fmla="*/ 8 h 108"/>
                <a:gd name="T42" fmla="*/ 13 w 94"/>
                <a:gd name="T43" fmla="*/ 12 h 108"/>
                <a:gd name="T44" fmla="*/ 8 w 94"/>
                <a:gd name="T45" fmla="*/ 17 h 108"/>
                <a:gd name="T46" fmla="*/ 5 w 94"/>
                <a:gd name="T47" fmla="*/ 22 h 108"/>
                <a:gd name="T48" fmla="*/ 2 w 94"/>
                <a:gd name="T49" fmla="*/ 28 h 108"/>
                <a:gd name="T50" fmla="*/ 0 w 94"/>
                <a:gd name="T51" fmla="*/ 36 h 108"/>
                <a:gd name="T52" fmla="*/ 1 w 94"/>
                <a:gd name="T53" fmla="*/ 49 h 108"/>
                <a:gd name="T54" fmla="*/ 24 w 94"/>
                <a:gd name="T55" fmla="*/ 97 h 108"/>
                <a:gd name="T56" fmla="*/ 71 w 94"/>
                <a:gd name="T57" fmla="*/ 107 h 108"/>
                <a:gd name="T58" fmla="*/ 72 w 94"/>
                <a:gd name="T59" fmla="*/ 93 h 108"/>
                <a:gd name="T60" fmla="*/ 73 w 94"/>
                <a:gd name="T61" fmla="*/ 90 h 108"/>
                <a:gd name="T62" fmla="*/ 76 w 94"/>
                <a:gd name="T63" fmla="*/ 89 h 108"/>
                <a:gd name="T64" fmla="*/ 79 w 94"/>
                <a:gd name="T65" fmla="*/ 89 h 108"/>
                <a:gd name="T66" fmla="*/ 82 w 94"/>
                <a:gd name="T67" fmla="*/ 90 h 108"/>
                <a:gd name="T68" fmla="*/ 83 w 94"/>
                <a:gd name="T69" fmla="*/ 90 h 108"/>
                <a:gd name="T70" fmla="*/ 86 w 94"/>
                <a:gd name="T71" fmla="*/ 90 h 108"/>
                <a:gd name="T72" fmla="*/ 89 w 94"/>
                <a:gd name="T73" fmla="*/ 88 h 108"/>
                <a:gd name="T74" fmla="*/ 89 w 94"/>
                <a:gd name="T75" fmla="*/ 84 h 108"/>
                <a:gd name="T76" fmla="*/ 90 w 94"/>
                <a:gd name="T77" fmla="*/ 81 h 108"/>
                <a:gd name="T78" fmla="*/ 91 w 94"/>
                <a:gd name="T79" fmla="*/ 79 h 108"/>
                <a:gd name="T80" fmla="*/ 90 w 94"/>
                <a:gd name="T81" fmla="*/ 77 h 108"/>
                <a:gd name="T82" fmla="*/ 89 w 94"/>
                <a:gd name="T83" fmla="*/ 75 h 108"/>
                <a:gd name="T84" fmla="*/ 90 w 94"/>
                <a:gd name="T85" fmla="*/ 73 h 108"/>
                <a:gd name="T86" fmla="*/ 91 w 94"/>
                <a:gd name="T87" fmla="*/ 71 h 108"/>
                <a:gd name="T88" fmla="*/ 90 w 94"/>
                <a:gd name="T89" fmla="*/ 66 h 108"/>
                <a:gd name="T90" fmla="*/ 92 w 94"/>
                <a:gd name="T91" fmla="*/ 63 h 108"/>
                <a:gd name="T92" fmla="*/ 94 w 94"/>
                <a:gd name="T93" fmla="*/ 61 h 108"/>
                <a:gd name="T94" fmla="*/ 28 w 94"/>
                <a:gd name="T95" fmla="*/ 46 h 108"/>
                <a:gd name="T96" fmla="*/ 22 w 94"/>
                <a:gd name="T97" fmla="*/ 47 h 108"/>
                <a:gd name="T98" fmla="*/ 18 w 94"/>
                <a:gd name="T99" fmla="*/ 44 h 108"/>
                <a:gd name="T100" fmla="*/ 17 w 94"/>
                <a:gd name="T101" fmla="*/ 38 h 108"/>
                <a:gd name="T102" fmla="*/ 20 w 94"/>
                <a:gd name="T103" fmla="*/ 33 h 108"/>
                <a:gd name="T104" fmla="*/ 26 w 94"/>
                <a:gd name="T105" fmla="*/ 33 h 108"/>
                <a:gd name="T106" fmla="*/ 30 w 94"/>
                <a:gd name="T107" fmla="*/ 36 h 108"/>
                <a:gd name="T108" fmla="*/ 31 w 94"/>
                <a:gd name="T109" fmla="*/ 42 h 108"/>
                <a:gd name="T110" fmla="*/ 67 w 94"/>
                <a:gd name="T111" fmla="*/ 35 h 108"/>
                <a:gd name="T112" fmla="*/ 59 w 94"/>
                <a:gd name="T113" fmla="*/ 44 h 108"/>
                <a:gd name="T114" fmla="*/ 47 w 94"/>
                <a:gd name="T115" fmla="*/ 45 h 108"/>
                <a:gd name="T116" fmla="*/ 38 w 94"/>
                <a:gd name="T117" fmla="*/ 37 h 108"/>
                <a:gd name="T118" fmla="*/ 37 w 94"/>
                <a:gd name="T119" fmla="*/ 25 h 108"/>
                <a:gd name="T120" fmla="*/ 45 w 94"/>
                <a:gd name="T121" fmla="*/ 16 h 108"/>
                <a:gd name="T122" fmla="*/ 57 w 94"/>
                <a:gd name="T123" fmla="*/ 15 h 108"/>
                <a:gd name="T124" fmla="*/ 66 w 94"/>
                <a:gd name="T125" fmla="*/ 2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E7FE21F3-A615-47A8-8951-331AD050EC05}"/>
              </a:ext>
            </a:extLst>
          </p:cNvPr>
          <p:cNvGrpSpPr/>
          <p:nvPr/>
        </p:nvGrpSpPr>
        <p:grpSpPr>
          <a:xfrm>
            <a:off x="3070161" y="4461150"/>
            <a:ext cx="839877" cy="839877"/>
            <a:chOff x="1732369" y="4883949"/>
            <a:chExt cx="1119836" cy="1119836"/>
          </a:xfrm>
        </p:grpSpPr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065621FE-A53E-4BF5-BB0D-A2830E927B25}"/>
                </a:ext>
              </a:extLst>
            </p:cNvPr>
            <p:cNvSpPr/>
            <p:nvPr/>
          </p:nvSpPr>
          <p:spPr>
            <a:xfrm>
              <a:off x="1732369" y="4883949"/>
              <a:ext cx="1119836" cy="1119836"/>
            </a:xfrm>
            <a:prstGeom prst="ellipse">
              <a:avLst/>
            </a:prstGeom>
            <a:solidFill>
              <a:srgbClr val="F3B1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Freeform 5">
              <a:extLst>
                <a:ext uri="{FF2B5EF4-FFF2-40B4-BE49-F238E27FC236}">
                  <a16:creationId xmlns="" xmlns:a16="http://schemas.microsoft.com/office/drawing/2014/main" id="{78A1CBD7-036C-4916-8FFB-745117D64C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63143" y="5145865"/>
              <a:ext cx="658288" cy="596004"/>
            </a:xfrm>
            <a:custGeom>
              <a:avLst/>
              <a:gdLst>
                <a:gd name="T0" fmla="*/ 70 w 288"/>
                <a:gd name="T1" fmla="*/ 96 h 260"/>
                <a:gd name="T2" fmla="*/ 70 w 288"/>
                <a:gd name="T3" fmla="*/ 76 h 260"/>
                <a:gd name="T4" fmla="*/ 70 w 288"/>
                <a:gd name="T5" fmla="*/ 72 h 260"/>
                <a:gd name="T6" fmla="*/ 139 w 288"/>
                <a:gd name="T7" fmla="*/ 53 h 260"/>
                <a:gd name="T8" fmla="*/ 40 w 288"/>
                <a:gd name="T9" fmla="*/ 52 h 260"/>
                <a:gd name="T10" fmla="*/ 47 w 288"/>
                <a:gd name="T11" fmla="*/ 58 h 260"/>
                <a:gd name="T12" fmla="*/ 59 w 288"/>
                <a:gd name="T13" fmla="*/ 54 h 260"/>
                <a:gd name="T14" fmla="*/ 70 w 288"/>
                <a:gd name="T15" fmla="*/ 101 h 260"/>
                <a:gd name="T16" fmla="*/ 70 w 288"/>
                <a:gd name="T17" fmla="*/ 122 h 260"/>
                <a:gd name="T18" fmla="*/ 70 w 288"/>
                <a:gd name="T19" fmla="*/ 101 h 260"/>
                <a:gd name="T20" fmla="*/ 0 w 288"/>
                <a:gd name="T21" fmla="*/ 128 h 260"/>
                <a:gd name="T22" fmla="*/ 139 w 288"/>
                <a:gd name="T23" fmla="*/ 108 h 260"/>
                <a:gd name="T24" fmla="*/ 0 w 288"/>
                <a:gd name="T25" fmla="*/ 133 h 260"/>
                <a:gd name="T26" fmla="*/ 139 w 288"/>
                <a:gd name="T27" fmla="*/ 154 h 260"/>
                <a:gd name="T28" fmla="*/ 70 w 288"/>
                <a:gd name="T29" fmla="*/ 177 h 260"/>
                <a:gd name="T30" fmla="*/ 70 w 288"/>
                <a:gd name="T31" fmla="*/ 197 h 260"/>
                <a:gd name="T32" fmla="*/ 70 w 288"/>
                <a:gd name="T33" fmla="*/ 177 h 260"/>
                <a:gd name="T34" fmla="*/ 0 w 288"/>
                <a:gd name="T35" fmla="*/ 203 h 260"/>
                <a:gd name="T36" fmla="*/ 139 w 288"/>
                <a:gd name="T37" fmla="*/ 183 h 260"/>
                <a:gd name="T38" fmla="*/ 150 w 288"/>
                <a:gd name="T39" fmla="*/ 58 h 260"/>
                <a:gd name="T40" fmla="*/ 258 w 288"/>
                <a:gd name="T41" fmla="*/ 43 h 260"/>
                <a:gd name="T42" fmla="*/ 118 w 288"/>
                <a:gd name="T43" fmla="*/ 23 h 260"/>
                <a:gd name="T44" fmla="*/ 149 w 288"/>
                <a:gd name="T45" fmla="*/ 58 h 260"/>
                <a:gd name="T46" fmla="*/ 258 w 288"/>
                <a:gd name="T47" fmla="*/ 19 h 260"/>
                <a:gd name="T48" fmla="*/ 155 w 288"/>
                <a:gd name="T49" fmla="*/ 20 h 260"/>
                <a:gd name="T50" fmla="*/ 216 w 288"/>
                <a:gd name="T51" fmla="*/ 20 h 260"/>
                <a:gd name="T52" fmla="*/ 200 w 288"/>
                <a:gd name="T53" fmla="*/ 13 h 260"/>
                <a:gd name="T54" fmla="*/ 157 w 288"/>
                <a:gd name="T55" fmla="*/ 15 h 260"/>
                <a:gd name="T56" fmla="*/ 258 w 288"/>
                <a:gd name="T57" fmla="*/ 68 h 260"/>
                <a:gd name="T58" fmla="*/ 150 w 288"/>
                <a:gd name="T59" fmla="*/ 64 h 260"/>
                <a:gd name="T60" fmla="*/ 150 w 288"/>
                <a:gd name="T61" fmla="*/ 84 h 260"/>
                <a:gd name="T62" fmla="*/ 150 w 288"/>
                <a:gd name="T63" fmla="*/ 109 h 260"/>
                <a:gd name="T64" fmla="*/ 258 w 288"/>
                <a:gd name="T65" fmla="*/ 94 h 260"/>
                <a:gd name="T66" fmla="*/ 150 w 288"/>
                <a:gd name="T67" fmla="*/ 90 h 260"/>
                <a:gd name="T68" fmla="*/ 150 w 288"/>
                <a:gd name="T69" fmla="*/ 109 h 260"/>
                <a:gd name="T70" fmla="*/ 229 w 288"/>
                <a:gd name="T71" fmla="*/ 114 h 260"/>
                <a:gd name="T72" fmla="*/ 177 w 288"/>
                <a:gd name="T73" fmla="*/ 118 h 260"/>
                <a:gd name="T74" fmla="*/ 218 w 288"/>
                <a:gd name="T75" fmla="*/ 164 h 260"/>
                <a:gd name="T76" fmla="*/ 218 w 288"/>
                <a:gd name="T77" fmla="*/ 184 h 260"/>
                <a:gd name="T78" fmla="*/ 218 w 288"/>
                <a:gd name="T79" fmla="*/ 164 h 260"/>
                <a:gd name="T80" fmla="*/ 218 w 288"/>
                <a:gd name="T81" fmla="*/ 160 h 260"/>
                <a:gd name="T82" fmla="*/ 229 w 288"/>
                <a:gd name="T83" fmla="*/ 140 h 260"/>
                <a:gd name="T84" fmla="*/ 246 w 288"/>
                <a:gd name="T85" fmla="*/ 146 h 260"/>
                <a:gd name="T86" fmla="*/ 241 w 288"/>
                <a:gd name="T87" fmla="*/ 137 h 260"/>
                <a:gd name="T88" fmla="*/ 229 w 288"/>
                <a:gd name="T89" fmla="*/ 137 h 260"/>
                <a:gd name="T90" fmla="*/ 149 w 288"/>
                <a:gd name="T91" fmla="*/ 170 h 260"/>
                <a:gd name="T92" fmla="*/ 288 w 288"/>
                <a:gd name="T93" fmla="*/ 190 h 260"/>
                <a:gd name="T94" fmla="*/ 218 w 288"/>
                <a:gd name="T95" fmla="*/ 215 h 260"/>
                <a:gd name="T96" fmla="*/ 218 w 288"/>
                <a:gd name="T97" fmla="*/ 235 h 260"/>
                <a:gd name="T98" fmla="*/ 218 w 288"/>
                <a:gd name="T99" fmla="*/ 215 h 260"/>
                <a:gd name="T100" fmla="*/ 149 w 288"/>
                <a:gd name="T101" fmla="*/ 241 h 260"/>
                <a:gd name="T102" fmla="*/ 288 w 288"/>
                <a:gd name="T103" fmla="*/ 22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AEBC9395-ADD9-4809-BDD2-43DEF56988F7}"/>
              </a:ext>
            </a:extLst>
          </p:cNvPr>
          <p:cNvGrpSpPr/>
          <p:nvPr/>
        </p:nvGrpSpPr>
        <p:grpSpPr>
          <a:xfrm>
            <a:off x="5886791" y="2024576"/>
            <a:ext cx="839877" cy="839877"/>
            <a:chOff x="4609397" y="1508318"/>
            <a:chExt cx="1119836" cy="1119836"/>
          </a:xfrm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326C690C-FAFB-4F66-BA5D-E0504E5592A0}"/>
                </a:ext>
              </a:extLst>
            </p:cNvPr>
            <p:cNvSpPr/>
            <p:nvPr/>
          </p:nvSpPr>
          <p:spPr>
            <a:xfrm>
              <a:off x="4609397" y="1508318"/>
              <a:ext cx="1119836" cy="1119836"/>
            </a:xfrm>
            <a:prstGeom prst="ellipse">
              <a:avLst/>
            </a:prstGeom>
            <a:solidFill>
              <a:srgbClr val="F3B1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EA60637A-833B-4DB0-BE09-E1C97B466927}"/>
                </a:ext>
              </a:extLst>
            </p:cNvPr>
            <p:cNvGrpSpPr/>
            <p:nvPr/>
          </p:nvGrpSpPr>
          <p:grpSpPr>
            <a:xfrm>
              <a:off x="4859873" y="1808017"/>
              <a:ext cx="692085" cy="482755"/>
              <a:chOff x="-60285" y="3175"/>
              <a:chExt cx="1354138" cy="944563"/>
            </a:xfrm>
            <a:solidFill>
              <a:schemeClr val="bg1"/>
            </a:solidFill>
          </p:grpSpPr>
          <p:sp>
            <p:nvSpPr>
              <p:cNvPr id="22" name="Freeform 51">
                <a:extLst>
                  <a:ext uri="{FF2B5EF4-FFF2-40B4-BE49-F238E27FC236}">
                    <a16:creationId xmlns="" xmlns:a16="http://schemas.microsoft.com/office/drawing/2014/main" id="{8234EDBF-3851-4D19-9DA6-B5490BC2E6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2803" y="3175"/>
                <a:ext cx="1255713" cy="804863"/>
              </a:xfrm>
              <a:custGeom>
                <a:avLst/>
                <a:gdLst>
                  <a:gd name="T0" fmla="*/ 16 w 332"/>
                  <a:gd name="T1" fmla="*/ 212 h 212"/>
                  <a:gd name="T2" fmla="*/ 316 w 332"/>
                  <a:gd name="T3" fmla="*/ 212 h 212"/>
                  <a:gd name="T4" fmla="*/ 332 w 332"/>
                  <a:gd name="T5" fmla="*/ 196 h 212"/>
                  <a:gd name="T6" fmla="*/ 332 w 332"/>
                  <a:gd name="T7" fmla="*/ 16 h 212"/>
                  <a:gd name="T8" fmla="*/ 316 w 332"/>
                  <a:gd name="T9" fmla="*/ 0 h 212"/>
                  <a:gd name="T10" fmla="*/ 24 w 332"/>
                  <a:gd name="T11" fmla="*/ 0 h 212"/>
                  <a:gd name="T12" fmla="*/ 0 w 332"/>
                  <a:gd name="T13" fmla="*/ 16 h 212"/>
                  <a:gd name="T14" fmla="*/ 0 w 332"/>
                  <a:gd name="T15" fmla="*/ 196 h 212"/>
                  <a:gd name="T16" fmla="*/ 16 w 332"/>
                  <a:gd name="T17" fmla="*/ 212 h 212"/>
                  <a:gd name="T18" fmla="*/ 22 w 332"/>
                  <a:gd name="T19" fmla="*/ 23 h 212"/>
                  <a:gd name="T20" fmla="*/ 24 w 332"/>
                  <a:gd name="T21" fmla="*/ 22 h 212"/>
                  <a:gd name="T22" fmla="*/ 310 w 332"/>
                  <a:gd name="T23" fmla="*/ 22 h 212"/>
                  <a:gd name="T24" fmla="*/ 310 w 332"/>
                  <a:gd name="T25" fmla="*/ 190 h 212"/>
                  <a:gd name="T26" fmla="*/ 22 w 332"/>
                  <a:gd name="T27" fmla="*/ 190 h 212"/>
                  <a:gd name="T28" fmla="*/ 22 w 332"/>
                  <a:gd name="T29" fmla="*/ 2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Freeform 52">
                <a:extLst>
                  <a:ext uri="{FF2B5EF4-FFF2-40B4-BE49-F238E27FC236}">
                    <a16:creationId xmlns="" xmlns:a16="http://schemas.microsoft.com/office/drawing/2014/main" id="{3A79790C-F8AB-45DA-818B-ABD231F9A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570" y="249238"/>
                <a:ext cx="836614" cy="338137"/>
              </a:xfrm>
              <a:custGeom>
                <a:avLst/>
                <a:gdLst>
                  <a:gd name="T0" fmla="*/ 221 w 221"/>
                  <a:gd name="T1" fmla="*/ 9 h 89"/>
                  <a:gd name="T2" fmla="*/ 220 w 221"/>
                  <a:gd name="T3" fmla="*/ 7 h 89"/>
                  <a:gd name="T4" fmla="*/ 220 w 221"/>
                  <a:gd name="T5" fmla="*/ 5 h 89"/>
                  <a:gd name="T6" fmla="*/ 218 w 221"/>
                  <a:gd name="T7" fmla="*/ 3 h 89"/>
                  <a:gd name="T8" fmla="*/ 217 w 221"/>
                  <a:gd name="T9" fmla="*/ 2 h 89"/>
                  <a:gd name="T10" fmla="*/ 212 w 221"/>
                  <a:gd name="T11" fmla="*/ 0 h 89"/>
                  <a:gd name="T12" fmla="*/ 209 w 221"/>
                  <a:gd name="T13" fmla="*/ 0 h 89"/>
                  <a:gd name="T14" fmla="*/ 208 w 221"/>
                  <a:gd name="T15" fmla="*/ 0 h 89"/>
                  <a:gd name="T16" fmla="*/ 185 w 221"/>
                  <a:gd name="T17" fmla="*/ 4 h 89"/>
                  <a:gd name="T18" fmla="*/ 184 w 221"/>
                  <a:gd name="T19" fmla="*/ 4 h 89"/>
                  <a:gd name="T20" fmla="*/ 182 w 221"/>
                  <a:gd name="T21" fmla="*/ 5 h 89"/>
                  <a:gd name="T22" fmla="*/ 180 w 221"/>
                  <a:gd name="T23" fmla="*/ 6 h 89"/>
                  <a:gd name="T24" fmla="*/ 179 w 221"/>
                  <a:gd name="T25" fmla="*/ 7 h 89"/>
                  <a:gd name="T26" fmla="*/ 178 w 221"/>
                  <a:gd name="T27" fmla="*/ 9 h 89"/>
                  <a:gd name="T28" fmla="*/ 177 w 221"/>
                  <a:gd name="T29" fmla="*/ 10 h 89"/>
                  <a:gd name="T30" fmla="*/ 176 w 221"/>
                  <a:gd name="T31" fmla="*/ 12 h 89"/>
                  <a:gd name="T32" fmla="*/ 176 w 221"/>
                  <a:gd name="T33" fmla="*/ 15 h 89"/>
                  <a:gd name="T34" fmla="*/ 176 w 221"/>
                  <a:gd name="T35" fmla="*/ 16 h 89"/>
                  <a:gd name="T36" fmla="*/ 177 w 221"/>
                  <a:gd name="T37" fmla="*/ 18 h 89"/>
                  <a:gd name="T38" fmla="*/ 177 w 221"/>
                  <a:gd name="T39" fmla="*/ 20 h 89"/>
                  <a:gd name="T40" fmla="*/ 178 w 221"/>
                  <a:gd name="T41" fmla="*/ 21 h 89"/>
                  <a:gd name="T42" fmla="*/ 124 w 221"/>
                  <a:gd name="T43" fmla="*/ 64 h 89"/>
                  <a:gd name="T44" fmla="*/ 77 w 221"/>
                  <a:gd name="T45" fmla="*/ 30 h 89"/>
                  <a:gd name="T46" fmla="*/ 75 w 221"/>
                  <a:gd name="T47" fmla="*/ 29 h 89"/>
                  <a:gd name="T48" fmla="*/ 73 w 221"/>
                  <a:gd name="T49" fmla="*/ 28 h 89"/>
                  <a:gd name="T50" fmla="*/ 71 w 221"/>
                  <a:gd name="T51" fmla="*/ 28 h 89"/>
                  <a:gd name="T52" fmla="*/ 69 w 221"/>
                  <a:gd name="T53" fmla="*/ 28 h 89"/>
                  <a:gd name="T54" fmla="*/ 67 w 221"/>
                  <a:gd name="T55" fmla="*/ 29 h 89"/>
                  <a:gd name="T56" fmla="*/ 65 w 221"/>
                  <a:gd name="T57" fmla="*/ 30 h 89"/>
                  <a:gd name="T58" fmla="*/ 6 w 221"/>
                  <a:gd name="T59" fmla="*/ 68 h 89"/>
                  <a:gd name="T60" fmla="*/ 12 w 221"/>
                  <a:gd name="T61" fmla="*/ 89 h 89"/>
                  <a:gd name="T62" fmla="*/ 71 w 221"/>
                  <a:gd name="T63" fmla="*/ 52 h 89"/>
                  <a:gd name="T64" fmla="*/ 120 w 221"/>
                  <a:gd name="T65" fmla="*/ 87 h 89"/>
                  <a:gd name="T66" fmla="*/ 122 w 221"/>
                  <a:gd name="T67" fmla="*/ 88 h 89"/>
                  <a:gd name="T68" fmla="*/ 125 w 221"/>
                  <a:gd name="T69" fmla="*/ 89 h 89"/>
                  <a:gd name="T70" fmla="*/ 125 w 221"/>
                  <a:gd name="T71" fmla="*/ 89 h 89"/>
                  <a:gd name="T72" fmla="*/ 127 w 221"/>
                  <a:gd name="T73" fmla="*/ 88 h 89"/>
                  <a:gd name="T74" fmla="*/ 130 w 221"/>
                  <a:gd name="T75" fmla="*/ 87 h 89"/>
                  <a:gd name="T76" fmla="*/ 192 w 221"/>
                  <a:gd name="T77" fmla="*/ 39 h 89"/>
                  <a:gd name="T78" fmla="*/ 193 w 221"/>
                  <a:gd name="T79" fmla="*/ 41 h 89"/>
                  <a:gd name="T80" fmla="*/ 196 w 221"/>
                  <a:gd name="T81" fmla="*/ 42 h 89"/>
                  <a:gd name="T82" fmla="*/ 197 w 221"/>
                  <a:gd name="T83" fmla="*/ 43 h 89"/>
                  <a:gd name="T84" fmla="*/ 200 w 221"/>
                  <a:gd name="T85" fmla="*/ 43 h 89"/>
                  <a:gd name="T86" fmla="*/ 200 w 221"/>
                  <a:gd name="T87" fmla="*/ 43 h 89"/>
                  <a:gd name="T88" fmla="*/ 203 w 221"/>
                  <a:gd name="T89" fmla="*/ 43 h 89"/>
                  <a:gd name="T90" fmla="*/ 206 w 221"/>
                  <a:gd name="T91" fmla="*/ 41 h 89"/>
                  <a:gd name="T92" fmla="*/ 208 w 221"/>
                  <a:gd name="T93" fmla="*/ 40 h 89"/>
                  <a:gd name="T94" fmla="*/ 210 w 221"/>
                  <a:gd name="T95" fmla="*/ 37 h 89"/>
                  <a:gd name="T96" fmla="*/ 220 w 221"/>
                  <a:gd name="T97" fmla="*/ 16 h 89"/>
                  <a:gd name="T98" fmla="*/ 220 w 221"/>
                  <a:gd name="T99" fmla="*/ 16 h 89"/>
                  <a:gd name="T100" fmla="*/ 221 w 221"/>
                  <a:gd name="T101" fmla="*/ 14 h 89"/>
                  <a:gd name="T102" fmla="*/ 221 w 221"/>
                  <a:gd name="T103" fmla="*/ 1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Freeform 53">
                <a:extLst>
                  <a:ext uri="{FF2B5EF4-FFF2-40B4-BE49-F238E27FC236}">
                    <a16:creationId xmlns="" xmlns:a16="http://schemas.microsoft.com/office/drawing/2014/main" id="{F09615F4-C98B-4E4D-9CCA-AB147FDE2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0285" y="865188"/>
                <a:ext cx="1354138" cy="82550"/>
              </a:xfrm>
              <a:custGeom>
                <a:avLst/>
                <a:gdLst>
                  <a:gd name="T0" fmla="*/ 347 w 358"/>
                  <a:gd name="T1" fmla="*/ 0 h 22"/>
                  <a:gd name="T2" fmla="*/ 11 w 358"/>
                  <a:gd name="T3" fmla="*/ 0 h 22"/>
                  <a:gd name="T4" fmla="*/ 0 w 358"/>
                  <a:gd name="T5" fmla="*/ 11 h 22"/>
                  <a:gd name="T6" fmla="*/ 11 w 358"/>
                  <a:gd name="T7" fmla="*/ 22 h 22"/>
                  <a:gd name="T8" fmla="*/ 347 w 358"/>
                  <a:gd name="T9" fmla="*/ 22 h 22"/>
                  <a:gd name="T10" fmla="*/ 358 w 358"/>
                  <a:gd name="T11" fmla="*/ 11 h 22"/>
                  <a:gd name="T12" fmla="*/ 347 w 358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B3EC65BD-8560-4F64-911B-99B0F78D6959}"/>
              </a:ext>
            </a:extLst>
          </p:cNvPr>
          <p:cNvGrpSpPr/>
          <p:nvPr/>
        </p:nvGrpSpPr>
        <p:grpSpPr>
          <a:xfrm>
            <a:off x="5848971" y="4477749"/>
            <a:ext cx="839877" cy="839877"/>
            <a:chOff x="4609397" y="4205512"/>
            <a:chExt cx="1119836" cy="1119836"/>
          </a:xfrm>
        </p:grpSpPr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BF594C1D-603B-4FFE-89EA-4C0AFB07733D}"/>
                </a:ext>
              </a:extLst>
            </p:cNvPr>
            <p:cNvSpPr/>
            <p:nvPr/>
          </p:nvSpPr>
          <p:spPr>
            <a:xfrm>
              <a:off x="4609397" y="4205512"/>
              <a:ext cx="1119836" cy="1119836"/>
            </a:xfrm>
            <a:prstGeom prst="ellipse">
              <a:avLst/>
            </a:prstGeom>
            <a:solidFill>
              <a:srgbClr val="338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Freeform 5">
              <a:extLst>
                <a:ext uri="{FF2B5EF4-FFF2-40B4-BE49-F238E27FC236}">
                  <a16:creationId xmlns="" xmlns:a16="http://schemas.microsoft.com/office/drawing/2014/main" id="{4E28ED1B-B5A8-417D-8FB9-CD17B70E3C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0566" y="4472920"/>
              <a:ext cx="802605" cy="502759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42A0C4F2-C60A-480F-95B5-D0AB43CFDC31}"/>
              </a:ext>
            </a:extLst>
          </p:cNvPr>
          <p:cNvGrpSpPr/>
          <p:nvPr/>
        </p:nvGrpSpPr>
        <p:grpSpPr>
          <a:xfrm>
            <a:off x="8442189" y="2010796"/>
            <a:ext cx="839877" cy="839877"/>
            <a:chOff x="7789634" y="1489945"/>
            <a:chExt cx="1119836" cy="1119836"/>
          </a:xfrm>
        </p:grpSpPr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5B9A6B41-6E14-4B90-B157-6A55957DC357}"/>
                </a:ext>
              </a:extLst>
            </p:cNvPr>
            <p:cNvSpPr/>
            <p:nvPr/>
          </p:nvSpPr>
          <p:spPr>
            <a:xfrm>
              <a:off x="7789634" y="1489945"/>
              <a:ext cx="1119836" cy="11198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3318F5CB-6F28-4F27-BB5A-A7291EFCE0A1}"/>
                </a:ext>
              </a:extLst>
            </p:cNvPr>
            <p:cNvGrpSpPr/>
            <p:nvPr/>
          </p:nvGrpSpPr>
          <p:grpSpPr>
            <a:xfrm>
              <a:off x="8108090" y="1827308"/>
              <a:ext cx="482923" cy="481855"/>
              <a:chOff x="9166770" y="4602851"/>
              <a:chExt cx="482923" cy="481855"/>
            </a:xfrm>
          </p:grpSpPr>
          <p:sp>
            <p:nvSpPr>
              <p:cNvPr id="31" name="Freeform 9">
                <a:extLst>
                  <a:ext uri="{FF2B5EF4-FFF2-40B4-BE49-F238E27FC236}">
                    <a16:creationId xmlns="" xmlns:a16="http://schemas.microsoft.com/office/drawing/2014/main" id="{AFEECE3C-CD92-4A46-BB71-689D312EE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379" y="4895596"/>
                <a:ext cx="192314" cy="189110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Freeform 10">
                <a:extLst>
                  <a:ext uri="{FF2B5EF4-FFF2-40B4-BE49-F238E27FC236}">
                    <a16:creationId xmlns="" xmlns:a16="http://schemas.microsoft.com/office/drawing/2014/main" id="{57AB198E-DE3D-4941-8696-BA8F2215E1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66770" y="4602851"/>
                <a:ext cx="356850" cy="358987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Freeform 11">
                <a:extLst>
                  <a:ext uri="{FF2B5EF4-FFF2-40B4-BE49-F238E27FC236}">
                    <a16:creationId xmlns="" xmlns:a16="http://schemas.microsoft.com/office/drawing/2014/main" id="{6B947FB9-135C-4D33-82AD-6EDA80C3C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1559" y="4677640"/>
                <a:ext cx="105773" cy="10470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0F4D0C11-8266-4F13-BA2A-0122BD54EED4}"/>
              </a:ext>
            </a:extLst>
          </p:cNvPr>
          <p:cNvGrpSpPr/>
          <p:nvPr/>
        </p:nvGrpSpPr>
        <p:grpSpPr>
          <a:xfrm>
            <a:off x="8442189" y="4405739"/>
            <a:ext cx="839877" cy="839877"/>
            <a:chOff x="7789634" y="4205512"/>
            <a:chExt cx="1119836" cy="1119836"/>
          </a:xfrm>
        </p:grpSpPr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D1065034-8166-49A8-84D8-04CB51326BB0}"/>
                </a:ext>
              </a:extLst>
            </p:cNvPr>
            <p:cNvSpPr/>
            <p:nvPr/>
          </p:nvSpPr>
          <p:spPr>
            <a:xfrm>
              <a:off x="7789634" y="4205512"/>
              <a:ext cx="1119836" cy="1119836"/>
            </a:xfrm>
            <a:prstGeom prst="ellipse">
              <a:avLst/>
            </a:prstGeom>
            <a:solidFill>
              <a:srgbClr val="2F6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="" xmlns:a16="http://schemas.microsoft.com/office/drawing/2014/main" id="{C453A34E-0D98-4797-BFDE-D048A4BCE1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01360" y="4441027"/>
              <a:ext cx="545174" cy="592931"/>
            </a:xfrm>
            <a:custGeom>
              <a:avLst/>
              <a:gdLst>
                <a:gd name="T0" fmla="*/ 50 w 100"/>
                <a:gd name="T1" fmla="*/ 70 h 132"/>
                <a:gd name="T2" fmla="*/ 30 w 100"/>
                <a:gd name="T3" fmla="*/ 90 h 132"/>
                <a:gd name="T4" fmla="*/ 50 w 100"/>
                <a:gd name="T5" fmla="*/ 111 h 132"/>
                <a:gd name="T6" fmla="*/ 70 w 100"/>
                <a:gd name="T7" fmla="*/ 90 h 132"/>
                <a:gd name="T8" fmla="*/ 50 w 100"/>
                <a:gd name="T9" fmla="*/ 70 h 132"/>
                <a:gd name="T10" fmla="*/ 53 w 100"/>
                <a:gd name="T11" fmla="*/ 93 h 132"/>
                <a:gd name="T12" fmla="*/ 53 w 100"/>
                <a:gd name="T13" fmla="*/ 102 h 132"/>
                <a:gd name="T14" fmla="*/ 50 w 100"/>
                <a:gd name="T15" fmla="*/ 105 h 132"/>
                <a:gd name="T16" fmla="*/ 47 w 100"/>
                <a:gd name="T17" fmla="*/ 102 h 132"/>
                <a:gd name="T18" fmla="*/ 47 w 100"/>
                <a:gd name="T19" fmla="*/ 93 h 132"/>
                <a:gd name="T20" fmla="*/ 41 w 100"/>
                <a:gd name="T21" fmla="*/ 84 h 132"/>
                <a:gd name="T22" fmla="*/ 50 w 100"/>
                <a:gd name="T23" fmla="*/ 76 h 132"/>
                <a:gd name="T24" fmla="*/ 59 w 100"/>
                <a:gd name="T25" fmla="*/ 84 h 132"/>
                <a:gd name="T26" fmla="*/ 53 w 100"/>
                <a:gd name="T27" fmla="*/ 93 h 132"/>
                <a:gd name="T28" fmla="*/ 86 w 100"/>
                <a:gd name="T29" fmla="*/ 50 h 132"/>
                <a:gd name="T30" fmla="*/ 86 w 100"/>
                <a:gd name="T31" fmla="*/ 36 h 132"/>
                <a:gd name="T32" fmla="*/ 50 w 100"/>
                <a:gd name="T33" fmla="*/ 0 h 132"/>
                <a:gd name="T34" fmla="*/ 14 w 100"/>
                <a:gd name="T35" fmla="*/ 36 h 132"/>
                <a:gd name="T36" fmla="*/ 14 w 100"/>
                <a:gd name="T37" fmla="*/ 50 h 132"/>
                <a:gd name="T38" fmla="*/ 0 w 100"/>
                <a:gd name="T39" fmla="*/ 69 h 132"/>
                <a:gd name="T40" fmla="*/ 0 w 100"/>
                <a:gd name="T41" fmla="*/ 112 h 132"/>
                <a:gd name="T42" fmla="*/ 20 w 100"/>
                <a:gd name="T43" fmla="*/ 132 h 132"/>
                <a:gd name="T44" fmla="*/ 80 w 100"/>
                <a:gd name="T45" fmla="*/ 132 h 132"/>
                <a:gd name="T46" fmla="*/ 100 w 100"/>
                <a:gd name="T47" fmla="*/ 112 h 132"/>
                <a:gd name="T48" fmla="*/ 100 w 100"/>
                <a:gd name="T49" fmla="*/ 69 h 132"/>
                <a:gd name="T50" fmla="*/ 86 w 100"/>
                <a:gd name="T51" fmla="*/ 50 h 132"/>
                <a:gd name="T52" fmla="*/ 50 w 100"/>
                <a:gd name="T53" fmla="*/ 115 h 132"/>
                <a:gd name="T54" fmla="*/ 25 w 100"/>
                <a:gd name="T55" fmla="*/ 90 h 132"/>
                <a:gd name="T56" fmla="*/ 50 w 100"/>
                <a:gd name="T57" fmla="*/ 66 h 132"/>
                <a:gd name="T58" fmla="*/ 75 w 100"/>
                <a:gd name="T59" fmla="*/ 90 h 132"/>
                <a:gd name="T60" fmla="*/ 50 w 100"/>
                <a:gd name="T61" fmla="*/ 115 h 132"/>
                <a:gd name="T62" fmla="*/ 76 w 100"/>
                <a:gd name="T63" fmla="*/ 49 h 132"/>
                <a:gd name="T64" fmla="*/ 24 w 100"/>
                <a:gd name="T65" fmla="*/ 49 h 132"/>
                <a:gd name="T66" fmla="*/ 24 w 100"/>
                <a:gd name="T67" fmla="*/ 36 h 132"/>
                <a:gd name="T68" fmla="*/ 50 w 100"/>
                <a:gd name="T69" fmla="*/ 11 h 132"/>
                <a:gd name="T70" fmla="*/ 76 w 100"/>
                <a:gd name="T71" fmla="*/ 36 h 132"/>
                <a:gd name="T72" fmla="*/ 76 w 100"/>
                <a:gd name="T7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574858EB-C14F-4D4E-88B7-55FA7AA2CC96}"/>
              </a:ext>
            </a:extLst>
          </p:cNvPr>
          <p:cNvSpPr txBox="1"/>
          <p:nvPr/>
        </p:nvSpPr>
        <p:spPr>
          <a:xfrm>
            <a:off x="2818926" y="3099116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7F82904B-90EA-4432-8A50-4A25C917EE60}"/>
              </a:ext>
            </a:extLst>
          </p:cNvPr>
          <p:cNvSpPr txBox="1"/>
          <p:nvPr/>
        </p:nvSpPr>
        <p:spPr>
          <a:xfrm>
            <a:off x="2518900" y="355622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EE917047-C200-4213-B4FC-39495D55CA99}"/>
              </a:ext>
            </a:extLst>
          </p:cNvPr>
          <p:cNvSpPr txBox="1"/>
          <p:nvPr/>
        </p:nvSpPr>
        <p:spPr>
          <a:xfrm>
            <a:off x="5552168" y="3117538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560830ED-4E9B-4986-85B2-986DEE20CFD8}"/>
              </a:ext>
            </a:extLst>
          </p:cNvPr>
          <p:cNvSpPr txBox="1"/>
          <p:nvPr/>
        </p:nvSpPr>
        <p:spPr>
          <a:xfrm>
            <a:off x="5252142" y="357464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4A874409-0A10-4213-8546-1F2F738DA24C}"/>
              </a:ext>
            </a:extLst>
          </p:cNvPr>
          <p:cNvSpPr txBox="1"/>
          <p:nvPr/>
        </p:nvSpPr>
        <p:spPr>
          <a:xfrm>
            <a:off x="8105890" y="3117538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261E189D-1DAF-47C4-AB5F-A556B8DBA56F}"/>
              </a:ext>
            </a:extLst>
          </p:cNvPr>
          <p:cNvSpPr txBox="1"/>
          <p:nvPr/>
        </p:nvSpPr>
        <p:spPr>
          <a:xfrm>
            <a:off x="7805864" y="357464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1CBAA12F-BC6E-4726-B527-3045FF8BB84A}"/>
              </a:ext>
            </a:extLst>
          </p:cNvPr>
          <p:cNvSpPr txBox="1"/>
          <p:nvPr/>
        </p:nvSpPr>
        <p:spPr>
          <a:xfrm>
            <a:off x="2859851" y="5460493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1C79783C-516E-48EA-83BF-694C3398E80A}"/>
              </a:ext>
            </a:extLst>
          </p:cNvPr>
          <p:cNvSpPr txBox="1"/>
          <p:nvPr/>
        </p:nvSpPr>
        <p:spPr>
          <a:xfrm>
            <a:off x="2559825" y="591760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18F3F214-50F3-4DAA-82A2-73A6DD2E0118}"/>
              </a:ext>
            </a:extLst>
          </p:cNvPr>
          <p:cNvSpPr txBox="1"/>
          <p:nvPr/>
        </p:nvSpPr>
        <p:spPr>
          <a:xfrm>
            <a:off x="5593093" y="547891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04F949B7-2BDC-4A20-847A-726E525A931A}"/>
              </a:ext>
            </a:extLst>
          </p:cNvPr>
          <p:cNvSpPr txBox="1"/>
          <p:nvPr/>
        </p:nvSpPr>
        <p:spPr>
          <a:xfrm>
            <a:off x="5293067" y="593602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EE0F5265-F6E5-408E-8BF9-73683041756C}"/>
              </a:ext>
            </a:extLst>
          </p:cNvPr>
          <p:cNvSpPr txBox="1"/>
          <p:nvPr/>
        </p:nvSpPr>
        <p:spPr>
          <a:xfrm>
            <a:off x="8146815" y="547891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EA048FF3-5456-4783-9AF4-09617FF07767}"/>
              </a:ext>
            </a:extLst>
          </p:cNvPr>
          <p:cNvSpPr txBox="1"/>
          <p:nvPr/>
        </p:nvSpPr>
        <p:spPr>
          <a:xfrm>
            <a:off x="7846789" y="593602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522658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CFAF4B66-D72D-4E86-8669-5CB6D37B29DB}"/>
              </a:ext>
            </a:extLst>
          </p:cNvPr>
          <p:cNvSpPr/>
          <p:nvPr/>
        </p:nvSpPr>
        <p:spPr>
          <a:xfrm>
            <a:off x="3297952" y="2382284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03722F97-EFD2-4C1C-A485-AC3F00706CE3}"/>
              </a:ext>
            </a:extLst>
          </p:cNvPr>
          <p:cNvSpPr/>
          <p:nvPr/>
        </p:nvSpPr>
        <p:spPr>
          <a:xfrm>
            <a:off x="8878880" y="4854440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>
            <a:extLst>
              <a:ext uri="{FF2B5EF4-FFF2-40B4-BE49-F238E27FC236}">
                <a16:creationId xmlns="" xmlns:a16="http://schemas.microsoft.com/office/drawing/2014/main" id="{3E90C21C-FBC9-42A7-8E81-BCCBF1F8E9C9}"/>
              </a:ext>
            </a:extLst>
          </p:cNvPr>
          <p:cNvSpPr/>
          <p:nvPr/>
        </p:nvSpPr>
        <p:spPr>
          <a:xfrm rot="1924931" flipV="1">
            <a:off x="8994981" y="1495147"/>
            <a:ext cx="533400" cy="590550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5A48971E-3236-49E1-AF6C-52D6E1088842}"/>
              </a:ext>
            </a:extLst>
          </p:cNvPr>
          <p:cNvSpPr/>
          <p:nvPr/>
        </p:nvSpPr>
        <p:spPr>
          <a:xfrm>
            <a:off x="9761733" y="1982234"/>
            <a:ext cx="400050" cy="4000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118254D-1C0A-428F-94AF-4CC5A30A4763}"/>
              </a:ext>
            </a:extLst>
          </p:cNvPr>
          <p:cNvSpPr/>
          <p:nvPr/>
        </p:nvSpPr>
        <p:spPr>
          <a:xfrm>
            <a:off x="3393372" y="4078642"/>
            <a:ext cx="476250" cy="476250"/>
          </a:xfrm>
          <a:prstGeom prst="rect">
            <a:avLst/>
          </a:prstGeom>
          <a:solidFill>
            <a:srgbClr val="F3B1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331F33D6-F8BD-47EE-9C8C-93CE94D4A381}"/>
              </a:ext>
            </a:extLst>
          </p:cNvPr>
          <p:cNvSpPr/>
          <p:nvPr/>
        </p:nvSpPr>
        <p:spPr>
          <a:xfrm>
            <a:off x="4555902" y="1435245"/>
            <a:ext cx="3431471" cy="3431471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空心弧 12">
            <a:extLst>
              <a:ext uri="{FF2B5EF4-FFF2-40B4-BE49-F238E27FC236}">
                <a16:creationId xmlns="" xmlns:a16="http://schemas.microsoft.com/office/drawing/2014/main" id="{F71873A7-C829-4145-8C50-84C7B7A55C26}"/>
              </a:ext>
            </a:extLst>
          </p:cNvPr>
          <p:cNvSpPr/>
          <p:nvPr/>
        </p:nvSpPr>
        <p:spPr>
          <a:xfrm rot="15980816">
            <a:off x="2072688" y="4635492"/>
            <a:ext cx="628242" cy="795962"/>
          </a:xfrm>
          <a:prstGeom prst="blockArc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>
            <a:extLst>
              <a:ext uri="{FF2B5EF4-FFF2-40B4-BE49-F238E27FC236}">
                <a16:creationId xmlns="" xmlns:a16="http://schemas.microsoft.com/office/drawing/2014/main" id="{1B9B7F35-3457-4A16-B6DA-F920C8938535}"/>
              </a:ext>
            </a:extLst>
          </p:cNvPr>
          <p:cNvSpPr/>
          <p:nvPr/>
        </p:nvSpPr>
        <p:spPr>
          <a:xfrm rot="12510002">
            <a:off x="10382500" y="4836366"/>
            <a:ext cx="577894" cy="1071895"/>
          </a:xfrm>
          <a:prstGeom prst="diagStripe">
            <a:avLst/>
          </a:prstGeom>
          <a:solidFill>
            <a:srgbClr val="F3B1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十字形 14">
            <a:extLst>
              <a:ext uri="{FF2B5EF4-FFF2-40B4-BE49-F238E27FC236}">
                <a16:creationId xmlns="" xmlns:a16="http://schemas.microsoft.com/office/drawing/2014/main" id="{3B39B6D6-D8D5-4AFB-8284-25B5CD40E247}"/>
              </a:ext>
            </a:extLst>
          </p:cNvPr>
          <p:cNvSpPr/>
          <p:nvPr/>
        </p:nvSpPr>
        <p:spPr>
          <a:xfrm>
            <a:off x="1969622" y="1435245"/>
            <a:ext cx="577894" cy="577894"/>
          </a:xfrm>
          <a:prstGeom prst="plus">
            <a:avLst>
              <a:gd name="adj" fmla="val 48075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8FC996F-BCF7-44BD-8440-00474298B773}"/>
              </a:ext>
            </a:extLst>
          </p:cNvPr>
          <p:cNvSpPr txBox="1"/>
          <p:nvPr/>
        </p:nvSpPr>
        <p:spPr>
          <a:xfrm>
            <a:off x="4799587" y="2648673"/>
            <a:ext cx="35841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Abadi" panose="020B0604020104020204" pitchFamily="34" charset="0"/>
                <a:ea typeface="微软雅黑" panose="020B0503020204020204" pitchFamily="34" charset="-122"/>
              </a:rPr>
              <a:t>PART </a:t>
            </a:r>
            <a:r>
              <a:rPr lang="en-US" altLang="zh-CN" sz="4000" b="1" dirty="0">
                <a:solidFill>
                  <a:srgbClr val="338942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THREE</a:t>
            </a:r>
            <a:endParaRPr lang="zh-CN" altLang="en-US" sz="4400" b="1" dirty="0">
              <a:solidFill>
                <a:srgbClr val="338942"/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3816E0CD-9019-4454-B09E-38A88A0C9EB0}"/>
              </a:ext>
            </a:extLst>
          </p:cNvPr>
          <p:cNvSpPr txBox="1"/>
          <p:nvPr/>
        </p:nvSpPr>
        <p:spPr>
          <a:xfrm>
            <a:off x="5450239" y="3493867"/>
            <a:ext cx="228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324950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6" grpId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57">
            <a:extLst>
              <a:ext uri="{FF2B5EF4-FFF2-40B4-BE49-F238E27FC236}">
                <a16:creationId xmlns="" xmlns:a16="http://schemas.microsoft.com/office/drawing/2014/main" id="{2B8BE183-37E1-408C-8060-3081143DA0B4}"/>
              </a:ext>
            </a:extLst>
          </p:cNvPr>
          <p:cNvGrpSpPr/>
          <p:nvPr/>
        </p:nvGrpSpPr>
        <p:grpSpPr>
          <a:xfrm>
            <a:off x="1644341" y="1666798"/>
            <a:ext cx="3030526" cy="4496418"/>
            <a:chOff x="539552" y="1090127"/>
            <a:chExt cx="2551632" cy="3785879"/>
          </a:xfrm>
        </p:grpSpPr>
        <p:pic>
          <p:nvPicPr>
            <p:cNvPr id="9" name="Picture 2" descr="C:\Documents and Settings\Administrator\桌面\高清配图\高清图片01\21.jpg">
              <a:extLst>
                <a:ext uri="{FF2B5EF4-FFF2-40B4-BE49-F238E27FC236}">
                  <a16:creationId xmlns="" xmlns:a16="http://schemas.microsoft.com/office/drawing/2014/main" id="{0F50D428-3AD4-4F5A-A61D-E8B19CCE907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1252" y="1432719"/>
              <a:ext cx="2288232" cy="3227263"/>
            </a:xfrm>
            <a:prstGeom prst="hexagon">
              <a:avLst>
                <a:gd name="adj" fmla="val 0"/>
                <a:gd name="vf" fmla="val 115470"/>
              </a:avLst>
            </a:prstGeom>
            <a:noFill/>
            <a:ln w="38100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C:\Documents and Settings\Administrator\桌面\ipad.png">
              <a:extLst>
                <a:ext uri="{FF2B5EF4-FFF2-40B4-BE49-F238E27FC236}">
                  <a16:creationId xmlns="" xmlns:a16="http://schemas.microsoft.com/office/drawing/2014/main" id="{B7BBBD5D-90AE-4CBA-BD69-5E7D7A5AAE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090127"/>
              <a:ext cx="2551632" cy="378587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D5F18DBF-172C-41F7-9DAC-C8489D3193FB}"/>
              </a:ext>
            </a:extLst>
          </p:cNvPr>
          <p:cNvSpPr/>
          <p:nvPr/>
        </p:nvSpPr>
        <p:spPr>
          <a:xfrm>
            <a:off x="5910720" y="3051585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8941A953-3200-4D5E-9550-3445E15F7D3C}"/>
              </a:ext>
            </a:extLst>
          </p:cNvPr>
          <p:cNvSpPr/>
          <p:nvPr/>
        </p:nvSpPr>
        <p:spPr>
          <a:xfrm>
            <a:off x="6335954" y="2533134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E2DAB85-7DD4-46B3-AC70-0EEFD02E8CD2}"/>
              </a:ext>
            </a:extLst>
          </p:cNvPr>
          <p:cNvSpPr txBox="1"/>
          <p:nvPr/>
        </p:nvSpPr>
        <p:spPr>
          <a:xfrm>
            <a:off x="6335954" y="1891838"/>
            <a:ext cx="3730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2F456240-B2BD-4E2D-BFDB-9D33424938EA}"/>
              </a:ext>
            </a:extLst>
          </p:cNvPr>
          <p:cNvSpPr txBox="1"/>
          <p:nvPr/>
        </p:nvSpPr>
        <p:spPr>
          <a:xfrm>
            <a:off x="6305248" y="300160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33DC5B2F-6D14-4D39-8C7D-2CC836E25961}"/>
              </a:ext>
            </a:extLst>
          </p:cNvPr>
          <p:cNvSpPr/>
          <p:nvPr/>
        </p:nvSpPr>
        <p:spPr>
          <a:xfrm>
            <a:off x="5910720" y="3699685"/>
            <a:ext cx="303766" cy="303766"/>
          </a:xfrm>
          <a:prstGeom prst="ellipse">
            <a:avLst/>
          </a:prstGeom>
          <a:noFill/>
          <a:ln w="76200">
            <a:solidFill>
              <a:srgbClr val="F3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9A4CBAE-6CF9-4B94-A7B9-E3B072187EC6}"/>
              </a:ext>
            </a:extLst>
          </p:cNvPr>
          <p:cNvSpPr txBox="1"/>
          <p:nvPr/>
        </p:nvSpPr>
        <p:spPr>
          <a:xfrm>
            <a:off x="6305248" y="364970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8763566-561A-436F-9652-16B891681611}"/>
              </a:ext>
            </a:extLst>
          </p:cNvPr>
          <p:cNvSpPr/>
          <p:nvPr/>
        </p:nvSpPr>
        <p:spPr>
          <a:xfrm>
            <a:off x="5941426" y="4347785"/>
            <a:ext cx="303766" cy="303766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25C4D02-6236-4822-B039-B353EFCA8683}"/>
              </a:ext>
            </a:extLst>
          </p:cNvPr>
          <p:cNvSpPr txBox="1"/>
          <p:nvPr/>
        </p:nvSpPr>
        <p:spPr>
          <a:xfrm>
            <a:off x="6335954" y="429780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AC456C0A-6D6E-41BB-A3F4-003A3C60AD01}"/>
              </a:ext>
            </a:extLst>
          </p:cNvPr>
          <p:cNvSpPr/>
          <p:nvPr/>
        </p:nvSpPr>
        <p:spPr>
          <a:xfrm>
            <a:off x="5941426" y="5065629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7E9CF12-6FC2-4F36-8750-E7B7E20C6903}"/>
              </a:ext>
            </a:extLst>
          </p:cNvPr>
          <p:cNvSpPr txBox="1"/>
          <p:nvPr/>
        </p:nvSpPr>
        <p:spPr>
          <a:xfrm>
            <a:off x="6335954" y="5015647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</p:spTree>
    <p:extLst>
      <p:ext uri="{BB962C8B-B14F-4D97-AF65-F5344CB8AC3E}">
        <p14:creationId xmlns:p14="http://schemas.microsoft.com/office/powerpoint/2010/main" val="127848818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2FCEC17-B5A1-4C0E-B940-8E851F9423D0}"/>
              </a:ext>
            </a:extLst>
          </p:cNvPr>
          <p:cNvGrpSpPr/>
          <p:nvPr/>
        </p:nvGrpSpPr>
        <p:grpSpPr>
          <a:xfrm>
            <a:off x="1037741" y="1610235"/>
            <a:ext cx="4901524" cy="1816292"/>
            <a:chOff x="1484733" y="2332367"/>
            <a:chExt cx="4900886" cy="1816713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AD5B6C97-1389-497E-9073-76079E8350B6}"/>
                </a:ext>
              </a:extLst>
            </p:cNvPr>
            <p:cNvSpPr/>
            <p:nvPr/>
          </p:nvSpPr>
          <p:spPr>
            <a:xfrm>
              <a:off x="1484733" y="2332367"/>
              <a:ext cx="4900886" cy="1816713"/>
            </a:xfrm>
            <a:prstGeom prst="rect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6">
              <a:extLst>
                <a:ext uri="{FF2B5EF4-FFF2-40B4-BE49-F238E27FC236}">
                  <a16:creationId xmlns="" xmlns:a16="http://schemas.microsoft.com/office/drawing/2014/main" id="{08D8F1BB-29FE-4A0B-8BDC-7328045C13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4733" y="2503236"/>
              <a:ext cx="3244702" cy="677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</a:rPr>
                <a:t>①单击添加标题</a:t>
              </a:r>
            </a:p>
            <a:p>
              <a:pPr eaLnBrk="1" hangingPunct="1">
                <a:defRPr/>
              </a:pPr>
              <a:endPara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A48E58AF-1A89-4CB2-946F-5EBD02F79276}"/>
                </a:ext>
              </a:extLst>
            </p:cNvPr>
            <p:cNvCxnSpPr/>
            <p:nvPr/>
          </p:nvCxnSpPr>
          <p:spPr>
            <a:xfrm flipH="1">
              <a:off x="1484733" y="2924944"/>
              <a:ext cx="3244702" cy="0"/>
            </a:xfrm>
            <a:prstGeom prst="lin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DEC2B948-9791-4AF0-94B1-493CFDBEDBC0}"/>
              </a:ext>
            </a:extLst>
          </p:cNvPr>
          <p:cNvGrpSpPr/>
          <p:nvPr/>
        </p:nvGrpSpPr>
        <p:grpSpPr>
          <a:xfrm>
            <a:off x="1037741" y="3660072"/>
            <a:ext cx="4901524" cy="1816292"/>
            <a:chOff x="1484733" y="4382679"/>
            <a:chExt cx="4900886" cy="1816713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336D9529-2348-40C1-856F-1A96DDF8699D}"/>
                </a:ext>
              </a:extLst>
            </p:cNvPr>
            <p:cNvSpPr/>
            <p:nvPr/>
          </p:nvSpPr>
          <p:spPr>
            <a:xfrm>
              <a:off x="1484733" y="4382679"/>
              <a:ext cx="4900886" cy="1816713"/>
            </a:xfrm>
            <a:prstGeom prst="rect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6">
              <a:extLst>
                <a:ext uri="{FF2B5EF4-FFF2-40B4-BE49-F238E27FC236}">
                  <a16:creationId xmlns="" xmlns:a16="http://schemas.microsoft.com/office/drawing/2014/main" id="{35580D3F-19AE-4A51-A78A-DDBC67CFC2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4733" y="4591468"/>
              <a:ext cx="2740646" cy="369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①单击添加标题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52187F15-B819-49A6-98DF-DEEF92F708F1}"/>
                </a:ext>
              </a:extLst>
            </p:cNvPr>
            <p:cNvCxnSpPr/>
            <p:nvPr/>
          </p:nvCxnSpPr>
          <p:spPr>
            <a:xfrm flipH="1">
              <a:off x="1484733" y="5013176"/>
              <a:ext cx="3244702" cy="0"/>
            </a:xfrm>
            <a:prstGeom prst="lin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96700C43-8A5B-4C80-8604-7B172C2C6F66}"/>
              </a:ext>
            </a:extLst>
          </p:cNvPr>
          <p:cNvGrpSpPr/>
          <p:nvPr/>
        </p:nvGrpSpPr>
        <p:grpSpPr>
          <a:xfrm>
            <a:off x="6155318" y="1610234"/>
            <a:ext cx="5697021" cy="1816292"/>
            <a:chOff x="6601643" y="2332366"/>
            <a:chExt cx="5696279" cy="1816713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F8919867-50FE-4A22-8D2D-5536F88DC10B}"/>
                </a:ext>
              </a:extLst>
            </p:cNvPr>
            <p:cNvSpPr/>
            <p:nvPr/>
          </p:nvSpPr>
          <p:spPr>
            <a:xfrm>
              <a:off x="6601643" y="2332366"/>
              <a:ext cx="4900886" cy="1816713"/>
            </a:xfrm>
            <a:prstGeom prst="rect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Box 6">
              <a:extLst>
                <a:ext uri="{FF2B5EF4-FFF2-40B4-BE49-F238E27FC236}">
                  <a16:creationId xmlns="" xmlns:a16="http://schemas.microsoft.com/office/drawing/2014/main" id="{C820C712-6F28-4740-A2BB-865F7185D6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85268" y="2510613"/>
              <a:ext cx="2812654" cy="369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①单击添加标题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BEC935C0-4799-489C-BA00-D032EE58BF5B}"/>
                </a:ext>
              </a:extLst>
            </p:cNvPr>
            <p:cNvCxnSpPr/>
            <p:nvPr/>
          </p:nvCxnSpPr>
          <p:spPr>
            <a:xfrm flipH="1">
              <a:off x="8257827" y="2914604"/>
              <a:ext cx="3244702" cy="0"/>
            </a:xfrm>
            <a:prstGeom prst="lin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7981F589-EDF1-40AC-B410-EA0486B9C83C}"/>
              </a:ext>
            </a:extLst>
          </p:cNvPr>
          <p:cNvGrpSpPr/>
          <p:nvPr/>
        </p:nvGrpSpPr>
        <p:grpSpPr>
          <a:xfrm>
            <a:off x="6155317" y="3660073"/>
            <a:ext cx="5588013" cy="1816292"/>
            <a:chOff x="6601643" y="4382680"/>
            <a:chExt cx="5587286" cy="1816713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920CA652-9B1A-4F75-8FE7-118D8C2A1B3A}"/>
                </a:ext>
              </a:extLst>
            </p:cNvPr>
            <p:cNvSpPr/>
            <p:nvPr/>
          </p:nvSpPr>
          <p:spPr>
            <a:xfrm>
              <a:off x="6601643" y="4382680"/>
              <a:ext cx="4900886" cy="1816713"/>
            </a:xfrm>
            <a:prstGeom prst="rect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6">
              <a:extLst>
                <a:ext uri="{FF2B5EF4-FFF2-40B4-BE49-F238E27FC236}">
                  <a16:creationId xmlns="" xmlns:a16="http://schemas.microsoft.com/office/drawing/2014/main" id="{0AF34F68-0EA9-414E-A075-AD9D4F13BA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20291" y="4562648"/>
              <a:ext cx="2668638" cy="369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①单击添加标题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7BE09FDC-DF42-46B7-98A5-BFFD1C81423F}"/>
                </a:ext>
              </a:extLst>
            </p:cNvPr>
            <p:cNvCxnSpPr/>
            <p:nvPr/>
          </p:nvCxnSpPr>
          <p:spPr>
            <a:xfrm flipH="1">
              <a:off x="8257827" y="5002836"/>
              <a:ext cx="3244702" cy="0"/>
            </a:xfrm>
            <a:prstGeom prst="lin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F238D553-64FF-4BAA-9B9B-21239010462D}"/>
              </a:ext>
            </a:extLst>
          </p:cNvPr>
          <p:cNvGrpSpPr/>
          <p:nvPr/>
        </p:nvGrpSpPr>
        <p:grpSpPr>
          <a:xfrm>
            <a:off x="5291108" y="2787390"/>
            <a:ext cx="1512365" cy="1511818"/>
            <a:chOff x="5737547" y="3509795"/>
            <a:chExt cx="1512168" cy="1512168"/>
          </a:xfrm>
          <a:solidFill>
            <a:srgbClr val="338942"/>
          </a:solidFill>
        </p:grpSpPr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9B2BF50E-893F-4BFB-B12F-050AD8CB0C15}"/>
                </a:ext>
              </a:extLst>
            </p:cNvPr>
            <p:cNvSpPr/>
            <p:nvPr/>
          </p:nvSpPr>
          <p:spPr>
            <a:xfrm>
              <a:off x="5737547" y="3509795"/>
              <a:ext cx="1512168" cy="1512168"/>
            </a:xfrm>
            <a:prstGeom prst="ellipse">
              <a:avLst/>
            </a:prstGeom>
            <a:grpFill/>
            <a:ln w="15875">
              <a:solidFill>
                <a:srgbClr val="33894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3A9777C1-CA2C-4AAA-9321-DEA574441AD9}"/>
                </a:ext>
              </a:extLst>
            </p:cNvPr>
            <p:cNvSpPr/>
            <p:nvPr/>
          </p:nvSpPr>
          <p:spPr>
            <a:xfrm>
              <a:off x="6007577" y="3753354"/>
              <a:ext cx="1008112" cy="1083625"/>
            </a:xfrm>
            <a:prstGeom prst="rect">
              <a:avLst/>
            </a:prstGeom>
            <a:grpFill/>
            <a:ln>
              <a:solidFill>
                <a:srgbClr val="338942"/>
              </a:solidFill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zh-CN" altLang="en-US" sz="28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 题</a:t>
              </a:r>
              <a:endParaRPr lang="zh-CN" altLang="zh-CN" sz="28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0C56452B-FCFE-4B33-A1E8-BFF580C1B8DF}"/>
              </a:ext>
            </a:extLst>
          </p:cNvPr>
          <p:cNvSpPr txBox="1"/>
          <p:nvPr/>
        </p:nvSpPr>
        <p:spPr>
          <a:xfrm>
            <a:off x="1135158" y="245186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6C9951C5-614E-4975-B442-A462997F1E50}"/>
              </a:ext>
            </a:extLst>
          </p:cNvPr>
          <p:cNvSpPr txBox="1"/>
          <p:nvPr/>
        </p:nvSpPr>
        <p:spPr>
          <a:xfrm>
            <a:off x="1135158" y="27889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E62221B5-23D0-45C7-B587-3B6360579A4E}"/>
              </a:ext>
            </a:extLst>
          </p:cNvPr>
          <p:cNvSpPr txBox="1"/>
          <p:nvPr/>
        </p:nvSpPr>
        <p:spPr>
          <a:xfrm>
            <a:off x="1135158" y="449488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6F2F9498-D633-40D3-B8F9-BB436D2386D1}"/>
              </a:ext>
            </a:extLst>
          </p:cNvPr>
          <p:cNvSpPr txBox="1"/>
          <p:nvPr/>
        </p:nvSpPr>
        <p:spPr>
          <a:xfrm>
            <a:off x="1135158" y="483194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7B7C5D87-933D-4697-9B91-75A67E431B4C}"/>
              </a:ext>
            </a:extLst>
          </p:cNvPr>
          <p:cNvSpPr txBox="1"/>
          <p:nvPr/>
        </p:nvSpPr>
        <p:spPr>
          <a:xfrm>
            <a:off x="8501991" y="235255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42AB785D-CDA9-4D28-889D-C5D1D3C6BA1B}"/>
              </a:ext>
            </a:extLst>
          </p:cNvPr>
          <p:cNvSpPr txBox="1"/>
          <p:nvPr/>
        </p:nvSpPr>
        <p:spPr>
          <a:xfrm>
            <a:off x="8501991" y="268962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07021646-5F52-4E34-92FF-3C689CFA7EC1}"/>
              </a:ext>
            </a:extLst>
          </p:cNvPr>
          <p:cNvSpPr txBox="1"/>
          <p:nvPr/>
        </p:nvSpPr>
        <p:spPr>
          <a:xfrm>
            <a:off x="8501991" y="445214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19D80576-54D3-4774-8894-3A6D0D5C9BF9}"/>
              </a:ext>
            </a:extLst>
          </p:cNvPr>
          <p:cNvSpPr txBox="1"/>
          <p:nvPr/>
        </p:nvSpPr>
        <p:spPr>
          <a:xfrm>
            <a:off x="8501991" y="478921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499741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18F48C33-1414-4FA3-8A6B-13B0E78EAB14}"/>
              </a:ext>
            </a:extLst>
          </p:cNvPr>
          <p:cNvSpPr/>
          <p:nvPr/>
        </p:nvSpPr>
        <p:spPr>
          <a:xfrm>
            <a:off x="1673377" y="2084672"/>
            <a:ext cx="2906265" cy="1524658"/>
          </a:xfrm>
          <a:prstGeom prst="rect">
            <a:avLst/>
          </a:prstGeom>
          <a:solidFill>
            <a:srgbClr val="338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占位符 3">
            <a:extLst>
              <a:ext uri="{FF2B5EF4-FFF2-40B4-BE49-F238E27FC236}">
                <a16:creationId xmlns="" xmlns:a16="http://schemas.microsoft.com/office/drawing/2014/main" id="{832EFA62-9DFF-4C3B-8C60-F76514B135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3376" y="3609328"/>
            <a:ext cx="6139569" cy="1503704"/>
          </a:xfrm>
          <a:prstGeom prst="rect">
            <a:avLst/>
          </a:prstGeom>
        </p:spPr>
      </p:pic>
      <p:pic>
        <p:nvPicPr>
          <p:cNvPr id="24" name="图片占位符 3">
            <a:extLst>
              <a:ext uri="{FF2B5EF4-FFF2-40B4-BE49-F238E27FC236}">
                <a16:creationId xmlns="" xmlns:a16="http://schemas.microsoft.com/office/drawing/2014/main" id="{0B7C153F-D3E2-406F-AA9A-C8F19E2C40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"/>
          <a:stretch/>
        </p:blipFill>
        <p:spPr>
          <a:xfrm>
            <a:off x="7797864" y="2075168"/>
            <a:ext cx="2604051" cy="1513206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149E9EC6-272B-4B81-BD65-08DFA44CBC9A}"/>
              </a:ext>
            </a:extLst>
          </p:cNvPr>
          <p:cNvSpPr/>
          <p:nvPr/>
        </p:nvSpPr>
        <p:spPr>
          <a:xfrm>
            <a:off x="7797864" y="3588374"/>
            <a:ext cx="2604051" cy="1524658"/>
          </a:xfrm>
          <a:prstGeom prst="rect">
            <a:avLst/>
          </a:prstGeom>
          <a:solidFill>
            <a:srgbClr val="F3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129">
            <a:extLst>
              <a:ext uri="{FF2B5EF4-FFF2-40B4-BE49-F238E27FC236}">
                <a16:creationId xmlns="" xmlns:a16="http://schemas.microsoft.com/office/drawing/2014/main" id="{E0DEE80A-99C1-4CA6-A7AC-8C958A8A5EB0}"/>
              </a:ext>
            </a:extLst>
          </p:cNvPr>
          <p:cNvSpPr>
            <a:spLocks noEditPoints="1"/>
          </p:cNvSpPr>
          <p:nvPr/>
        </p:nvSpPr>
        <p:spPr bwMode="auto">
          <a:xfrm>
            <a:off x="2717800" y="2352666"/>
            <a:ext cx="920458" cy="902583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47605B12-8956-422C-8433-2A991409CC82}"/>
              </a:ext>
            </a:extLst>
          </p:cNvPr>
          <p:cNvSpPr txBox="1"/>
          <p:nvPr/>
        </p:nvSpPr>
        <p:spPr>
          <a:xfrm>
            <a:off x="5370127" y="210384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3ADE7417-5C65-413E-A938-376F395FD784}"/>
              </a:ext>
            </a:extLst>
          </p:cNvPr>
          <p:cNvSpPr txBox="1"/>
          <p:nvPr/>
        </p:nvSpPr>
        <p:spPr>
          <a:xfrm>
            <a:off x="4990984" y="280625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332E210A-C305-436B-A696-5BBC630EAB37}"/>
              </a:ext>
            </a:extLst>
          </p:cNvPr>
          <p:cNvSpPr txBox="1"/>
          <p:nvPr/>
        </p:nvSpPr>
        <p:spPr>
          <a:xfrm>
            <a:off x="4990984" y="314332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BE882078-DA0F-403F-95AB-215F223AF7A5}"/>
              </a:ext>
            </a:extLst>
          </p:cNvPr>
          <p:cNvSpPr txBox="1"/>
          <p:nvPr/>
        </p:nvSpPr>
        <p:spPr>
          <a:xfrm>
            <a:off x="8337505" y="371004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84F2FD9A-05F0-40BC-8BD6-64EE621E70C9}"/>
              </a:ext>
            </a:extLst>
          </p:cNvPr>
          <p:cNvSpPr txBox="1"/>
          <p:nvPr/>
        </p:nvSpPr>
        <p:spPr>
          <a:xfrm>
            <a:off x="7958362" y="441245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508C6922-69E8-4EC2-830B-C75D23ABB098}"/>
              </a:ext>
            </a:extLst>
          </p:cNvPr>
          <p:cNvSpPr txBox="1"/>
          <p:nvPr/>
        </p:nvSpPr>
        <p:spPr>
          <a:xfrm>
            <a:off x="7958362" y="474951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59611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6" grpId="0" animBg="1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 1">
            <a:extLst>
              <a:ext uri="{FF2B5EF4-FFF2-40B4-BE49-F238E27FC236}">
                <a16:creationId xmlns="" xmlns:a16="http://schemas.microsoft.com/office/drawing/2014/main" id="{B1C118E1-9692-4832-A924-0360F7362349}"/>
              </a:ext>
            </a:extLst>
          </p:cNvPr>
          <p:cNvGrpSpPr/>
          <p:nvPr/>
        </p:nvGrpSpPr>
        <p:grpSpPr>
          <a:xfrm>
            <a:off x="3679621" y="2475267"/>
            <a:ext cx="4891465" cy="3382100"/>
            <a:chOff x="3822800" y="3375210"/>
            <a:chExt cx="4891465" cy="3382100"/>
          </a:xfrm>
        </p:grpSpPr>
        <p:sp>
          <p:nvSpPr>
            <p:cNvPr id="8" name="六边形 7">
              <a:extLst>
                <a:ext uri="{FF2B5EF4-FFF2-40B4-BE49-F238E27FC236}">
                  <a16:creationId xmlns="" xmlns:a16="http://schemas.microsoft.com/office/drawing/2014/main" id="{CF726D6B-14D0-48A9-BA65-5DBC5B459C11}"/>
                </a:ext>
              </a:extLst>
            </p:cNvPr>
            <p:cNvSpPr/>
            <p:nvPr/>
          </p:nvSpPr>
          <p:spPr>
            <a:xfrm rot="5400000">
              <a:off x="4501430" y="3504827"/>
              <a:ext cx="1879435" cy="1620202"/>
            </a:xfrm>
            <a:prstGeom prst="hexagon">
              <a:avLst/>
            </a:prstGeom>
            <a:solidFill>
              <a:srgbClr val="F3B1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9" name="六边形 8">
              <a:extLst>
                <a:ext uri="{FF2B5EF4-FFF2-40B4-BE49-F238E27FC236}">
                  <a16:creationId xmlns="" xmlns:a16="http://schemas.microsoft.com/office/drawing/2014/main" id="{3F0B4693-CE02-478B-8F0E-282F9D46B8A0}"/>
                </a:ext>
              </a:extLst>
            </p:cNvPr>
            <p:cNvSpPr/>
            <p:nvPr/>
          </p:nvSpPr>
          <p:spPr>
            <a:xfrm rot="5400000">
              <a:off x="6137989" y="3504828"/>
              <a:ext cx="1879435" cy="1620202"/>
            </a:xfrm>
            <a:prstGeom prst="hexagon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10" name="六边形 9">
              <a:extLst>
                <a:ext uri="{FF2B5EF4-FFF2-40B4-BE49-F238E27FC236}">
                  <a16:creationId xmlns="" xmlns:a16="http://schemas.microsoft.com/office/drawing/2014/main" id="{BAE71F92-A9D5-42AB-BED3-459A4AE0B54D}"/>
                </a:ext>
              </a:extLst>
            </p:cNvPr>
            <p:cNvSpPr/>
            <p:nvPr/>
          </p:nvSpPr>
          <p:spPr>
            <a:xfrm rot="5400000">
              <a:off x="3693183" y="5007491"/>
              <a:ext cx="1879435" cy="1620202"/>
            </a:xfrm>
            <a:prstGeom prst="hexagon">
              <a:avLst/>
            </a:prstGeom>
            <a:solidFill>
              <a:srgbClr val="33894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11" name="六边形 10">
              <a:extLst>
                <a:ext uri="{FF2B5EF4-FFF2-40B4-BE49-F238E27FC236}">
                  <a16:creationId xmlns="" xmlns:a16="http://schemas.microsoft.com/office/drawing/2014/main" id="{3B6CB68F-73FC-40AD-BEDD-282B92FA413F}"/>
                </a:ext>
              </a:extLst>
            </p:cNvPr>
            <p:cNvSpPr/>
            <p:nvPr/>
          </p:nvSpPr>
          <p:spPr>
            <a:xfrm rot="5400000">
              <a:off x="6964446" y="5007492"/>
              <a:ext cx="1879435" cy="1620202"/>
            </a:xfrm>
            <a:prstGeom prst="hexagon">
              <a:avLst/>
            </a:prstGeom>
            <a:solidFill>
              <a:srgbClr val="2F6EA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99AF1114-2F1A-43B7-9293-D5C5810D80D0}"/>
                </a:ext>
              </a:extLst>
            </p:cNvPr>
            <p:cNvSpPr txBox="1"/>
            <p:nvPr/>
          </p:nvSpPr>
          <p:spPr>
            <a:xfrm>
              <a:off x="4220307" y="5256735"/>
              <a:ext cx="770862" cy="1057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S</a:t>
              </a: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BA582893-2B4A-4274-A2FD-90C8F096148A}"/>
                </a:ext>
              </a:extLst>
            </p:cNvPr>
            <p:cNvSpPr txBox="1"/>
            <p:nvPr/>
          </p:nvSpPr>
          <p:spPr>
            <a:xfrm>
              <a:off x="5094956" y="3725687"/>
              <a:ext cx="770862" cy="1057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W</a:t>
              </a: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609150B-2CE0-4775-8B4A-7B97BA03BECF}"/>
                </a:ext>
              </a:extLst>
            </p:cNvPr>
            <p:cNvSpPr txBox="1"/>
            <p:nvPr/>
          </p:nvSpPr>
          <p:spPr>
            <a:xfrm>
              <a:off x="6690421" y="3725687"/>
              <a:ext cx="770862" cy="1057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O</a:t>
              </a: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FE42029E-CD6F-429D-A961-31EA1D230387}"/>
                </a:ext>
              </a:extLst>
            </p:cNvPr>
            <p:cNvSpPr txBox="1"/>
            <p:nvPr/>
          </p:nvSpPr>
          <p:spPr>
            <a:xfrm>
              <a:off x="7545895" y="5254646"/>
              <a:ext cx="770862" cy="1057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T</a:t>
              </a: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2020F6A0-F662-4AE8-96FD-E31E6FA97B48}"/>
              </a:ext>
            </a:extLst>
          </p:cNvPr>
          <p:cNvSpPr txBox="1"/>
          <p:nvPr/>
        </p:nvSpPr>
        <p:spPr>
          <a:xfrm>
            <a:off x="1402990" y="43352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302F3211-437E-4FA6-A02E-59DEB525F99D}"/>
              </a:ext>
            </a:extLst>
          </p:cNvPr>
          <p:cNvSpPr txBox="1"/>
          <p:nvPr/>
        </p:nvSpPr>
        <p:spPr>
          <a:xfrm>
            <a:off x="1023847" y="503762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D5AF6AE4-BE44-4A98-A9D8-4610F7FC83E8}"/>
              </a:ext>
            </a:extLst>
          </p:cNvPr>
          <p:cNvSpPr txBox="1"/>
          <p:nvPr/>
        </p:nvSpPr>
        <p:spPr>
          <a:xfrm>
            <a:off x="1023847" y="537469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55854D27-928E-4DF8-B0D1-000812A37E72}"/>
              </a:ext>
            </a:extLst>
          </p:cNvPr>
          <p:cNvSpPr txBox="1"/>
          <p:nvPr/>
        </p:nvSpPr>
        <p:spPr>
          <a:xfrm>
            <a:off x="2011624" y="170935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DC50316C-2E6C-425F-A575-61DEFDD50BC9}"/>
              </a:ext>
            </a:extLst>
          </p:cNvPr>
          <p:cNvSpPr txBox="1"/>
          <p:nvPr/>
        </p:nvSpPr>
        <p:spPr>
          <a:xfrm>
            <a:off x="1632481" y="241176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90B7E483-65B6-4672-BC89-8D05167F00DB}"/>
              </a:ext>
            </a:extLst>
          </p:cNvPr>
          <p:cNvSpPr txBox="1"/>
          <p:nvPr/>
        </p:nvSpPr>
        <p:spPr>
          <a:xfrm>
            <a:off x="1632481" y="27488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61B3E140-316E-4DB9-B428-95114B6F7916}"/>
              </a:ext>
            </a:extLst>
          </p:cNvPr>
          <p:cNvSpPr txBox="1"/>
          <p:nvPr/>
        </p:nvSpPr>
        <p:spPr>
          <a:xfrm>
            <a:off x="8668564" y="180797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D77E3BC5-B295-4C19-8AA6-2B17C48DBD51}"/>
              </a:ext>
            </a:extLst>
          </p:cNvPr>
          <p:cNvSpPr txBox="1"/>
          <p:nvPr/>
        </p:nvSpPr>
        <p:spPr>
          <a:xfrm>
            <a:off x="8289421" y="251038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7A82F472-5CCD-412E-954A-DE59E8B6AAE4}"/>
              </a:ext>
            </a:extLst>
          </p:cNvPr>
          <p:cNvSpPr txBox="1"/>
          <p:nvPr/>
        </p:nvSpPr>
        <p:spPr>
          <a:xfrm>
            <a:off x="8289421" y="284745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FF2E1AEE-0E09-4D89-8C37-089F98B22EEE}"/>
              </a:ext>
            </a:extLst>
          </p:cNvPr>
          <p:cNvSpPr txBox="1"/>
          <p:nvPr/>
        </p:nvSpPr>
        <p:spPr>
          <a:xfrm>
            <a:off x="9328237" y="43352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A45A7D14-EDF5-4394-B657-D5BA694CF125}"/>
              </a:ext>
            </a:extLst>
          </p:cNvPr>
          <p:cNvSpPr txBox="1"/>
          <p:nvPr/>
        </p:nvSpPr>
        <p:spPr>
          <a:xfrm>
            <a:off x="8949094" y="503762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186986F9-553A-4400-9588-1763D8B0D662}"/>
              </a:ext>
            </a:extLst>
          </p:cNvPr>
          <p:cNvSpPr txBox="1"/>
          <p:nvPr/>
        </p:nvSpPr>
        <p:spPr>
          <a:xfrm>
            <a:off x="8949094" y="537469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86008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CFAF4B66-D72D-4E86-8669-5CB6D37B29DB}"/>
              </a:ext>
            </a:extLst>
          </p:cNvPr>
          <p:cNvSpPr/>
          <p:nvPr/>
        </p:nvSpPr>
        <p:spPr>
          <a:xfrm>
            <a:off x="3297952" y="2382284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03722F97-EFD2-4C1C-A485-AC3F00706CE3}"/>
              </a:ext>
            </a:extLst>
          </p:cNvPr>
          <p:cNvSpPr/>
          <p:nvPr/>
        </p:nvSpPr>
        <p:spPr>
          <a:xfrm>
            <a:off x="8878880" y="4854440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>
            <a:extLst>
              <a:ext uri="{FF2B5EF4-FFF2-40B4-BE49-F238E27FC236}">
                <a16:creationId xmlns="" xmlns:a16="http://schemas.microsoft.com/office/drawing/2014/main" id="{3E90C21C-FBC9-42A7-8E81-BCCBF1F8E9C9}"/>
              </a:ext>
            </a:extLst>
          </p:cNvPr>
          <p:cNvSpPr/>
          <p:nvPr/>
        </p:nvSpPr>
        <p:spPr>
          <a:xfrm rot="1924931" flipV="1">
            <a:off x="8994981" y="1495147"/>
            <a:ext cx="533400" cy="590550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5A48971E-3236-49E1-AF6C-52D6E1088842}"/>
              </a:ext>
            </a:extLst>
          </p:cNvPr>
          <p:cNvSpPr/>
          <p:nvPr/>
        </p:nvSpPr>
        <p:spPr>
          <a:xfrm>
            <a:off x="9761733" y="1982234"/>
            <a:ext cx="400050" cy="4000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118254D-1C0A-428F-94AF-4CC5A30A4763}"/>
              </a:ext>
            </a:extLst>
          </p:cNvPr>
          <p:cNvSpPr/>
          <p:nvPr/>
        </p:nvSpPr>
        <p:spPr>
          <a:xfrm>
            <a:off x="3393372" y="4078642"/>
            <a:ext cx="476250" cy="476250"/>
          </a:xfrm>
          <a:prstGeom prst="rect">
            <a:avLst/>
          </a:prstGeom>
          <a:solidFill>
            <a:srgbClr val="F3B1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331F33D6-F8BD-47EE-9C8C-93CE94D4A381}"/>
              </a:ext>
            </a:extLst>
          </p:cNvPr>
          <p:cNvSpPr/>
          <p:nvPr/>
        </p:nvSpPr>
        <p:spPr>
          <a:xfrm>
            <a:off x="4555902" y="1435245"/>
            <a:ext cx="3431471" cy="3431471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空心弧 12">
            <a:extLst>
              <a:ext uri="{FF2B5EF4-FFF2-40B4-BE49-F238E27FC236}">
                <a16:creationId xmlns="" xmlns:a16="http://schemas.microsoft.com/office/drawing/2014/main" id="{F71873A7-C829-4145-8C50-84C7B7A55C26}"/>
              </a:ext>
            </a:extLst>
          </p:cNvPr>
          <p:cNvSpPr/>
          <p:nvPr/>
        </p:nvSpPr>
        <p:spPr>
          <a:xfrm rot="15980816">
            <a:off x="2072688" y="4635492"/>
            <a:ext cx="628242" cy="795962"/>
          </a:xfrm>
          <a:prstGeom prst="blockArc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>
            <a:extLst>
              <a:ext uri="{FF2B5EF4-FFF2-40B4-BE49-F238E27FC236}">
                <a16:creationId xmlns="" xmlns:a16="http://schemas.microsoft.com/office/drawing/2014/main" id="{1B9B7F35-3457-4A16-B6DA-F920C8938535}"/>
              </a:ext>
            </a:extLst>
          </p:cNvPr>
          <p:cNvSpPr/>
          <p:nvPr/>
        </p:nvSpPr>
        <p:spPr>
          <a:xfrm rot="12510002">
            <a:off x="10382500" y="4836366"/>
            <a:ext cx="577894" cy="1071895"/>
          </a:xfrm>
          <a:prstGeom prst="diagStripe">
            <a:avLst/>
          </a:prstGeom>
          <a:solidFill>
            <a:srgbClr val="F3B1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十字形 14">
            <a:extLst>
              <a:ext uri="{FF2B5EF4-FFF2-40B4-BE49-F238E27FC236}">
                <a16:creationId xmlns="" xmlns:a16="http://schemas.microsoft.com/office/drawing/2014/main" id="{3B39B6D6-D8D5-4AFB-8284-25B5CD40E247}"/>
              </a:ext>
            </a:extLst>
          </p:cNvPr>
          <p:cNvSpPr/>
          <p:nvPr/>
        </p:nvSpPr>
        <p:spPr>
          <a:xfrm>
            <a:off x="1969622" y="1435245"/>
            <a:ext cx="577894" cy="577894"/>
          </a:xfrm>
          <a:prstGeom prst="plus">
            <a:avLst>
              <a:gd name="adj" fmla="val 48075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8FC996F-BCF7-44BD-8440-00474298B773}"/>
              </a:ext>
            </a:extLst>
          </p:cNvPr>
          <p:cNvSpPr txBox="1"/>
          <p:nvPr/>
        </p:nvSpPr>
        <p:spPr>
          <a:xfrm>
            <a:off x="4848946" y="2561317"/>
            <a:ext cx="3584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Abadi" panose="020B0604020104020204" pitchFamily="34" charset="0"/>
                <a:ea typeface="微软雅黑" panose="020B0503020204020204" pitchFamily="34" charset="-122"/>
              </a:rPr>
              <a:t>PART </a:t>
            </a:r>
            <a:r>
              <a:rPr lang="en-US" altLang="zh-CN" sz="4800" b="1" dirty="0">
                <a:solidFill>
                  <a:srgbClr val="338942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FOUR</a:t>
            </a:r>
            <a:endParaRPr lang="zh-CN" altLang="en-US" sz="4400" b="1" dirty="0">
              <a:solidFill>
                <a:srgbClr val="338942"/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3816E0CD-9019-4454-B09E-38A88A0C9EB0}"/>
              </a:ext>
            </a:extLst>
          </p:cNvPr>
          <p:cNvSpPr txBox="1"/>
          <p:nvPr/>
        </p:nvSpPr>
        <p:spPr>
          <a:xfrm>
            <a:off x="5316889" y="3458156"/>
            <a:ext cx="228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769665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6" grpId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오른쪽 화살표 216">
            <a:extLst>
              <a:ext uri="{FF2B5EF4-FFF2-40B4-BE49-F238E27FC236}">
                <a16:creationId xmlns="" xmlns:a16="http://schemas.microsoft.com/office/drawing/2014/main" id="{96FB5DD9-20C9-4AE7-A00E-3C6C1B3E5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1600" y="2370138"/>
            <a:ext cx="1785938" cy="1266825"/>
          </a:xfrm>
          <a:prstGeom prst="rightArrow">
            <a:avLst>
              <a:gd name="adj1" fmla="val 55935"/>
              <a:gd name="adj2" fmla="val 50001"/>
            </a:avLst>
          </a:prstGeom>
          <a:solidFill>
            <a:srgbClr val="338942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8" name="오른쪽 화살표 218">
            <a:extLst>
              <a:ext uri="{FF2B5EF4-FFF2-40B4-BE49-F238E27FC236}">
                <a16:creationId xmlns="" xmlns:a16="http://schemas.microsoft.com/office/drawing/2014/main" id="{BD3DDF6B-DDB8-4C3D-AC61-E4401949ED9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618413" y="2370138"/>
            <a:ext cx="1893887" cy="1266825"/>
          </a:xfrm>
          <a:prstGeom prst="rightArrow">
            <a:avLst>
              <a:gd name="adj1" fmla="val 55935"/>
              <a:gd name="adj2" fmla="val 50068"/>
            </a:avLst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9" name="타원 219">
            <a:extLst>
              <a:ext uri="{FF2B5EF4-FFF2-40B4-BE49-F238E27FC236}">
                <a16:creationId xmlns="" xmlns:a16="http://schemas.microsoft.com/office/drawing/2014/main" id="{3F41B49C-1AB4-4901-9968-D4C027036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0525" y="2301875"/>
            <a:ext cx="1273175" cy="1274763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0" name="막힌 원호 127">
            <a:extLst>
              <a:ext uri="{FF2B5EF4-FFF2-40B4-BE49-F238E27FC236}">
                <a16:creationId xmlns="" xmlns:a16="http://schemas.microsoft.com/office/drawing/2014/main" id="{415CBD7F-F63F-4915-83BE-F665C03815B4}"/>
              </a:ext>
            </a:extLst>
          </p:cNvPr>
          <p:cNvSpPr>
            <a:spLocks/>
          </p:cNvSpPr>
          <p:nvPr/>
        </p:nvSpPr>
        <p:spPr bwMode="auto">
          <a:xfrm rot="16200000">
            <a:off x="4798219" y="1872457"/>
            <a:ext cx="2370137" cy="2368550"/>
          </a:xfrm>
          <a:custGeom>
            <a:avLst/>
            <a:gdLst>
              <a:gd name="T0" fmla="*/ 0 w 2369150"/>
              <a:gd name="T1" fmla="*/ 1183070 h 2369152"/>
              <a:gd name="T2" fmla="*/ 0 w 2369150"/>
              <a:gd name="T3" fmla="*/ 1183070 h 2369152"/>
              <a:gd name="T4" fmla="*/ 1187045 w 2369150"/>
              <a:gd name="T5" fmla="*/ 0 h 2369152"/>
              <a:gd name="T6" fmla="*/ 2374088 w 2369150"/>
              <a:gd name="T7" fmla="*/ 1183069 h 2369152"/>
              <a:gd name="T8" fmla="*/ 1914062 w 2369150"/>
              <a:gd name="T9" fmla="*/ 1183069 h 2369152"/>
              <a:gd name="T10" fmla="*/ 1914061 w 2369150"/>
              <a:gd name="T11" fmla="*/ 1183069 h 2369152"/>
              <a:gd name="T12" fmla="*/ 1187045 w 2369150"/>
              <a:gd name="T13" fmla="*/ 458485 h 2369152"/>
              <a:gd name="T14" fmla="*/ 460026 w 2369150"/>
              <a:gd name="T15" fmla="*/ 1183070 h 2369152"/>
              <a:gd name="T16" fmla="*/ 0 w 2369150"/>
              <a:gd name="T17" fmla="*/ 1183070 h 23691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69150"/>
              <a:gd name="T28" fmla="*/ 0 h 2369152"/>
              <a:gd name="T29" fmla="*/ 2369150 w 2369150"/>
              <a:gd name="T30" fmla="*/ 1184575 h 236915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69150" h="2369152">
                <a:moveTo>
                  <a:pt x="0" y="1184575"/>
                </a:moveTo>
                <a:lnTo>
                  <a:pt x="0" y="1184575"/>
                </a:lnTo>
                <a:cubicBezTo>
                  <a:pt x="0" y="530352"/>
                  <a:pt x="530352" y="0"/>
                  <a:pt x="1184575" y="0"/>
                </a:cubicBezTo>
                <a:cubicBezTo>
                  <a:pt x="1838796" y="0"/>
                  <a:pt x="2369148" y="530351"/>
                  <a:pt x="2369149" y="1184574"/>
                </a:cubicBezTo>
                <a:lnTo>
                  <a:pt x="1910080" y="1184574"/>
                </a:lnTo>
                <a:lnTo>
                  <a:pt x="1910079" y="1184574"/>
                </a:lnTo>
                <a:cubicBezTo>
                  <a:pt x="1910078" y="783888"/>
                  <a:pt x="1585259" y="459070"/>
                  <a:pt x="1184575" y="459070"/>
                </a:cubicBezTo>
                <a:cubicBezTo>
                  <a:pt x="783890" y="459070"/>
                  <a:pt x="459070" y="783889"/>
                  <a:pt x="459070" y="1184575"/>
                </a:cubicBezTo>
                <a:lnTo>
                  <a:pt x="0" y="1184575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45000"/>
                </a:srgbClr>
              </a:gs>
              <a:gs pos="50000">
                <a:srgbClr val="FFFFFF">
                  <a:alpha val="225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" name="타원 217">
            <a:extLst>
              <a:ext uri="{FF2B5EF4-FFF2-40B4-BE49-F238E27FC236}">
                <a16:creationId xmlns="" xmlns:a16="http://schemas.microsoft.com/office/drawing/2014/main" id="{811488D0-C349-4345-AA02-1F234547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4313" y="2365375"/>
            <a:ext cx="1273175" cy="1274763"/>
          </a:xfrm>
          <a:prstGeom prst="ellipse">
            <a:avLst/>
          </a:prstGeom>
          <a:solidFill>
            <a:srgbClr val="338942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" name="막힌 원호 225">
            <a:extLst>
              <a:ext uri="{FF2B5EF4-FFF2-40B4-BE49-F238E27FC236}">
                <a16:creationId xmlns="" xmlns:a16="http://schemas.microsoft.com/office/drawing/2014/main" id="{97E97D27-0AEE-4EF9-ACFA-BE04FE8A0996}"/>
              </a:ext>
            </a:extLst>
          </p:cNvPr>
          <p:cNvSpPr>
            <a:spLocks/>
          </p:cNvSpPr>
          <p:nvPr/>
        </p:nvSpPr>
        <p:spPr bwMode="auto">
          <a:xfrm rot="5400000">
            <a:off x="4785518" y="1764507"/>
            <a:ext cx="2436813" cy="2444750"/>
          </a:xfrm>
          <a:custGeom>
            <a:avLst/>
            <a:gdLst>
              <a:gd name="T0" fmla="*/ 7 w 2436720"/>
              <a:gd name="T1" fmla="*/ 1227584 h 2444258"/>
              <a:gd name="T2" fmla="*/ 7 w 2436720"/>
              <a:gd name="T3" fmla="*/ 1227583 h 2444258"/>
              <a:gd name="T4" fmla="*/ 0 w 2436720"/>
              <a:gd name="T5" fmla="*/ 1223359 h 2444258"/>
              <a:gd name="T6" fmla="*/ 1218595 w 2436720"/>
              <a:gd name="T7" fmla="*/ 0 h 2444258"/>
              <a:gd name="T8" fmla="*/ 2437105 w 2436720"/>
              <a:gd name="T9" fmla="*/ 1209426 h 2444258"/>
              <a:gd name="T10" fmla="*/ 1964957 w 2436720"/>
              <a:gd name="T11" fmla="*/ 1214824 h 2444258"/>
              <a:gd name="T12" fmla="*/ 1964956 w 2436720"/>
              <a:gd name="T13" fmla="*/ 1214824 h 2444258"/>
              <a:gd name="T14" fmla="*/ 1218595 w 2436720"/>
              <a:gd name="T15" fmla="*/ 472565 h 2444258"/>
              <a:gd name="T16" fmla="*/ 472180 w 2436720"/>
              <a:gd name="T17" fmla="*/ 1223359 h 2444258"/>
              <a:gd name="T18" fmla="*/ 472184 w 2436720"/>
              <a:gd name="T19" fmla="*/ 1225949 h 2444258"/>
              <a:gd name="T20" fmla="*/ 7 w 2436720"/>
              <a:gd name="T21" fmla="*/ 1227584 h 244425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436720"/>
              <a:gd name="T34" fmla="*/ 0 h 2444258"/>
              <a:gd name="T35" fmla="*/ 2436641 w 2436720"/>
              <a:gd name="T36" fmla="*/ 1226349 h 244425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436720" h="2444258">
                <a:moveTo>
                  <a:pt x="7" y="1226349"/>
                </a:moveTo>
                <a:lnTo>
                  <a:pt x="7" y="1226348"/>
                </a:lnTo>
                <a:cubicBezTo>
                  <a:pt x="2" y="1224942"/>
                  <a:pt x="0" y="1223535"/>
                  <a:pt x="0" y="1222129"/>
                </a:cubicBezTo>
                <a:cubicBezTo>
                  <a:pt x="0" y="547165"/>
                  <a:pt x="545478" y="0"/>
                  <a:pt x="1218360" y="0"/>
                </a:cubicBezTo>
                <a:cubicBezTo>
                  <a:pt x="1885829" y="0"/>
                  <a:pt x="2429039" y="538720"/>
                  <a:pt x="2436640" y="1208211"/>
                </a:cubicBezTo>
                <a:lnTo>
                  <a:pt x="1964582" y="1213604"/>
                </a:lnTo>
                <a:lnTo>
                  <a:pt x="1964581" y="1213604"/>
                </a:lnTo>
                <a:cubicBezTo>
                  <a:pt x="1959934" y="802720"/>
                  <a:pt x="1627204" y="472090"/>
                  <a:pt x="1218360" y="472090"/>
                </a:cubicBezTo>
                <a:cubicBezTo>
                  <a:pt x="806206" y="472090"/>
                  <a:pt x="472090" y="807893"/>
                  <a:pt x="472090" y="1222129"/>
                </a:cubicBezTo>
                <a:cubicBezTo>
                  <a:pt x="472090" y="1222990"/>
                  <a:pt x="472091" y="1223852"/>
                  <a:pt x="472094" y="1224714"/>
                </a:cubicBezTo>
                <a:lnTo>
                  <a:pt x="7" y="1226349"/>
                </a:lnTo>
                <a:close/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막힌 원호 224">
            <a:extLst>
              <a:ext uri="{FF2B5EF4-FFF2-40B4-BE49-F238E27FC236}">
                <a16:creationId xmlns="" xmlns:a16="http://schemas.microsoft.com/office/drawing/2014/main" id="{85D143B4-E1B5-424E-BDA3-3F753CE05CAC}"/>
              </a:ext>
            </a:extLst>
          </p:cNvPr>
          <p:cNvSpPr>
            <a:spLocks/>
          </p:cNvSpPr>
          <p:nvPr/>
        </p:nvSpPr>
        <p:spPr bwMode="auto">
          <a:xfrm rot="16200000">
            <a:off x="4785519" y="1761331"/>
            <a:ext cx="2444750" cy="2446338"/>
          </a:xfrm>
          <a:custGeom>
            <a:avLst/>
            <a:gdLst>
              <a:gd name="T0" fmla="*/ 132 w 2444256"/>
              <a:gd name="T1" fmla="*/ 1245392 h 2444258"/>
              <a:gd name="T2" fmla="*/ 132 w 2444256"/>
              <a:gd name="T3" fmla="*/ 1245391 h 2444258"/>
              <a:gd name="T4" fmla="*/ 0 w 2444256"/>
              <a:gd name="T5" fmla="*/ 1227339 h 2444258"/>
              <a:gd name="T6" fmla="*/ 1223363 w 2444256"/>
              <a:gd name="T7" fmla="*/ 0 h 2444258"/>
              <a:gd name="T8" fmla="*/ 2446713 w 2444256"/>
              <a:gd name="T9" fmla="*/ 1221742 h 2444258"/>
              <a:gd name="T10" fmla="*/ 1973499 w 2444256"/>
              <a:gd name="T11" fmla="*/ 1223908 h 2444258"/>
              <a:gd name="T12" fmla="*/ 1973499 w 2444256"/>
              <a:gd name="T13" fmla="*/ 1223907 h 2444258"/>
              <a:gd name="T14" fmla="*/ 1223364 w 2444256"/>
              <a:gd name="T15" fmla="*/ 474759 h 2444258"/>
              <a:gd name="T16" fmla="*/ 473225 w 2444256"/>
              <a:gd name="T17" fmla="*/ 1227339 h 2444258"/>
              <a:gd name="T18" fmla="*/ 473306 w 2444256"/>
              <a:gd name="T19" fmla="*/ 1238407 h 2444258"/>
              <a:gd name="T20" fmla="*/ 132 w 2444256"/>
              <a:gd name="T21" fmla="*/ 1245392 h 244425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444256"/>
              <a:gd name="T34" fmla="*/ 0 h 2444258"/>
              <a:gd name="T35" fmla="*/ 2444243 w 2444256"/>
              <a:gd name="T36" fmla="*/ 1240107 h 244425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444256" h="2444258">
                <a:moveTo>
                  <a:pt x="132" y="1240107"/>
                </a:moveTo>
                <a:lnTo>
                  <a:pt x="132" y="1240106"/>
                </a:lnTo>
                <a:cubicBezTo>
                  <a:pt x="44" y="1234114"/>
                  <a:pt x="0" y="1228121"/>
                  <a:pt x="0" y="1222129"/>
                </a:cubicBezTo>
                <a:cubicBezTo>
                  <a:pt x="0" y="547165"/>
                  <a:pt x="547165" y="0"/>
                  <a:pt x="1222128" y="0"/>
                </a:cubicBezTo>
                <a:cubicBezTo>
                  <a:pt x="1894916" y="0"/>
                  <a:pt x="2441176" y="543776"/>
                  <a:pt x="2444243" y="1216557"/>
                </a:cubicBezTo>
                <a:lnTo>
                  <a:pt x="1971505" y="1218713"/>
                </a:lnTo>
                <a:lnTo>
                  <a:pt x="1971505" y="1218712"/>
                </a:lnTo>
                <a:cubicBezTo>
                  <a:pt x="1969624" y="806176"/>
                  <a:pt x="1634668" y="472744"/>
                  <a:pt x="1222129" y="472744"/>
                </a:cubicBezTo>
                <a:cubicBezTo>
                  <a:pt x="808255" y="472744"/>
                  <a:pt x="472745" y="808255"/>
                  <a:pt x="472745" y="1222129"/>
                </a:cubicBezTo>
                <a:cubicBezTo>
                  <a:pt x="472745" y="1225803"/>
                  <a:pt x="472772" y="1229478"/>
                  <a:pt x="472826" y="1233152"/>
                </a:cubicBezTo>
                <a:lnTo>
                  <a:pt x="132" y="1240107"/>
                </a:lnTo>
                <a:close/>
              </a:path>
            </a:pathLst>
          </a:custGeom>
          <a:solidFill>
            <a:srgbClr val="338942"/>
          </a:solidFill>
          <a:ln>
            <a:noFill/>
          </a:ln>
          <a:extLst/>
        </p:spPr>
        <p:txBody>
          <a:bodyPr anchor="ctr"/>
          <a:lstStyle/>
          <a:p>
            <a:endParaRPr lang="zh-CN" altLang="en-US" dirty="0"/>
          </a:p>
        </p:txBody>
      </p:sp>
      <p:sp>
        <p:nvSpPr>
          <p:cNvPr id="18" name="TextBox 13">
            <a:extLst>
              <a:ext uri="{FF2B5EF4-FFF2-40B4-BE49-F238E27FC236}">
                <a16:creationId xmlns="" xmlns:a16="http://schemas.microsoft.com/office/drawing/2014/main" id="{62764662-4B1B-4564-BBA0-0179C1549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0813" y="2867025"/>
            <a:ext cx="1373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altLang="zh-CN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>
            <a:extLst>
              <a:ext uri="{FF2B5EF4-FFF2-40B4-BE49-F238E27FC236}">
                <a16:creationId xmlns="" xmlns:a16="http://schemas.microsoft.com/office/drawing/2014/main" id="{15DBD72C-3A07-429A-863D-4F48FE5D2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3063" y="2854325"/>
            <a:ext cx="1373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altLang="zh-CN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="" xmlns:a16="http://schemas.microsoft.com/office/drawing/2014/main" id="{C858253C-CC27-4E13-AFEF-269C51A37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2867025"/>
            <a:ext cx="13731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24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B102DB1-4E30-4C64-85EA-19B355E59871}"/>
              </a:ext>
            </a:extLst>
          </p:cNvPr>
          <p:cNvSpPr txBox="1"/>
          <p:nvPr/>
        </p:nvSpPr>
        <p:spPr>
          <a:xfrm>
            <a:off x="1917809" y="437567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85661D6-9B9F-4B12-ADA5-165B35294FE7}"/>
              </a:ext>
            </a:extLst>
          </p:cNvPr>
          <p:cNvSpPr txBox="1"/>
          <p:nvPr/>
        </p:nvSpPr>
        <p:spPr>
          <a:xfrm>
            <a:off x="1538666" y="507809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1AC6790-A99F-4098-95A9-63D316671421}"/>
              </a:ext>
            </a:extLst>
          </p:cNvPr>
          <p:cNvSpPr txBox="1"/>
          <p:nvPr/>
        </p:nvSpPr>
        <p:spPr>
          <a:xfrm>
            <a:off x="1538666" y="541515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756D545B-00E2-4A13-A7B7-43E25BDC6E64}"/>
              </a:ext>
            </a:extLst>
          </p:cNvPr>
          <p:cNvSpPr txBox="1"/>
          <p:nvPr/>
        </p:nvSpPr>
        <p:spPr>
          <a:xfrm>
            <a:off x="8430616" y="432025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FD0B631-8B5F-4D6E-AEB0-8EDDFB3DD43C}"/>
              </a:ext>
            </a:extLst>
          </p:cNvPr>
          <p:cNvSpPr txBox="1"/>
          <p:nvPr/>
        </p:nvSpPr>
        <p:spPr>
          <a:xfrm>
            <a:off x="8051473" y="502266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737D0E83-5628-4A13-B0F2-1F3979455D16}"/>
              </a:ext>
            </a:extLst>
          </p:cNvPr>
          <p:cNvSpPr txBox="1"/>
          <p:nvPr/>
        </p:nvSpPr>
        <p:spPr>
          <a:xfrm>
            <a:off x="8051473" y="53597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434158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  <p:bldP spid="20" grpId="0" autoUpdateAnimBg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A8A7C3F8-E4FF-4946-8A80-6E418AB7D789}"/>
              </a:ext>
            </a:extLst>
          </p:cNvPr>
          <p:cNvSpPr/>
          <p:nvPr/>
        </p:nvSpPr>
        <p:spPr>
          <a:xfrm rot="20220613">
            <a:off x="3306623" y="831959"/>
            <a:ext cx="704850" cy="704850"/>
          </a:xfrm>
          <a:prstGeom prst="rect">
            <a:avLst/>
          </a:prstGeom>
          <a:solidFill>
            <a:srgbClr val="F3B15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3E774B52-5E80-414C-A965-85522FC2F3FB}"/>
              </a:ext>
            </a:extLst>
          </p:cNvPr>
          <p:cNvSpPr/>
          <p:nvPr/>
        </p:nvSpPr>
        <p:spPr>
          <a:xfrm>
            <a:off x="1314450" y="1390650"/>
            <a:ext cx="1009650" cy="1009650"/>
          </a:xfrm>
          <a:prstGeom prst="ellipse">
            <a:avLst/>
          </a:prstGeom>
          <a:solidFill>
            <a:srgbClr val="33894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CFE1A4C9-0AFE-4C7C-8433-62AAE2AA8BE1}"/>
              </a:ext>
            </a:extLst>
          </p:cNvPr>
          <p:cNvSpPr/>
          <p:nvPr/>
        </p:nvSpPr>
        <p:spPr>
          <a:xfrm>
            <a:off x="1162050" y="1238250"/>
            <a:ext cx="1009650" cy="10096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E192151-D006-46A7-B407-96BF2F0845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930" y="3588428"/>
            <a:ext cx="6057900" cy="279491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DBC5229-9E12-4F16-8DEE-EB655BD3F60C}"/>
              </a:ext>
            </a:extLst>
          </p:cNvPr>
          <p:cNvSpPr/>
          <p:nvPr/>
        </p:nvSpPr>
        <p:spPr>
          <a:xfrm rot="20220613">
            <a:off x="3154223" y="679559"/>
            <a:ext cx="704850" cy="70485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CBC3A44E-F03D-4BC2-9916-6F4CF3CF190D}"/>
              </a:ext>
            </a:extLst>
          </p:cNvPr>
          <p:cNvSpPr/>
          <p:nvPr/>
        </p:nvSpPr>
        <p:spPr>
          <a:xfrm>
            <a:off x="2154230" y="3040141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BEFB7BD-5AB8-4945-9D6A-B08585E74CB1}"/>
              </a:ext>
            </a:extLst>
          </p:cNvPr>
          <p:cNvSpPr txBox="1"/>
          <p:nvPr/>
        </p:nvSpPr>
        <p:spPr>
          <a:xfrm>
            <a:off x="2539942" y="1622277"/>
            <a:ext cx="3934128" cy="1197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5400" b="1" dirty="0">
                <a:solidFill>
                  <a:srgbClr val="338942"/>
                </a:solidFill>
                <a:latin typeface="Copperplate Gothic Bold" panose="020E0705020206020404" pitchFamily="34" charset="0"/>
                <a:ea typeface="微软雅黑 Light" panose="020B0502040204020203" pitchFamily="34" charset="-122"/>
              </a:rPr>
              <a:t>C</a:t>
            </a:r>
            <a:r>
              <a:rPr lang="en-US" altLang="zh-CN" sz="3600" b="1" dirty="0">
                <a:latin typeface="Copperplate Gothic Bold" panose="020E0705020206020404" pitchFamily="34" charset="0"/>
                <a:ea typeface="微软雅黑 Light" panose="020B0502040204020203" pitchFamily="34" charset="-122"/>
              </a:rPr>
              <a:t>ONTENTS</a:t>
            </a:r>
            <a:endParaRPr lang="zh-CN" altLang="en-US" sz="3600" b="1" dirty="0">
              <a:latin typeface="Copperplate Gothic Bold" panose="020E0705020206020404" pitchFamily="34" charset="0"/>
              <a:ea typeface="微软雅黑 Light" panose="020B0502040204020203" pitchFamily="34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36C84DA-4C6F-42F1-B81D-F621C1F579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5750" y="746579"/>
            <a:ext cx="1959429" cy="89988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BE3CB11-2323-4B62-8FBC-3DE30401C0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8861" y="887621"/>
            <a:ext cx="1052286" cy="483272"/>
          </a:xfrm>
          <a:prstGeom prst="rect">
            <a:avLst/>
          </a:prstGeom>
        </p:spPr>
      </p:pic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DD2F7C09-1BB6-4D60-9E66-A8EC6007CCDB}"/>
              </a:ext>
            </a:extLst>
          </p:cNvPr>
          <p:cNvSpPr/>
          <p:nvPr/>
        </p:nvSpPr>
        <p:spPr>
          <a:xfrm>
            <a:off x="7309130" y="2196541"/>
            <a:ext cx="647700" cy="55245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DAF74191-8273-43BD-90D4-A152687A7A85}"/>
              </a:ext>
            </a:extLst>
          </p:cNvPr>
          <p:cNvSpPr/>
          <p:nvPr/>
        </p:nvSpPr>
        <p:spPr>
          <a:xfrm>
            <a:off x="7156730" y="2044141"/>
            <a:ext cx="647700" cy="552450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26976748-C7E7-46DA-8521-D517C5E1F611}"/>
              </a:ext>
            </a:extLst>
          </p:cNvPr>
          <p:cNvSpPr txBox="1"/>
          <p:nvPr/>
        </p:nvSpPr>
        <p:spPr>
          <a:xfrm>
            <a:off x="8390106" y="2099207"/>
            <a:ext cx="3584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2FECEC2D-06D6-4599-B045-1829020E03DD}"/>
              </a:ext>
            </a:extLst>
          </p:cNvPr>
          <p:cNvSpPr/>
          <p:nvPr/>
        </p:nvSpPr>
        <p:spPr>
          <a:xfrm>
            <a:off x="7389458" y="3162779"/>
            <a:ext cx="647700" cy="55245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0D5FDDA2-7224-45F8-91AC-E7339B8EBFA6}"/>
              </a:ext>
            </a:extLst>
          </p:cNvPr>
          <p:cNvSpPr/>
          <p:nvPr/>
        </p:nvSpPr>
        <p:spPr>
          <a:xfrm>
            <a:off x="7237058" y="3010379"/>
            <a:ext cx="647700" cy="552450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67A957E-12C2-45A4-B3EC-7B7885601C15}"/>
              </a:ext>
            </a:extLst>
          </p:cNvPr>
          <p:cNvSpPr txBox="1"/>
          <p:nvPr/>
        </p:nvSpPr>
        <p:spPr>
          <a:xfrm>
            <a:off x="8336382" y="3065445"/>
            <a:ext cx="3584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CA2FE9F6-F478-481B-8E67-494F9230A3D6}"/>
              </a:ext>
            </a:extLst>
          </p:cNvPr>
          <p:cNvSpPr/>
          <p:nvPr/>
        </p:nvSpPr>
        <p:spPr>
          <a:xfrm>
            <a:off x="7369059" y="4175368"/>
            <a:ext cx="647700" cy="55245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7969F9F-CFB7-4CB9-B9CB-F2EEE1DD679F}"/>
              </a:ext>
            </a:extLst>
          </p:cNvPr>
          <p:cNvSpPr/>
          <p:nvPr/>
        </p:nvSpPr>
        <p:spPr>
          <a:xfrm>
            <a:off x="7216659" y="4022968"/>
            <a:ext cx="647700" cy="552450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107A1130-497A-4034-88C9-727D9B841166}"/>
              </a:ext>
            </a:extLst>
          </p:cNvPr>
          <p:cNvSpPr txBox="1"/>
          <p:nvPr/>
        </p:nvSpPr>
        <p:spPr>
          <a:xfrm>
            <a:off x="8390106" y="4078034"/>
            <a:ext cx="3584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3CB743C2-F570-4E60-A403-D2A071FE13CF}"/>
              </a:ext>
            </a:extLst>
          </p:cNvPr>
          <p:cNvSpPr/>
          <p:nvPr/>
        </p:nvSpPr>
        <p:spPr>
          <a:xfrm>
            <a:off x="7443183" y="5187957"/>
            <a:ext cx="647700" cy="55245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85F01488-EEE0-43B7-A18F-C1AF01C5D32D}"/>
              </a:ext>
            </a:extLst>
          </p:cNvPr>
          <p:cNvSpPr/>
          <p:nvPr/>
        </p:nvSpPr>
        <p:spPr>
          <a:xfrm>
            <a:off x="7290783" y="5035557"/>
            <a:ext cx="647700" cy="552450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1F53EE64-1F0D-4602-BF2D-05B4FEEE0795}"/>
              </a:ext>
            </a:extLst>
          </p:cNvPr>
          <p:cNvSpPr txBox="1"/>
          <p:nvPr/>
        </p:nvSpPr>
        <p:spPr>
          <a:xfrm>
            <a:off x="8390107" y="5090623"/>
            <a:ext cx="3584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877074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6" grpId="0" animBg="1"/>
      <p:bldP spid="14" grpId="0" animBg="1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/>
      <p:bldP spid="24" grpId="0" animBg="1"/>
      <p:bldP spid="25" grpId="0" animBg="1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4">
            <a:extLst>
              <a:ext uri="{FF2B5EF4-FFF2-40B4-BE49-F238E27FC236}">
                <a16:creationId xmlns="" xmlns:a16="http://schemas.microsoft.com/office/drawing/2014/main" id="{ADFC0278-EAE1-470C-9281-238CF1D0D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6788" y="2765478"/>
            <a:ext cx="727075" cy="725487"/>
          </a:xfrm>
          <a:prstGeom prst="ellipse">
            <a:avLst/>
          </a:prstGeom>
          <a:noFill/>
          <a:ln w="19050">
            <a:solidFill>
              <a:srgbClr val="2F6EA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81">
            <a:extLst>
              <a:ext uri="{FF2B5EF4-FFF2-40B4-BE49-F238E27FC236}">
                <a16:creationId xmlns="" xmlns:a16="http://schemas.microsoft.com/office/drawing/2014/main" id="{8D19F8AB-6A97-4357-A634-9C29D425891F}"/>
              </a:ext>
            </a:extLst>
          </p:cNvPr>
          <p:cNvSpPr>
            <a:spLocks/>
          </p:cNvSpPr>
          <p:nvPr/>
        </p:nvSpPr>
        <p:spPr bwMode="auto">
          <a:xfrm>
            <a:off x="2419350" y="2924228"/>
            <a:ext cx="368300" cy="3683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2147483646 h 21600"/>
              <a:gd name="T22" fmla="*/ 2147483646 w 21600"/>
              <a:gd name="T23" fmla="*/ 2147483646 h 21600"/>
              <a:gd name="T24" fmla="*/ 2147483646 w 21600"/>
              <a:gd name="T25" fmla="*/ 2147483646 h 21600"/>
              <a:gd name="T26" fmla="*/ 2147483646 w 21600"/>
              <a:gd name="T27" fmla="*/ 2147483646 h 21600"/>
              <a:gd name="T28" fmla="*/ 2147483646 w 21600"/>
              <a:gd name="T29" fmla="*/ 1945709598 h 21600"/>
              <a:gd name="T30" fmla="*/ 2147483646 w 21600"/>
              <a:gd name="T31" fmla="*/ 2147483646 h 21600"/>
              <a:gd name="T32" fmla="*/ 2147483646 w 21600"/>
              <a:gd name="T33" fmla="*/ 2147483646 h 21600"/>
              <a:gd name="T34" fmla="*/ 2147483646 w 21600"/>
              <a:gd name="T35" fmla="*/ 2147483646 h 21600"/>
              <a:gd name="T36" fmla="*/ 2147483646 w 21600"/>
              <a:gd name="T37" fmla="*/ 2147483646 h 21600"/>
              <a:gd name="T38" fmla="*/ 1944271915 w 21600"/>
              <a:gd name="T39" fmla="*/ 2147483646 h 21600"/>
              <a:gd name="T40" fmla="*/ 2147483646 w 21600"/>
              <a:gd name="T41" fmla="*/ 2147483646 h 21600"/>
              <a:gd name="T42" fmla="*/ 2147483646 w 21600"/>
              <a:gd name="T43" fmla="*/ 2147483646 h 21600"/>
              <a:gd name="T44" fmla="*/ 2147483646 w 21600"/>
              <a:gd name="T45" fmla="*/ 2147483646 h 21600"/>
              <a:gd name="T46" fmla="*/ 2147483646 w 21600"/>
              <a:gd name="T47" fmla="*/ 0 h 21600"/>
              <a:gd name="T48" fmla="*/ 2147483646 w 21600"/>
              <a:gd name="T49" fmla="*/ 2147483646 h 21600"/>
              <a:gd name="T50" fmla="*/ 2147483646 w 21600"/>
              <a:gd name="T51" fmla="*/ 2147483646 h 21600"/>
              <a:gd name="T52" fmla="*/ 2147483646 w 21600"/>
              <a:gd name="T53" fmla="*/ 2147483646 h 21600"/>
              <a:gd name="T54" fmla="*/ 0 w 21600"/>
              <a:gd name="T55" fmla="*/ 2147483646 h 21600"/>
              <a:gd name="T56" fmla="*/ 2147483646 w 21600"/>
              <a:gd name="T57" fmla="*/ 2147483646 h 21600"/>
              <a:gd name="T58" fmla="*/ 2147483646 w 21600"/>
              <a:gd name="T59" fmla="*/ 2147483646 h 21600"/>
              <a:gd name="T60" fmla="*/ 2147483646 w 21600"/>
              <a:gd name="T61" fmla="*/ 2147483646 h 21600"/>
              <a:gd name="T62" fmla="*/ 2147483646 w 21600"/>
              <a:gd name="T63" fmla="*/ 2147483646 h 21600"/>
              <a:gd name="T64" fmla="*/ 2147483646 w 21600"/>
              <a:gd name="T65" fmla="*/ 2147483646 h 21600"/>
              <a:gd name="T66" fmla="*/ 2147483646 w 21600"/>
              <a:gd name="T67" fmla="*/ 2147483646 h 21600"/>
              <a:gd name="T68" fmla="*/ 2147483646 w 21600"/>
              <a:gd name="T69" fmla="*/ 2147483646 h 21600"/>
              <a:gd name="T70" fmla="*/ 2147483646 w 21600"/>
              <a:gd name="T71" fmla="*/ 2147483646 h 21600"/>
              <a:gd name="T72" fmla="*/ 2147483646 w 21600"/>
              <a:gd name="T73" fmla="*/ 2147483646 h 21600"/>
              <a:gd name="T74" fmla="*/ 2147483646 w 21600"/>
              <a:gd name="T75" fmla="*/ 2147483646 h 216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4886D8"/>
          </a:solidFill>
          <a:ln w="9525">
            <a:solidFill>
              <a:srgbClr val="2F6EAE"/>
            </a:solidFill>
            <a:round/>
            <a:headEnd/>
            <a:tailEnd/>
          </a:ln>
          <a:extLst/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sp>
        <p:nvSpPr>
          <p:cNvPr id="9" name="AutoShape 82">
            <a:extLst>
              <a:ext uri="{FF2B5EF4-FFF2-40B4-BE49-F238E27FC236}">
                <a16:creationId xmlns="" xmlns:a16="http://schemas.microsoft.com/office/drawing/2014/main" id="{D5A00781-A9F6-4189-AD47-FAD464A42FDF}"/>
              </a:ext>
            </a:extLst>
          </p:cNvPr>
          <p:cNvSpPr>
            <a:spLocks/>
          </p:cNvSpPr>
          <p:nvPr/>
        </p:nvSpPr>
        <p:spPr bwMode="auto">
          <a:xfrm>
            <a:off x="2454275" y="3224265"/>
            <a:ext cx="34925" cy="34925"/>
          </a:xfrm>
          <a:custGeom>
            <a:avLst/>
            <a:gdLst>
              <a:gd name="T0" fmla="*/ 119358 w 21600"/>
              <a:gd name="T1" fmla="*/ 159137 h 21600"/>
              <a:gd name="T2" fmla="*/ 79571 w 21600"/>
              <a:gd name="T3" fmla="*/ 119358 h 21600"/>
              <a:gd name="T4" fmla="*/ 119358 w 21600"/>
              <a:gd name="T5" fmla="*/ 79571 h 21600"/>
              <a:gd name="T6" fmla="*/ 159137 w 21600"/>
              <a:gd name="T7" fmla="*/ 119358 h 21600"/>
              <a:gd name="T8" fmla="*/ 119358 w 21600"/>
              <a:gd name="T9" fmla="*/ 159137 h 21600"/>
              <a:gd name="T10" fmla="*/ 119358 w 21600"/>
              <a:gd name="T11" fmla="*/ 0 h 21600"/>
              <a:gd name="T12" fmla="*/ 0 w 21600"/>
              <a:gd name="T13" fmla="*/ 119358 h 21600"/>
              <a:gd name="T14" fmla="*/ 119358 w 21600"/>
              <a:gd name="T15" fmla="*/ 238693 h 21600"/>
              <a:gd name="T16" fmla="*/ 238708 w 21600"/>
              <a:gd name="T17" fmla="*/ 119358 h 21600"/>
              <a:gd name="T18" fmla="*/ 119358 w 21600"/>
              <a:gd name="T19" fmla="*/ 0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10800" y="14400"/>
                </a:moveTo>
                <a:cubicBezTo>
                  <a:pt x="8820" y="14400"/>
                  <a:pt x="7200" y="12782"/>
                  <a:pt x="7200" y="10800"/>
                </a:cubicBezTo>
                <a:cubicBezTo>
                  <a:pt x="7200" y="8817"/>
                  <a:pt x="8820" y="7200"/>
                  <a:pt x="10800" y="7200"/>
                </a:cubicBezTo>
                <a:cubicBezTo>
                  <a:pt x="12779" y="7200"/>
                  <a:pt x="14400" y="8817"/>
                  <a:pt x="14400" y="10800"/>
                </a:cubicBezTo>
                <a:cubicBezTo>
                  <a:pt x="14400" y="12782"/>
                  <a:pt x="12779" y="14400"/>
                  <a:pt x="10800" y="14400"/>
                </a:cubicBezTo>
                <a:moveTo>
                  <a:pt x="10800" y="0"/>
                </a:move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</a:path>
            </a:pathLst>
          </a:custGeom>
          <a:solidFill>
            <a:srgbClr val="FDB817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6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sp>
        <p:nvSpPr>
          <p:cNvPr id="10" name="Oval 18">
            <a:extLst>
              <a:ext uri="{FF2B5EF4-FFF2-40B4-BE49-F238E27FC236}">
                <a16:creationId xmlns="" xmlns:a16="http://schemas.microsoft.com/office/drawing/2014/main" id="{862614E0-BFA7-43C8-BDB9-6EBBEC4B4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2833" y="4210971"/>
            <a:ext cx="1300162" cy="1300164"/>
          </a:xfrm>
          <a:prstGeom prst="ellipse">
            <a:avLst/>
          </a:prstGeom>
          <a:noFill/>
          <a:ln w="19050">
            <a:solidFill>
              <a:srgbClr val="33894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9">
            <a:extLst>
              <a:ext uri="{FF2B5EF4-FFF2-40B4-BE49-F238E27FC236}">
                <a16:creationId xmlns="" xmlns:a16="http://schemas.microsoft.com/office/drawing/2014/main" id="{0DD7F1B6-9B0B-4060-8B96-EBB8FD8856FF}"/>
              </a:ext>
            </a:extLst>
          </p:cNvPr>
          <p:cNvSpPr>
            <a:spLocks noEditPoints="1"/>
          </p:cNvSpPr>
          <p:nvPr/>
        </p:nvSpPr>
        <p:spPr bwMode="auto">
          <a:xfrm>
            <a:off x="5712395" y="4579398"/>
            <a:ext cx="697023" cy="563309"/>
          </a:xfrm>
          <a:custGeom>
            <a:avLst/>
            <a:gdLst>
              <a:gd name="T0" fmla="*/ 2147483646 w 400"/>
              <a:gd name="T1" fmla="*/ 2147483646 h 322"/>
              <a:gd name="T2" fmla="*/ 2147483646 w 400"/>
              <a:gd name="T3" fmla="*/ 2147483646 h 322"/>
              <a:gd name="T4" fmla="*/ 2147483646 w 400"/>
              <a:gd name="T5" fmla="*/ 2147483646 h 322"/>
              <a:gd name="T6" fmla="*/ 2147483646 w 400"/>
              <a:gd name="T7" fmla="*/ 2147483646 h 322"/>
              <a:gd name="T8" fmla="*/ 2147483646 w 400"/>
              <a:gd name="T9" fmla="*/ 2147483646 h 322"/>
              <a:gd name="T10" fmla="*/ 2147483646 w 400"/>
              <a:gd name="T11" fmla="*/ 2147483646 h 322"/>
              <a:gd name="T12" fmla="*/ 2147483646 w 400"/>
              <a:gd name="T13" fmla="*/ 2147483646 h 322"/>
              <a:gd name="T14" fmla="*/ 0 w 400"/>
              <a:gd name="T15" fmla="*/ 2147483646 h 322"/>
              <a:gd name="T16" fmla="*/ 0 w 400"/>
              <a:gd name="T17" fmla="*/ 2147483646 h 322"/>
              <a:gd name="T18" fmla="*/ 2147483646 w 400"/>
              <a:gd name="T19" fmla="*/ 2147483646 h 322"/>
              <a:gd name="T20" fmla="*/ 2147483646 w 400"/>
              <a:gd name="T21" fmla="*/ 2147483646 h 322"/>
              <a:gd name="T22" fmla="*/ 2147483646 w 400"/>
              <a:gd name="T23" fmla="*/ 2147483646 h 322"/>
              <a:gd name="T24" fmla="*/ 2147483646 w 400"/>
              <a:gd name="T25" fmla="*/ 2147483646 h 322"/>
              <a:gd name="T26" fmla="*/ 2147483646 w 400"/>
              <a:gd name="T27" fmla="*/ 2147483646 h 322"/>
              <a:gd name="T28" fmla="*/ 2147483646 w 400"/>
              <a:gd name="T29" fmla="*/ 2147483646 h 322"/>
              <a:gd name="T30" fmla="*/ 2147483646 w 400"/>
              <a:gd name="T31" fmla="*/ 2147483646 h 322"/>
              <a:gd name="T32" fmla="*/ 2147483646 w 400"/>
              <a:gd name="T33" fmla="*/ 2147483646 h 322"/>
              <a:gd name="T34" fmla="*/ 2147483646 w 400"/>
              <a:gd name="T35" fmla="*/ 2147483646 h 322"/>
              <a:gd name="T36" fmla="*/ 2147483646 w 400"/>
              <a:gd name="T37" fmla="*/ 2147483646 h 322"/>
              <a:gd name="T38" fmla="*/ 2147483646 w 400"/>
              <a:gd name="T39" fmla="*/ 2147483646 h 322"/>
              <a:gd name="T40" fmla="*/ 2147483646 w 400"/>
              <a:gd name="T41" fmla="*/ 2147483646 h 322"/>
              <a:gd name="T42" fmla="*/ 2147483646 w 400"/>
              <a:gd name="T43" fmla="*/ 2147483646 h 322"/>
              <a:gd name="T44" fmla="*/ 2147483646 w 400"/>
              <a:gd name="T45" fmla="*/ 2147483646 h 322"/>
              <a:gd name="T46" fmla="*/ 2147483646 w 400"/>
              <a:gd name="T47" fmla="*/ 2147483646 h 322"/>
              <a:gd name="T48" fmla="*/ 2147483646 w 400"/>
              <a:gd name="T49" fmla="*/ 2147483646 h 322"/>
              <a:gd name="T50" fmla="*/ 2147483646 w 400"/>
              <a:gd name="T51" fmla="*/ 2147483646 h 322"/>
              <a:gd name="T52" fmla="*/ 2147483646 w 400"/>
              <a:gd name="T53" fmla="*/ 2147483646 h 322"/>
              <a:gd name="T54" fmla="*/ 2147483646 w 400"/>
              <a:gd name="T55" fmla="*/ 2147483646 h 322"/>
              <a:gd name="T56" fmla="*/ 2147483646 w 400"/>
              <a:gd name="T57" fmla="*/ 2147483646 h 322"/>
              <a:gd name="T58" fmla="*/ 2147483646 w 400"/>
              <a:gd name="T59" fmla="*/ 2147483646 h 322"/>
              <a:gd name="T60" fmla="*/ 2147483646 w 400"/>
              <a:gd name="T61" fmla="*/ 2147483646 h 322"/>
              <a:gd name="T62" fmla="*/ 2147483646 w 400"/>
              <a:gd name="T63" fmla="*/ 2147483646 h 322"/>
              <a:gd name="T64" fmla="*/ 2147483646 w 400"/>
              <a:gd name="T65" fmla="*/ 2147483646 h 322"/>
              <a:gd name="T66" fmla="*/ 2147483646 w 400"/>
              <a:gd name="T67" fmla="*/ 2147483646 h 322"/>
              <a:gd name="T68" fmla="*/ 2147483646 w 400"/>
              <a:gd name="T69" fmla="*/ 2147483646 h 322"/>
              <a:gd name="T70" fmla="*/ 2147483646 w 400"/>
              <a:gd name="T71" fmla="*/ 2147483646 h 322"/>
              <a:gd name="T72" fmla="*/ 2147483646 w 400"/>
              <a:gd name="T73" fmla="*/ 2147483646 h 322"/>
              <a:gd name="T74" fmla="*/ 2147483646 w 400"/>
              <a:gd name="T75" fmla="*/ 2147483646 h 322"/>
              <a:gd name="T76" fmla="*/ 2147483646 w 400"/>
              <a:gd name="T77" fmla="*/ 2147483646 h 322"/>
              <a:gd name="T78" fmla="*/ 2147483646 w 400"/>
              <a:gd name="T79" fmla="*/ 2147483646 h 322"/>
              <a:gd name="T80" fmla="*/ 2147483646 w 400"/>
              <a:gd name="T81" fmla="*/ 2147483646 h 32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1C4885"/>
          </a:solidFill>
          <a:ln w="9525">
            <a:solidFill>
              <a:srgbClr val="338942"/>
            </a:solidFill>
            <a:round/>
            <a:headEnd/>
            <a:tailEnd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2" name="Oval 19">
            <a:extLst>
              <a:ext uri="{FF2B5EF4-FFF2-40B4-BE49-F238E27FC236}">
                <a16:creationId xmlns="" xmlns:a16="http://schemas.microsoft.com/office/drawing/2014/main" id="{282D1308-59C2-4B20-BCAF-53EC3D520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995415"/>
            <a:ext cx="1020763" cy="1020763"/>
          </a:xfrm>
          <a:prstGeom prst="ellipse">
            <a:avLst/>
          </a:prstGeom>
          <a:noFill/>
          <a:ln w="28575">
            <a:solidFill>
              <a:srgbClr val="33894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21">
            <a:extLst>
              <a:ext uri="{FF2B5EF4-FFF2-40B4-BE49-F238E27FC236}">
                <a16:creationId xmlns="" xmlns:a16="http://schemas.microsoft.com/office/drawing/2014/main" id="{3C66D642-FEC6-4D7F-87FB-04635CD44963}"/>
              </a:ext>
            </a:extLst>
          </p:cNvPr>
          <p:cNvSpPr>
            <a:spLocks noEditPoints="1"/>
          </p:cNvSpPr>
          <p:nvPr/>
        </p:nvSpPr>
        <p:spPr bwMode="auto">
          <a:xfrm>
            <a:off x="5883275" y="1265290"/>
            <a:ext cx="515938" cy="517525"/>
          </a:xfrm>
          <a:custGeom>
            <a:avLst/>
            <a:gdLst>
              <a:gd name="T0" fmla="*/ 2147483646 w 403"/>
              <a:gd name="T1" fmla="*/ 2147483646 h 404"/>
              <a:gd name="T2" fmla="*/ 2147483646 w 403"/>
              <a:gd name="T3" fmla="*/ 2147483646 h 404"/>
              <a:gd name="T4" fmla="*/ 2147483646 w 403"/>
              <a:gd name="T5" fmla="*/ 2147483646 h 404"/>
              <a:gd name="T6" fmla="*/ 2147483646 w 403"/>
              <a:gd name="T7" fmla="*/ 2147483646 h 404"/>
              <a:gd name="T8" fmla="*/ 2147483646 w 403"/>
              <a:gd name="T9" fmla="*/ 2147483646 h 404"/>
              <a:gd name="T10" fmla="*/ 2147483646 w 403"/>
              <a:gd name="T11" fmla="*/ 2147483646 h 404"/>
              <a:gd name="T12" fmla="*/ 2147483646 w 403"/>
              <a:gd name="T13" fmla="*/ 2147483646 h 404"/>
              <a:gd name="T14" fmla="*/ 2147483646 w 403"/>
              <a:gd name="T15" fmla="*/ 2147483646 h 404"/>
              <a:gd name="T16" fmla="*/ 2147483646 w 403"/>
              <a:gd name="T17" fmla="*/ 2147483646 h 404"/>
              <a:gd name="T18" fmla="*/ 2147483646 w 403"/>
              <a:gd name="T19" fmla="*/ 2147483646 h 404"/>
              <a:gd name="T20" fmla="*/ 2147483646 w 403"/>
              <a:gd name="T21" fmla="*/ 2147483646 h 404"/>
              <a:gd name="T22" fmla="*/ 2147483646 w 403"/>
              <a:gd name="T23" fmla="*/ 2147483646 h 404"/>
              <a:gd name="T24" fmla="*/ 2147483646 w 403"/>
              <a:gd name="T25" fmla="*/ 2147483646 h 404"/>
              <a:gd name="T26" fmla="*/ 2147483646 w 403"/>
              <a:gd name="T27" fmla="*/ 2147483646 h 404"/>
              <a:gd name="T28" fmla="*/ 2147483646 w 403"/>
              <a:gd name="T29" fmla="*/ 2147483646 h 404"/>
              <a:gd name="T30" fmla="*/ 2147483646 w 403"/>
              <a:gd name="T31" fmla="*/ 2147483646 h 404"/>
              <a:gd name="T32" fmla="*/ 2147483646 w 403"/>
              <a:gd name="T33" fmla="*/ 2147483646 h 404"/>
              <a:gd name="T34" fmla="*/ 2147483646 w 403"/>
              <a:gd name="T35" fmla="*/ 2147483646 h 404"/>
              <a:gd name="T36" fmla="*/ 2147483646 w 403"/>
              <a:gd name="T37" fmla="*/ 2147483646 h 404"/>
              <a:gd name="T38" fmla="*/ 2147483646 w 403"/>
              <a:gd name="T39" fmla="*/ 2147483646 h 404"/>
              <a:gd name="T40" fmla="*/ 2147483646 w 403"/>
              <a:gd name="T41" fmla="*/ 2147483646 h 404"/>
              <a:gd name="T42" fmla="*/ 2147483646 w 403"/>
              <a:gd name="T43" fmla="*/ 2147483646 h 404"/>
              <a:gd name="T44" fmla="*/ 2147483646 w 403"/>
              <a:gd name="T45" fmla="*/ 2147483646 h 404"/>
              <a:gd name="T46" fmla="*/ 2147483646 w 403"/>
              <a:gd name="T47" fmla="*/ 2147483646 h 404"/>
              <a:gd name="T48" fmla="*/ 2147483646 w 403"/>
              <a:gd name="T49" fmla="*/ 2147483646 h 404"/>
              <a:gd name="T50" fmla="*/ 2147483646 w 403"/>
              <a:gd name="T51" fmla="*/ 2147483646 h 404"/>
              <a:gd name="T52" fmla="*/ 2147483646 w 403"/>
              <a:gd name="T53" fmla="*/ 2147483646 h 404"/>
              <a:gd name="T54" fmla="*/ 2147483646 w 403"/>
              <a:gd name="T55" fmla="*/ 2147483646 h 40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1C4885"/>
          </a:solidFill>
          <a:ln w="9525">
            <a:solidFill>
              <a:srgbClr val="338942"/>
            </a:solidFill>
            <a:round/>
            <a:headEnd/>
            <a:tailEnd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4" name="Oval 16">
            <a:extLst>
              <a:ext uri="{FF2B5EF4-FFF2-40B4-BE49-F238E27FC236}">
                <a16:creationId xmlns="" xmlns:a16="http://schemas.microsoft.com/office/drawing/2014/main" id="{7249702D-ECAB-4ED4-9E51-9ECAEED32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0" y="2765478"/>
            <a:ext cx="725488" cy="725487"/>
          </a:xfrm>
          <a:prstGeom prst="ellipse">
            <a:avLst/>
          </a:prstGeom>
          <a:noFill/>
          <a:ln w="19050">
            <a:solidFill>
              <a:srgbClr val="2F6EA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AutoShape 112">
            <a:extLst>
              <a:ext uri="{FF2B5EF4-FFF2-40B4-BE49-F238E27FC236}">
                <a16:creationId xmlns="" xmlns:a16="http://schemas.microsoft.com/office/drawing/2014/main" id="{6244DF76-14FB-414D-8BE6-A90A0E3030F1}"/>
              </a:ext>
            </a:extLst>
          </p:cNvPr>
          <p:cNvSpPr>
            <a:spLocks/>
          </p:cNvSpPr>
          <p:nvPr/>
        </p:nvSpPr>
        <p:spPr bwMode="auto">
          <a:xfrm>
            <a:off x="9375775" y="2951215"/>
            <a:ext cx="369888" cy="369888"/>
          </a:xfrm>
          <a:custGeom>
            <a:avLst/>
            <a:gdLst>
              <a:gd name="T0" fmla="*/ 2147483646 w 21020"/>
              <a:gd name="T1" fmla="*/ 2147483646 h 21600"/>
              <a:gd name="T2" fmla="*/ 2147483646 w 21020"/>
              <a:gd name="T3" fmla="*/ 2147483646 h 21600"/>
              <a:gd name="T4" fmla="*/ 2147483646 w 21020"/>
              <a:gd name="T5" fmla="*/ 2147483646 h 21600"/>
              <a:gd name="T6" fmla="*/ 2147483646 w 21020"/>
              <a:gd name="T7" fmla="*/ 2147483646 h 21600"/>
              <a:gd name="T8" fmla="*/ 2147483646 w 21020"/>
              <a:gd name="T9" fmla="*/ 2147483646 h 21600"/>
              <a:gd name="T10" fmla="*/ 2147483646 w 21020"/>
              <a:gd name="T11" fmla="*/ 2147483646 h 21600"/>
              <a:gd name="T12" fmla="*/ 2147483646 w 21020"/>
              <a:gd name="T13" fmla="*/ 2147483646 h 21600"/>
              <a:gd name="T14" fmla="*/ 2147483646 w 21020"/>
              <a:gd name="T15" fmla="*/ 2147483646 h 21600"/>
              <a:gd name="T16" fmla="*/ 2147483646 w 21020"/>
              <a:gd name="T17" fmla="*/ 2147483646 h 21600"/>
              <a:gd name="T18" fmla="*/ 2147483646 w 21020"/>
              <a:gd name="T19" fmla="*/ 2147483646 h 21600"/>
              <a:gd name="T20" fmla="*/ 2147483646 w 21020"/>
              <a:gd name="T21" fmla="*/ 2147483646 h 21600"/>
              <a:gd name="T22" fmla="*/ 2147483646 w 21020"/>
              <a:gd name="T23" fmla="*/ 2147483646 h 21600"/>
              <a:gd name="T24" fmla="*/ 2147483646 w 21020"/>
              <a:gd name="T25" fmla="*/ 2147483646 h 21600"/>
              <a:gd name="T26" fmla="*/ 2147483646 w 21020"/>
              <a:gd name="T27" fmla="*/ 2147483646 h 21600"/>
              <a:gd name="T28" fmla="*/ 2147483646 w 21020"/>
              <a:gd name="T29" fmla="*/ 2147483646 h 21600"/>
              <a:gd name="T30" fmla="*/ 2147483646 w 21020"/>
              <a:gd name="T31" fmla="*/ 2147483646 h 21600"/>
              <a:gd name="T32" fmla="*/ 2147483646 w 21020"/>
              <a:gd name="T33" fmla="*/ 2147483646 h 21600"/>
              <a:gd name="T34" fmla="*/ 2147483646 w 21020"/>
              <a:gd name="T35" fmla="*/ 2147483646 h 21600"/>
              <a:gd name="T36" fmla="*/ 2147483646 w 21020"/>
              <a:gd name="T37" fmla="*/ 2147483646 h 21600"/>
              <a:gd name="T38" fmla="*/ 2147483646 w 21020"/>
              <a:gd name="T39" fmla="*/ 2147483646 h 21600"/>
              <a:gd name="T40" fmla="*/ 2147483646 w 21020"/>
              <a:gd name="T41" fmla="*/ 2147483646 h 21600"/>
              <a:gd name="T42" fmla="*/ 2147483646 w 21020"/>
              <a:gd name="T43" fmla="*/ 2147483646 h 21600"/>
              <a:gd name="T44" fmla="*/ 2147483646 w 21020"/>
              <a:gd name="T45" fmla="*/ 2147483646 h 21600"/>
              <a:gd name="T46" fmla="*/ 2147483646 w 21020"/>
              <a:gd name="T47" fmla="*/ 2147483646 h 21600"/>
              <a:gd name="T48" fmla="*/ 2147483646 w 21020"/>
              <a:gd name="T49" fmla="*/ 1864340750 h 21600"/>
              <a:gd name="T50" fmla="*/ 2147483646 w 21020"/>
              <a:gd name="T51" fmla="*/ 2147483646 h 21600"/>
              <a:gd name="T52" fmla="*/ 2147483646 w 21020"/>
              <a:gd name="T53" fmla="*/ 2147483646 h 21600"/>
              <a:gd name="T54" fmla="*/ 2147483646 w 21020"/>
              <a:gd name="T55" fmla="*/ 2147483646 h 21600"/>
              <a:gd name="T56" fmla="*/ 0 w 21020"/>
              <a:gd name="T57" fmla="*/ 2147483646 h 21600"/>
              <a:gd name="T58" fmla="*/ 2147483646 w 21020"/>
              <a:gd name="T59" fmla="*/ 2147483646 h 21600"/>
              <a:gd name="T60" fmla="*/ 2147483646 w 21020"/>
              <a:gd name="T61" fmla="*/ 2147483646 h 21600"/>
              <a:gd name="T62" fmla="*/ 2147483646 w 21020"/>
              <a:gd name="T63" fmla="*/ 2147483646 h 216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4886D8"/>
          </a:solidFill>
          <a:ln w="9525">
            <a:solidFill>
              <a:srgbClr val="2F6EAE"/>
            </a:solidFill>
            <a:round/>
            <a:headEnd/>
            <a:tailEnd/>
          </a:ln>
          <a:extLst/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cxnSp>
        <p:nvCxnSpPr>
          <p:cNvPr id="16" name="Straight Arrow Connector 39">
            <a:extLst>
              <a:ext uri="{FF2B5EF4-FFF2-40B4-BE49-F238E27FC236}">
                <a16:creationId xmlns="" xmlns:a16="http://schemas.microsoft.com/office/drawing/2014/main" id="{42707281-0E0B-4385-9A62-7C7053F86F7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824288" y="2324153"/>
            <a:ext cx="811212" cy="3175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41">
            <a:extLst>
              <a:ext uri="{FF2B5EF4-FFF2-40B4-BE49-F238E27FC236}">
                <a16:creationId xmlns="" xmlns:a16="http://schemas.microsoft.com/office/drawing/2014/main" id="{FD5EE4A4-33D1-4D6F-B487-333F2ADA88D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677150" y="2324153"/>
            <a:ext cx="811213" cy="3175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42">
            <a:extLst>
              <a:ext uri="{FF2B5EF4-FFF2-40B4-BE49-F238E27FC236}">
                <a16:creationId xmlns="" xmlns:a16="http://schemas.microsoft.com/office/drawing/2014/main" id="{A002F50D-5CEA-459B-AAED-11DFD581D32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742804" y="4727499"/>
            <a:ext cx="811212" cy="3175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43">
            <a:extLst>
              <a:ext uri="{FF2B5EF4-FFF2-40B4-BE49-F238E27FC236}">
                <a16:creationId xmlns="" xmlns:a16="http://schemas.microsoft.com/office/drawing/2014/main" id="{B2E18452-1A3E-4957-BD26-DE6F0809A9F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677150" y="4757790"/>
            <a:ext cx="811213" cy="3175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62AA8E29-0950-4F13-8A9F-8B12CCD8F28C}"/>
              </a:ext>
            </a:extLst>
          </p:cNvPr>
          <p:cNvSpPr txBox="1"/>
          <p:nvPr/>
        </p:nvSpPr>
        <p:spPr>
          <a:xfrm>
            <a:off x="1709517" y="378931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FD16F07B-27EB-4E27-A55A-EECEE811F879}"/>
              </a:ext>
            </a:extLst>
          </p:cNvPr>
          <p:cNvSpPr txBox="1"/>
          <p:nvPr/>
        </p:nvSpPr>
        <p:spPr>
          <a:xfrm>
            <a:off x="1330374" y="449172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604D10F3-5403-4410-AA6F-635345C06730}"/>
              </a:ext>
            </a:extLst>
          </p:cNvPr>
          <p:cNvSpPr txBox="1"/>
          <p:nvPr/>
        </p:nvSpPr>
        <p:spPr>
          <a:xfrm>
            <a:off x="1330374" y="482878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84F51816-E59E-4E57-8644-3989F681CB10}"/>
              </a:ext>
            </a:extLst>
          </p:cNvPr>
          <p:cNvSpPr txBox="1"/>
          <p:nvPr/>
        </p:nvSpPr>
        <p:spPr>
          <a:xfrm>
            <a:off x="5219583" y="228162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FAD31CDB-6971-4B5F-AC83-54AEE286B7BB}"/>
              </a:ext>
            </a:extLst>
          </p:cNvPr>
          <p:cNvSpPr txBox="1"/>
          <p:nvPr/>
        </p:nvSpPr>
        <p:spPr>
          <a:xfrm>
            <a:off x="4840440" y="298403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3F97B137-896A-4973-AC7A-A6D307F11979}"/>
              </a:ext>
            </a:extLst>
          </p:cNvPr>
          <p:cNvSpPr txBox="1"/>
          <p:nvPr/>
        </p:nvSpPr>
        <p:spPr>
          <a:xfrm>
            <a:off x="4840440" y="332110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2B2BDA2-2383-4CD2-B7D7-9C5705ACFFB5}"/>
              </a:ext>
            </a:extLst>
          </p:cNvPr>
          <p:cNvSpPr txBox="1"/>
          <p:nvPr/>
        </p:nvSpPr>
        <p:spPr>
          <a:xfrm>
            <a:off x="9115145" y="397417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2928E5AD-2C89-41B9-A164-3619367F926B}"/>
              </a:ext>
            </a:extLst>
          </p:cNvPr>
          <p:cNvSpPr txBox="1"/>
          <p:nvPr/>
        </p:nvSpPr>
        <p:spPr>
          <a:xfrm>
            <a:off x="8736002" y="467658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D2D67543-7F43-4C0C-B0BA-943637391A31}"/>
              </a:ext>
            </a:extLst>
          </p:cNvPr>
          <p:cNvSpPr txBox="1"/>
          <p:nvPr/>
        </p:nvSpPr>
        <p:spPr>
          <a:xfrm>
            <a:off x="8736002" y="501364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12067A1E-7B2D-44AE-89D7-1ECD6FC1701B}"/>
              </a:ext>
            </a:extLst>
          </p:cNvPr>
          <p:cNvSpPr txBox="1"/>
          <p:nvPr/>
        </p:nvSpPr>
        <p:spPr>
          <a:xfrm>
            <a:off x="5309742" y="569306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85632065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24017B0D-5492-4F4A-90D6-5072506FB6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61200" y="954124"/>
            <a:ext cx="5130800" cy="5231959"/>
            <a:chOff x="0" y="0"/>
            <a:chExt cx="4025152" cy="4106791"/>
          </a:xfrm>
        </p:grpSpPr>
        <p:pic>
          <p:nvPicPr>
            <p:cNvPr id="14" name="图片 11">
              <a:extLst>
                <a:ext uri="{FF2B5EF4-FFF2-40B4-BE49-F238E27FC236}">
                  <a16:creationId xmlns="" xmlns:a16="http://schemas.microsoft.com/office/drawing/2014/main" id="{905DF621-64C0-495F-A8B2-54C28DBA3B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25152" cy="41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12">
              <a:extLst>
                <a:ext uri="{FF2B5EF4-FFF2-40B4-BE49-F238E27FC236}">
                  <a16:creationId xmlns="" xmlns:a16="http://schemas.microsoft.com/office/drawing/2014/main" id="{CCDC0413-969B-4308-BA02-6A4CEB2A64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8347"/>
            <a:stretch>
              <a:fillRect/>
            </a:stretch>
          </p:blipFill>
          <p:spPr bwMode="auto">
            <a:xfrm>
              <a:off x="538859" y="432478"/>
              <a:ext cx="3486293" cy="235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EC21BE65-66D0-402C-A0C3-C5443900D2DB}"/>
              </a:ext>
            </a:extLst>
          </p:cNvPr>
          <p:cNvCxnSpPr/>
          <p:nvPr/>
        </p:nvCxnSpPr>
        <p:spPr>
          <a:xfrm>
            <a:off x="2725462" y="595147"/>
            <a:ext cx="6304239" cy="0"/>
          </a:xfrm>
          <a:prstGeom prst="line">
            <a:avLst/>
          </a:prstGeom>
          <a:ln>
            <a:solidFill>
              <a:srgbClr val="DC70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43ECE532-F2D1-470C-9891-1BDD0741F1E3}"/>
              </a:ext>
            </a:extLst>
          </p:cNvPr>
          <p:cNvSpPr/>
          <p:nvPr/>
        </p:nvSpPr>
        <p:spPr>
          <a:xfrm>
            <a:off x="1431648" y="3094202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BC031AAD-6C4E-472D-8BAB-01EFE7DC89D0}"/>
              </a:ext>
            </a:extLst>
          </p:cNvPr>
          <p:cNvSpPr/>
          <p:nvPr/>
        </p:nvSpPr>
        <p:spPr>
          <a:xfrm>
            <a:off x="1856882" y="2575751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C1FB1BFB-6CEA-4AD0-A19C-3022334AF9AC}"/>
              </a:ext>
            </a:extLst>
          </p:cNvPr>
          <p:cNvSpPr txBox="1"/>
          <p:nvPr/>
        </p:nvSpPr>
        <p:spPr>
          <a:xfrm>
            <a:off x="1856882" y="1934455"/>
            <a:ext cx="3730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3F1D700F-0B40-45A2-A5E6-18AFD47BE689}"/>
              </a:ext>
            </a:extLst>
          </p:cNvPr>
          <p:cNvSpPr txBox="1"/>
          <p:nvPr/>
        </p:nvSpPr>
        <p:spPr>
          <a:xfrm>
            <a:off x="1826176" y="3044220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5AEC7656-B041-4375-910C-CBC005D1689A}"/>
              </a:ext>
            </a:extLst>
          </p:cNvPr>
          <p:cNvSpPr/>
          <p:nvPr/>
        </p:nvSpPr>
        <p:spPr>
          <a:xfrm>
            <a:off x="1431648" y="3742302"/>
            <a:ext cx="303766" cy="303766"/>
          </a:xfrm>
          <a:prstGeom prst="ellipse">
            <a:avLst/>
          </a:prstGeom>
          <a:noFill/>
          <a:ln w="76200">
            <a:solidFill>
              <a:srgbClr val="F3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A264C1D-673B-4ED1-857B-23877D6AFC72}"/>
              </a:ext>
            </a:extLst>
          </p:cNvPr>
          <p:cNvSpPr txBox="1"/>
          <p:nvPr/>
        </p:nvSpPr>
        <p:spPr>
          <a:xfrm>
            <a:off x="1826176" y="3692320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522D891B-92E6-49C1-B19F-373007A9DACF}"/>
              </a:ext>
            </a:extLst>
          </p:cNvPr>
          <p:cNvSpPr/>
          <p:nvPr/>
        </p:nvSpPr>
        <p:spPr>
          <a:xfrm>
            <a:off x="1462354" y="4390402"/>
            <a:ext cx="303766" cy="303766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1994C004-73D0-42C8-8398-BB4177D24DCA}"/>
              </a:ext>
            </a:extLst>
          </p:cNvPr>
          <p:cNvSpPr txBox="1"/>
          <p:nvPr/>
        </p:nvSpPr>
        <p:spPr>
          <a:xfrm>
            <a:off x="1856882" y="4340420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2DCD42C9-495E-45E9-AEFE-09BE0678C5A2}"/>
              </a:ext>
            </a:extLst>
          </p:cNvPr>
          <p:cNvSpPr/>
          <p:nvPr/>
        </p:nvSpPr>
        <p:spPr>
          <a:xfrm>
            <a:off x="1462354" y="5108246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81572B75-8BE1-44C8-95DA-DD1E33A6007D}"/>
              </a:ext>
            </a:extLst>
          </p:cNvPr>
          <p:cNvSpPr txBox="1"/>
          <p:nvPr/>
        </p:nvSpPr>
        <p:spPr>
          <a:xfrm>
            <a:off x="1856882" y="5058264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</p:spTree>
    <p:extLst>
      <p:ext uri="{BB962C8B-B14F-4D97-AF65-F5344CB8AC3E}">
        <p14:creationId xmlns:p14="http://schemas.microsoft.com/office/powerpoint/2010/main" val="24730032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C0F1887-617D-4F34-B240-AA9DE24E6942}"/>
              </a:ext>
            </a:extLst>
          </p:cNvPr>
          <p:cNvSpPr/>
          <p:nvPr/>
        </p:nvSpPr>
        <p:spPr>
          <a:xfrm>
            <a:off x="2179044" y="1916119"/>
            <a:ext cx="3916955" cy="1838297"/>
          </a:xfrm>
          <a:prstGeom prst="rect">
            <a:avLst/>
          </a:prstGeom>
          <a:solidFill>
            <a:srgbClr val="338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91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096D203-4718-48E7-BA08-93A990172D53}"/>
              </a:ext>
            </a:extLst>
          </p:cNvPr>
          <p:cNvSpPr/>
          <p:nvPr/>
        </p:nvSpPr>
        <p:spPr>
          <a:xfrm>
            <a:off x="6096000" y="3750303"/>
            <a:ext cx="3916955" cy="183829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91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CBD7E7B6-247A-4E57-9D60-CC0E32636AF7}"/>
              </a:ext>
            </a:extLst>
          </p:cNvPr>
          <p:cNvSpPr/>
          <p:nvPr/>
        </p:nvSpPr>
        <p:spPr>
          <a:xfrm>
            <a:off x="6096000" y="1916119"/>
            <a:ext cx="3916955" cy="1838297"/>
          </a:xfrm>
          <a:prstGeom prst="rect">
            <a:avLst/>
          </a:prstGeom>
          <a:solidFill>
            <a:srgbClr val="F3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91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435D6CC-E54F-4246-B8B2-9D6CD8D8AE1E}"/>
              </a:ext>
            </a:extLst>
          </p:cNvPr>
          <p:cNvSpPr/>
          <p:nvPr/>
        </p:nvSpPr>
        <p:spPr>
          <a:xfrm>
            <a:off x="2179044" y="3750303"/>
            <a:ext cx="3916955" cy="1838297"/>
          </a:xfrm>
          <a:prstGeom prst="rect">
            <a:avLst/>
          </a:prstGeom>
          <a:solidFill>
            <a:srgbClr val="2F6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91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等腰三角形 10">
            <a:extLst>
              <a:ext uri="{FF2B5EF4-FFF2-40B4-BE49-F238E27FC236}">
                <a16:creationId xmlns="" xmlns:a16="http://schemas.microsoft.com/office/drawing/2014/main" id="{3B8136E9-1B49-4C7B-BA50-9B68C3114400}"/>
              </a:ext>
            </a:extLst>
          </p:cNvPr>
          <p:cNvSpPr/>
          <p:nvPr/>
        </p:nvSpPr>
        <p:spPr>
          <a:xfrm rot="5400000">
            <a:off x="5431402" y="2711178"/>
            <a:ext cx="1577377" cy="248182"/>
          </a:xfrm>
          <a:prstGeom prst="triangle">
            <a:avLst/>
          </a:prstGeom>
          <a:solidFill>
            <a:srgbClr val="338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91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3E47252E-BDB9-4B46-B85D-A5CADD859DAD}"/>
              </a:ext>
            </a:extLst>
          </p:cNvPr>
          <p:cNvSpPr/>
          <p:nvPr/>
        </p:nvSpPr>
        <p:spPr>
          <a:xfrm rot="10800000">
            <a:off x="7336909" y="3750303"/>
            <a:ext cx="1435138" cy="272780"/>
          </a:xfrm>
          <a:prstGeom prst="triangle">
            <a:avLst/>
          </a:prstGeom>
          <a:solidFill>
            <a:srgbClr val="F3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91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E66C428-D879-4BE8-974B-3EA7F937028B}"/>
              </a:ext>
            </a:extLst>
          </p:cNvPr>
          <p:cNvSpPr/>
          <p:nvPr/>
        </p:nvSpPr>
        <p:spPr>
          <a:xfrm rot="16200000">
            <a:off x="5183220" y="4551291"/>
            <a:ext cx="1577377" cy="248182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91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A7FA25E8-A1C2-4743-81D6-03B186A09A8D}"/>
              </a:ext>
            </a:extLst>
          </p:cNvPr>
          <p:cNvSpPr/>
          <p:nvPr/>
        </p:nvSpPr>
        <p:spPr>
          <a:xfrm>
            <a:off x="3419953" y="3477524"/>
            <a:ext cx="1435138" cy="272780"/>
          </a:xfrm>
          <a:prstGeom prst="triangle">
            <a:avLst/>
          </a:prstGeom>
          <a:solidFill>
            <a:srgbClr val="2F6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91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97A8EDE-9CA6-4B0A-9781-9F1CD07FF29D}"/>
              </a:ext>
            </a:extLst>
          </p:cNvPr>
          <p:cNvSpPr txBox="1"/>
          <p:nvPr/>
        </p:nvSpPr>
        <p:spPr>
          <a:xfrm>
            <a:off x="9229560" y="4510817"/>
            <a:ext cx="6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06910">
              <a:defRPr/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A4A8040D-CCAD-40E3-B08A-BA27D3663705}"/>
              </a:ext>
            </a:extLst>
          </p:cNvPr>
          <p:cNvCxnSpPr/>
          <p:nvPr/>
        </p:nvCxnSpPr>
        <p:spPr>
          <a:xfrm>
            <a:off x="3001821" y="2057179"/>
            <a:ext cx="0" cy="141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17232C47-6EF2-408D-9389-FD7DCA397B04}"/>
              </a:ext>
            </a:extLst>
          </p:cNvPr>
          <p:cNvCxnSpPr/>
          <p:nvPr/>
        </p:nvCxnSpPr>
        <p:spPr>
          <a:xfrm>
            <a:off x="9085776" y="2172146"/>
            <a:ext cx="0" cy="141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F5525273-5726-4A7C-85B6-8BC87DCE0FB1}"/>
              </a:ext>
            </a:extLst>
          </p:cNvPr>
          <p:cNvCxnSpPr/>
          <p:nvPr/>
        </p:nvCxnSpPr>
        <p:spPr>
          <a:xfrm>
            <a:off x="3001821" y="4047840"/>
            <a:ext cx="0" cy="141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2D0868F4-73E5-42BA-9A04-D71F3A9B7DB7}"/>
              </a:ext>
            </a:extLst>
          </p:cNvPr>
          <p:cNvCxnSpPr/>
          <p:nvPr/>
        </p:nvCxnSpPr>
        <p:spPr>
          <a:xfrm>
            <a:off x="9085776" y="4023083"/>
            <a:ext cx="0" cy="141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D0EDC63-B977-48F1-8F9B-EF0695DA0B94}"/>
              </a:ext>
            </a:extLst>
          </p:cNvPr>
          <p:cNvSpPr txBox="1"/>
          <p:nvPr/>
        </p:nvSpPr>
        <p:spPr>
          <a:xfrm>
            <a:off x="2270627" y="4510817"/>
            <a:ext cx="6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06910">
              <a:defRPr/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3F7F9F8B-98A7-4624-8839-9B72FFE96D90}"/>
              </a:ext>
            </a:extLst>
          </p:cNvPr>
          <p:cNvSpPr txBox="1"/>
          <p:nvPr/>
        </p:nvSpPr>
        <p:spPr>
          <a:xfrm>
            <a:off x="9229560" y="2641133"/>
            <a:ext cx="6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06910">
              <a:defRPr/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71A45DF7-953C-4D6A-9F0A-9753EDB3A853}"/>
              </a:ext>
            </a:extLst>
          </p:cNvPr>
          <p:cNvSpPr txBox="1"/>
          <p:nvPr/>
        </p:nvSpPr>
        <p:spPr>
          <a:xfrm>
            <a:off x="2277004" y="2616587"/>
            <a:ext cx="6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06910">
              <a:defRPr/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778AF9C-5AD2-46E3-A636-3D7382916816}"/>
              </a:ext>
            </a:extLst>
          </p:cNvPr>
          <p:cNvSpPr txBox="1"/>
          <p:nvPr/>
        </p:nvSpPr>
        <p:spPr>
          <a:xfrm>
            <a:off x="3252574" y="2245860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5D2ABC4E-2279-4B11-99B1-E0B7205240ED}"/>
              </a:ext>
            </a:extLst>
          </p:cNvPr>
          <p:cNvSpPr txBox="1"/>
          <p:nvPr/>
        </p:nvSpPr>
        <p:spPr>
          <a:xfrm>
            <a:off x="3211609" y="2813759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FBDA7489-1D25-4B95-ABA0-D1AEFAFF5C37}"/>
              </a:ext>
            </a:extLst>
          </p:cNvPr>
          <p:cNvSpPr txBox="1"/>
          <p:nvPr/>
        </p:nvSpPr>
        <p:spPr>
          <a:xfrm>
            <a:off x="3211609" y="3150825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01D94680-CED6-4852-80E0-A6910374F15E}"/>
              </a:ext>
            </a:extLst>
          </p:cNvPr>
          <p:cNvSpPr txBox="1"/>
          <p:nvPr/>
        </p:nvSpPr>
        <p:spPr>
          <a:xfrm>
            <a:off x="3252574" y="4176014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954F7D78-2001-485F-9042-A6DDFF7D46B0}"/>
              </a:ext>
            </a:extLst>
          </p:cNvPr>
          <p:cNvSpPr txBox="1"/>
          <p:nvPr/>
        </p:nvSpPr>
        <p:spPr>
          <a:xfrm>
            <a:off x="3211609" y="4743913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509759FE-0905-43ED-9047-6B2D2467301F}"/>
              </a:ext>
            </a:extLst>
          </p:cNvPr>
          <p:cNvSpPr txBox="1"/>
          <p:nvPr/>
        </p:nvSpPr>
        <p:spPr>
          <a:xfrm>
            <a:off x="3211609" y="5080979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814EE23F-CD57-4D13-B2CB-625B0A0F2BDF}"/>
              </a:ext>
            </a:extLst>
          </p:cNvPr>
          <p:cNvSpPr txBox="1"/>
          <p:nvPr/>
        </p:nvSpPr>
        <p:spPr>
          <a:xfrm>
            <a:off x="6882849" y="2286556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808B982-BEFA-4D94-B663-87699C2DF3C7}"/>
              </a:ext>
            </a:extLst>
          </p:cNvPr>
          <p:cNvSpPr txBox="1"/>
          <p:nvPr/>
        </p:nvSpPr>
        <p:spPr>
          <a:xfrm>
            <a:off x="6841884" y="2854455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252368B2-795D-4520-9131-A1BFE1605D76}"/>
              </a:ext>
            </a:extLst>
          </p:cNvPr>
          <p:cNvSpPr txBox="1"/>
          <p:nvPr/>
        </p:nvSpPr>
        <p:spPr>
          <a:xfrm>
            <a:off x="6841884" y="3191521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223D96FF-CBC8-4910-9279-7DC9718BCA1E}"/>
              </a:ext>
            </a:extLst>
          </p:cNvPr>
          <p:cNvSpPr txBox="1"/>
          <p:nvPr/>
        </p:nvSpPr>
        <p:spPr>
          <a:xfrm>
            <a:off x="6842960" y="405802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F0463CC9-A48D-4594-ADC4-A9118B1ADEEE}"/>
              </a:ext>
            </a:extLst>
          </p:cNvPr>
          <p:cNvSpPr txBox="1"/>
          <p:nvPr/>
        </p:nvSpPr>
        <p:spPr>
          <a:xfrm>
            <a:off x="6801995" y="4625924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79A77E1E-97EE-4E0C-BB32-952CB66C071A}"/>
              </a:ext>
            </a:extLst>
          </p:cNvPr>
          <p:cNvSpPr txBox="1"/>
          <p:nvPr/>
        </p:nvSpPr>
        <p:spPr>
          <a:xfrm>
            <a:off x="6801995" y="4962990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97714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4E2FB2-9179-42A6-BD39-A80F7CCFC1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2743" y="1138663"/>
            <a:ext cx="1959429" cy="89988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FEF6AF8-C66F-47FF-AE73-9B661B5E26E5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57D1420-5024-4F86-B3A4-975EEA97A26E}"/>
              </a:ext>
            </a:extLst>
          </p:cNvPr>
          <p:cNvSpPr/>
          <p:nvPr/>
        </p:nvSpPr>
        <p:spPr>
          <a:xfrm>
            <a:off x="10958286" y="630665"/>
            <a:ext cx="740228" cy="7402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9C7B2E-4487-4A25-96C2-F678F55DC91C}"/>
              </a:ext>
            </a:extLst>
          </p:cNvPr>
          <p:cNvSpPr txBox="1"/>
          <p:nvPr/>
        </p:nvSpPr>
        <p:spPr>
          <a:xfrm>
            <a:off x="10845799" y="597644"/>
            <a:ext cx="968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Abadi" panose="020B0604020104020204" pitchFamily="34" charset="0"/>
              </a:rPr>
              <a:t>L O</a:t>
            </a:r>
          </a:p>
          <a:p>
            <a:pPr algn="ctr"/>
            <a:r>
              <a:rPr lang="en-US" altLang="zh-CN" sz="2400" b="1" dirty="0">
                <a:latin typeface="Abadi" panose="020B0604020104020204" pitchFamily="34" charset="0"/>
              </a:rPr>
              <a:t>G O</a:t>
            </a:r>
            <a:endParaRPr lang="zh-CN" altLang="en-US" sz="2400" b="1" dirty="0">
              <a:latin typeface="Abadi" panose="020B0604020104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1C5DE1A-58ED-47D7-AC26-FC58B3C0F08B}"/>
              </a:ext>
            </a:extLst>
          </p:cNvPr>
          <p:cNvSpPr txBox="1"/>
          <p:nvPr/>
        </p:nvSpPr>
        <p:spPr>
          <a:xfrm>
            <a:off x="493486" y="390043"/>
            <a:ext cx="391886" cy="2604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Bauhaus 93" panose="04030905020B02020C02" pitchFamily="82" charset="0"/>
              </a:rPr>
              <a:t>2  018</a:t>
            </a:r>
            <a:endParaRPr lang="zh-CN" altLang="en-US" sz="2800" dirty="0">
              <a:latin typeface="Bauhaus 93" panose="04030905020B02020C02" pitchFamily="82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7F01038-0F53-4346-8695-6A10D5B4FBBD}"/>
              </a:ext>
            </a:extLst>
          </p:cNvPr>
          <p:cNvSpPr txBox="1"/>
          <p:nvPr/>
        </p:nvSpPr>
        <p:spPr>
          <a:xfrm>
            <a:off x="9775372" y="6003856"/>
            <a:ext cx="23658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Abadi" panose="020B0604020104020204" pitchFamily="34" charset="0"/>
              </a:rPr>
              <a:t>2 0 1 8. </a:t>
            </a:r>
            <a:r>
              <a:rPr lang="en-US" altLang="zh-CN" dirty="0" smtClean="0">
                <a:latin typeface="Abadi" panose="020B0604020104020204" pitchFamily="34" charset="0"/>
              </a:rPr>
              <a:t>X . X</a:t>
            </a:r>
            <a:endParaRPr lang="zh-CN" altLang="en-US" dirty="0">
              <a:latin typeface="Abadi" panose="020B0604020104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9F57896-8417-4443-B1C2-2E302D1B94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8861" y="887621"/>
            <a:ext cx="1052286" cy="48327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468BC2C-F87D-4880-B4D0-29D5EA195F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5254" y="630665"/>
            <a:ext cx="1407886" cy="165530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B6B9FFC-4273-49A8-A4C9-676E1CE4515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945" y="2308558"/>
            <a:ext cx="2960914" cy="352191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A8A5A41-E066-4701-9F99-F608D83232B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5260" y="2540145"/>
            <a:ext cx="2219368" cy="3087708"/>
          </a:xfrm>
          <a:prstGeom prst="rect">
            <a:avLst/>
          </a:prstGeom>
        </p:spPr>
      </p:pic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835FF331-7B6A-452D-A635-AB9FC84578CD}"/>
              </a:ext>
            </a:extLst>
          </p:cNvPr>
          <p:cNvCxnSpPr/>
          <p:nvPr/>
        </p:nvCxnSpPr>
        <p:spPr>
          <a:xfrm>
            <a:off x="1727200" y="5826780"/>
            <a:ext cx="9114972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8C9FA8D5-982E-41DA-8445-4F0A570BDE28}"/>
              </a:ext>
            </a:extLst>
          </p:cNvPr>
          <p:cNvCxnSpPr>
            <a:cxnSpLocks/>
          </p:cNvCxnSpPr>
          <p:nvPr/>
        </p:nvCxnSpPr>
        <p:spPr>
          <a:xfrm>
            <a:off x="2221345" y="5587295"/>
            <a:ext cx="8272484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113EE4A-7FC9-45D7-BC8A-3513DC4CC204}"/>
              </a:ext>
            </a:extLst>
          </p:cNvPr>
          <p:cNvSpPr txBox="1"/>
          <p:nvPr/>
        </p:nvSpPr>
        <p:spPr>
          <a:xfrm>
            <a:off x="3848020" y="1930200"/>
            <a:ext cx="48958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谢谢</a:t>
            </a:r>
            <a:endParaRPr lang="en-US" altLang="zh-CN" sz="48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老师们的聆听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84B301B-9F14-448A-A16C-56FBEB51236B}"/>
              </a:ext>
            </a:extLst>
          </p:cNvPr>
          <p:cNvSpPr/>
          <p:nvPr/>
        </p:nvSpPr>
        <p:spPr>
          <a:xfrm>
            <a:off x="3848020" y="2038548"/>
            <a:ext cx="4989272" cy="2223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B0B2B4BC-08BE-4B3E-9ADD-B888C9A134FB}"/>
              </a:ext>
            </a:extLst>
          </p:cNvPr>
          <p:cNvSpPr/>
          <p:nvPr/>
        </p:nvSpPr>
        <p:spPr>
          <a:xfrm>
            <a:off x="3759860" y="4080081"/>
            <a:ext cx="305458" cy="305458"/>
          </a:xfrm>
          <a:prstGeom prst="ellipse">
            <a:avLst/>
          </a:prstGeom>
          <a:solidFill>
            <a:srgbClr val="F3B1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F85B4807-13A1-4640-8565-14D9E08BE303}"/>
              </a:ext>
            </a:extLst>
          </p:cNvPr>
          <p:cNvSpPr/>
          <p:nvPr/>
        </p:nvSpPr>
        <p:spPr>
          <a:xfrm>
            <a:off x="4412343" y="1887656"/>
            <a:ext cx="398311" cy="398311"/>
          </a:xfrm>
          <a:prstGeom prst="ellipse">
            <a:avLst/>
          </a:prstGeom>
          <a:solidFill>
            <a:srgbClr val="33894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615E6F85-2ADD-4F3F-8799-99B433CACABD}"/>
              </a:ext>
            </a:extLst>
          </p:cNvPr>
          <p:cNvSpPr/>
          <p:nvPr/>
        </p:nvSpPr>
        <p:spPr>
          <a:xfrm>
            <a:off x="8743910" y="3465420"/>
            <a:ext cx="158817" cy="158817"/>
          </a:xfrm>
          <a:prstGeom prst="ellipse">
            <a:avLst/>
          </a:prstGeom>
          <a:solidFill>
            <a:srgbClr val="F3B1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A0383032-6B97-4EE0-A0C9-7E1A8F0CD3F6}"/>
              </a:ext>
            </a:extLst>
          </p:cNvPr>
          <p:cNvSpPr/>
          <p:nvPr/>
        </p:nvSpPr>
        <p:spPr>
          <a:xfrm>
            <a:off x="8201438" y="2755340"/>
            <a:ext cx="1362609" cy="243765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36615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 animBg="1"/>
      <p:bldP spid="25" grpId="0" animBg="1"/>
      <p:bldP spid="23" grpId="0" animBg="1"/>
      <p:bldP spid="24" grpId="0" animBg="1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80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CFAF4B66-D72D-4E86-8669-5CB6D37B29DB}"/>
              </a:ext>
            </a:extLst>
          </p:cNvPr>
          <p:cNvSpPr/>
          <p:nvPr/>
        </p:nvSpPr>
        <p:spPr>
          <a:xfrm>
            <a:off x="3297952" y="2382284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03722F97-EFD2-4C1C-A485-AC3F00706CE3}"/>
              </a:ext>
            </a:extLst>
          </p:cNvPr>
          <p:cNvSpPr/>
          <p:nvPr/>
        </p:nvSpPr>
        <p:spPr>
          <a:xfrm>
            <a:off x="8878880" y="4854440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>
            <a:extLst>
              <a:ext uri="{FF2B5EF4-FFF2-40B4-BE49-F238E27FC236}">
                <a16:creationId xmlns="" xmlns:a16="http://schemas.microsoft.com/office/drawing/2014/main" id="{3E90C21C-FBC9-42A7-8E81-BCCBF1F8E9C9}"/>
              </a:ext>
            </a:extLst>
          </p:cNvPr>
          <p:cNvSpPr/>
          <p:nvPr/>
        </p:nvSpPr>
        <p:spPr>
          <a:xfrm rot="1924931" flipV="1">
            <a:off x="8994981" y="1495147"/>
            <a:ext cx="533400" cy="590550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5A48971E-3236-49E1-AF6C-52D6E1088842}"/>
              </a:ext>
            </a:extLst>
          </p:cNvPr>
          <p:cNvSpPr/>
          <p:nvPr/>
        </p:nvSpPr>
        <p:spPr>
          <a:xfrm>
            <a:off x="9761733" y="1982234"/>
            <a:ext cx="400050" cy="4000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118254D-1C0A-428F-94AF-4CC5A30A4763}"/>
              </a:ext>
            </a:extLst>
          </p:cNvPr>
          <p:cNvSpPr/>
          <p:nvPr/>
        </p:nvSpPr>
        <p:spPr>
          <a:xfrm>
            <a:off x="3393372" y="4078642"/>
            <a:ext cx="476250" cy="476250"/>
          </a:xfrm>
          <a:prstGeom prst="rect">
            <a:avLst/>
          </a:prstGeom>
          <a:solidFill>
            <a:srgbClr val="F3B1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331F33D6-F8BD-47EE-9C8C-93CE94D4A381}"/>
              </a:ext>
            </a:extLst>
          </p:cNvPr>
          <p:cNvSpPr/>
          <p:nvPr/>
        </p:nvSpPr>
        <p:spPr>
          <a:xfrm>
            <a:off x="4555902" y="1435245"/>
            <a:ext cx="3431471" cy="3431471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空心弧 12">
            <a:extLst>
              <a:ext uri="{FF2B5EF4-FFF2-40B4-BE49-F238E27FC236}">
                <a16:creationId xmlns="" xmlns:a16="http://schemas.microsoft.com/office/drawing/2014/main" id="{F71873A7-C829-4145-8C50-84C7B7A55C26}"/>
              </a:ext>
            </a:extLst>
          </p:cNvPr>
          <p:cNvSpPr/>
          <p:nvPr/>
        </p:nvSpPr>
        <p:spPr>
          <a:xfrm rot="15980816">
            <a:off x="2072688" y="4635492"/>
            <a:ext cx="628242" cy="795962"/>
          </a:xfrm>
          <a:prstGeom prst="blockArc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>
            <a:extLst>
              <a:ext uri="{FF2B5EF4-FFF2-40B4-BE49-F238E27FC236}">
                <a16:creationId xmlns="" xmlns:a16="http://schemas.microsoft.com/office/drawing/2014/main" id="{1B9B7F35-3457-4A16-B6DA-F920C8938535}"/>
              </a:ext>
            </a:extLst>
          </p:cNvPr>
          <p:cNvSpPr/>
          <p:nvPr/>
        </p:nvSpPr>
        <p:spPr>
          <a:xfrm rot="12510002">
            <a:off x="10382500" y="4836366"/>
            <a:ext cx="577894" cy="1071895"/>
          </a:xfrm>
          <a:prstGeom prst="diagStripe">
            <a:avLst/>
          </a:prstGeom>
          <a:solidFill>
            <a:srgbClr val="F3B1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十字形 14">
            <a:extLst>
              <a:ext uri="{FF2B5EF4-FFF2-40B4-BE49-F238E27FC236}">
                <a16:creationId xmlns="" xmlns:a16="http://schemas.microsoft.com/office/drawing/2014/main" id="{3B39B6D6-D8D5-4AFB-8284-25B5CD40E247}"/>
              </a:ext>
            </a:extLst>
          </p:cNvPr>
          <p:cNvSpPr/>
          <p:nvPr/>
        </p:nvSpPr>
        <p:spPr>
          <a:xfrm>
            <a:off x="1969622" y="1435245"/>
            <a:ext cx="577894" cy="577894"/>
          </a:xfrm>
          <a:prstGeom prst="plus">
            <a:avLst>
              <a:gd name="adj" fmla="val 48075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8FC996F-BCF7-44BD-8440-00474298B773}"/>
              </a:ext>
            </a:extLst>
          </p:cNvPr>
          <p:cNvSpPr txBox="1"/>
          <p:nvPr/>
        </p:nvSpPr>
        <p:spPr>
          <a:xfrm>
            <a:off x="4848946" y="2561317"/>
            <a:ext cx="3584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Abadi" panose="020B0604020104020204" pitchFamily="34" charset="0"/>
                <a:ea typeface="微软雅黑" panose="020B0503020204020204" pitchFamily="34" charset="-122"/>
              </a:rPr>
              <a:t>PART </a:t>
            </a:r>
            <a:r>
              <a:rPr lang="en-US" altLang="zh-CN" sz="4800" b="1" dirty="0">
                <a:solidFill>
                  <a:srgbClr val="338942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ONE</a:t>
            </a:r>
            <a:endParaRPr lang="zh-CN" altLang="en-US" sz="4400" b="1" dirty="0">
              <a:solidFill>
                <a:srgbClr val="338942"/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3816E0CD-9019-4454-B09E-38A88A0C9EB0}"/>
              </a:ext>
            </a:extLst>
          </p:cNvPr>
          <p:cNvSpPr txBox="1"/>
          <p:nvPr/>
        </p:nvSpPr>
        <p:spPr>
          <a:xfrm>
            <a:off x="5450239" y="3493867"/>
            <a:ext cx="228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606853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6" grpId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AB8B383B-75DC-4732-ACBF-34331D758078}"/>
              </a:ext>
            </a:extLst>
          </p:cNvPr>
          <p:cNvSpPr/>
          <p:nvPr/>
        </p:nvSpPr>
        <p:spPr>
          <a:xfrm>
            <a:off x="1176658" y="2375671"/>
            <a:ext cx="1524000" cy="1524000"/>
          </a:xfrm>
          <a:prstGeom prst="ellipse">
            <a:avLst/>
          </a:prstGeom>
          <a:solidFill>
            <a:srgbClr val="33894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45CB89A1-273F-462F-92AF-C76D48312175}"/>
              </a:ext>
            </a:extLst>
          </p:cNvPr>
          <p:cNvSpPr/>
          <p:nvPr/>
        </p:nvSpPr>
        <p:spPr>
          <a:xfrm>
            <a:off x="1024258" y="2223271"/>
            <a:ext cx="1524000" cy="1524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81AD900-511E-432F-9A29-6489E8065AED}"/>
              </a:ext>
            </a:extLst>
          </p:cNvPr>
          <p:cNvSpPr txBox="1"/>
          <p:nvPr/>
        </p:nvSpPr>
        <p:spPr>
          <a:xfrm>
            <a:off x="1420290" y="2600550"/>
            <a:ext cx="10156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auhaus 93" panose="04030905020B02020C02" pitchFamily="82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A0809E3-773D-4845-A6FC-54DD6BA8CA79}"/>
              </a:ext>
            </a:extLst>
          </p:cNvPr>
          <p:cNvSpPr txBox="1"/>
          <p:nvPr/>
        </p:nvSpPr>
        <p:spPr>
          <a:xfrm>
            <a:off x="1127882" y="426352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2B4450ED-410C-4CC4-93BD-EA2AA6FA72C3}"/>
              </a:ext>
            </a:extLst>
          </p:cNvPr>
          <p:cNvSpPr/>
          <p:nvPr/>
        </p:nvSpPr>
        <p:spPr>
          <a:xfrm rot="20220613">
            <a:off x="4137416" y="2517811"/>
            <a:ext cx="1306113" cy="1306113"/>
          </a:xfrm>
          <a:prstGeom prst="rect">
            <a:avLst/>
          </a:prstGeom>
          <a:solidFill>
            <a:srgbClr val="F3B15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C44F2BA-6932-487F-81E1-5D7B359A574C}"/>
              </a:ext>
            </a:extLst>
          </p:cNvPr>
          <p:cNvSpPr/>
          <p:nvPr/>
        </p:nvSpPr>
        <p:spPr>
          <a:xfrm rot="20220613">
            <a:off x="3985016" y="2365411"/>
            <a:ext cx="1306113" cy="1306113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221EADD-CFD1-455F-A663-F06E8F375FEA}"/>
              </a:ext>
            </a:extLst>
          </p:cNvPr>
          <p:cNvSpPr txBox="1"/>
          <p:nvPr/>
        </p:nvSpPr>
        <p:spPr>
          <a:xfrm>
            <a:off x="4282626" y="2633746"/>
            <a:ext cx="10156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auhaus 93" panose="04030905020B02020C02" pitchFamily="82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8BFA27B-A771-4506-B48A-27F51CEA0859}"/>
              </a:ext>
            </a:extLst>
          </p:cNvPr>
          <p:cNvSpPr txBox="1"/>
          <p:nvPr/>
        </p:nvSpPr>
        <p:spPr>
          <a:xfrm>
            <a:off x="3934223" y="426352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6E34294F-EA0F-4298-99CA-CBA1C01D4345}"/>
              </a:ext>
            </a:extLst>
          </p:cNvPr>
          <p:cNvSpPr/>
          <p:nvPr/>
        </p:nvSpPr>
        <p:spPr>
          <a:xfrm>
            <a:off x="6841447" y="2241151"/>
            <a:ext cx="1944472" cy="165852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FD019890-B8C6-4BBA-A6D7-038901540A36}"/>
              </a:ext>
            </a:extLst>
          </p:cNvPr>
          <p:cNvSpPr/>
          <p:nvPr/>
        </p:nvSpPr>
        <p:spPr>
          <a:xfrm>
            <a:off x="6689047" y="2088751"/>
            <a:ext cx="1944472" cy="1658520"/>
          </a:xfrm>
          <a:prstGeom prst="triangle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DB721FC-41EB-4E68-83A3-F9C86B5D44C9}"/>
              </a:ext>
            </a:extLst>
          </p:cNvPr>
          <p:cNvSpPr txBox="1"/>
          <p:nvPr/>
        </p:nvSpPr>
        <p:spPr>
          <a:xfrm>
            <a:off x="7305837" y="2821710"/>
            <a:ext cx="10156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auhaus 93" panose="04030905020B02020C02" pitchFamily="82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2BC3F58-455F-47DE-96FF-E8CD3B6F3832}"/>
              </a:ext>
            </a:extLst>
          </p:cNvPr>
          <p:cNvSpPr txBox="1"/>
          <p:nvPr/>
        </p:nvSpPr>
        <p:spPr>
          <a:xfrm>
            <a:off x="6841447" y="434416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2" name="五边形 21">
            <a:extLst>
              <a:ext uri="{FF2B5EF4-FFF2-40B4-BE49-F238E27FC236}">
                <a16:creationId xmlns="" xmlns:a16="http://schemas.microsoft.com/office/drawing/2014/main" id="{6ACC23DD-2F5F-40D1-85DB-6F55C5387B8E}"/>
              </a:ext>
            </a:extLst>
          </p:cNvPr>
          <p:cNvSpPr/>
          <p:nvPr/>
        </p:nvSpPr>
        <p:spPr>
          <a:xfrm>
            <a:off x="9800188" y="2314618"/>
            <a:ext cx="1712499" cy="1658520"/>
          </a:xfrm>
          <a:prstGeom prst="pentagon">
            <a:avLst/>
          </a:prstGeom>
          <a:solidFill>
            <a:srgbClr val="2F6EA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五边形 19">
            <a:extLst>
              <a:ext uri="{FF2B5EF4-FFF2-40B4-BE49-F238E27FC236}">
                <a16:creationId xmlns="" xmlns:a16="http://schemas.microsoft.com/office/drawing/2014/main" id="{7FE5550E-5C76-41C7-A8FA-1811D191F356}"/>
              </a:ext>
            </a:extLst>
          </p:cNvPr>
          <p:cNvSpPr/>
          <p:nvPr/>
        </p:nvSpPr>
        <p:spPr>
          <a:xfrm>
            <a:off x="9647788" y="2162218"/>
            <a:ext cx="1712499" cy="1658520"/>
          </a:xfrm>
          <a:prstGeom prst="pentagon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D50E6688-D3BF-4A0F-9452-C8C0D2DD17A7}"/>
              </a:ext>
            </a:extLst>
          </p:cNvPr>
          <p:cNvSpPr txBox="1"/>
          <p:nvPr/>
        </p:nvSpPr>
        <p:spPr>
          <a:xfrm>
            <a:off x="10125080" y="2844001"/>
            <a:ext cx="10156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auhaus 93" panose="04030905020B02020C02" pitchFamily="82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5A6AC5F2-AB43-4510-A680-7BE5CE98C5F0}"/>
              </a:ext>
            </a:extLst>
          </p:cNvPr>
          <p:cNvSpPr txBox="1"/>
          <p:nvPr/>
        </p:nvSpPr>
        <p:spPr>
          <a:xfrm>
            <a:off x="9699553" y="430470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915CE036-F3E0-4841-A6C2-465F6D4797AA}"/>
              </a:ext>
            </a:extLst>
          </p:cNvPr>
          <p:cNvSpPr txBox="1"/>
          <p:nvPr/>
        </p:nvSpPr>
        <p:spPr>
          <a:xfrm>
            <a:off x="748739" y="496593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C2A2889-390E-4A4A-AE88-9980E47B6FA8}"/>
              </a:ext>
            </a:extLst>
          </p:cNvPr>
          <p:cNvSpPr txBox="1"/>
          <p:nvPr/>
        </p:nvSpPr>
        <p:spPr>
          <a:xfrm>
            <a:off x="748739" y="530300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B9492ECA-A47F-44D5-89DC-AF4DE7650B01}"/>
              </a:ext>
            </a:extLst>
          </p:cNvPr>
          <p:cNvSpPr txBox="1"/>
          <p:nvPr/>
        </p:nvSpPr>
        <p:spPr>
          <a:xfrm>
            <a:off x="3585332" y="494879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38977765-12FB-4E24-A42B-102F51A4E3DE}"/>
              </a:ext>
            </a:extLst>
          </p:cNvPr>
          <p:cNvSpPr txBox="1"/>
          <p:nvPr/>
        </p:nvSpPr>
        <p:spPr>
          <a:xfrm>
            <a:off x="3585332" y="528586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35BD868-1F9E-47BF-8984-66E359097ED4}"/>
              </a:ext>
            </a:extLst>
          </p:cNvPr>
          <p:cNvSpPr txBox="1"/>
          <p:nvPr/>
        </p:nvSpPr>
        <p:spPr>
          <a:xfrm>
            <a:off x="6421927" y="497481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BB85DFFD-AC74-46C0-91BA-2B57AAC4A413}"/>
              </a:ext>
            </a:extLst>
          </p:cNvPr>
          <p:cNvSpPr txBox="1"/>
          <p:nvPr/>
        </p:nvSpPr>
        <p:spPr>
          <a:xfrm>
            <a:off x="6421927" y="531188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CEF888C7-05F8-4ED6-BEAC-6CE47F48199D}"/>
              </a:ext>
            </a:extLst>
          </p:cNvPr>
          <p:cNvSpPr txBox="1"/>
          <p:nvPr/>
        </p:nvSpPr>
        <p:spPr>
          <a:xfrm>
            <a:off x="9258520" y="497481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12642115-BC3E-4A3C-8D51-B7C1F83590B8}"/>
              </a:ext>
            </a:extLst>
          </p:cNvPr>
          <p:cNvSpPr txBox="1"/>
          <p:nvPr/>
        </p:nvSpPr>
        <p:spPr>
          <a:xfrm>
            <a:off x="9258520" y="531188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413538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1" grpId="0"/>
      <p:bldP spid="12" grpId="0" animBg="1"/>
      <p:bldP spid="13" grpId="0" animBg="1"/>
      <p:bldP spid="14" grpId="0"/>
      <p:bldP spid="15" grpId="0"/>
      <p:bldP spid="16" grpId="0" animBg="1"/>
      <p:bldP spid="17" grpId="0" animBg="1"/>
      <p:bldP spid="18" grpId="0"/>
      <p:bldP spid="19" grpId="0"/>
      <p:bldP spid="22" grpId="0" animBg="1"/>
      <p:bldP spid="20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8">
            <a:extLst>
              <a:ext uri="{FF2B5EF4-FFF2-40B4-BE49-F238E27FC236}">
                <a16:creationId xmlns="" xmlns:a16="http://schemas.microsoft.com/office/drawing/2014/main" id="{2FA7F8AA-2A6D-48D5-84DF-E33C4F6FA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7337" y="2043888"/>
            <a:ext cx="7631648" cy="3664179"/>
          </a:xfrm>
          <a:prstGeom prst="rect">
            <a:avLst/>
          </a:prstGeom>
          <a:solidFill>
            <a:srgbClr val="FFFFFF"/>
          </a:solidFill>
          <a:ln w="25400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Picture 54">
            <a:extLst>
              <a:ext uri="{FF2B5EF4-FFF2-40B4-BE49-F238E27FC236}">
                <a16:creationId xmlns="" xmlns:a16="http://schemas.microsoft.com/office/drawing/2014/main" id="{893179FC-79AB-4B33-BA3C-8380B819E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5432" y="2148341"/>
            <a:ext cx="4058029" cy="4343400"/>
          </a:xfrm>
          <a:prstGeom prst="rect">
            <a:avLst/>
          </a:prstGeom>
          <a:noFill/>
          <a:ln>
            <a:noFill/>
          </a:ln>
          <a:effectLst>
            <a:outerShdw dist="228601" dir="4679996" sx="99001" sy="99001" algn="t" rotWithShape="0">
              <a:srgbClr val="000000">
                <a:alpha val="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直角三角形 3">
            <a:extLst>
              <a:ext uri="{FF2B5EF4-FFF2-40B4-BE49-F238E27FC236}">
                <a16:creationId xmlns="" xmlns:a16="http://schemas.microsoft.com/office/drawing/2014/main" id="{8FC55F2A-E18C-418D-A6E1-DCED9856BC63}"/>
              </a:ext>
            </a:extLst>
          </p:cNvPr>
          <p:cNvSpPr>
            <a:spLocks/>
          </p:cNvSpPr>
          <p:nvPr/>
        </p:nvSpPr>
        <p:spPr bwMode="auto">
          <a:xfrm rot="21354880">
            <a:off x="8433206" y="2597516"/>
            <a:ext cx="1625684" cy="1637016"/>
          </a:xfrm>
          <a:custGeom>
            <a:avLst/>
            <a:gdLst>
              <a:gd name="T0" fmla="*/ 0 w 2505824"/>
              <a:gd name="T1" fmla="*/ 168231 h 2522400"/>
              <a:gd name="T2" fmla="*/ 2502081 w 2505824"/>
              <a:gd name="T3" fmla="*/ 2523085 h 2522400"/>
              <a:gd name="T4" fmla="*/ 1333140 w 2505824"/>
              <a:gd name="T5" fmla="*/ 0 h 2522400"/>
              <a:gd name="T6" fmla="*/ 0 w 2505824"/>
              <a:gd name="T7" fmla="*/ 168231 h 25224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05824" h="2522400">
                <a:moveTo>
                  <a:pt x="0" y="168186"/>
                </a:moveTo>
                <a:lnTo>
                  <a:pt x="2505824" y="2522400"/>
                </a:lnTo>
                <a:lnTo>
                  <a:pt x="1335135" y="0"/>
                </a:lnTo>
                <a:lnTo>
                  <a:pt x="0" y="168186"/>
                </a:lnTo>
                <a:close/>
              </a:path>
            </a:pathLst>
          </a:custGeom>
          <a:solidFill>
            <a:srgbClr val="F3B1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/>
          </a:p>
        </p:txBody>
      </p:sp>
      <p:sp>
        <p:nvSpPr>
          <p:cNvPr id="11" name="直角三角形 3">
            <a:extLst>
              <a:ext uri="{FF2B5EF4-FFF2-40B4-BE49-F238E27FC236}">
                <a16:creationId xmlns="" xmlns:a16="http://schemas.microsoft.com/office/drawing/2014/main" id="{EA17672E-857B-4393-A12D-3668DFEBD6CA}"/>
              </a:ext>
            </a:extLst>
          </p:cNvPr>
          <p:cNvSpPr>
            <a:spLocks/>
          </p:cNvSpPr>
          <p:nvPr/>
        </p:nvSpPr>
        <p:spPr bwMode="auto">
          <a:xfrm>
            <a:off x="8388906" y="2769562"/>
            <a:ext cx="1713253" cy="1621563"/>
          </a:xfrm>
          <a:custGeom>
            <a:avLst/>
            <a:gdLst>
              <a:gd name="T0" fmla="*/ 1348351 w 2639568"/>
              <a:gd name="T1" fmla="*/ 2499549 h 2498519"/>
              <a:gd name="T2" fmla="*/ 0 w 2639568"/>
              <a:gd name="T3" fmla="*/ 0 h 2498519"/>
              <a:gd name="T4" fmla="*/ 2641793 w 2639568"/>
              <a:gd name="T5" fmla="*/ 2145836 h 2498519"/>
              <a:gd name="T6" fmla="*/ 1348351 w 2639568"/>
              <a:gd name="T7" fmla="*/ 2499549 h 24985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39568" h="2498519">
                <a:moveTo>
                  <a:pt x="1347216" y="2498519"/>
                </a:moveTo>
                <a:lnTo>
                  <a:pt x="0" y="0"/>
                </a:lnTo>
                <a:lnTo>
                  <a:pt x="2639568" y="2144951"/>
                </a:lnTo>
                <a:lnTo>
                  <a:pt x="1347216" y="2498519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矩形: 圆角 15">
            <a:extLst>
              <a:ext uri="{FF2B5EF4-FFF2-40B4-BE49-F238E27FC236}">
                <a16:creationId xmlns="" xmlns:a16="http://schemas.microsoft.com/office/drawing/2014/main" id="{3112BB1F-1A43-4A13-A808-6624830A1959}"/>
              </a:ext>
            </a:extLst>
          </p:cNvPr>
          <p:cNvSpPr/>
          <p:nvPr/>
        </p:nvSpPr>
        <p:spPr>
          <a:xfrm>
            <a:off x="3885402" y="1755418"/>
            <a:ext cx="2502876" cy="872094"/>
          </a:xfrm>
          <a:prstGeom prst="roundRect">
            <a:avLst>
              <a:gd name="adj" fmla="val 50000"/>
            </a:avLst>
          </a:prstGeom>
          <a:solidFill>
            <a:srgbClr val="338942"/>
          </a:solidFill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3A5DC251-89D4-4ABE-8BEE-3C6C40A7B96B}"/>
              </a:ext>
            </a:extLst>
          </p:cNvPr>
          <p:cNvSpPr/>
          <p:nvPr/>
        </p:nvSpPr>
        <p:spPr>
          <a:xfrm>
            <a:off x="3708740" y="1607841"/>
            <a:ext cx="2502876" cy="872094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C4828D3-5FAB-4FB7-9165-F263DB3370FA}"/>
              </a:ext>
            </a:extLst>
          </p:cNvPr>
          <p:cNvSpPr txBox="1"/>
          <p:nvPr/>
        </p:nvSpPr>
        <p:spPr>
          <a:xfrm>
            <a:off x="3988599" y="1914667"/>
            <a:ext cx="3730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8EB2A5C1-B6FC-40F5-8D6F-858BB4255030}"/>
              </a:ext>
            </a:extLst>
          </p:cNvPr>
          <p:cNvSpPr/>
          <p:nvPr/>
        </p:nvSpPr>
        <p:spPr>
          <a:xfrm>
            <a:off x="1947985" y="2965964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5803428-1F02-40B6-8B4E-05A788B04D10}"/>
              </a:ext>
            </a:extLst>
          </p:cNvPr>
          <p:cNvSpPr txBox="1"/>
          <p:nvPr/>
        </p:nvSpPr>
        <p:spPr>
          <a:xfrm>
            <a:off x="2342513" y="2915982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4DE6C8CC-05DB-41CB-A046-4B96F9365879}"/>
              </a:ext>
            </a:extLst>
          </p:cNvPr>
          <p:cNvSpPr/>
          <p:nvPr/>
        </p:nvSpPr>
        <p:spPr>
          <a:xfrm>
            <a:off x="1947985" y="3614064"/>
            <a:ext cx="303766" cy="303766"/>
          </a:xfrm>
          <a:prstGeom prst="ellipse">
            <a:avLst/>
          </a:prstGeom>
          <a:noFill/>
          <a:ln w="76200">
            <a:solidFill>
              <a:srgbClr val="F3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F49908B-7A9B-4FC0-8D3B-D445A822960C}"/>
              </a:ext>
            </a:extLst>
          </p:cNvPr>
          <p:cNvSpPr txBox="1"/>
          <p:nvPr/>
        </p:nvSpPr>
        <p:spPr>
          <a:xfrm>
            <a:off x="2342513" y="3564082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F4303051-EC51-489B-AAD8-CC0B2305E966}"/>
              </a:ext>
            </a:extLst>
          </p:cNvPr>
          <p:cNvSpPr/>
          <p:nvPr/>
        </p:nvSpPr>
        <p:spPr>
          <a:xfrm>
            <a:off x="1978691" y="4262164"/>
            <a:ext cx="303766" cy="303766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FD67E7AE-C3D7-403F-ABF9-9248FE692B4E}"/>
              </a:ext>
            </a:extLst>
          </p:cNvPr>
          <p:cNvSpPr txBox="1"/>
          <p:nvPr/>
        </p:nvSpPr>
        <p:spPr>
          <a:xfrm>
            <a:off x="2373219" y="4212182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9FEA23A0-2C4B-442D-9F4F-4873D992FC6B}"/>
              </a:ext>
            </a:extLst>
          </p:cNvPr>
          <p:cNvSpPr/>
          <p:nvPr/>
        </p:nvSpPr>
        <p:spPr>
          <a:xfrm>
            <a:off x="1978691" y="4980008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3635EF0E-6419-41D7-98A7-F5225304954D}"/>
              </a:ext>
            </a:extLst>
          </p:cNvPr>
          <p:cNvSpPr txBox="1"/>
          <p:nvPr/>
        </p:nvSpPr>
        <p:spPr>
          <a:xfrm>
            <a:off x="2373219" y="4930026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</p:spTree>
    <p:extLst>
      <p:ext uri="{BB962C8B-B14F-4D97-AF65-F5344CB8AC3E}">
        <p14:creationId xmlns:p14="http://schemas.microsoft.com/office/powerpoint/2010/main" val="324278232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" name="图表 19">
            <a:extLst>
              <a:ext uri="{FF2B5EF4-FFF2-40B4-BE49-F238E27FC236}">
                <a16:creationId xmlns="" xmlns:a16="http://schemas.microsoft.com/office/drawing/2014/main" id="{118D65BA-19D0-4797-B90B-CA710FF2FC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4838512"/>
              </p:ext>
            </p:extLst>
          </p:nvPr>
        </p:nvGraphicFramePr>
        <p:xfrm>
          <a:off x="1999836" y="2351245"/>
          <a:ext cx="10353675" cy="2422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C4F919BB-28BA-410C-8BA2-34CD77538F7D}"/>
              </a:ext>
            </a:extLst>
          </p:cNvPr>
          <p:cNvSpPr/>
          <p:nvPr/>
        </p:nvSpPr>
        <p:spPr>
          <a:xfrm>
            <a:off x="5993928" y="1566525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5BAB1995-461A-495C-849D-CA4EA596AA28}"/>
              </a:ext>
            </a:extLst>
          </p:cNvPr>
          <p:cNvSpPr/>
          <p:nvPr/>
        </p:nvSpPr>
        <p:spPr>
          <a:xfrm>
            <a:off x="2093595" y="5357751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2F8438D9-C627-4F4E-B36A-84A1ACBAE06F}"/>
              </a:ext>
            </a:extLst>
          </p:cNvPr>
          <p:cNvSpPr txBox="1"/>
          <p:nvPr/>
        </p:nvSpPr>
        <p:spPr>
          <a:xfrm>
            <a:off x="6485637" y="151835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D604D743-273D-492F-8327-5635E86A8FD7}"/>
              </a:ext>
            </a:extLst>
          </p:cNvPr>
          <p:cNvSpPr txBox="1"/>
          <p:nvPr/>
        </p:nvSpPr>
        <p:spPr>
          <a:xfrm>
            <a:off x="2647808" y="5357751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</p:spTree>
    <p:extLst>
      <p:ext uri="{BB962C8B-B14F-4D97-AF65-F5344CB8AC3E}">
        <p14:creationId xmlns:p14="http://schemas.microsoft.com/office/powerpoint/2010/main" val="184569336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Sub>
          <a:bldChart bld="category"/>
        </p:bldSub>
      </p:bldGraphic>
      <p:bldP spid="21" grpId="0" animBg="1"/>
      <p:bldP spid="22" grpId="0" animBg="1"/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4" name="图表 13">
            <a:extLst>
              <a:ext uri="{FF2B5EF4-FFF2-40B4-BE49-F238E27FC236}">
                <a16:creationId xmlns="" xmlns:a16="http://schemas.microsoft.com/office/drawing/2014/main" id="{57404EE8-442E-4270-80CE-4E48019EEE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76280"/>
              </p:ext>
            </p:extLst>
          </p:nvPr>
        </p:nvGraphicFramePr>
        <p:xfrm>
          <a:off x="1279765" y="1913121"/>
          <a:ext cx="5232388" cy="3871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椭圆 8">
            <a:extLst>
              <a:ext uri="{FF2B5EF4-FFF2-40B4-BE49-F238E27FC236}">
                <a16:creationId xmlns="" xmlns:a16="http://schemas.microsoft.com/office/drawing/2014/main" id="{4323D0D8-8B2F-4588-AA71-C5B6B7CFB026}"/>
              </a:ext>
            </a:extLst>
          </p:cNvPr>
          <p:cNvSpPr/>
          <p:nvPr/>
        </p:nvSpPr>
        <p:spPr>
          <a:xfrm>
            <a:off x="7148970" y="2842035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0CDEE271-E1A2-4D7D-B690-43F3D04E9CC7}"/>
              </a:ext>
            </a:extLst>
          </p:cNvPr>
          <p:cNvSpPr/>
          <p:nvPr/>
        </p:nvSpPr>
        <p:spPr>
          <a:xfrm>
            <a:off x="7574204" y="2323584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B5AC460-F5E9-4357-9E5E-AF42610E4E6A}"/>
              </a:ext>
            </a:extLst>
          </p:cNvPr>
          <p:cNvSpPr txBox="1"/>
          <p:nvPr/>
        </p:nvSpPr>
        <p:spPr>
          <a:xfrm>
            <a:off x="7574204" y="1682288"/>
            <a:ext cx="3730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2676156-2B13-4974-AC50-1F3B77831177}"/>
              </a:ext>
            </a:extLst>
          </p:cNvPr>
          <p:cNvSpPr txBox="1"/>
          <p:nvPr/>
        </p:nvSpPr>
        <p:spPr>
          <a:xfrm>
            <a:off x="7543498" y="279205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9AAC010-8479-483F-B2EC-8C80C9308E5A}"/>
              </a:ext>
            </a:extLst>
          </p:cNvPr>
          <p:cNvSpPr/>
          <p:nvPr/>
        </p:nvSpPr>
        <p:spPr>
          <a:xfrm>
            <a:off x="7148970" y="3490135"/>
            <a:ext cx="303766" cy="303766"/>
          </a:xfrm>
          <a:prstGeom prst="ellipse">
            <a:avLst/>
          </a:prstGeom>
          <a:noFill/>
          <a:ln w="76200">
            <a:solidFill>
              <a:srgbClr val="F3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9B55479-8092-4A02-AAED-12F19C4ACCC0}"/>
              </a:ext>
            </a:extLst>
          </p:cNvPr>
          <p:cNvSpPr txBox="1"/>
          <p:nvPr/>
        </p:nvSpPr>
        <p:spPr>
          <a:xfrm>
            <a:off x="7543498" y="344015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7A3771A7-8E8B-417E-BF5A-BA873F6DCB37}"/>
              </a:ext>
            </a:extLst>
          </p:cNvPr>
          <p:cNvSpPr/>
          <p:nvPr/>
        </p:nvSpPr>
        <p:spPr>
          <a:xfrm>
            <a:off x="7179676" y="4138235"/>
            <a:ext cx="303766" cy="303766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B832FDB-8B8A-409B-98C6-0580255B15FD}"/>
              </a:ext>
            </a:extLst>
          </p:cNvPr>
          <p:cNvSpPr txBox="1"/>
          <p:nvPr/>
        </p:nvSpPr>
        <p:spPr>
          <a:xfrm>
            <a:off x="7574204" y="408825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C144A9FB-DEF9-4A68-9D37-C9C46A4A0097}"/>
              </a:ext>
            </a:extLst>
          </p:cNvPr>
          <p:cNvSpPr/>
          <p:nvPr/>
        </p:nvSpPr>
        <p:spPr>
          <a:xfrm>
            <a:off x="7179676" y="4856079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05E4FA62-6747-47DB-99CD-EC33AB5BC22E}"/>
              </a:ext>
            </a:extLst>
          </p:cNvPr>
          <p:cNvSpPr txBox="1"/>
          <p:nvPr/>
        </p:nvSpPr>
        <p:spPr>
          <a:xfrm>
            <a:off x="7574204" y="4806097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</a:p>
        </p:txBody>
      </p:sp>
    </p:spTree>
    <p:extLst>
      <p:ext uri="{BB962C8B-B14F-4D97-AF65-F5344CB8AC3E}">
        <p14:creationId xmlns:p14="http://schemas.microsoft.com/office/powerpoint/2010/main" val="333144448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Sub>
          <a:bldChart bld="categoryEl"/>
        </p:bldSub>
      </p:bldGraphic>
      <p:bldP spid="9" grpId="0" animBg="1"/>
      <p:bldP spid="10" grpId="0" animBg="1"/>
      <p:bldP spid="7" grpId="0"/>
      <p:bldP spid="11" grpId="0"/>
      <p:bldP spid="13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CD96793D-949E-4C86-99B2-73948094C047}"/>
              </a:ext>
            </a:extLst>
          </p:cNvPr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D3C2F6F-1970-45E3-A862-6683EE6BC7EC}"/>
              </a:ext>
            </a:extLst>
          </p:cNvPr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E4E5EF04-C865-4EC7-91BF-02E353FCB235}"/>
              </a:ext>
            </a:extLst>
          </p:cNvPr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01AA20-1D41-4AAB-8258-6B0809DE7F22}"/>
              </a:ext>
            </a:extLst>
          </p:cNvPr>
          <p:cNvSpPr txBox="1"/>
          <p:nvPr/>
        </p:nvSpPr>
        <p:spPr>
          <a:xfrm>
            <a:off x="1644341" y="401402"/>
            <a:ext cx="2486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空心弧 6">
            <a:extLst>
              <a:ext uri="{FF2B5EF4-FFF2-40B4-BE49-F238E27FC236}">
                <a16:creationId xmlns="" xmlns:a16="http://schemas.microsoft.com/office/drawing/2014/main" id="{0FE01406-4F69-470A-8391-12A1749FC14D}"/>
              </a:ext>
            </a:extLst>
          </p:cNvPr>
          <p:cNvSpPr/>
          <p:nvPr/>
        </p:nvSpPr>
        <p:spPr>
          <a:xfrm rot="16200000" flipV="1">
            <a:off x="2011780" y="2099807"/>
            <a:ext cx="2073408" cy="2073408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>
            <a:extLst>
              <a:ext uri="{FF2B5EF4-FFF2-40B4-BE49-F238E27FC236}">
                <a16:creationId xmlns="" xmlns:a16="http://schemas.microsoft.com/office/drawing/2014/main" id="{CFEED744-A386-4B66-9968-98929585C1E6}"/>
              </a:ext>
            </a:extLst>
          </p:cNvPr>
          <p:cNvSpPr/>
          <p:nvPr/>
        </p:nvSpPr>
        <p:spPr>
          <a:xfrm rot="16200000" flipV="1">
            <a:off x="2011780" y="2099807"/>
            <a:ext cx="2073408" cy="2073408"/>
          </a:xfrm>
          <a:prstGeom prst="blockArc">
            <a:avLst>
              <a:gd name="adj1" fmla="val 1785573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935F584-D7ED-4924-BF4D-0E41D9A1A19C}"/>
              </a:ext>
            </a:extLst>
          </p:cNvPr>
          <p:cNvSpPr txBox="1"/>
          <p:nvPr/>
        </p:nvSpPr>
        <p:spPr>
          <a:xfrm>
            <a:off x="2384749" y="2607082"/>
            <a:ext cx="1389156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6000" dirty="0">
                <a:latin typeface="Segoe UI Light"/>
                <a:cs typeface="Segoe UI Light"/>
              </a:rPr>
              <a:t>87</a:t>
            </a:r>
            <a:r>
              <a:rPr kumimoji="1" lang="en-US" altLang="zh-CN" sz="2400" dirty="0">
                <a:latin typeface="Segoe UI Light"/>
                <a:cs typeface="Segoe UI Light"/>
              </a:rPr>
              <a:t>%</a:t>
            </a:r>
            <a:endParaRPr kumimoji="1" lang="zh-CN" altLang="en-US" sz="2400" dirty="0">
              <a:latin typeface="Segoe UI Light"/>
              <a:cs typeface="Segoe UI Light"/>
            </a:endParaRPr>
          </a:p>
        </p:txBody>
      </p:sp>
      <p:sp>
        <p:nvSpPr>
          <p:cNvPr id="10" name="空心弧 9">
            <a:extLst>
              <a:ext uri="{FF2B5EF4-FFF2-40B4-BE49-F238E27FC236}">
                <a16:creationId xmlns="" xmlns:a16="http://schemas.microsoft.com/office/drawing/2014/main" id="{A3A6734D-1689-4160-BE81-B8C683B730CA}"/>
              </a:ext>
            </a:extLst>
          </p:cNvPr>
          <p:cNvSpPr/>
          <p:nvPr/>
        </p:nvSpPr>
        <p:spPr>
          <a:xfrm rot="16200000" flipV="1">
            <a:off x="5206879" y="2099807"/>
            <a:ext cx="2073408" cy="2073408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空心弧 10">
            <a:extLst>
              <a:ext uri="{FF2B5EF4-FFF2-40B4-BE49-F238E27FC236}">
                <a16:creationId xmlns="" xmlns:a16="http://schemas.microsoft.com/office/drawing/2014/main" id="{0E80CF22-E5FD-4C62-8F49-DCF0AF633120}"/>
              </a:ext>
            </a:extLst>
          </p:cNvPr>
          <p:cNvSpPr/>
          <p:nvPr/>
        </p:nvSpPr>
        <p:spPr>
          <a:xfrm rot="16200000" flipV="1">
            <a:off x="5206879" y="2099807"/>
            <a:ext cx="2073408" cy="2073408"/>
          </a:xfrm>
          <a:prstGeom prst="blockArc">
            <a:avLst>
              <a:gd name="adj1" fmla="val 1535086"/>
              <a:gd name="adj2" fmla="val 13411"/>
              <a:gd name="adj3" fmla="val 4880"/>
            </a:avLst>
          </a:prstGeom>
          <a:solidFill>
            <a:srgbClr val="0141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9EF159F-7A74-41A0-8F9A-A5B801E172CB}"/>
              </a:ext>
            </a:extLst>
          </p:cNvPr>
          <p:cNvSpPr txBox="1"/>
          <p:nvPr/>
        </p:nvSpPr>
        <p:spPr>
          <a:xfrm>
            <a:off x="5579849" y="2607082"/>
            <a:ext cx="1389156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6000" dirty="0">
                <a:latin typeface="Segoe UI Light"/>
                <a:cs typeface="Segoe UI Light"/>
              </a:rPr>
              <a:t>90</a:t>
            </a:r>
            <a:r>
              <a:rPr kumimoji="1" lang="en-US" altLang="zh-CN" sz="2400" dirty="0">
                <a:latin typeface="Segoe UI Light"/>
                <a:cs typeface="Segoe UI Light"/>
              </a:rPr>
              <a:t>%</a:t>
            </a:r>
            <a:endParaRPr kumimoji="1" lang="zh-CN" altLang="en-US" sz="2400" dirty="0">
              <a:latin typeface="Segoe UI Light"/>
              <a:cs typeface="Segoe UI Light"/>
            </a:endParaRPr>
          </a:p>
        </p:txBody>
      </p:sp>
      <p:sp>
        <p:nvSpPr>
          <p:cNvPr id="13" name="空心弧 12">
            <a:extLst>
              <a:ext uri="{FF2B5EF4-FFF2-40B4-BE49-F238E27FC236}">
                <a16:creationId xmlns="" xmlns:a16="http://schemas.microsoft.com/office/drawing/2014/main" id="{69A43138-93FB-4923-B60C-7AC133318E45}"/>
              </a:ext>
            </a:extLst>
          </p:cNvPr>
          <p:cNvSpPr/>
          <p:nvPr/>
        </p:nvSpPr>
        <p:spPr>
          <a:xfrm rot="16200000" flipV="1">
            <a:off x="8401978" y="2099807"/>
            <a:ext cx="2073408" cy="2073408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>
            <a:extLst>
              <a:ext uri="{FF2B5EF4-FFF2-40B4-BE49-F238E27FC236}">
                <a16:creationId xmlns="" xmlns:a16="http://schemas.microsoft.com/office/drawing/2014/main" id="{E9AD2CAB-B454-4AC8-9E69-D94D14B3A150}"/>
              </a:ext>
            </a:extLst>
          </p:cNvPr>
          <p:cNvSpPr/>
          <p:nvPr/>
        </p:nvSpPr>
        <p:spPr>
          <a:xfrm rot="16200000" flipV="1">
            <a:off x="8401978" y="2099807"/>
            <a:ext cx="2073408" cy="2073408"/>
          </a:xfrm>
          <a:prstGeom prst="blockArc">
            <a:avLst>
              <a:gd name="adj1" fmla="val 5385050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DE6CBE9-834F-4BBE-94B6-822E2E21302A}"/>
              </a:ext>
            </a:extLst>
          </p:cNvPr>
          <p:cNvSpPr txBox="1"/>
          <p:nvPr/>
        </p:nvSpPr>
        <p:spPr>
          <a:xfrm>
            <a:off x="8774947" y="2607082"/>
            <a:ext cx="1389156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6000" dirty="0">
                <a:latin typeface="Segoe UI Light"/>
                <a:cs typeface="Segoe UI Light"/>
              </a:rPr>
              <a:t>75</a:t>
            </a:r>
            <a:r>
              <a:rPr kumimoji="1" lang="en-US" altLang="zh-CN" sz="2400" dirty="0">
                <a:latin typeface="Segoe UI Light"/>
                <a:cs typeface="Segoe UI Light"/>
              </a:rPr>
              <a:t>%</a:t>
            </a:r>
            <a:endParaRPr kumimoji="1" lang="zh-CN" altLang="en-US" sz="2400" dirty="0">
              <a:latin typeface="Segoe UI Light"/>
              <a:cs typeface="Segoe UI Ligh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713F15C-1D79-41A9-BB80-3FEE9B6ABC43}"/>
              </a:ext>
            </a:extLst>
          </p:cNvPr>
          <p:cNvSpPr txBox="1"/>
          <p:nvPr/>
        </p:nvSpPr>
        <p:spPr>
          <a:xfrm>
            <a:off x="2110949" y="454896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9CCA3AE-DD4A-420F-A737-8EA2B8DD6B94}"/>
              </a:ext>
            </a:extLst>
          </p:cNvPr>
          <p:cNvSpPr txBox="1"/>
          <p:nvPr/>
        </p:nvSpPr>
        <p:spPr>
          <a:xfrm>
            <a:off x="1731806" y="525137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38D7CF2-2908-4725-BA1D-63D579B8669F}"/>
              </a:ext>
            </a:extLst>
          </p:cNvPr>
          <p:cNvSpPr txBox="1"/>
          <p:nvPr/>
        </p:nvSpPr>
        <p:spPr>
          <a:xfrm>
            <a:off x="1731806" y="558844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AB4062D-AE7B-4725-B41C-4C84CC7A78FB}"/>
              </a:ext>
            </a:extLst>
          </p:cNvPr>
          <p:cNvSpPr txBox="1"/>
          <p:nvPr/>
        </p:nvSpPr>
        <p:spPr>
          <a:xfrm>
            <a:off x="5398326" y="457400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3B04F0BC-FDC0-4C5C-B704-B894440D2217}"/>
              </a:ext>
            </a:extLst>
          </p:cNvPr>
          <p:cNvSpPr txBox="1"/>
          <p:nvPr/>
        </p:nvSpPr>
        <p:spPr>
          <a:xfrm>
            <a:off x="5019183" y="527641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17781B38-E352-470E-90F6-2E5CD755C2E8}"/>
              </a:ext>
            </a:extLst>
          </p:cNvPr>
          <p:cNvSpPr txBox="1"/>
          <p:nvPr/>
        </p:nvSpPr>
        <p:spPr>
          <a:xfrm>
            <a:off x="5019183" y="561348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80AB28E-685D-4F3D-9DFD-17417AA876AE}"/>
              </a:ext>
            </a:extLst>
          </p:cNvPr>
          <p:cNvSpPr txBox="1"/>
          <p:nvPr/>
        </p:nvSpPr>
        <p:spPr>
          <a:xfrm>
            <a:off x="8627995" y="454896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00D96423-7967-4337-8527-162E4A0BA2A0}"/>
              </a:ext>
            </a:extLst>
          </p:cNvPr>
          <p:cNvSpPr txBox="1"/>
          <p:nvPr/>
        </p:nvSpPr>
        <p:spPr>
          <a:xfrm>
            <a:off x="8248852" y="525137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A44F99AC-E93C-4D02-8DE9-2CC596C2C994}"/>
              </a:ext>
            </a:extLst>
          </p:cNvPr>
          <p:cNvSpPr txBox="1"/>
          <p:nvPr/>
        </p:nvSpPr>
        <p:spPr>
          <a:xfrm>
            <a:off x="8248852" y="558844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782338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  <p:bldP spid="22" grpId="0"/>
      <p:bldP spid="23" grpId="0"/>
      <p:bldP spid="24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DA26AD6-C3F9-4938-A100-97ABB8A418B3}"/>
              </a:ext>
            </a:extLst>
          </p:cNvPr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CFAF4B66-D72D-4E86-8669-5CB6D37B29DB}"/>
              </a:ext>
            </a:extLst>
          </p:cNvPr>
          <p:cNvSpPr/>
          <p:nvPr/>
        </p:nvSpPr>
        <p:spPr>
          <a:xfrm>
            <a:off x="3297952" y="2382284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03722F97-EFD2-4C1C-A485-AC3F00706CE3}"/>
              </a:ext>
            </a:extLst>
          </p:cNvPr>
          <p:cNvSpPr/>
          <p:nvPr/>
        </p:nvSpPr>
        <p:spPr>
          <a:xfrm>
            <a:off x="8878880" y="4854440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>
            <a:extLst>
              <a:ext uri="{FF2B5EF4-FFF2-40B4-BE49-F238E27FC236}">
                <a16:creationId xmlns="" xmlns:a16="http://schemas.microsoft.com/office/drawing/2014/main" id="{3E90C21C-FBC9-42A7-8E81-BCCBF1F8E9C9}"/>
              </a:ext>
            </a:extLst>
          </p:cNvPr>
          <p:cNvSpPr/>
          <p:nvPr/>
        </p:nvSpPr>
        <p:spPr>
          <a:xfrm rot="1924931" flipV="1">
            <a:off x="8994981" y="1495147"/>
            <a:ext cx="533400" cy="590550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5A48971E-3236-49E1-AF6C-52D6E1088842}"/>
              </a:ext>
            </a:extLst>
          </p:cNvPr>
          <p:cNvSpPr/>
          <p:nvPr/>
        </p:nvSpPr>
        <p:spPr>
          <a:xfrm>
            <a:off x="9761733" y="1982234"/>
            <a:ext cx="400050" cy="4000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118254D-1C0A-428F-94AF-4CC5A30A4763}"/>
              </a:ext>
            </a:extLst>
          </p:cNvPr>
          <p:cNvSpPr/>
          <p:nvPr/>
        </p:nvSpPr>
        <p:spPr>
          <a:xfrm>
            <a:off x="3393372" y="4078642"/>
            <a:ext cx="476250" cy="476250"/>
          </a:xfrm>
          <a:prstGeom prst="rect">
            <a:avLst/>
          </a:prstGeom>
          <a:solidFill>
            <a:srgbClr val="F3B1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331F33D6-F8BD-47EE-9C8C-93CE94D4A381}"/>
              </a:ext>
            </a:extLst>
          </p:cNvPr>
          <p:cNvSpPr/>
          <p:nvPr/>
        </p:nvSpPr>
        <p:spPr>
          <a:xfrm>
            <a:off x="4555902" y="1435245"/>
            <a:ext cx="3431471" cy="3431471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空心弧 12">
            <a:extLst>
              <a:ext uri="{FF2B5EF4-FFF2-40B4-BE49-F238E27FC236}">
                <a16:creationId xmlns="" xmlns:a16="http://schemas.microsoft.com/office/drawing/2014/main" id="{F71873A7-C829-4145-8C50-84C7B7A55C26}"/>
              </a:ext>
            </a:extLst>
          </p:cNvPr>
          <p:cNvSpPr/>
          <p:nvPr/>
        </p:nvSpPr>
        <p:spPr>
          <a:xfrm rot="15980816">
            <a:off x="2072688" y="4635492"/>
            <a:ext cx="628242" cy="795962"/>
          </a:xfrm>
          <a:prstGeom prst="blockArc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>
            <a:extLst>
              <a:ext uri="{FF2B5EF4-FFF2-40B4-BE49-F238E27FC236}">
                <a16:creationId xmlns="" xmlns:a16="http://schemas.microsoft.com/office/drawing/2014/main" id="{1B9B7F35-3457-4A16-B6DA-F920C8938535}"/>
              </a:ext>
            </a:extLst>
          </p:cNvPr>
          <p:cNvSpPr/>
          <p:nvPr/>
        </p:nvSpPr>
        <p:spPr>
          <a:xfrm rot="12510002">
            <a:off x="10382500" y="4836366"/>
            <a:ext cx="577894" cy="1071895"/>
          </a:xfrm>
          <a:prstGeom prst="diagStripe">
            <a:avLst/>
          </a:prstGeom>
          <a:solidFill>
            <a:srgbClr val="F3B1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十字形 14">
            <a:extLst>
              <a:ext uri="{FF2B5EF4-FFF2-40B4-BE49-F238E27FC236}">
                <a16:creationId xmlns="" xmlns:a16="http://schemas.microsoft.com/office/drawing/2014/main" id="{3B39B6D6-D8D5-4AFB-8284-25B5CD40E247}"/>
              </a:ext>
            </a:extLst>
          </p:cNvPr>
          <p:cNvSpPr/>
          <p:nvPr/>
        </p:nvSpPr>
        <p:spPr>
          <a:xfrm>
            <a:off x="1969622" y="1435245"/>
            <a:ext cx="577894" cy="577894"/>
          </a:xfrm>
          <a:prstGeom prst="plus">
            <a:avLst>
              <a:gd name="adj" fmla="val 48075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8FC996F-BCF7-44BD-8440-00474298B773}"/>
              </a:ext>
            </a:extLst>
          </p:cNvPr>
          <p:cNvSpPr txBox="1"/>
          <p:nvPr/>
        </p:nvSpPr>
        <p:spPr>
          <a:xfrm>
            <a:off x="4848946" y="2561317"/>
            <a:ext cx="3584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Abadi" panose="020B0604020104020204" pitchFamily="34" charset="0"/>
                <a:ea typeface="微软雅黑" panose="020B0503020204020204" pitchFamily="34" charset="-122"/>
              </a:rPr>
              <a:t>PART </a:t>
            </a:r>
            <a:r>
              <a:rPr lang="en-US" altLang="zh-CN" sz="4800" b="1" dirty="0">
                <a:solidFill>
                  <a:srgbClr val="338942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TWO</a:t>
            </a:r>
            <a:endParaRPr lang="zh-CN" altLang="en-US" sz="4400" b="1" dirty="0">
              <a:solidFill>
                <a:srgbClr val="338942"/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3816E0CD-9019-4454-B09E-38A88A0C9EB0}"/>
              </a:ext>
            </a:extLst>
          </p:cNvPr>
          <p:cNvSpPr txBox="1"/>
          <p:nvPr/>
        </p:nvSpPr>
        <p:spPr>
          <a:xfrm>
            <a:off x="5412139" y="3465687"/>
            <a:ext cx="228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860091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6" grpId="1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3DFC8EC-F698-4635-B0E2-30DD3FD69A3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1"/>
</p:tagLst>
</file>

<file path=ppt/theme/theme1.xml><?xml version="1.0" encoding="utf-8"?>
<a:theme xmlns:a="http://schemas.openxmlformats.org/drawingml/2006/main" name="第一PPT，www.1ppt.com">
  <a:themeElements>
    <a:clrScheme name="自定义 1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1246</Words>
  <Application>Microsoft Office PowerPoint</Application>
  <PresentationFormat>自定义</PresentationFormat>
  <Paragraphs>227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MBE卡通小清新</dc:title>
  <dc:creator>第一PPT</dc:creator>
  <cp:keywords>www.1ppt.com</cp:keywords>
  <dc:description>第一PPT，www.1ppt.com</dc:description>
  <cp:lastModifiedBy>Windows User</cp:lastModifiedBy>
  <cp:revision>317</cp:revision>
  <dcterms:created xsi:type="dcterms:W3CDTF">2017-08-18T03:02:00Z</dcterms:created>
  <dcterms:modified xsi:type="dcterms:W3CDTF">2018-07-20T00:35:02Z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