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2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44" r:id="rId2"/>
  </p:sldMasterIdLst>
  <p:notesMasterIdLst>
    <p:notesMasterId r:id="rId25"/>
  </p:notesMasterIdLst>
  <p:handoutMasterIdLst>
    <p:handoutMasterId r:id="rId26"/>
  </p:handoutMasterIdLst>
  <p:sldIdLst>
    <p:sldId id="256" r:id="rId3"/>
    <p:sldId id="257" r:id="rId4"/>
    <p:sldId id="258" r:id="rId5"/>
    <p:sldId id="263" r:id="rId6"/>
    <p:sldId id="259" r:id="rId7"/>
    <p:sldId id="264" r:id="rId8"/>
    <p:sldId id="266" r:id="rId9"/>
    <p:sldId id="267" r:id="rId10"/>
    <p:sldId id="268" r:id="rId11"/>
    <p:sldId id="265" r:id="rId12"/>
    <p:sldId id="260" r:id="rId13"/>
    <p:sldId id="271" r:id="rId14"/>
    <p:sldId id="269" r:id="rId15"/>
    <p:sldId id="261" r:id="rId16"/>
    <p:sldId id="270" r:id="rId17"/>
    <p:sldId id="272" r:id="rId18"/>
    <p:sldId id="262" r:id="rId19"/>
    <p:sldId id="275" r:id="rId20"/>
    <p:sldId id="276" r:id="rId21"/>
    <p:sldId id="273" r:id="rId22"/>
    <p:sldId id="274" r:id="rId23"/>
    <p:sldId id="277" r:id="rId24"/>
  </p:sldIdLst>
  <p:sldSz cx="12192000" cy="6858000"/>
  <p:notesSz cx="6858000" cy="9144000"/>
  <p:custDataLst>
    <p:tags r:id="rId27"/>
  </p:custDataLst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D8C3"/>
    <a:srgbClr val="634A3C"/>
    <a:srgbClr val="3A1E1C"/>
    <a:srgbClr val="E7D0B7"/>
    <a:srgbClr val="F2E8DC"/>
    <a:srgbClr val="644B3D"/>
    <a:srgbClr val="993300"/>
    <a:srgbClr val="7A5A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84" y="-138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notesViewPr>
    <p:cSldViewPr>
      <p:cViewPr varScale="1">
        <p:scale>
          <a:sx n="123" d="100"/>
          <a:sy n="123" d="100"/>
        </p:scale>
        <p:origin x="4974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gs" Target="tags/tag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>
            <a:extLst>
              <a:ext uri="{FF2B5EF4-FFF2-40B4-BE49-F238E27FC236}">
                <a16:creationId xmlns="" xmlns:a16="http://schemas.microsoft.com/office/drawing/2014/main" id="{19E48DA8-8152-4AF5-B3C6-3157E20F45C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FCBD30BE-D69C-4C07-959A-E8692AA903A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A080ED6D-A15D-4DD0-91C5-E10EE0EC1CA2}" type="datetimeFigureOut">
              <a:rPr lang="zh-CN" altLang="en-US"/>
              <a:pPr>
                <a:defRPr/>
              </a:pPr>
              <a:t>2018/7/20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a16="http://schemas.microsoft.com/office/drawing/2014/main" id="{7BC44714-C983-4A96-9397-0CAFC5405CB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1463004F-447D-45F5-8002-20071C6EBBB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EABD857B-CB84-4D50-AB6B-377002D1CB9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13388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>
            <a:extLst>
              <a:ext uri="{FF2B5EF4-FFF2-40B4-BE49-F238E27FC236}">
                <a16:creationId xmlns="" xmlns:a16="http://schemas.microsoft.com/office/drawing/2014/main" id="{0C12F70F-C6C6-4EAD-851D-DC304252715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290802BD-972B-4C76-93E4-8AE226AC250B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E6061D6-068F-4AF1-89DC-FD0BBDA577C0}" type="datetimeFigureOut">
              <a:rPr lang="zh-CN" altLang="en-US"/>
              <a:pPr>
                <a:defRPr/>
              </a:pPr>
              <a:t>2018/7/20</a:t>
            </a:fld>
            <a:endParaRPr lang="zh-CN" altLang="en-US"/>
          </a:p>
        </p:txBody>
      </p:sp>
      <p:sp>
        <p:nvSpPr>
          <p:cNvPr id="4" name="幻灯片图像占位符 3">
            <a:extLst>
              <a:ext uri="{FF2B5EF4-FFF2-40B4-BE49-F238E27FC236}">
                <a16:creationId xmlns="" xmlns:a16="http://schemas.microsoft.com/office/drawing/2014/main" id="{AB92D4B2-9F41-4400-885A-0CE0E98BEB2E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>
            <a:extLst>
              <a:ext uri="{FF2B5EF4-FFF2-40B4-BE49-F238E27FC236}">
                <a16:creationId xmlns="" xmlns:a16="http://schemas.microsoft.com/office/drawing/2014/main" id="{F5FCCAF7-92DE-4B49-B254-E05352A2A11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15DEB258-8705-4F72-AE63-26C1C3FF2FD3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CB3D7F20-173D-49AC-B344-8CA4760FACB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13FB874C-D56D-4B8A-A23F-C902E897D8C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689915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>
            <a:extLst>
              <a:ext uri="{FF2B5EF4-FFF2-40B4-BE49-F238E27FC236}">
                <a16:creationId xmlns="" xmlns:a16="http://schemas.microsoft.com/office/drawing/2014/main" id="{C8716F9A-5B84-4B0F-804F-202A882C9DD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>
            <a:extLst>
              <a:ext uri="{FF2B5EF4-FFF2-40B4-BE49-F238E27FC236}">
                <a16:creationId xmlns="" xmlns:a16="http://schemas.microsoft.com/office/drawing/2014/main" id="{EFAA8E41-FC73-47AB-8A40-D50F5F8C0ED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6148" name="灯片编号占位符 3">
            <a:extLst>
              <a:ext uri="{FF2B5EF4-FFF2-40B4-BE49-F238E27FC236}">
                <a16:creationId xmlns="" xmlns:a16="http://schemas.microsoft.com/office/drawing/2014/main" id="{812969C5-0647-4045-AEA0-D2B6D4F9474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0C0669E-A360-4BB4-AA3A-8ED9058F930A}" type="slidenum">
              <a:rPr lang="zh-CN" altLang="en-US" smtClean="0">
                <a:latin typeface="等线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zh-CN" altLang="en-US">
              <a:latin typeface="等线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2277001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幻灯片图像占位符 1">
            <a:extLst>
              <a:ext uri="{FF2B5EF4-FFF2-40B4-BE49-F238E27FC236}">
                <a16:creationId xmlns="" xmlns:a16="http://schemas.microsoft.com/office/drawing/2014/main" id="{F3FE34AC-52D5-4D46-89D2-1D91E4F8E1E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备注占位符 2">
            <a:extLst>
              <a:ext uri="{FF2B5EF4-FFF2-40B4-BE49-F238E27FC236}">
                <a16:creationId xmlns="" xmlns:a16="http://schemas.microsoft.com/office/drawing/2014/main" id="{05985B9B-7028-4DD0-9962-0713AF83BC5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24580" name="灯片编号占位符 3">
            <a:extLst>
              <a:ext uri="{FF2B5EF4-FFF2-40B4-BE49-F238E27FC236}">
                <a16:creationId xmlns="" xmlns:a16="http://schemas.microsoft.com/office/drawing/2014/main" id="{EC669A16-D8B9-43EB-B127-F3903D24748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AB9F496-9524-4498-8910-A4307CA6A9FB}" type="slidenum">
              <a:rPr lang="zh-CN" altLang="en-US" smtClean="0">
                <a:latin typeface="等线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zh-CN" altLang="en-US">
              <a:latin typeface="等线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1841194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幻灯片图像占位符 1">
            <a:extLst>
              <a:ext uri="{FF2B5EF4-FFF2-40B4-BE49-F238E27FC236}">
                <a16:creationId xmlns="" xmlns:a16="http://schemas.microsoft.com/office/drawing/2014/main" id="{CB20AA53-5298-4549-90EE-7CD0327F2F4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备注占位符 2">
            <a:extLst>
              <a:ext uri="{FF2B5EF4-FFF2-40B4-BE49-F238E27FC236}">
                <a16:creationId xmlns="" xmlns:a16="http://schemas.microsoft.com/office/drawing/2014/main" id="{6D3361F7-8FC1-499B-8351-AE54AFA7985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26628" name="灯片编号占位符 3">
            <a:extLst>
              <a:ext uri="{FF2B5EF4-FFF2-40B4-BE49-F238E27FC236}">
                <a16:creationId xmlns="" xmlns:a16="http://schemas.microsoft.com/office/drawing/2014/main" id="{3587BA14-8F2C-4A6C-88F3-930E2FE54C7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BB889A7-2F2A-4049-BE03-C6748AEADFC6}" type="slidenum">
              <a:rPr lang="zh-CN" altLang="en-US" smtClean="0">
                <a:latin typeface="等线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zh-CN" altLang="en-US">
              <a:latin typeface="等线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282173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幻灯片图像占位符 1">
            <a:extLst>
              <a:ext uri="{FF2B5EF4-FFF2-40B4-BE49-F238E27FC236}">
                <a16:creationId xmlns="" xmlns:a16="http://schemas.microsoft.com/office/drawing/2014/main" id="{C0B55900-2FF7-4C12-B7C9-1EB0915CF15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备注占位符 2">
            <a:extLst>
              <a:ext uri="{FF2B5EF4-FFF2-40B4-BE49-F238E27FC236}">
                <a16:creationId xmlns="" xmlns:a16="http://schemas.microsoft.com/office/drawing/2014/main" id="{CA2EB013-5FEB-4204-A22F-7138507B370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28676" name="灯片编号占位符 3">
            <a:extLst>
              <a:ext uri="{FF2B5EF4-FFF2-40B4-BE49-F238E27FC236}">
                <a16:creationId xmlns="" xmlns:a16="http://schemas.microsoft.com/office/drawing/2014/main" id="{2AB05120-F47C-41CA-AFB9-33C4AE1DDB4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277B300-452A-40F7-8A2C-4B11BA3674F5}" type="slidenum">
              <a:rPr lang="zh-CN" altLang="en-US" smtClean="0">
                <a:latin typeface="等线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zh-CN" altLang="en-US">
              <a:latin typeface="等线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4804361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幻灯片图像占位符 1">
            <a:extLst>
              <a:ext uri="{FF2B5EF4-FFF2-40B4-BE49-F238E27FC236}">
                <a16:creationId xmlns="" xmlns:a16="http://schemas.microsoft.com/office/drawing/2014/main" id="{0560EB57-D355-43E2-A0F3-B78B157DE28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备注占位符 2">
            <a:extLst>
              <a:ext uri="{FF2B5EF4-FFF2-40B4-BE49-F238E27FC236}">
                <a16:creationId xmlns="" xmlns:a16="http://schemas.microsoft.com/office/drawing/2014/main" id="{EC740C3E-E761-4943-83A7-BECEDDC72DE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30724" name="灯片编号占位符 3">
            <a:extLst>
              <a:ext uri="{FF2B5EF4-FFF2-40B4-BE49-F238E27FC236}">
                <a16:creationId xmlns="" xmlns:a16="http://schemas.microsoft.com/office/drawing/2014/main" id="{5DEF2C53-74E9-4429-9B55-FC943A895C9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B065D3F-A7E0-48E3-99F6-4E2EE282AC1A}" type="slidenum">
              <a:rPr lang="zh-CN" altLang="en-US" smtClean="0">
                <a:latin typeface="等线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zh-CN" altLang="en-US">
              <a:latin typeface="等线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6093426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幻灯片图像占位符 1">
            <a:extLst>
              <a:ext uri="{FF2B5EF4-FFF2-40B4-BE49-F238E27FC236}">
                <a16:creationId xmlns="" xmlns:a16="http://schemas.microsoft.com/office/drawing/2014/main" id="{6F203101-11E1-46B3-A25D-622835DF38E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备注占位符 2">
            <a:extLst>
              <a:ext uri="{FF2B5EF4-FFF2-40B4-BE49-F238E27FC236}">
                <a16:creationId xmlns="" xmlns:a16="http://schemas.microsoft.com/office/drawing/2014/main" id="{340E7F98-BDDC-40BB-88D9-16149BDC76B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32772" name="灯片编号占位符 3">
            <a:extLst>
              <a:ext uri="{FF2B5EF4-FFF2-40B4-BE49-F238E27FC236}">
                <a16:creationId xmlns="" xmlns:a16="http://schemas.microsoft.com/office/drawing/2014/main" id="{DDA9975B-5EFC-4E94-ACE1-1C9876E2B72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647398F-1EF5-481C-B7CC-46EAA3451DD2}" type="slidenum">
              <a:rPr lang="zh-CN" altLang="en-US" smtClean="0">
                <a:latin typeface="等线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zh-CN" altLang="en-US">
              <a:latin typeface="等线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498418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幻灯片图像占位符 1">
            <a:extLst>
              <a:ext uri="{FF2B5EF4-FFF2-40B4-BE49-F238E27FC236}">
                <a16:creationId xmlns="" xmlns:a16="http://schemas.microsoft.com/office/drawing/2014/main" id="{9976384A-0AF6-467F-A32D-21A5E8DB609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备注占位符 2">
            <a:extLst>
              <a:ext uri="{FF2B5EF4-FFF2-40B4-BE49-F238E27FC236}">
                <a16:creationId xmlns="" xmlns:a16="http://schemas.microsoft.com/office/drawing/2014/main" id="{F9F27F36-E288-472D-AFF4-5CD5AE3BA59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34820" name="灯片编号占位符 3">
            <a:extLst>
              <a:ext uri="{FF2B5EF4-FFF2-40B4-BE49-F238E27FC236}">
                <a16:creationId xmlns="" xmlns:a16="http://schemas.microsoft.com/office/drawing/2014/main" id="{C0EAF608-BD8F-48C0-8149-FC70F7B2E60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3B646D4-28B5-42E2-B252-9A6D59D0C89F}" type="slidenum">
              <a:rPr lang="zh-CN" altLang="en-US" smtClean="0">
                <a:latin typeface="等线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zh-CN" altLang="en-US">
              <a:latin typeface="等线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495912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幻灯片图像占位符 1">
            <a:extLst>
              <a:ext uri="{FF2B5EF4-FFF2-40B4-BE49-F238E27FC236}">
                <a16:creationId xmlns="" xmlns:a16="http://schemas.microsoft.com/office/drawing/2014/main" id="{020C6CE8-B3BB-4742-AB5B-49FF4189C04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备注占位符 2">
            <a:extLst>
              <a:ext uri="{FF2B5EF4-FFF2-40B4-BE49-F238E27FC236}">
                <a16:creationId xmlns="" xmlns:a16="http://schemas.microsoft.com/office/drawing/2014/main" id="{261BF1B4-AC16-44CE-A918-78B025BD3BE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36868" name="灯片编号占位符 3">
            <a:extLst>
              <a:ext uri="{FF2B5EF4-FFF2-40B4-BE49-F238E27FC236}">
                <a16:creationId xmlns="" xmlns:a16="http://schemas.microsoft.com/office/drawing/2014/main" id="{01E42086-ED86-4833-B8FD-DB24707B240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E17B2D1-9756-4CD9-B743-A275FA9D16DE}" type="slidenum">
              <a:rPr lang="zh-CN" altLang="en-US" smtClean="0">
                <a:latin typeface="等线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zh-CN" altLang="en-US">
              <a:latin typeface="等线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9874101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幻灯片图像占位符 1">
            <a:extLst>
              <a:ext uri="{FF2B5EF4-FFF2-40B4-BE49-F238E27FC236}">
                <a16:creationId xmlns="" xmlns:a16="http://schemas.microsoft.com/office/drawing/2014/main" id="{95D2FBD7-6A38-414F-90E6-38F2CF3C4FB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备注占位符 2">
            <a:extLst>
              <a:ext uri="{FF2B5EF4-FFF2-40B4-BE49-F238E27FC236}">
                <a16:creationId xmlns="" xmlns:a16="http://schemas.microsoft.com/office/drawing/2014/main" id="{49ED7733-A24D-469C-81C5-D16A5BF08EA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38916" name="灯片编号占位符 3">
            <a:extLst>
              <a:ext uri="{FF2B5EF4-FFF2-40B4-BE49-F238E27FC236}">
                <a16:creationId xmlns="" xmlns:a16="http://schemas.microsoft.com/office/drawing/2014/main" id="{9EF22E16-072F-4EBB-8303-240062295E1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2CDF615-1F56-4DBF-B6E5-4A90F5AA0745}" type="slidenum">
              <a:rPr lang="zh-CN" altLang="en-US" smtClean="0">
                <a:latin typeface="等线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zh-CN" altLang="en-US">
              <a:latin typeface="等线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2675552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幻灯片图像占位符 1">
            <a:extLst>
              <a:ext uri="{FF2B5EF4-FFF2-40B4-BE49-F238E27FC236}">
                <a16:creationId xmlns="" xmlns:a16="http://schemas.microsoft.com/office/drawing/2014/main" id="{5E8FDC06-FA8E-49C8-8E34-199AFE93150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备注占位符 2">
            <a:extLst>
              <a:ext uri="{FF2B5EF4-FFF2-40B4-BE49-F238E27FC236}">
                <a16:creationId xmlns="" xmlns:a16="http://schemas.microsoft.com/office/drawing/2014/main" id="{CD420C81-361A-4076-83F7-58904E30240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0964" name="灯片编号占位符 3">
            <a:extLst>
              <a:ext uri="{FF2B5EF4-FFF2-40B4-BE49-F238E27FC236}">
                <a16:creationId xmlns="" xmlns:a16="http://schemas.microsoft.com/office/drawing/2014/main" id="{F8003838-3628-4E93-92F6-F750794BE17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86F0240-5934-4035-9333-FEF103CED401}" type="slidenum">
              <a:rPr lang="zh-CN" altLang="en-US" smtClean="0">
                <a:latin typeface="等线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zh-CN" altLang="en-US">
              <a:latin typeface="等线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3212516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幻灯片图像占位符 1">
            <a:extLst>
              <a:ext uri="{FF2B5EF4-FFF2-40B4-BE49-F238E27FC236}">
                <a16:creationId xmlns="" xmlns:a16="http://schemas.microsoft.com/office/drawing/2014/main" id="{918DA647-192A-4F1D-BB27-A32F6315B5D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备注占位符 2">
            <a:extLst>
              <a:ext uri="{FF2B5EF4-FFF2-40B4-BE49-F238E27FC236}">
                <a16:creationId xmlns="" xmlns:a16="http://schemas.microsoft.com/office/drawing/2014/main" id="{71983C14-3E00-4FB3-AC1A-EF09221BD90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3012" name="灯片编号占位符 3">
            <a:extLst>
              <a:ext uri="{FF2B5EF4-FFF2-40B4-BE49-F238E27FC236}">
                <a16:creationId xmlns="" xmlns:a16="http://schemas.microsoft.com/office/drawing/2014/main" id="{6A1023AD-94B4-4998-B207-A0B08E89120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7D01067-D0EF-4585-ACDD-803FE494D06C}" type="slidenum">
              <a:rPr lang="zh-CN" altLang="en-US" smtClean="0">
                <a:latin typeface="等线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zh-CN" altLang="en-US">
              <a:latin typeface="等线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695213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幻灯片图像占位符 1">
            <a:extLst>
              <a:ext uri="{FF2B5EF4-FFF2-40B4-BE49-F238E27FC236}">
                <a16:creationId xmlns="" xmlns:a16="http://schemas.microsoft.com/office/drawing/2014/main" id="{51405DD8-F7B6-4313-9A6C-777A28D7561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备注占位符 2">
            <a:extLst>
              <a:ext uri="{FF2B5EF4-FFF2-40B4-BE49-F238E27FC236}">
                <a16:creationId xmlns="" xmlns:a16="http://schemas.microsoft.com/office/drawing/2014/main" id="{972228B6-288C-4852-8464-D4476952170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8196" name="灯片编号占位符 3">
            <a:extLst>
              <a:ext uri="{FF2B5EF4-FFF2-40B4-BE49-F238E27FC236}">
                <a16:creationId xmlns="" xmlns:a16="http://schemas.microsoft.com/office/drawing/2014/main" id="{5CFC769B-D103-4719-AEC0-E3D266ED706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2C80D6D-708B-4335-8A57-6492C2CD6486}" type="slidenum">
              <a:rPr lang="zh-CN" altLang="en-US" smtClean="0">
                <a:latin typeface="等线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zh-CN" altLang="en-US">
              <a:latin typeface="等线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713753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幻灯片图像占位符 1">
            <a:extLst>
              <a:ext uri="{FF2B5EF4-FFF2-40B4-BE49-F238E27FC236}">
                <a16:creationId xmlns="" xmlns:a16="http://schemas.microsoft.com/office/drawing/2014/main" id="{2BE5D651-A823-42A5-989C-1FE1F3298DD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备注占位符 2">
            <a:extLst>
              <a:ext uri="{FF2B5EF4-FFF2-40B4-BE49-F238E27FC236}">
                <a16:creationId xmlns="" xmlns:a16="http://schemas.microsoft.com/office/drawing/2014/main" id="{52F7F462-5F2B-4A08-8F56-3B5ED2E0011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5060" name="灯片编号占位符 3">
            <a:extLst>
              <a:ext uri="{FF2B5EF4-FFF2-40B4-BE49-F238E27FC236}">
                <a16:creationId xmlns="" xmlns:a16="http://schemas.microsoft.com/office/drawing/2014/main" id="{A1670B26-4CE4-47C2-80CD-8D712F4A716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AA92A1BE-93CB-464D-9B1B-D66DE896D25A}" type="slidenum">
              <a:rPr lang="zh-CN" altLang="en-US" smtClean="0">
                <a:latin typeface="等线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zh-CN" altLang="en-US">
              <a:latin typeface="等线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6445224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幻灯片图像占位符 1">
            <a:extLst>
              <a:ext uri="{FF2B5EF4-FFF2-40B4-BE49-F238E27FC236}">
                <a16:creationId xmlns="" xmlns:a16="http://schemas.microsoft.com/office/drawing/2014/main" id="{FFAD7FDE-9911-434C-BD2D-9DD8E8BCB74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备注占位符 2">
            <a:extLst>
              <a:ext uri="{FF2B5EF4-FFF2-40B4-BE49-F238E27FC236}">
                <a16:creationId xmlns="" xmlns:a16="http://schemas.microsoft.com/office/drawing/2014/main" id="{B6E473D9-684D-4C67-BE9C-855695F9CF8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7108" name="灯片编号占位符 3">
            <a:extLst>
              <a:ext uri="{FF2B5EF4-FFF2-40B4-BE49-F238E27FC236}">
                <a16:creationId xmlns="" xmlns:a16="http://schemas.microsoft.com/office/drawing/2014/main" id="{76F81CE3-B514-4CCA-870E-59C722536DD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FD45067-FC4A-42A9-A8C8-DE4247682A48}" type="slidenum">
              <a:rPr lang="zh-CN" altLang="en-US" smtClean="0">
                <a:latin typeface="等线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zh-CN" altLang="en-US">
              <a:latin typeface="等线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493383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幻灯片图像占位符 1">
            <a:extLst>
              <a:ext uri="{FF2B5EF4-FFF2-40B4-BE49-F238E27FC236}">
                <a16:creationId xmlns="" xmlns:a16="http://schemas.microsoft.com/office/drawing/2014/main" id="{E780E61A-AB0B-45CF-AD34-8E86FCE8988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备注占位符 2">
            <a:extLst>
              <a:ext uri="{FF2B5EF4-FFF2-40B4-BE49-F238E27FC236}">
                <a16:creationId xmlns="" xmlns:a16="http://schemas.microsoft.com/office/drawing/2014/main" id="{634981D3-3181-4CBD-B1DB-60691A49E02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10244" name="灯片编号占位符 3">
            <a:extLst>
              <a:ext uri="{FF2B5EF4-FFF2-40B4-BE49-F238E27FC236}">
                <a16:creationId xmlns="" xmlns:a16="http://schemas.microsoft.com/office/drawing/2014/main" id="{28A87D9E-EAEB-47EE-8D9D-7E7863D03A4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81D0B36-29AA-43F9-B2E1-6283A2B7E5CB}" type="slidenum">
              <a:rPr lang="zh-CN" altLang="en-US" smtClean="0">
                <a:latin typeface="等线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zh-CN" altLang="en-US">
              <a:latin typeface="等线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493740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>
            <a:extLst>
              <a:ext uri="{FF2B5EF4-FFF2-40B4-BE49-F238E27FC236}">
                <a16:creationId xmlns="" xmlns:a16="http://schemas.microsoft.com/office/drawing/2014/main" id="{643F8708-9EBD-4703-A399-62AA5AA4FBA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备注占位符 2">
            <a:extLst>
              <a:ext uri="{FF2B5EF4-FFF2-40B4-BE49-F238E27FC236}">
                <a16:creationId xmlns="" xmlns:a16="http://schemas.microsoft.com/office/drawing/2014/main" id="{31147008-3225-41C2-A66C-33145C50F82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12292" name="灯片编号占位符 3">
            <a:extLst>
              <a:ext uri="{FF2B5EF4-FFF2-40B4-BE49-F238E27FC236}">
                <a16:creationId xmlns="" xmlns:a16="http://schemas.microsoft.com/office/drawing/2014/main" id="{77F68000-A8F8-4C5E-9385-7EF86A5BA0C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5DD1059-245B-4B9E-8C07-D420D1EC6642}" type="slidenum">
              <a:rPr lang="zh-CN" altLang="en-US" smtClean="0">
                <a:latin typeface="等线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zh-CN" altLang="en-US">
              <a:latin typeface="等线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345657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幻灯片图像占位符 1">
            <a:extLst>
              <a:ext uri="{FF2B5EF4-FFF2-40B4-BE49-F238E27FC236}">
                <a16:creationId xmlns="" xmlns:a16="http://schemas.microsoft.com/office/drawing/2014/main" id="{D57FC991-5D90-4E7B-A5E6-10C82A0CBD8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备注占位符 2">
            <a:extLst>
              <a:ext uri="{FF2B5EF4-FFF2-40B4-BE49-F238E27FC236}">
                <a16:creationId xmlns="" xmlns:a16="http://schemas.microsoft.com/office/drawing/2014/main" id="{534801A2-FD06-44C9-9C6C-D76893E2AF5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14340" name="灯片编号占位符 3">
            <a:extLst>
              <a:ext uri="{FF2B5EF4-FFF2-40B4-BE49-F238E27FC236}">
                <a16:creationId xmlns="" xmlns:a16="http://schemas.microsoft.com/office/drawing/2014/main" id="{7E70860B-F7DB-4148-918B-A3C88B6029B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F8587D6-2D03-4A8E-B9A8-C35D50C71F9A}" type="slidenum">
              <a:rPr lang="zh-CN" altLang="en-US" smtClean="0">
                <a:latin typeface="等线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zh-CN" altLang="en-US">
              <a:latin typeface="等线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846479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幻灯片图像占位符 1">
            <a:extLst>
              <a:ext uri="{FF2B5EF4-FFF2-40B4-BE49-F238E27FC236}">
                <a16:creationId xmlns="" xmlns:a16="http://schemas.microsoft.com/office/drawing/2014/main" id="{71D7D4D0-9D5D-47E0-A755-991F0BF5DF7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备注占位符 2">
            <a:extLst>
              <a:ext uri="{FF2B5EF4-FFF2-40B4-BE49-F238E27FC236}">
                <a16:creationId xmlns="" xmlns:a16="http://schemas.microsoft.com/office/drawing/2014/main" id="{BBEF568E-F712-4C3B-BB3F-2BCAEA507C0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16388" name="灯片编号占位符 3">
            <a:extLst>
              <a:ext uri="{FF2B5EF4-FFF2-40B4-BE49-F238E27FC236}">
                <a16:creationId xmlns="" xmlns:a16="http://schemas.microsoft.com/office/drawing/2014/main" id="{F98C048D-2DD5-4C35-8A3F-8842713DA5C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D9AFEC6-AA25-4054-9354-2CF2B9C89B89}" type="slidenum">
              <a:rPr lang="zh-CN" altLang="en-US" smtClean="0">
                <a:latin typeface="等线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zh-CN" altLang="en-US">
              <a:latin typeface="等线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604559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幻灯片图像占位符 1">
            <a:extLst>
              <a:ext uri="{FF2B5EF4-FFF2-40B4-BE49-F238E27FC236}">
                <a16:creationId xmlns="" xmlns:a16="http://schemas.microsoft.com/office/drawing/2014/main" id="{9BD5B590-06ED-4DE4-B3CF-B1A7D8D8E98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备注占位符 2">
            <a:extLst>
              <a:ext uri="{FF2B5EF4-FFF2-40B4-BE49-F238E27FC236}">
                <a16:creationId xmlns="" xmlns:a16="http://schemas.microsoft.com/office/drawing/2014/main" id="{3886A4C1-F670-48C1-B235-4D0D70D178C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18436" name="灯片编号占位符 3">
            <a:extLst>
              <a:ext uri="{FF2B5EF4-FFF2-40B4-BE49-F238E27FC236}">
                <a16:creationId xmlns="" xmlns:a16="http://schemas.microsoft.com/office/drawing/2014/main" id="{4BEC15B0-32A0-4DCF-8C7D-46CC2D929C0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C6F6481-8FB1-4D23-9C5D-CCB473F8D6BC}" type="slidenum">
              <a:rPr lang="zh-CN" altLang="en-US" smtClean="0">
                <a:latin typeface="等线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zh-CN" altLang="en-US">
              <a:latin typeface="等线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289358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幻灯片图像占位符 1">
            <a:extLst>
              <a:ext uri="{FF2B5EF4-FFF2-40B4-BE49-F238E27FC236}">
                <a16:creationId xmlns="" xmlns:a16="http://schemas.microsoft.com/office/drawing/2014/main" id="{EAB7A610-D5F3-4ACB-BB9F-91927F042FB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备注占位符 2">
            <a:extLst>
              <a:ext uri="{FF2B5EF4-FFF2-40B4-BE49-F238E27FC236}">
                <a16:creationId xmlns="" xmlns:a16="http://schemas.microsoft.com/office/drawing/2014/main" id="{CC2FF74F-EA0C-43EF-A50D-728289C1931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20484" name="灯片编号占位符 3">
            <a:extLst>
              <a:ext uri="{FF2B5EF4-FFF2-40B4-BE49-F238E27FC236}">
                <a16:creationId xmlns="" xmlns:a16="http://schemas.microsoft.com/office/drawing/2014/main" id="{7C7B7A32-2DAF-444C-8640-74C961B6E2A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E1F410B-0A9D-4E86-A46B-8B986BEBEB19}" type="slidenum">
              <a:rPr lang="zh-CN" altLang="en-US" smtClean="0">
                <a:latin typeface="等线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zh-CN" altLang="en-US">
              <a:latin typeface="等线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02213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幻灯片图像占位符 1">
            <a:extLst>
              <a:ext uri="{FF2B5EF4-FFF2-40B4-BE49-F238E27FC236}">
                <a16:creationId xmlns="" xmlns:a16="http://schemas.microsoft.com/office/drawing/2014/main" id="{E9B1313E-1007-4A8C-9A85-C20A2D8DBEE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备注占位符 2">
            <a:extLst>
              <a:ext uri="{FF2B5EF4-FFF2-40B4-BE49-F238E27FC236}">
                <a16:creationId xmlns="" xmlns:a16="http://schemas.microsoft.com/office/drawing/2014/main" id="{2FB7EC32-F6ED-4962-AE45-1952A80BBDC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22532" name="灯片编号占位符 3">
            <a:extLst>
              <a:ext uri="{FF2B5EF4-FFF2-40B4-BE49-F238E27FC236}">
                <a16:creationId xmlns="" xmlns:a16="http://schemas.microsoft.com/office/drawing/2014/main" id="{7A12BDE1-E492-4C03-B811-03A73A6C682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A5C69F8-C026-4560-B410-DBC014C7D48C}" type="slidenum">
              <a:rPr lang="zh-CN" altLang="en-US" smtClean="0">
                <a:latin typeface="等线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zh-CN" altLang="en-US">
              <a:latin typeface="等线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906614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 userDrawn="1"/>
        </p:nvSpPr>
        <p:spPr>
          <a:xfrm>
            <a:off x="21569" y="5589240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912598F8-4DF5-4BA1-AE6E-37FF1773512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2E8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ABF1E52F-E6E9-4EAD-A2BD-8D8B6FF684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D00C0C78-C700-442F-91F7-9043D10A5E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D86DF600-3C34-4F67-B04E-B49DCC3B76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9D2065-2E76-4155-970F-09C68C1694B7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409479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157BF746-494F-4746-97AC-B3093C56CF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2BBFF26B-32D8-4B98-875B-163354A64B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EB4E0891-3936-4D9D-9040-B97920B903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9C30C6-EAC0-4175-9C44-5EBF1BD1249B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582706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8AAE40B6-C056-4FCA-AEA9-1902C5486F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1DBD6F2B-21DE-41D0-B1E8-94E25ADDB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4C0F8E9A-8D7E-4390-919E-56771F9B91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FD7DE2-E91D-459F-91FA-690BCFDF032D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7489486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1736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36232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98806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67971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50859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066172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501002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27297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9EDC3364-95E0-42E4-BB56-37D0F1C2D1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7EF9405B-E480-4E71-959F-B7BAEB941C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E51417C8-F73E-41E3-B102-1F5CE8034E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E5E950-5A03-4F87-8D24-3FAA79F9EF92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29988602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70522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51578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4585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698893BD-A27C-4EF7-BC73-7930A43AD4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225DB04D-62D3-496F-966C-F34BF61A7F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5A40F6A2-1F1D-4C3C-95C3-B607E0AEAA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655391-EA0F-4189-801B-0CF241232E6E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6016839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2A2734D3-0E8C-4DAE-BDF4-6E5E8F5E4D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D81AFE36-4991-4A81-973B-2E1FA7EAC1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FB9DB329-637B-4748-B4F2-1076DC7C6F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B046A-B11C-43B4-ABA0-9DF2461868DB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42712617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="" xmlns:a16="http://schemas.microsoft.com/office/drawing/2014/main" id="{931FEC7C-3C5E-4722-B38A-63D8843D9A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8" name="Footer Placeholder 4">
            <a:extLst>
              <a:ext uri="{FF2B5EF4-FFF2-40B4-BE49-F238E27FC236}">
                <a16:creationId xmlns="" xmlns:a16="http://schemas.microsoft.com/office/drawing/2014/main" id="{222D088B-297C-44B9-AF99-A13B4CEB48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9" name="Slide Number Placeholder 5">
            <a:extLst>
              <a:ext uri="{FF2B5EF4-FFF2-40B4-BE49-F238E27FC236}">
                <a16:creationId xmlns="" xmlns:a16="http://schemas.microsoft.com/office/drawing/2014/main" id="{1B7FCDF3-74C3-4660-9C3D-FD0E4AB9F6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FC1B3C-6248-4F61-94D2-2F11746B269E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105054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="" xmlns:a16="http://schemas.microsoft.com/office/drawing/2014/main" id="{B3CC3C9A-BFAB-420F-93EB-6FC684CD32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Footer Placeholder 4">
            <a:extLst>
              <a:ext uri="{FF2B5EF4-FFF2-40B4-BE49-F238E27FC236}">
                <a16:creationId xmlns="" xmlns:a16="http://schemas.microsoft.com/office/drawing/2014/main" id="{0984CAB5-F1B8-4043-94CC-E3AE2B9A6E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Slide Number Placeholder 5">
            <a:extLst>
              <a:ext uri="{FF2B5EF4-FFF2-40B4-BE49-F238E27FC236}">
                <a16:creationId xmlns="" xmlns:a16="http://schemas.microsoft.com/office/drawing/2014/main" id="{DE346FA2-15BA-4021-AAA9-1F018596F6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BC60A7-83EC-4140-ACEC-8D2862BF207A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734405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="" xmlns:a16="http://schemas.microsoft.com/office/drawing/2014/main" id="{18AAE5A2-DA44-468C-8814-82770F3F72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3" name="Footer Placeholder 4">
            <a:extLst>
              <a:ext uri="{FF2B5EF4-FFF2-40B4-BE49-F238E27FC236}">
                <a16:creationId xmlns="" xmlns:a16="http://schemas.microsoft.com/office/drawing/2014/main" id="{8CCDD165-0930-4AB5-BA85-7632406F9E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Slide Number Placeholder 5">
            <a:extLst>
              <a:ext uri="{FF2B5EF4-FFF2-40B4-BE49-F238E27FC236}">
                <a16:creationId xmlns="" xmlns:a16="http://schemas.microsoft.com/office/drawing/2014/main" id="{573BD6FD-315B-403C-B3FD-2C04EAEA66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94409F-BEA5-403B-8CBF-BC8F610B1241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8482326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5A2E38B6-5AD0-4578-8E29-FDA888DC3A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F7841BE2-5706-4557-9119-C85F361F25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8CD70B7A-6870-4708-A197-57E40B66A8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27FCB8-49B1-4CBF-814A-6A3FB5A4224F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9626871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/>
              <a:t>单击图标添加图片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6EC89F65-D3EB-410E-8FC5-CBD2B2E627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CEA5B69A-4175-4759-AE89-35BC6D462D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5BE9CF13-522B-4EDE-A16A-01994E579B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D2CFEF-EE6B-43CB-9ECD-CD02389A5231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5427053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="" xmlns:a16="http://schemas.microsoft.com/office/drawing/2014/main" id="{C9DCDBCF-BF87-4974-A1A5-52EAD855045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="" xmlns:a16="http://schemas.microsoft.com/office/drawing/2014/main" id="{CD409271-68B2-4EBF-B75E-2E2F28156C8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92ABEBF4-154B-4BD9-9A02-A9F2A6078EE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366E8DE3-5DD1-4B09-9484-4598C8E6068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1BDAAD89-AF8E-4CD6-AA8A-FD8475CA23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C216241-0DBB-4490-B1B3-F7D57AEA63E9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</a:pPr>
              <a:t>2018/7/20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936897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3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35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4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AE18E2C0-D2B8-4B49-A928-77BFEEC5B467}"/>
              </a:ext>
            </a:extLst>
          </p:cNvPr>
          <p:cNvGrpSpPr/>
          <p:nvPr/>
        </p:nvGrpSpPr>
        <p:grpSpPr>
          <a:xfrm>
            <a:off x="8996363" y="476250"/>
            <a:ext cx="431800" cy="6264275"/>
            <a:chOff x="8996363" y="476250"/>
            <a:chExt cx="431800" cy="6264275"/>
          </a:xfrm>
        </p:grpSpPr>
        <p:cxnSp>
          <p:nvCxnSpPr>
            <p:cNvPr id="7" name="直接连接符 6">
              <a:extLst>
                <a:ext uri="{FF2B5EF4-FFF2-40B4-BE49-F238E27FC236}">
                  <a16:creationId xmlns="" xmlns:a16="http://schemas.microsoft.com/office/drawing/2014/main" id="{63A41E54-D3F5-479B-9294-A73AF2BF32DE}"/>
                </a:ext>
              </a:extLst>
            </p:cNvPr>
            <p:cNvCxnSpPr/>
            <p:nvPr/>
          </p:nvCxnSpPr>
          <p:spPr>
            <a:xfrm>
              <a:off x="9428163" y="476250"/>
              <a:ext cx="0" cy="6264275"/>
            </a:xfrm>
            <a:prstGeom prst="line">
              <a:avLst/>
            </a:prstGeom>
            <a:ln w="12700">
              <a:solidFill>
                <a:srgbClr val="7A5A49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" name="矩形 7">
              <a:extLst>
                <a:ext uri="{FF2B5EF4-FFF2-40B4-BE49-F238E27FC236}">
                  <a16:creationId xmlns="" xmlns:a16="http://schemas.microsoft.com/office/drawing/2014/main" id="{1FA5396B-1BC9-497D-81F9-8B670D7D5ACE}"/>
                </a:ext>
              </a:extLst>
            </p:cNvPr>
            <p:cNvSpPr/>
            <p:nvPr/>
          </p:nvSpPr>
          <p:spPr>
            <a:xfrm>
              <a:off x="8996363" y="2519613"/>
              <a:ext cx="431800" cy="1943100"/>
            </a:xfrm>
            <a:prstGeom prst="rect">
              <a:avLst/>
            </a:prstGeom>
            <a:solidFill>
              <a:srgbClr val="644B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1F1713"/>
                </a:solidFill>
              </a:endParaRPr>
            </a:p>
          </p:txBody>
        </p:sp>
      </p:grpSp>
      <p:sp>
        <p:nvSpPr>
          <p:cNvPr id="5124" name="文本框 11">
            <a:extLst>
              <a:ext uri="{FF2B5EF4-FFF2-40B4-BE49-F238E27FC236}">
                <a16:creationId xmlns="" xmlns:a16="http://schemas.microsoft.com/office/drawing/2014/main" id="{F293FCAD-2992-44B1-831E-3FB663BEF7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12350" y="979488"/>
            <a:ext cx="1200150" cy="576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6600" dirty="0">
                <a:solidFill>
                  <a:srgbClr val="634A3C"/>
                </a:solidFill>
                <a:latin typeface="汉仪程行简" panose="00020600040101010101" pitchFamily="18" charset="-122"/>
                <a:ea typeface="汉仪程行简" panose="00020600040101010101" pitchFamily="18" charset="-122"/>
              </a:rPr>
              <a:t>国学传统文化</a:t>
            </a:r>
          </a:p>
        </p:txBody>
      </p:sp>
      <p:sp>
        <p:nvSpPr>
          <p:cNvPr id="2" name="矩形 1">
            <a:extLst>
              <a:ext uri="{FF2B5EF4-FFF2-40B4-BE49-F238E27FC236}">
                <a16:creationId xmlns="" xmlns:a16="http://schemas.microsoft.com/office/drawing/2014/main" id="{045405ED-1BA2-4C00-97E4-7E362617BC3C}"/>
              </a:ext>
            </a:extLst>
          </p:cNvPr>
          <p:cNvSpPr/>
          <p:nvPr/>
        </p:nvSpPr>
        <p:spPr>
          <a:xfrm>
            <a:off x="119063" y="115888"/>
            <a:ext cx="11953875" cy="6626225"/>
          </a:xfrm>
          <a:prstGeom prst="rect">
            <a:avLst/>
          </a:prstGeom>
          <a:noFill/>
          <a:ln w="19050">
            <a:solidFill>
              <a:srgbClr val="4D392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5126" name="图片 3">
            <a:extLst>
              <a:ext uri="{FF2B5EF4-FFF2-40B4-BE49-F238E27FC236}">
                <a16:creationId xmlns="" xmlns:a16="http://schemas.microsoft.com/office/drawing/2014/main" id="{55186EEA-BC67-4240-8FCE-40489D9B3E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5434" r="3648" b="16486"/>
          <a:stretch>
            <a:fillRect/>
          </a:stretch>
        </p:blipFill>
        <p:spPr bwMode="auto">
          <a:xfrm>
            <a:off x="-452438" y="1911350"/>
            <a:ext cx="7235826" cy="511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7" name="文本框 4">
            <a:extLst>
              <a:ext uri="{FF2B5EF4-FFF2-40B4-BE49-F238E27FC236}">
                <a16:creationId xmlns="" xmlns:a16="http://schemas.microsoft.com/office/drawing/2014/main" id="{44E29537-756A-4BA9-BCBF-A252F02B0B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92438" y="987425"/>
            <a:ext cx="575945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800" dirty="0">
                <a:solidFill>
                  <a:srgbClr val="634A3C"/>
                </a:solidFill>
                <a:latin typeface="汉仪全唐诗简" panose="00020600040101010101" pitchFamily="18" charset="-122"/>
                <a:ea typeface="汉仪全唐诗简" panose="00020600040101010101" pitchFamily="18" charset="-122"/>
              </a:rPr>
              <a:t>日出东南隅，照我秦氏楼。秦氏有好女，自名为罗敷。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800" dirty="0">
                <a:solidFill>
                  <a:srgbClr val="634A3C"/>
                </a:solidFill>
                <a:latin typeface="汉仪全唐诗简" panose="00020600040101010101" pitchFamily="18" charset="-122"/>
                <a:ea typeface="汉仪全唐诗简" panose="00020600040101010101" pitchFamily="18" charset="-122"/>
              </a:rPr>
              <a:t>罗敷善蚕桑，采桑城南隅。青丝为笼系，桂枝为笼钩。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8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4" grpId="0"/>
      <p:bldP spid="5127" grpId="0"/>
    </p:bldLst>
  </p:timing>
  <p:extLst mod="1">
    <p:ext uri="{E180D4A7-C9FB-4DFB-919C-405C955672EB}">
      <p14:showEvtLst xmlns:p14="http://schemas.microsoft.com/office/powerpoint/2010/main">
        <p14:playEvt time="1035" objId="4"/>
      </p14:showEvtLst>
    </p:ext>
  </p:extLs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C1C6ECD6-73A5-4074-855F-A10A5E9FE4C3}"/>
              </a:ext>
            </a:extLst>
          </p:cNvPr>
          <p:cNvGrpSpPr/>
          <p:nvPr/>
        </p:nvGrpSpPr>
        <p:grpSpPr>
          <a:xfrm>
            <a:off x="7658100" y="404813"/>
            <a:ext cx="4533900" cy="6192837"/>
            <a:chOff x="7658100" y="404813"/>
            <a:chExt cx="4533900" cy="6192837"/>
          </a:xfrm>
        </p:grpSpPr>
        <p:pic>
          <p:nvPicPr>
            <p:cNvPr id="23555" name="图片 4">
              <a:extLst>
                <a:ext uri="{FF2B5EF4-FFF2-40B4-BE49-F238E27FC236}">
                  <a16:creationId xmlns="" xmlns:a16="http://schemas.microsoft.com/office/drawing/2014/main" id="{585350EF-2B20-4181-9C18-AF7955B7A9D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15450" y="3721100"/>
              <a:ext cx="2876550" cy="287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7" name="组合 6">
              <a:extLst>
                <a:ext uri="{FF2B5EF4-FFF2-40B4-BE49-F238E27FC236}">
                  <a16:creationId xmlns="" xmlns:a16="http://schemas.microsoft.com/office/drawing/2014/main" id="{DF1B037B-1A05-4AE7-94E9-6799113D5BED}"/>
                </a:ext>
              </a:extLst>
            </p:cNvPr>
            <p:cNvGrpSpPr/>
            <p:nvPr/>
          </p:nvGrpSpPr>
          <p:grpSpPr>
            <a:xfrm>
              <a:off x="7658100" y="404813"/>
              <a:ext cx="3889375" cy="6192837"/>
              <a:chOff x="7658100" y="404813"/>
              <a:chExt cx="3889375" cy="6192837"/>
            </a:xfrm>
          </p:grpSpPr>
          <p:grpSp>
            <p:nvGrpSpPr>
              <p:cNvPr id="23554" name="组合 13">
                <a:extLst>
                  <a:ext uri="{FF2B5EF4-FFF2-40B4-BE49-F238E27FC236}">
                    <a16:creationId xmlns="" xmlns:a16="http://schemas.microsoft.com/office/drawing/2014/main" id="{F81E3FB5-69ED-4EC1-9626-A28619DB765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658100" y="404813"/>
                <a:ext cx="3889375" cy="6192837"/>
                <a:chOff x="334963" y="260350"/>
                <a:chExt cx="3888829" cy="6192838"/>
              </a:xfrm>
            </p:grpSpPr>
            <p:sp>
              <p:nvSpPr>
                <p:cNvPr id="2" name="矩形 1">
                  <a:extLst>
                    <a:ext uri="{FF2B5EF4-FFF2-40B4-BE49-F238E27FC236}">
                      <a16:creationId xmlns="" xmlns:a16="http://schemas.microsoft.com/office/drawing/2014/main" id="{4F55B043-72B4-40E5-97F0-7BAABCC26A12}"/>
                    </a:ext>
                  </a:extLst>
                </p:cNvPr>
                <p:cNvSpPr/>
                <p:nvPr/>
              </p:nvSpPr>
              <p:spPr>
                <a:xfrm>
                  <a:off x="334963" y="260350"/>
                  <a:ext cx="3888829" cy="6192838"/>
                </a:xfrm>
                <a:prstGeom prst="rect">
                  <a:avLst/>
                </a:prstGeom>
                <a:noFill/>
                <a:ln w="28575">
                  <a:solidFill>
                    <a:srgbClr val="634A3C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23571" name="文本框 18">
                  <a:extLst>
                    <a:ext uri="{FF2B5EF4-FFF2-40B4-BE49-F238E27FC236}">
                      <a16:creationId xmlns="" xmlns:a16="http://schemas.microsoft.com/office/drawing/2014/main" id="{2C986E42-F311-401D-95F6-04C22E8F1919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2567608" y="1052438"/>
                  <a:ext cx="1415772" cy="244827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eaVert">
                  <a:spAutoFit/>
                </a:bodyPr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defTabSz="4572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defTabSz="4572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defTabSz="4572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defTabSz="4572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zh-CN" altLang="en-US" sz="8000">
                      <a:solidFill>
                        <a:srgbClr val="634A3C"/>
                      </a:solidFill>
                      <a:latin typeface="汉仪程行简" panose="00020600040101010101" pitchFamily="18" charset="-122"/>
                      <a:ea typeface="汉仪程行简" panose="00020600040101010101" pitchFamily="18" charset="-122"/>
                    </a:rPr>
                    <a:t>春秋</a:t>
                  </a:r>
                </a:p>
              </p:txBody>
            </p:sp>
          </p:grpSp>
          <p:sp>
            <p:nvSpPr>
              <p:cNvPr id="23562" name="文本框 16">
                <a:extLst>
                  <a:ext uri="{FF2B5EF4-FFF2-40B4-BE49-F238E27FC236}">
                    <a16:creationId xmlns="" xmlns:a16="http://schemas.microsoft.com/office/drawing/2014/main" id="{29738649-C147-4CCE-92BF-15C19997CB1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756525" y="874713"/>
                <a:ext cx="1846263" cy="5472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eaVert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r>
                  <a:rPr lang="zh-CN" altLang="en-US" dirty="0">
                    <a:latin typeface="汉仪全唐诗简" panose="00020600040101010101" pitchFamily="18" charset="-122"/>
                    <a:ea typeface="汉仪全唐诗简" panose="00020600040101010101" pitchFamily="18" charset="-122"/>
                  </a:rPr>
                  <a:t>        </a:t>
                </a:r>
                <a:r>
                  <a:rPr lang="zh-CN" altLang="en-US" dirty="0">
                    <a:solidFill>
                      <a:srgbClr val="644B3D"/>
                    </a:solidFill>
                    <a:latin typeface="汉仪全唐诗简" panose="00020600040101010101" pitchFamily="18" charset="-122"/>
                    <a:ea typeface="汉仪全唐诗简" panose="00020600040101010101" pitchFamily="18" charset="-122"/>
                  </a:rPr>
                  <a:t>春秋用于记事的语言极为简练，然而几乎每个句子都暗含褒贬之意，被后人称为“春秋笔法”、“微言大义”。后来出现了很多对春秋所记载的历史进行补充、解释、阐发的书，被称为“传”。代表作品是称为“春秋三传”的左传、公羊传、谷梁传。</a:t>
                </a:r>
              </a:p>
              <a:p>
                <a:endParaRPr lang="zh-CN" altLang="en-US" dirty="0"/>
              </a:p>
            </p:txBody>
          </p:sp>
          <p:cxnSp>
            <p:nvCxnSpPr>
              <p:cNvPr id="31" name="直接连接符 30">
                <a:extLst>
                  <a:ext uri="{FF2B5EF4-FFF2-40B4-BE49-F238E27FC236}">
                    <a16:creationId xmlns="" xmlns:a16="http://schemas.microsoft.com/office/drawing/2014/main" id="{DC81B6E6-6A10-4508-908A-9F47115328C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907588" y="981075"/>
                <a:ext cx="0" cy="2519363"/>
              </a:xfrm>
              <a:prstGeom prst="line">
                <a:avLst/>
              </a:prstGeom>
              <a:ln>
                <a:solidFill>
                  <a:srgbClr val="634A3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4325FFD3-D75B-4D76-88F9-39C6A7ACFD97}"/>
              </a:ext>
            </a:extLst>
          </p:cNvPr>
          <p:cNvGrpSpPr/>
          <p:nvPr/>
        </p:nvGrpSpPr>
        <p:grpSpPr>
          <a:xfrm>
            <a:off x="515938" y="695325"/>
            <a:ext cx="6229350" cy="2446338"/>
            <a:chOff x="515938" y="695325"/>
            <a:chExt cx="6229350" cy="2446338"/>
          </a:xfrm>
        </p:grpSpPr>
        <p:sp>
          <p:nvSpPr>
            <p:cNvPr id="6" name="矩形 5">
              <a:extLst>
                <a:ext uri="{FF2B5EF4-FFF2-40B4-BE49-F238E27FC236}">
                  <a16:creationId xmlns="" xmlns:a16="http://schemas.microsoft.com/office/drawing/2014/main" id="{3616D50E-1DA3-4E42-A138-1AEFBCF0D313}"/>
                </a:ext>
              </a:extLst>
            </p:cNvPr>
            <p:cNvSpPr/>
            <p:nvPr/>
          </p:nvSpPr>
          <p:spPr>
            <a:xfrm>
              <a:off x="768350" y="695325"/>
              <a:ext cx="1296988" cy="2446338"/>
            </a:xfrm>
            <a:prstGeom prst="rect">
              <a:avLst/>
            </a:prstGeom>
            <a:solidFill>
              <a:srgbClr val="E7D0B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2" name="矩形 21">
              <a:extLst>
                <a:ext uri="{FF2B5EF4-FFF2-40B4-BE49-F238E27FC236}">
                  <a16:creationId xmlns="" xmlns:a16="http://schemas.microsoft.com/office/drawing/2014/main" id="{A963E7C2-3430-48B6-A80B-ACD810DF1130}"/>
                </a:ext>
              </a:extLst>
            </p:cNvPr>
            <p:cNvSpPr/>
            <p:nvPr/>
          </p:nvSpPr>
          <p:spPr>
            <a:xfrm>
              <a:off x="3108325" y="695325"/>
              <a:ext cx="1296988" cy="2446338"/>
            </a:xfrm>
            <a:prstGeom prst="rect">
              <a:avLst/>
            </a:prstGeom>
            <a:solidFill>
              <a:srgbClr val="E7D0B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3" name="矩形 22">
              <a:extLst>
                <a:ext uri="{FF2B5EF4-FFF2-40B4-BE49-F238E27FC236}">
                  <a16:creationId xmlns="" xmlns:a16="http://schemas.microsoft.com/office/drawing/2014/main" id="{D5039C6D-85F5-46A6-8024-CB796E311C6A}"/>
                </a:ext>
              </a:extLst>
            </p:cNvPr>
            <p:cNvSpPr/>
            <p:nvPr/>
          </p:nvSpPr>
          <p:spPr>
            <a:xfrm>
              <a:off x="5449888" y="695325"/>
              <a:ext cx="1295400" cy="2446338"/>
            </a:xfrm>
            <a:prstGeom prst="rect">
              <a:avLst/>
            </a:prstGeom>
            <a:solidFill>
              <a:srgbClr val="E7D0B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3564" name="文本框 11263">
              <a:extLst>
                <a:ext uri="{FF2B5EF4-FFF2-40B4-BE49-F238E27FC236}">
                  <a16:creationId xmlns="" xmlns:a16="http://schemas.microsoft.com/office/drawing/2014/main" id="{451B6B9A-6743-420C-9740-ED7FF32654B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5938" y="874713"/>
              <a:ext cx="1292225" cy="2206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r>
                <a:rPr lang="zh-CN" altLang="en-US">
                  <a:solidFill>
                    <a:srgbClr val="644B3D"/>
                  </a:solidFill>
                  <a:latin typeface="汉仪全唐诗简" panose="00020600040101010101" pitchFamily="18" charset="-122"/>
                  <a:ea typeface="汉仪全唐诗简" panose="00020600040101010101" pitchFamily="18" charset="-122"/>
                </a:rPr>
                <a:t>此处可添加竖版文字此处可添加竖版文字</a:t>
              </a:r>
              <a:endParaRPr lang="en-US" altLang="zh-CN">
                <a:solidFill>
                  <a:srgbClr val="644B3D"/>
                </a:solidFill>
                <a:latin typeface="汉仪全唐诗简" panose="00020600040101010101" pitchFamily="18" charset="-122"/>
                <a:ea typeface="汉仪全唐诗简" panose="00020600040101010101" pitchFamily="18" charset="-122"/>
              </a:endParaRPr>
            </a:p>
            <a:p>
              <a:endParaRPr lang="en-US" altLang="zh-CN"/>
            </a:p>
            <a:p>
              <a:endParaRPr lang="zh-CN" altLang="en-US"/>
            </a:p>
          </p:txBody>
        </p:sp>
        <p:sp>
          <p:nvSpPr>
            <p:cNvPr id="23565" name="文本框 38">
              <a:extLst>
                <a:ext uri="{FF2B5EF4-FFF2-40B4-BE49-F238E27FC236}">
                  <a16:creationId xmlns="" xmlns:a16="http://schemas.microsoft.com/office/drawing/2014/main" id="{06E62CEA-5D9A-4572-A4B8-62921738113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20988" y="874713"/>
              <a:ext cx="1292225" cy="2206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r>
                <a:rPr lang="zh-CN" altLang="en-US">
                  <a:solidFill>
                    <a:srgbClr val="644B3D"/>
                  </a:solidFill>
                  <a:latin typeface="汉仪全唐诗简" panose="00020600040101010101" pitchFamily="18" charset="-122"/>
                  <a:ea typeface="汉仪全唐诗简" panose="00020600040101010101" pitchFamily="18" charset="-122"/>
                </a:rPr>
                <a:t>此处可添加竖版文字此处可添加竖版文字</a:t>
              </a:r>
              <a:endParaRPr lang="en-US" altLang="zh-CN">
                <a:solidFill>
                  <a:srgbClr val="644B3D"/>
                </a:solidFill>
                <a:latin typeface="汉仪全唐诗简" panose="00020600040101010101" pitchFamily="18" charset="-122"/>
                <a:ea typeface="汉仪全唐诗简" panose="00020600040101010101" pitchFamily="18" charset="-122"/>
              </a:endParaRPr>
            </a:p>
            <a:p>
              <a:endParaRPr lang="en-US" altLang="zh-CN"/>
            </a:p>
            <a:p>
              <a:endParaRPr lang="zh-CN" altLang="en-US"/>
            </a:p>
          </p:txBody>
        </p:sp>
        <p:sp>
          <p:nvSpPr>
            <p:cNvPr id="23566" name="文本框 39">
              <a:extLst>
                <a:ext uri="{FF2B5EF4-FFF2-40B4-BE49-F238E27FC236}">
                  <a16:creationId xmlns="" xmlns:a16="http://schemas.microsoft.com/office/drawing/2014/main" id="{A847A703-7719-433A-B2BD-8FC15B85E56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65725" y="874713"/>
              <a:ext cx="1292225" cy="2206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r>
                <a:rPr lang="zh-CN" altLang="en-US">
                  <a:solidFill>
                    <a:srgbClr val="644B3D"/>
                  </a:solidFill>
                  <a:latin typeface="汉仪全唐诗简" panose="00020600040101010101" pitchFamily="18" charset="-122"/>
                  <a:ea typeface="汉仪全唐诗简" panose="00020600040101010101" pitchFamily="18" charset="-122"/>
                </a:rPr>
                <a:t>此处可添加竖版文字此处可添加竖版文字</a:t>
              </a:r>
              <a:endParaRPr lang="en-US" altLang="zh-CN">
                <a:solidFill>
                  <a:srgbClr val="644B3D"/>
                </a:solidFill>
                <a:latin typeface="汉仪全唐诗简" panose="00020600040101010101" pitchFamily="18" charset="-122"/>
                <a:ea typeface="汉仪全唐诗简" panose="00020600040101010101" pitchFamily="18" charset="-122"/>
              </a:endParaRPr>
            </a:p>
            <a:p>
              <a:endParaRPr lang="en-US" altLang="zh-CN"/>
            </a:p>
            <a:p>
              <a:endParaRPr lang="zh-CN" altLang="en-US"/>
            </a:p>
          </p:txBody>
        </p:sp>
      </p:grpSp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D59A1390-BE21-4163-9BAD-4A305BB1E881}"/>
              </a:ext>
            </a:extLst>
          </p:cNvPr>
          <p:cNvGrpSpPr/>
          <p:nvPr/>
        </p:nvGrpSpPr>
        <p:grpSpPr>
          <a:xfrm>
            <a:off x="512763" y="3860800"/>
            <a:ext cx="6232525" cy="2446338"/>
            <a:chOff x="512763" y="3860800"/>
            <a:chExt cx="6232525" cy="2446338"/>
          </a:xfrm>
        </p:grpSpPr>
        <p:sp>
          <p:nvSpPr>
            <p:cNvPr id="27" name="矩形 26">
              <a:extLst>
                <a:ext uri="{FF2B5EF4-FFF2-40B4-BE49-F238E27FC236}">
                  <a16:creationId xmlns="" xmlns:a16="http://schemas.microsoft.com/office/drawing/2014/main" id="{92DB2BB2-E2A6-4329-82EA-63470B371F7E}"/>
                </a:ext>
              </a:extLst>
            </p:cNvPr>
            <p:cNvSpPr/>
            <p:nvPr/>
          </p:nvSpPr>
          <p:spPr>
            <a:xfrm>
              <a:off x="768350" y="3860800"/>
              <a:ext cx="1296988" cy="2446338"/>
            </a:xfrm>
            <a:prstGeom prst="rect">
              <a:avLst/>
            </a:prstGeom>
            <a:solidFill>
              <a:srgbClr val="E7D0B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8" name="矩形 27">
              <a:extLst>
                <a:ext uri="{FF2B5EF4-FFF2-40B4-BE49-F238E27FC236}">
                  <a16:creationId xmlns="" xmlns:a16="http://schemas.microsoft.com/office/drawing/2014/main" id="{29AA4A35-01FA-4195-B685-0322428B713C}"/>
                </a:ext>
              </a:extLst>
            </p:cNvPr>
            <p:cNvSpPr/>
            <p:nvPr/>
          </p:nvSpPr>
          <p:spPr>
            <a:xfrm>
              <a:off x="3108325" y="3860800"/>
              <a:ext cx="1296988" cy="2446338"/>
            </a:xfrm>
            <a:prstGeom prst="rect">
              <a:avLst/>
            </a:prstGeom>
            <a:solidFill>
              <a:srgbClr val="E7D0B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9" name="矩形 28">
              <a:extLst>
                <a:ext uri="{FF2B5EF4-FFF2-40B4-BE49-F238E27FC236}">
                  <a16:creationId xmlns="" xmlns:a16="http://schemas.microsoft.com/office/drawing/2014/main" id="{FF114E4C-D57A-4368-9D2C-A905F4836706}"/>
                </a:ext>
              </a:extLst>
            </p:cNvPr>
            <p:cNvSpPr/>
            <p:nvPr/>
          </p:nvSpPr>
          <p:spPr>
            <a:xfrm>
              <a:off x="5449888" y="3860800"/>
              <a:ext cx="1295400" cy="2446338"/>
            </a:xfrm>
            <a:prstGeom prst="rect">
              <a:avLst/>
            </a:prstGeom>
            <a:solidFill>
              <a:srgbClr val="E7D0B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3567" name="文本框 40">
              <a:extLst>
                <a:ext uri="{FF2B5EF4-FFF2-40B4-BE49-F238E27FC236}">
                  <a16:creationId xmlns="" xmlns:a16="http://schemas.microsoft.com/office/drawing/2014/main" id="{DFC06BBF-517A-4EE3-B4B4-73E384824D0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2763" y="4056063"/>
              <a:ext cx="1292225" cy="2206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r>
                <a:rPr lang="zh-CN" altLang="en-US">
                  <a:solidFill>
                    <a:srgbClr val="644B3D"/>
                  </a:solidFill>
                  <a:latin typeface="汉仪全唐诗简" panose="00020600040101010101" pitchFamily="18" charset="-122"/>
                  <a:ea typeface="汉仪全唐诗简" panose="00020600040101010101" pitchFamily="18" charset="-122"/>
                </a:rPr>
                <a:t>此处可添加竖版文字此处可添加竖版文字</a:t>
              </a:r>
              <a:endParaRPr lang="en-US" altLang="zh-CN">
                <a:solidFill>
                  <a:srgbClr val="644B3D"/>
                </a:solidFill>
                <a:latin typeface="汉仪全唐诗简" panose="00020600040101010101" pitchFamily="18" charset="-122"/>
                <a:ea typeface="汉仪全唐诗简" panose="00020600040101010101" pitchFamily="18" charset="-122"/>
              </a:endParaRPr>
            </a:p>
            <a:p>
              <a:endParaRPr lang="en-US" altLang="zh-CN"/>
            </a:p>
            <a:p>
              <a:endParaRPr lang="zh-CN" altLang="en-US"/>
            </a:p>
          </p:txBody>
        </p:sp>
        <p:sp>
          <p:nvSpPr>
            <p:cNvPr id="23568" name="文本框 41">
              <a:extLst>
                <a:ext uri="{FF2B5EF4-FFF2-40B4-BE49-F238E27FC236}">
                  <a16:creationId xmlns="" xmlns:a16="http://schemas.microsoft.com/office/drawing/2014/main" id="{2A9B5B49-7586-4E4E-86D4-A0AEF479E84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59088" y="3981450"/>
              <a:ext cx="1292225" cy="2206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r>
                <a:rPr lang="zh-CN" altLang="en-US">
                  <a:solidFill>
                    <a:srgbClr val="644B3D"/>
                  </a:solidFill>
                  <a:latin typeface="汉仪全唐诗简" panose="00020600040101010101" pitchFamily="18" charset="-122"/>
                  <a:ea typeface="汉仪全唐诗简" panose="00020600040101010101" pitchFamily="18" charset="-122"/>
                </a:rPr>
                <a:t>此处可添加竖版文字此处可添加竖版文字</a:t>
              </a:r>
              <a:endParaRPr lang="en-US" altLang="zh-CN">
                <a:solidFill>
                  <a:srgbClr val="644B3D"/>
                </a:solidFill>
                <a:latin typeface="汉仪全唐诗简" panose="00020600040101010101" pitchFamily="18" charset="-122"/>
                <a:ea typeface="汉仪全唐诗简" panose="00020600040101010101" pitchFamily="18" charset="-122"/>
              </a:endParaRPr>
            </a:p>
            <a:p>
              <a:endParaRPr lang="en-US" altLang="zh-CN"/>
            </a:p>
            <a:p>
              <a:endParaRPr lang="zh-CN" altLang="en-US"/>
            </a:p>
          </p:txBody>
        </p:sp>
        <p:sp>
          <p:nvSpPr>
            <p:cNvPr id="23569" name="文本框 42">
              <a:extLst>
                <a:ext uri="{FF2B5EF4-FFF2-40B4-BE49-F238E27FC236}">
                  <a16:creationId xmlns="" xmlns:a16="http://schemas.microsoft.com/office/drawing/2014/main" id="{C63B9644-2F14-4574-AF3C-BD151DEDCCC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95888" y="4002088"/>
              <a:ext cx="1292225" cy="2206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r>
                <a:rPr lang="zh-CN" altLang="en-US">
                  <a:solidFill>
                    <a:srgbClr val="644B3D"/>
                  </a:solidFill>
                  <a:latin typeface="汉仪全唐诗简" panose="00020600040101010101" pitchFamily="18" charset="-122"/>
                  <a:ea typeface="汉仪全唐诗简" panose="00020600040101010101" pitchFamily="18" charset="-122"/>
                </a:rPr>
                <a:t>此处可添加竖版文字此处可添加竖版文字</a:t>
              </a:r>
              <a:endParaRPr lang="en-US" altLang="zh-CN">
                <a:solidFill>
                  <a:srgbClr val="644B3D"/>
                </a:solidFill>
                <a:latin typeface="汉仪全唐诗简" panose="00020600040101010101" pitchFamily="18" charset="-122"/>
                <a:ea typeface="汉仪全唐诗简" panose="00020600040101010101" pitchFamily="18" charset="-122"/>
              </a:endParaRPr>
            </a:p>
            <a:p>
              <a:endParaRPr lang="en-US" altLang="zh-CN"/>
            </a:p>
            <a:p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矩形 31">
            <a:extLst>
              <a:ext uri="{FF2B5EF4-FFF2-40B4-BE49-F238E27FC236}">
                <a16:creationId xmlns="" xmlns:a16="http://schemas.microsoft.com/office/drawing/2014/main" id="{1AC34626-4C6A-4F57-8746-9354D929C880}"/>
              </a:ext>
            </a:extLst>
          </p:cNvPr>
          <p:cNvSpPr/>
          <p:nvPr/>
        </p:nvSpPr>
        <p:spPr>
          <a:xfrm>
            <a:off x="334963" y="242888"/>
            <a:ext cx="11433175" cy="6337300"/>
          </a:xfrm>
          <a:prstGeom prst="rect">
            <a:avLst/>
          </a:prstGeom>
          <a:solidFill>
            <a:srgbClr val="EBD8C3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25603" name="组合 4">
            <a:extLst>
              <a:ext uri="{FF2B5EF4-FFF2-40B4-BE49-F238E27FC236}">
                <a16:creationId xmlns="" xmlns:a16="http://schemas.microsoft.com/office/drawing/2014/main" id="{3AFE9BC6-8796-4F17-8FAD-F51CB1222C71}"/>
              </a:ext>
            </a:extLst>
          </p:cNvPr>
          <p:cNvGrpSpPr>
            <a:grpSpLocks/>
          </p:cNvGrpSpPr>
          <p:nvPr/>
        </p:nvGrpSpPr>
        <p:grpSpPr bwMode="auto">
          <a:xfrm>
            <a:off x="6681788" y="1628775"/>
            <a:ext cx="1143000" cy="1123950"/>
            <a:chOff x="7002523" y="1952204"/>
            <a:chExt cx="1142286" cy="1124307"/>
          </a:xfrm>
        </p:grpSpPr>
        <p:pic>
          <p:nvPicPr>
            <p:cNvPr id="25609" name="图片 2">
              <a:extLst>
                <a:ext uri="{FF2B5EF4-FFF2-40B4-BE49-F238E27FC236}">
                  <a16:creationId xmlns="" xmlns:a16="http://schemas.microsoft.com/office/drawing/2014/main" id="{019F5CA2-1623-42AE-9069-F96E55CE865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02523" y="1952204"/>
              <a:ext cx="1142286" cy="11243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文本框 3">
              <a:extLst>
                <a:ext uri="{FF2B5EF4-FFF2-40B4-BE49-F238E27FC236}">
                  <a16:creationId xmlns="" xmlns:a16="http://schemas.microsoft.com/office/drawing/2014/main" id="{42B64F79-E00F-4500-9906-36D7F1B6E31F}"/>
                </a:ext>
              </a:extLst>
            </p:cNvPr>
            <p:cNvSpPr txBox="1"/>
            <p:nvPr/>
          </p:nvSpPr>
          <p:spPr>
            <a:xfrm>
              <a:off x="7362660" y="2060188"/>
              <a:ext cx="360138" cy="40017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zh-CN" altLang="en-US" sz="2000" kern="800" spc="-100" dirty="0">
                  <a:latin typeface="汉仪程行简" panose="00020600040101010101" pitchFamily="18" charset="-122"/>
                  <a:ea typeface="汉仪程行简" panose="00020600040101010101" pitchFamily="18" charset="-122"/>
                </a:rPr>
                <a:t>第贰章</a:t>
              </a:r>
            </a:p>
          </p:txBody>
        </p:sp>
      </p:grp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1F2C5E0B-D965-49BE-8977-20783FD04C77}"/>
              </a:ext>
            </a:extLst>
          </p:cNvPr>
          <p:cNvGrpSpPr/>
          <p:nvPr/>
        </p:nvGrpSpPr>
        <p:grpSpPr>
          <a:xfrm>
            <a:off x="4764088" y="1628775"/>
            <a:ext cx="1930400" cy="3643313"/>
            <a:chOff x="4764088" y="1628775"/>
            <a:chExt cx="1930400" cy="3643313"/>
          </a:xfrm>
        </p:grpSpPr>
        <p:sp>
          <p:nvSpPr>
            <p:cNvPr id="25604" name="文本框 18">
              <a:extLst>
                <a:ext uri="{FF2B5EF4-FFF2-40B4-BE49-F238E27FC236}">
                  <a16:creationId xmlns="" xmlns:a16="http://schemas.microsoft.com/office/drawing/2014/main" id="{A4E3C14E-3BF8-4EBC-9550-C4C47687011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80075" y="1830388"/>
              <a:ext cx="1014413" cy="3038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5400">
                  <a:solidFill>
                    <a:srgbClr val="634A3C"/>
                  </a:solidFill>
                  <a:latin typeface="汉仪程行简" panose="00020600040101010101" pitchFamily="18" charset="-122"/>
                  <a:ea typeface="汉仪程行简" panose="00020600040101010101" pitchFamily="18" charset="-122"/>
                </a:rPr>
                <a:t>魏晋玄学</a:t>
              </a:r>
            </a:p>
          </p:txBody>
        </p:sp>
        <p:sp>
          <p:nvSpPr>
            <p:cNvPr id="25605" name="文本框 33">
              <a:extLst>
                <a:ext uri="{FF2B5EF4-FFF2-40B4-BE49-F238E27FC236}">
                  <a16:creationId xmlns="" xmlns:a16="http://schemas.microsoft.com/office/drawing/2014/main" id="{C65FA9B9-29E0-4BD0-B3DB-3D92719C0E4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64088" y="1628775"/>
              <a:ext cx="830262" cy="3643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400" dirty="0">
                  <a:solidFill>
                    <a:srgbClr val="634A3C"/>
                  </a:solidFill>
                  <a:latin typeface="汉仪全唐诗简" panose="00020600040101010101" pitchFamily="18" charset="-122"/>
                  <a:ea typeface="汉仪全唐诗简" panose="00020600040101010101" pitchFamily="18" charset="-122"/>
                </a:rPr>
                <a:t>魏晋玄学，为魏晋时代思想主流，与先秦诸子、两汉经学、隋唐佛学、宋明理学、当代新儒家皆为中国哲学史之重要脉络。</a:t>
              </a:r>
            </a:p>
          </p:txBody>
        </p:sp>
      </p:grpSp>
      <p:pic>
        <p:nvPicPr>
          <p:cNvPr id="25606" name="图片 7">
            <a:extLst>
              <a:ext uri="{FF2B5EF4-FFF2-40B4-BE49-F238E27FC236}">
                <a16:creationId xmlns="" xmlns:a16="http://schemas.microsoft.com/office/drawing/2014/main" id="{C7BAB66A-A4D8-4EBD-A849-7FA2B9779A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19288" y="4076700"/>
            <a:ext cx="1703387" cy="188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CF59D7AF-CC46-4837-B066-0A2D4D6E84E1}"/>
              </a:ext>
            </a:extLst>
          </p:cNvPr>
          <p:cNvCxnSpPr>
            <a:cxnSpLocks/>
          </p:cNvCxnSpPr>
          <p:nvPr/>
        </p:nvCxnSpPr>
        <p:spPr>
          <a:xfrm>
            <a:off x="5735638" y="1938338"/>
            <a:ext cx="0" cy="2771775"/>
          </a:xfrm>
          <a:prstGeom prst="line">
            <a:avLst/>
          </a:prstGeom>
          <a:ln w="12700">
            <a:solidFill>
              <a:srgbClr val="3A1E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608" name="图片 5">
            <a:extLst>
              <a:ext uri="{FF2B5EF4-FFF2-40B4-BE49-F238E27FC236}">
                <a16:creationId xmlns="" xmlns:a16="http://schemas.microsoft.com/office/drawing/2014/main" id="{84C41E70-5517-46A8-96DF-FCC8D39326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70938" y="242888"/>
            <a:ext cx="3509962" cy="1493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56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图片 7">
            <a:extLst>
              <a:ext uri="{FF2B5EF4-FFF2-40B4-BE49-F238E27FC236}">
                <a16:creationId xmlns="" xmlns:a16="http://schemas.microsoft.com/office/drawing/2014/main" id="{9F88B7B7-27E6-48B2-A6E4-F244925464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820988" y="909141"/>
            <a:ext cx="9563100" cy="5327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1" name="图片 9">
            <a:extLst>
              <a:ext uri="{FF2B5EF4-FFF2-40B4-BE49-F238E27FC236}">
                <a16:creationId xmlns="" xmlns:a16="http://schemas.microsoft.com/office/drawing/2014/main" id="{FDB4E002-0AB1-464F-9BCB-1062A2865B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72263" y="1773238"/>
            <a:ext cx="1971675" cy="155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2" name="文本框 18">
            <a:extLst>
              <a:ext uri="{FF2B5EF4-FFF2-40B4-BE49-F238E27FC236}">
                <a16:creationId xmlns="" xmlns:a16="http://schemas.microsoft.com/office/drawing/2014/main" id="{FE35BE82-D50E-497B-9814-872A940320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6763" y="908050"/>
            <a:ext cx="1014412" cy="303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5400" dirty="0">
                <a:solidFill>
                  <a:srgbClr val="634A3C"/>
                </a:solidFill>
                <a:latin typeface="汉仪程行简" panose="00020600040101010101" pitchFamily="18" charset="-122"/>
                <a:ea typeface="汉仪程行简" panose="00020600040101010101" pitchFamily="18" charset="-122"/>
              </a:rPr>
              <a:t>魏晋玄学</a:t>
            </a:r>
          </a:p>
        </p:txBody>
      </p:sp>
      <p:sp>
        <p:nvSpPr>
          <p:cNvPr id="27653" name="文本框 16">
            <a:extLst>
              <a:ext uri="{FF2B5EF4-FFF2-40B4-BE49-F238E27FC236}">
                <a16:creationId xmlns="" xmlns:a16="http://schemas.microsoft.com/office/drawing/2014/main" id="{2F899671-421E-4220-8B92-56E3473D2E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24450" y="3730625"/>
            <a:ext cx="4954588" cy="92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zh-CN" altLang="en-US" dirty="0">
                <a:solidFill>
                  <a:srgbClr val="644B3D"/>
                </a:solidFill>
                <a:latin typeface="汉仪全唐诗简" panose="00020600040101010101" pitchFamily="18" charset="-122"/>
                <a:ea typeface="汉仪全唐诗简" panose="00020600040101010101" pitchFamily="18" charset="-122"/>
              </a:rPr>
              <a:t>此处可添加横版文字         此处可添加横版文字</a:t>
            </a:r>
            <a:endParaRPr lang="en-US" altLang="zh-CN" dirty="0">
              <a:solidFill>
                <a:srgbClr val="644B3D"/>
              </a:solidFill>
              <a:latin typeface="汉仪全唐诗简" panose="00020600040101010101" pitchFamily="18" charset="-122"/>
              <a:ea typeface="汉仪全唐诗简" panose="00020600040101010101" pitchFamily="18" charset="-122"/>
            </a:endParaRPr>
          </a:p>
          <a:p>
            <a:endParaRPr lang="en-US" altLang="zh-CN" dirty="0"/>
          </a:p>
          <a:p>
            <a:endParaRPr lang="zh-CN" altLang="en-US" dirty="0"/>
          </a:p>
        </p:txBody>
      </p:sp>
      <p:sp>
        <p:nvSpPr>
          <p:cNvPr id="27654" name="文本框 18">
            <a:extLst>
              <a:ext uri="{FF2B5EF4-FFF2-40B4-BE49-F238E27FC236}">
                <a16:creationId xmlns="" xmlns:a16="http://schemas.microsoft.com/office/drawing/2014/main" id="{E08990BC-0530-484A-BB60-CE30A4B0AF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24450" y="4435475"/>
            <a:ext cx="4954588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zh-CN" altLang="en-US" dirty="0">
                <a:solidFill>
                  <a:srgbClr val="644B3D"/>
                </a:solidFill>
                <a:latin typeface="汉仪全唐诗简" panose="00020600040101010101" pitchFamily="18" charset="-122"/>
                <a:ea typeface="汉仪全唐诗简" panose="00020600040101010101" pitchFamily="18" charset="-122"/>
              </a:rPr>
              <a:t>此处可添加横版文字         此处可添加横版文字</a:t>
            </a:r>
            <a:endParaRPr lang="en-US" altLang="zh-CN" dirty="0">
              <a:solidFill>
                <a:srgbClr val="644B3D"/>
              </a:solidFill>
              <a:latin typeface="汉仪全唐诗简" panose="00020600040101010101" pitchFamily="18" charset="-122"/>
              <a:ea typeface="汉仪全唐诗简" panose="00020600040101010101" pitchFamily="18" charset="-122"/>
            </a:endParaRPr>
          </a:p>
          <a:p>
            <a:endParaRPr lang="en-US" altLang="zh-CN" dirty="0"/>
          </a:p>
          <a:p>
            <a:endParaRPr lang="zh-CN" altLang="en-US" dirty="0"/>
          </a:p>
        </p:txBody>
      </p:sp>
      <p:sp>
        <p:nvSpPr>
          <p:cNvPr id="27655" name="文本框 20">
            <a:extLst>
              <a:ext uri="{FF2B5EF4-FFF2-40B4-BE49-F238E27FC236}">
                <a16:creationId xmlns="" xmlns:a16="http://schemas.microsoft.com/office/drawing/2014/main" id="{A9DF5B39-433D-4226-8AE0-3E951B8FD3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06988" y="5241925"/>
            <a:ext cx="4954587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zh-CN" altLang="en-US">
                <a:solidFill>
                  <a:srgbClr val="644B3D"/>
                </a:solidFill>
                <a:latin typeface="汉仪全唐诗简" panose="00020600040101010101" pitchFamily="18" charset="-122"/>
                <a:ea typeface="汉仪全唐诗简" panose="00020600040101010101" pitchFamily="18" charset="-122"/>
              </a:rPr>
              <a:t>此处可添加横版文字         此处可添加横版文字</a:t>
            </a:r>
            <a:endParaRPr lang="en-US" altLang="zh-CN">
              <a:solidFill>
                <a:srgbClr val="644B3D"/>
              </a:solidFill>
              <a:latin typeface="汉仪全唐诗简" panose="00020600040101010101" pitchFamily="18" charset="-122"/>
              <a:ea typeface="汉仪全唐诗简" panose="00020600040101010101" pitchFamily="18" charset="-122"/>
            </a:endParaRPr>
          </a:p>
          <a:p>
            <a:endParaRPr lang="en-US" altLang="zh-CN"/>
          </a:p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/>
      <p:bldP spid="27653" grpId="0"/>
      <p:bldP spid="27654" grpId="0"/>
      <p:bldP spid="2765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>
            <a:extLst>
              <a:ext uri="{FF2B5EF4-FFF2-40B4-BE49-F238E27FC236}">
                <a16:creationId xmlns="" xmlns:a16="http://schemas.microsoft.com/office/drawing/2014/main" id="{8F0A73BD-0763-4785-8960-85F8F831C461}"/>
              </a:ext>
            </a:extLst>
          </p:cNvPr>
          <p:cNvSpPr/>
          <p:nvPr/>
        </p:nvSpPr>
        <p:spPr>
          <a:xfrm>
            <a:off x="839788" y="2060575"/>
            <a:ext cx="3024187" cy="3024188"/>
          </a:xfrm>
          <a:prstGeom prst="ellipse">
            <a:avLst/>
          </a:prstGeom>
          <a:solidFill>
            <a:srgbClr val="E7D0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" name="椭圆 2">
            <a:extLst>
              <a:ext uri="{FF2B5EF4-FFF2-40B4-BE49-F238E27FC236}">
                <a16:creationId xmlns="" xmlns:a16="http://schemas.microsoft.com/office/drawing/2014/main" id="{2583B262-DF78-44DE-BC09-9DE5775CDCC8}"/>
              </a:ext>
            </a:extLst>
          </p:cNvPr>
          <p:cNvSpPr/>
          <p:nvPr/>
        </p:nvSpPr>
        <p:spPr>
          <a:xfrm>
            <a:off x="4583113" y="2060575"/>
            <a:ext cx="3025775" cy="3024188"/>
          </a:xfrm>
          <a:prstGeom prst="ellipse">
            <a:avLst/>
          </a:prstGeom>
          <a:solidFill>
            <a:srgbClr val="E7D0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" name="椭圆 3">
            <a:extLst>
              <a:ext uri="{FF2B5EF4-FFF2-40B4-BE49-F238E27FC236}">
                <a16:creationId xmlns="" xmlns:a16="http://schemas.microsoft.com/office/drawing/2014/main" id="{D1233EAE-6923-4D39-AF99-2CE883D2D19C}"/>
              </a:ext>
            </a:extLst>
          </p:cNvPr>
          <p:cNvSpPr/>
          <p:nvPr/>
        </p:nvSpPr>
        <p:spPr>
          <a:xfrm>
            <a:off x="8328025" y="2060575"/>
            <a:ext cx="3024188" cy="3024188"/>
          </a:xfrm>
          <a:prstGeom prst="ellipse">
            <a:avLst/>
          </a:prstGeom>
          <a:solidFill>
            <a:srgbClr val="E7D0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29701" name="图片 5">
            <a:extLst>
              <a:ext uri="{FF2B5EF4-FFF2-40B4-BE49-F238E27FC236}">
                <a16:creationId xmlns="" xmlns:a16="http://schemas.microsoft.com/office/drawing/2014/main" id="{D3ED4770-1C4D-4FF5-9D9F-24D7EB2D07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54663" y="3921125"/>
            <a:ext cx="1574800" cy="151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2" name="图片 6">
            <a:extLst>
              <a:ext uri="{FF2B5EF4-FFF2-40B4-BE49-F238E27FC236}">
                <a16:creationId xmlns="" xmlns:a16="http://schemas.microsoft.com/office/drawing/2014/main" id="{B2B889BC-FAB8-4610-9218-F57BD488DF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94" r="43143" b="60800"/>
          <a:stretch>
            <a:fillRect/>
          </a:stretch>
        </p:blipFill>
        <p:spPr bwMode="auto">
          <a:xfrm>
            <a:off x="9083675" y="3429000"/>
            <a:ext cx="2087563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3" name="图片 7">
            <a:extLst>
              <a:ext uri="{FF2B5EF4-FFF2-40B4-BE49-F238E27FC236}">
                <a16:creationId xmlns="" xmlns:a16="http://schemas.microsoft.com/office/drawing/2014/main" id="{BDA64B3C-2C5F-4E6C-A99E-00733A9554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4703"/>
          <a:stretch>
            <a:fillRect/>
          </a:stretch>
        </p:blipFill>
        <p:spPr bwMode="auto">
          <a:xfrm>
            <a:off x="1200150" y="3789363"/>
            <a:ext cx="1857375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4" name="文本框 8">
            <a:extLst>
              <a:ext uri="{FF2B5EF4-FFF2-40B4-BE49-F238E27FC236}">
                <a16:creationId xmlns="" xmlns:a16="http://schemas.microsoft.com/office/drawing/2014/main" id="{00658937-ADE9-48B4-81C2-D2609C1F65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0150" y="3189288"/>
            <a:ext cx="233838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zh-CN" altLang="en-US" dirty="0">
                <a:solidFill>
                  <a:srgbClr val="644B3D"/>
                </a:solidFill>
                <a:latin typeface="汉仪全唐诗简" panose="00020600040101010101" pitchFamily="18" charset="-122"/>
                <a:ea typeface="汉仪全唐诗简" panose="00020600040101010101" pitchFamily="18" charset="-122"/>
              </a:rPr>
              <a:t>此处可添加横版文字此处可添加横版文字</a:t>
            </a:r>
            <a:endParaRPr lang="en-US" altLang="zh-CN" dirty="0">
              <a:solidFill>
                <a:srgbClr val="644B3D"/>
              </a:solidFill>
              <a:latin typeface="汉仪全唐诗简" panose="00020600040101010101" pitchFamily="18" charset="-122"/>
              <a:ea typeface="汉仪全唐诗简" panose="00020600040101010101" pitchFamily="18" charset="-122"/>
            </a:endParaRPr>
          </a:p>
          <a:p>
            <a:endParaRPr lang="en-US" altLang="zh-CN" dirty="0"/>
          </a:p>
          <a:p>
            <a:endParaRPr lang="zh-CN" altLang="en-US" dirty="0"/>
          </a:p>
        </p:txBody>
      </p:sp>
      <p:sp>
        <p:nvSpPr>
          <p:cNvPr id="29705" name="文本框 10">
            <a:extLst>
              <a:ext uri="{FF2B5EF4-FFF2-40B4-BE49-F238E27FC236}">
                <a16:creationId xmlns="" xmlns:a16="http://schemas.microsoft.com/office/drawing/2014/main" id="{D93907AD-C019-4F46-894E-3829136EC2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14913" y="3189288"/>
            <a:ext cx="233997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zh-CN" altLang="en-US">
                <a:solidFill>
                  <a:srgbClr val="644B3D"/>
                </a:solidFill>
                <a:latin typeface="汉仪全唐诗简" panose="00020600040101010101" pitchFamily="18" charset="-122"/>
                <a:ea typeface="汉仪全唐诗简" panose="00020600040101010101" pitchFamily="18" charset="-122"/>
              </a:rPr>
              <a:t>此处可添加横版文字此处可添加横版文字</a:t>
            </a:r>
            <a:endParaRPr lang="en-US" altLang="zh-CN">
              <a:solidFill>
                <a:srgbClr val="644B3D"/>
              </a:solidFill>
              <a:latin typeface="汉仪全唐诗简" panose="00020600040101010101" pitchFamily="18" charset="-122"/>
              <a:ea typeface="汉仪全唐诗简" panose="00020600040101010101" pitchFamily="18" charset="-122"/>
            </a:endParaRPr>
          </a:p>
          <a:p>
            <a:endParaRPr lang="en-US" altLang="zh-CN"/>
          </a:p>
          <a:p>
            <a:endParaRPr lang="zh-CN" altLang="en-US"/>
          </a:p>
        </p:txBody>
      </p:sp>
      <p:sp>
        <p:nvSpPr>
          <p:cNvPr id="29706" name="文本框 11">
            <a:extLst>
              <a:ext uri="{FF2B5EF4-FFF2-40B4-BE49-F238E27FC236}">
                <a16:creationId xmlns="" xmlns:a16="http://schemas.microsoft.com/office/drawing/2014/main" id="{11AD7AFB-437E-436D-9160-4F2F288AB4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36013" y="3189288"/>
            <a:ext cx="233997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zh-CN" altLang="en-US">
                <a:solidFill>
                  <a:srgbClr val="644B3D"/>
                </a:solidFill>
                <a:latin typeface="汉仪全唐诗简" panose="00020600040101010101" pitchFamily="18" charset="-122"/>
                <a:ea typeface="汉仪全唐诗简" panose="00020600040101010101" pitchFamily="18" charset="-122"/>
              </a:rPr>
              <a:t>此处可添加横版文字此处可添加横版文字</a:t>
            </a:r>
            <a:endParaRPr lang="en-US" altLang="zh-CN">
              <a:solidFill>
                <a:srgbClr val="644B3D"/>
              </a:solidFill>
              <a:latin typeface="汉仪全唐诗简" panose="00020600040101010101" pitchFamily="18" charset="-122"/>
              <a:ea typeface="汉仪全唐诗简" panose="00020600040101010101" pitchFamily="18" charset="-122"/>
            </a:endParaRPr>
          </a:p>
          <a:p>
            <a:endParaRPr lang="en-US" altLang="zh-CN"/>
          </a:p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97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矩形 31">
            <a:extLst>
              <a:ext uri="{FF2B5EF4-FFF2-40B4-BE49-F238E27FC236}">
                <a16:creationId xmlns="" xmlns:a16="http://schemas.microsoft.com/office/drawing/2014/main" id="{1AC34626-4C6A-4F57-8746-9354D929C880}"/>
              </a:ext>
            </a:extLst>
          </p:cNvPr>
          <p:cNvSpPr/>
          <p:nvPr/>
        </p:nvSpPr>
        <p:spPr>
          <a:xfrm>
            <a:off x="334963" y="242888"/>
            <a:ext cx="11433175" cy="6337300"/>
          </a:xfrm>
          <a:prstGeom prst="rect">
            <a:avLst/>
          </a:prstGeom>
          <a:solidFill>
            <a:srgbClr val="EBD8C3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31747" name="组合 4">
            <a:extLst>
              <a:ext uri="{FF2B5EF4-FFF2-40B4-BE49-F238E27FC236}">
                <a16:creationId xmlns="" xmlns:a16="http://schemas.microsoft.com/office/drawing/2014/main" id="{775506EF-34C1-4E82-B02A-839800BE83AD}"/>
              </a:ext>
            </a:extLst>
          </p:cNvPr>
          <p:cNvGrpSpPr>
            <a:grpSpLocks/>
          </p:cNvGrpSpPr>
          <p:nvPr/>
        </p:nvGrpSpPr>
        <p:grpSpPr bwMode="auto">
          <a:xfrm>
            <a:off x="6681788" y="1628775"/>
            <a:ext cx="1143000" cy="1123950"/>
            <a:chOff x="7002523" y="1952204"/>
            <a:chExt cx="1142286" cy="1124307"/>
          </a:xfrm>
        </p:grpSpPr>
        <p:pic>
          <p:nvPicPr>
            <p:cNvPr id="31753" name="图片 2">
              <a:extLst>
                <a:ext uri="{FF2B5EF4-FFF2-40B4-BE49-F238E27FC236}">
                  <a16:creationId xmlns="" xmlns:a16="http://schemas.microsoft.com/office/drawing/2014/main" id="{B05C5754-0949-491C-B722-CB0F0DF2B5A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02523" y="1952204"/>
              <a:ext cx="1142286" cy="11243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文本框 3">
              <a:extLst>
                <a:ext uri="{FF2B5EF4-FFF2-40B4-BE49-F238E27FC236}">
                  <a16:creationId xmlns="" xmlns:a16="http://schemas.microsoft.com/office/drawing/2014/main" id="{42B64F79-E00F-4500-9906-36D7F1B6E31F}"/>
                </a:ext>
              </a:extLst>
            </p:cNvPr>
            <p:cNvSpPr txBox="1"/>
            <p:nvPr/>
          </p:nvSpPr>
          <p:spPr>
            <a:xfrm>
              <a:off x="7362660" y="2060188"/>
              <a:ext cx="360138" cy="101632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zh-CN" altLang="en-US" sz="2000" kern="800" spc="-100" dirty="0">
                  <a:latin typeface="汉仪程行简" panose="00020600040101010101" pitchFamily="18" charset="-122"/>
                  <a:ea typeface="汉仪程行简" panose="00020600040101010101" pitchFamily="18" charset="-122"/>
                </a:rPr>
                <a:t>第叁章</a:t>
              </a:r>
            </a:p>
          </p:txBody>
        </p:sp>
      </p:grp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A4A2BB2D-EBD7-4C02-AC3A-FD01737C8386}"/>
              </a:ext>
            </a:extLst>
          </p:cNvPr>
          <p:cNvGrpSpPr/>
          <p:nvPr/>
        </p:nvGrpSpPr>
        <p:grpSpPr>
          <a:xfrm>
            <a:off x="4764088" y="1628775"/>
            <a:ext cx="1930400" cy="3643313"/>
            <a:chOff x="4764088" y="1628775"/>
            <a:chExt cx="1930400" cy="3643313"/>
          </a:xfrm>
        </p:grpSpPr>
        <p:sp>
          <p:nvSpPr>
            <p:cNvPr id="31748" name="文本框 18">
              <a:extLst>
                <a:ext uri="{FF2B5EF4-FFF2-40B4-BE49-F238E27FC236}">
                  <a16:creationId xmlns="" xmlns:a16="http://schemas.microsoft.com/office/drawing/2014/main" id="{93ED583D-BDAD-4E27-8A39-5F8EF9D18F4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80075" y="1903413"/>
              <a:ext cx="1014413" cy="3038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5400" dirty="0">
                  <a:solidFill>
                    <a:srgbClr val="634A3C"/>
                  </a:solidFill>
                  <a:latin typeface="汉仪程行简" panose="00020600040101010101" pitchFamily="18" charset="-122"/>
                  <a:ea typeface="汉仪程行简" panose="00020600040101010101" pitchFamily="18" charset="-122"/>
                </a:rPr>
                <a:t>隋唐道学</a:t>
              </a:r>
            </a:p>
          </p:txBody>
        </p:sp>
        <p:sp>
          <p:nvSpPr>
            <p:cNvPr id="31749" name="文本框 33">
              <a:extLst>
                <a:ext uri="{FF2B5EF4-FFF2-40B4-BE49-F238E27FC236}">
                  <a16:creationId xmlns="" xmlns:a16="http://schemas.microsoft.com/office/drawing/2014/main" id="{79E75FCD-C52B-4127-B07F-2E334909312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64088" y="1628775"/>
              <a:ext cx="830262" cy="3643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400">
                  <a:solidFill>
                    <a:srgbClr val="634A3C"/>
                  </a:solidFill>
                  <a:latin typeface="汉仪全唐诗简" panose="00020600040101010101" pitchFamily="18" charset="-122"/>
                  <a:ea typeface="汉仪全唐诗简" panose="00020600040101010101" pitchFamily="18" charset="-122"/>
                </a:rPr>
                <a:t>通过认真严密的理论分析，建立了中国哲学史上第一个包含本体论</a:t>
              </a:r>
              <a:r>
                <a:rPr lang="en-US" altLang="zh-CN" sz="1400">
                  <a:solidFill>
                    <a:srgbClr val="634A3C"/>
                  </a:solidFill>
                  <a:latin typeface="汉仪全唐诗简" panose="00020600040101010101" pitchFamily="18" charset="-122"/>
                  <a:ea typeface="汉仪全唐诗简" panose="00020600040101010101" pitchFamily="18" charset="-122"/>
                </a:rPr>
                <a:t>,</a:t>
              </a:r>
              <a:r>
                <a:rPr lang="zh-CN" altLang="en-US" sz="1400">
                  <a:solidFill>
                    <a:srgbClr val="634A3C"/>
                  </a:solidFill>
                  <a:latin typeface="汉仪全唐诗简" panose="00020600040101010101" pitchFamily="18" charset="-122"/>
                  <a:ea typeface="汉仪全唐诗简" panose="00020600040101010101" pitchFamily="18" charset="-122"/>
                </a:rPr>
                <a:t>在华夏哲学史上具有重要地位。</a:t>
              </a:r>
            </a:p>
          </p:txBody>
        </p:sp>
      </p:grp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CF59D7AF-CC46-4837-B066-0A2D4D6E84E1}"/>
              </a:ext>
            </a:extLst>
          </p:cNvPr>
          <p:cNvCxnSpPr>
            <a:cxnSpLocks/>
          </p:cNvCxnSpPr>
          <p:nvPr/>
        </p:nvCxnSpPr>
        <p:spPr>
          <a:xfrm>
            <a:off x="5735638" y="2011363"/>
            <a:ext cx="0" cy="2771775"/>
          </a:xfrm>
          <a:prstGeom prst="line">
            <a:avLst/>
          </a:prstGeom>
          <a:ln w="12700">
            <a:solidFill>
              <a:srgbClr val="3A1E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8A590DDC-CEFA-40D5-A560-190567ECC45D}"/>
              </a:ext>
            </a:extLst>
          </p:cNvPr>
          <p:cNvGrpSpPr/>
          <p:nvPr/>
        </p:nvGrpSpPr>
        <p:grpSpPr>
          <a:xfrm>
            <a:off x="1919288" y="242888"/>
            <a:ext cx="10361612" cy="5715000"/>
            <a:chOff x="1919288" y="242888"/>
            <a:chExt cx="10361612" cy="5715000"/>
          </a:xfrm>
        </p:grpSpPr>
        <p:pic>
          <p:nvPicPr>
            <p:cNvPr id="31751" name="图片 10">
              <a:extLst>
                <a:ext uri="{FF2B5EF4-FFF2-40B4-BE49-F238E27FC236}">
                  <a16:creationId xmlns="" xmlns:a16="http://schemas.microsoft.com/office/drawing/2014/main" id="{A7DC8900-1E4B-4E7F-A7AC-29DB604BE88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19288" y="4076700"/>
              <a:ext cx="1703387" cy="1881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752" name="图片 11">
              <a:extLst>
                <a:ext uri="{FF2B5EF4-FFF2-40B4-BE49-F238E27FC236}">
                  <a16:creationId xmlns="" xmlns:a16="http://schemas.microsoft.com/office/drawing/2014/main" id="{9E6230E7-A9A6-48A8-8C63-B8EC1D09B80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70938" y="242888"/>
              <a:ext cx="3509962" cy="14938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7F18FD15-4798-4DAD-8055-5E119DAE6F5E}"/>
              </a:ext>
            </a:extLst>
          </p:cNvPr>
          <p:cNvSpPr/>
          <p:nvPr/>
        </p:nvSpPr>
        <p:spPr>
          <a:xfrm>
            <a:off x="6816725" y="0"/>
            <a:ext cx="3671888" cy="6858000"/>
          </a:xfrm>
          <a:prstGeom prst="rect">
            <a:avLst/>
          </a:prstGeom>
          <a:solidFill>
            <a:srgbClr val="E7D0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 altLang="zh-CN" dirty="0">
              <a:solidFill>
                <a:srgbClr val="644B3D"/>
              </a:solidFill>
              <a:latin typeface="汉仪全唐诗简" panose="00020600040101010101" pitchFamily="18" charset="-122"/>
              <a:ea typeface="汉仪全唐诗简" panose="00020600040101010101" pitchFamily="18" charset="-122"/>
            </a:endParaRPr>
          </a:p>
        </p:txBody>
      </p:sp>
      <p:sp>
        <p:nvSpPr>
          <p:cNvPr id="33795" name="文本框 4">
            <a:extLst>
              <a:ext uri="{FF2B5EF4-FFF2-40B4-BE49-F238E27FC236}">
                <a16:creationId xmlns="" xmlns:a16="http://schemas.microsoft.com/office/drawing/2014/main" id="{C7FB34A0-34EB-4595-9DDC-0D45D41CA2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9788" y="2636838"/>
            <a:ext cx="5111750" cy="258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zh-CN" altLang="en-US" dirty="0">
                <a:solidFill>
                  <a:srgbClr val="3A1E1C"/>
                </a:solidFill>
                <a:latin typeface="汉仪全唐诗简" panose="00020600040101010101" pitchFamily="18" charset="-122"/>
                <a:ea typeface="汉仪全唐诗简" panose="00020600040101010101" pitchFamily="18" charset="-122"/>
              </a:rPr>
              <a:t>     道家对当时中国哲学、政治、军事、经济、科学、教育、文学、历史、艺术、医学、化学、养生、天文、地理、数学、技术各方面影响非常巨大。“重玄”语出</a:t>
            </a:r>
            <a:r>
              <a:rPr lang="en-US" altLang="zh-CN" dirty="0">
                <a:solidFill>
                  <a:srgbClr val="3A1E1C"/>
                </a:solidFill>
                <a:latin typeface="汉仪全唐诗简" panose="00020600040101010101" pitchFamily="18" charset="-122"/>
                <a:ea typeface="汉仪全唐诗简" panose="00020600040101010101" pitchFamily="18" charset="-122"/>
              </a:rPr>
              <a:t>《</a:t>
            </a:r>
            <a:r>
              <a:rPr lang="zh-CN" altLang="en-US" dirty="0">
                <a:solidFill>
                  <a:srgbClr val="3A1E1C"/>
                </a:solidFill>
                <a:latin typeface="汉仪全唐诗简" panose="00020600040101010101" pitchFamily="18" charset="-122"/>
                <a:ea typeface="汉仪全唐诗简" panose="00020600040101010101" pitchFamily="18" charset="-122"/>
              </a:rPr>
              <a:t>道德经</a:t>
            </a:r>
            <a:r>
              <a:rPr lang="en-US" altLang="zh-CN" dirty="0">
                <a:solidFill>
                  <a:srgbClr val="3A1E1C"/>
                </a:solidFill>
                <a:latin typeface="汉仪全唐诗简" panose="00020600040101010101" pitchFamily="18" charset="-122"/>
                <a:ea typeface="汉仪全唐诗简" panose="00020600040101010101" pitchFamily="18" charset="-122"/>
              </a:rPr>
              <a:t>》</a:t>
            </a:r>
            <a:r>
              <a:rPr lang="zh-CN" altLang="en-US" dirty="0">
                <a:solidFill>
                  <a:srgbClr val="3A1E1C"/>
                </a:solidFill>
                <a:latin typeface="汉仪全唐诗简" panose="00020600040101010101" pitchFamily="18" charset="-122"/>
                <a:ea typeface="汉仪全唐诗简" panose="00020600040101010101" pitchFamily="18" charset="-122"/>
              </a:rPr>
              <a:t>第一章“玄之又玄，众妙之门”。“重玄学”是中国思想史上一股重要的哲学思潮，也是隋唐之际的首都哲学体系，上承先秦魏晋玄学的发展脉络，后启宋明理学的哲学思考，在华夏哲学史上具有重要地位。</a:t>
            </a:r>
          </a:p>
          <a:p>
            <a:endParaRPr lang="zh-CN" altLang="en-US" dirty="0"/>
          </a:p>
        </p:txBody>
      </p:sp>
      <p:pic>
        <p:nvPicPr>
          <p:cNvPr id="33796" name="图片 15">
            <a:extLst>
              <a:ext uri="{FF2B5EF4-FFF2-40B4-BE49-F238E27FC236}">
                <a16:creationId xmlns="" xmlns:a16="http://schemas.microsoft.com/office/drawing/2014/main" id="{0F85064A-E89B-405F-AA60-A04759C081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88913"/>
            <a:ext cx="3187700" cy="184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7" name="图片 17">
            <a:extLst>
              <a:ext uri="{FF2B5EF4-FFF2-40B4-BE49-F238E27FC236}">
                <a16:creationId xmlns="" xmlns:a16="http://schemas.microsoft.com/office/drawing/2014/main" id="{CE55AEF5-9703-47FB-BFDF-7D4F9F80C8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44150" y="4257675"/>
            <a:ext cx="1582738" cy="260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8" name="文本框 19">
            <a:extLst>
              <a:ext uri="{FF2B5EF4-FFF2-40B4-BE49-F238E27FC236}">
                <a16:creationId xmlns="" xmlns:a16="http://schemas.microsoft.com/office/drawing/2014/main" id="{94C59D4A-A212-468C-8BF6-E501FC683A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32625" y="1557338"/>
            <a:ext cx="3240088" cy="4246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zh-CN" altLang="en-US" dirty="0">
                <a:solidFill>
                  <a:srgbClr val="644B3D"/>
                </a:solidFill>
                <a:latin typeface="汉仪全唐诗简" panose="00020600040101010101" pitchFamily="18" charset="-122"/>
                <a:ea typeface="汉仪全唐诗简" panose="00020600040101010101" pitchFamily="18" charset="-122"/>
              </a:rPr>
              <a:t>此处可添加横版文字此处可添加横版文字</a:t>
            </a:r>
            <a:endParaRPr lang="en-US" altLang="zh-CN" dirty="0">
              <a:solidFill>
                <a:srgbClr val="644B3D"/>
              </a:solidFill>
              <a:latin typeface="汉仪全唐诗简" panose="00020600040101010101" pitchFamily="18" charset="-122"/>
              <a:ea typeface="汉仪全唐诗简" panose="00020600040101010101" pitchFamily="18" charset="-122"/>
            </a:endParaRPr>
          </a:p>
          <a:p>
            <a:endParaRPr lang="en-US" altLang="zh-CN" dirty="0">
              <a:solidFill>
                <a:srgbClr val="644B3D"/>
              </a:solidFill>
              <a:latin typeface="汉仪全唐诗简" panose="00020600040101010101" pitchFamily="18" charset="-122"/>
              <a:ea typeface="汉仪全唐诗简" panose="00020600040101010101" pitchFamily="18" charset="-122"/>
            </a:endParaRPr>
          </a:p>
          <a:p>
            <a:r>
              <a:rPr lang="zh-CN" altLang="en-US" dirty="0">
                <a:solidFill>
                  <a:srgbClr val="644B3D"/>
                </a:solidFill>
                <a:latin typeface="汉仪全唐诗简" panose="00020600040101010101" pitchFamily="18" charset="-122"/>
                <a:ea typeface="汉仪全唐诗简" panose="00020600040101010101" pitchFamily="18" charset="-122"/>
              </a:rPr>
              <a:t>此处可添加横版文字此处可添加横版文字</a:t>
            </a:r>
            <a:endParaRPr lang="en-US" altLang="zh-CN" dirty="0">
              <a:solidFill>
                <a:srgbClr val="644B3D"/>
              </a:solidFill>
              <a:latin typeface="汉仪全唐诗简" panose="00020600040101010101" pitchFamily="18" charset="-122"/>
              <a:ea typeface="汉仪全唐诗简" panose="00020600040101010101" pitchFamily="18" charset="-122"/>
            </a:endParaRPr>
          </a:p>
          <a:p>
            <a:endParaRPr lang="en-US" altLang="zh-CN" dirty="0">
              <a:solidFill>
                <a:srgbClr val="644B3D"/>
              </a:solidFill>
              <a:latin typeface="汉仪全唐诗简" panose="00020600040101010101" pitchFamily="18" charset="-122"/>
              <a:ea typeface="汉仪全唐诗简" panose="00020600040101010101" pitchFamily="18" charset="-122"/>
            </a:endParaRPr>
          </a:p>
          <a:p>
            <a:r>
              <a:rPr lang="zh-CN" altLang="en-US" dirty="0">
                <a:solidFill>
                  <a:srgbClr val="644B3D"/>
                </a:solidFill>
                <a:latin typeface="汉仪全唐诗简" panose="00020600040101010101" pitchFamily="18" charset="-122"/>
                <a:ea typeface="汉仪全唐诗简" panose="00020600040101010101" pitchFamily="18" charset="-122"/>
              </a:rPr>
              <a:t>此处可添加横版文字此处可添加横版文字</a:t>
            </a:r>
            <a:endParaRPr lang="en-US" altLang="zh-CN" dirty="0">
              <a:solidFill>
                <a:srgbClr val="644B3D"/>
              </a:solidFill>
              <a:latin typeface="汉仪全唐诗简" panose="00020600040101010101" pitchFamily="18" charset="-122"/>
              <a:ea typeface="汉仪全唐诗简" panose="00020600040101010101" pitchFamily="18" charset="-122"/>
            </a:endParaRPr>
          </a:p>
          <a:p>
            <a:endParaRPr lang="en-US" altLang="zh-CN" dirty="0">
              <a:solidFill>
                <a:srgbClr val="644B3D"/>
              </a:solidFill>
              <a:latin typeface="汉仪全唐诗简" panose="00020600040101010101" pitchFamily="18" charset="-122"/>
              <a:ea typeface="汉仪全唐诗简" panose="00020600040101010101" pitchFamily="18" charset="-122"/>
            </a:endParaRPr>
          </a:p>
          <a:p>
            <a:r>
              <a:rPr lang="zh-CN" altLang="en-US" dirty="0">
                <a:solidFill>
                  <a:srgbClr val="644B3D"/>
                </a:solidFill>
                <a:latin typeface="汉仪全唐诗简" panose="00020600040101010101" pitchFamily="18" charset="-122"/>
                <a:ea typeface="汉仪全唐诗简" panose="00020600040101010101" pitchFamily="18" charset="-122"/>
              </a:rPr>
              <a:t>此处可添加横版文字此处可添加横版文字</a:t>
            </a:r>
            <a:endParaRPr lang="en-US" altLang="zh-CN" dirty="0">
              <a:solidFill>
                <a:srgbClr val="644B3D"/>
              </a:solidFill>
              <a:latin typeface="汉仪全唐诗简" panose="00020600040101010101" pitchFamily="18" charset="-122"/>
              <a:ea typeface="汉仪全唐诗简" panose="00020600040101010101" pitchFamily="18" charset="-122"/>
            </a:endParaRPr>
          </a:p>
          <a:p>
            <a:endParaRPr lang="en-US" altLang="zh-CN" dirty="0">
              <a:solidFill>
                <a:srgbClr val="644B3D"/>
              </a:solidFill>
              <a:latin typeface="汉仪全唐诗简" panose="00020600040101010101" pitchFamily="18" charset="-122"/>
              <a:ea typeface="汉仪全唐诗简" panose="00020600040101010101" pitchFamily="18" charset="-122"/>
            </a:endParaRPr>
          </a:p>
          <a:p>
            <a:r>
              <a:rPr lang="zh-CN" altLang="en-US" dirty="0">
                <a:solidFill>
                  <a:srgbClr val="644B3D"/>
                </a:solidFill>
                <a:latin typeface="汉仪全唐诗简" panose="00020600040101010101" pitchFamily="18" charset="-122"/>
                <a:ea typeface="汉仪全唐诗简" panose="00020600040101010101" pitchFamily="18" charset="-122"/>
              </a:rPr>
              <a:t>此处可添加横版文字此处可添加横版文字</a:t>
            </a:r>
            <a:endParaRPr lang="en-US" altLang="zh-CN" dirty="0">
              <a:solidFill>
                <a:srgbClr val="644B3D"/>
              </a:solidFill>
              <a:latin typeface="汉仪全唐诗简" panose="00020600040101010101" pitchFamily="18" charset="-122"/>
              <a:ea typeface="汉仪全唐诗简" panose="00020600040101010101" pitchFamily="18" charset="-122"/>
            </a:endParaRPr>
          </a:p>
          <a:p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7F18FD15-4798-4DAD-8055-5E119DAE6F5E}"/>
              </a:ext>
            </a:extLst>
          </p:cNvPr>
          <p:cNvSpPr/>
          <p:nvPr/>
        </p:nvSpPr>
        <p:spPr>
          <a:xfrm>
            <a:off x="695325" y="542925"/>
            <a:ext cx="2414588" cy="5834063"/>
          </a:xfrm>
          <a:prstGeom prst="rect">
            <a:avLst/>
          </a:prstGeom>
          <a:solidFill>
            <a:srgbClr val="E7D0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 altLang="zh-CN" dirty="0">
              <a:solidFill>
                <a:srgbClr val="644B3D"/>
              </a:solidFill>
              <a:latin typeface="汉仪全唐诗简" panose="00020600040101010101" pitchFamily="18" charset="-122"/>
              <a:ea typeface="汉仪全唐诗简" panose="00020600040101010101" pitchFamily="18" charset="-122"/>
            </a:endParaRPr>
          </a:p>
        </p:txBody>
      </p:sp>
      <p:sp>
        <p:nvSpPr>
          <p:cNvPr id="35843" name="文本框 19">
            <a:extLst>
              <a:ext uri="{FF2B5EF4-FFF2-40B4-BE49-F238E27FC236}">
                <a16:creationId xmlns="" xmlns:a16="http://schemas.microsoft.com/office/drawing/2014/main" id="{DE61A436-E814-4921-B244-485E54019A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5513" y="1916113"/>
            <a:ext cx="1978025" cy="344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zh-CN" altLang="en-US" sz="1400">
                <a:solidFill>
                  <a:srgbClr val="644B3D"/>
                </a:solidFill>
                <a:latin typeface="汉仪全唐诗简" panose="00020600040101010101" pitchFamily="18" charset="-122"/>
                <a:ea typeface="汉仪全唐诗简" panose="00020600040101010101" pitchFamily="18" charset="-122"/>
              </a:rPr>
              <a:t>此处可添加横版文字此处可添加横版文字</a:t>
            </a:r>
            <a:endParaRPr lang="en-US" altLang="zh-CN" sz="1400">
              <a:solidFill>
                <a:srgbClr val="644B3D"/>
              </a:solidFill>
              <a:latin typeface="汉仪全唐诗简" panose="00020600040101010101" pitchFamily="18" charset="-122"/>
              <a:ea typeface="汉仪全唐诗简" panose="00020600040101010101" pitchFamily="18" charset="-122"/>
            </a:endParaRPr>
          </a:p>
          <a:p>
            <a:endParaRPr lang="en-US" altLang="zh-CN" sz="1400">
              <a:solidFill>
                <a:srgbClr val="644B3D"/>
              </a:solidFill>
              <a:latin typeface="汉仪全唐诗简" panose="00020600040101010101" pitchFamily="18" charset="-122"/>
              <a:ea typeface="汉仪全唐诗简" panose="00020600040101010101" pitchFamily="18" charset="-122"/>
            </a:endParaRPr>
          </a:p>
          <a:p>
            <a:r>
              <a:rPr lang="zh-CN" altLang="en-US" sz="1400">
                <a:solidFill>
                  <a:srgbClr val="644B3D"/>
                </a:solidFill>
                <a:latin typeface="汉仪全唐诗简" panose="00020600040101010101" pitchFamily="18" charset="-122"/>
                <a:ea typeface="汉仪全唐诗简" panose="00020600040101010101" pitchFamily="18" charset="-122"/>
              </a:rPr>
              <a:t>此处可添加横版文字此处可添加横版文字</a:t>
            </a:r>
            <a:endParaRPr lang="en-US" altLang="zh-CN" sz="1400">
              <a:solidFill>
                <a:srgbClr val="644B3D"/>
              </a:solidFill>
              <a:latin typeface="汉仪全唐诗简" panose="00020600040101010101" pitchFamily="18" charset="-122"/>
              <a:ea typeface="汉仪全唐诗简" panose="00020600040101010101" pitchFamily="18" charset="-122"/>
            </a:endParaRPr>
          </a:p>
          <a:p>
            <a:endParaRPr lang="en-US" altLang="zh-CN" sz="1400">
              <a:solidFill>
                <a:srgbClr val="644B3D"/>
              </a:solidFill>
              <a:latin typeface="汉仪全唐诗简" panose="00020600040101010101" pitchFamily="18" charset="-122"/>
              <a:ea typeface="汉仪全唐诗简" panose="00020600040101010101" pitchFamily="18" charset="-122"/>
            </a:endParaRPr>
          </a:p>
          <a:p>
            <a:r>
              <a:rPr lang="zh-CN" altLang="en-US" sz="1400">
                <a:solidFill>
                  <a:srgbClr val="644B3D"/>
                </a:solidFill>
                <a:latin typeface="汉仪全唐诗简" panose="00020600040101010101" pitchFamily="18" charset="-122"/>
                <a:ea typeface="汉仪全唐诗简" panose="00020600040101010101" pitchFamily="18" charset="-122"/>
              </a:rPr>
              <a:t>此处可添加横版文字此处可添加横版文字</a:t>
            </a:r>
            <a:endParaRPr lang="en-US" altLang="zh-CN" sz="1400">
              <a:solidFill>
                <a:srgbClr val="644B3D"/>
              </a:solidFill>
              <a:latin typeface="汉仪全唐诗简" panose="00020600040101010101" pitchFamily="18" charset="-122"/>
              <a:ea typeface="汉仪全唐诗简" panose="00020600040101010101" pitchFamily="18" charset="-122"/>
            </a:endParaRPr>
          </a:p>
          <a:p>
            <a:endParaRPr lang="en-US" altLang="zh-CN" sz="1400">
              <a:solidFill>
                <a:srgbClr val="644B3D"/>
              </a:solidFill>
              <a:latin typeface="汉仪全唐诗简" panose="00020600040101010101" pitchFamily="18" charset="-122"/>
              <a:ea typeface="汉仪全唐诗简" panose="00020600040101010101" pitchFamily="18" charset="-122"/>
            </a:endParaRPr>
          </a:p>
          <a:p>
            <a:r>
              <a:rPr lang="zh-CN" altLang="en-US" sz="1400">
                <a:solidFill>
                  <a:srgbClr val="644B3D"/>
                </a:solidFill>
                <a:latin typeface="汉仪全唐诗简" panose="00020600040101010101" pitchFamily="18" charset="-122"/>
                <a:ea typeface="汉仪全唐诗简" panose="00020600040101010101" pitchFamily="18" charset="-122"/>
              </a:rPr>
              <a:t>此处可添加横版文字此处可添加横版文字</a:t>
            </a:r>
            <a:endParaRPr lang="en-US" altLang="zh-CN" sz="1400">
              <a:solidFill>
                <a:srgbClr val="644B3D"/>
              </a:solidFill>
              <a:latin typeface="汉仪全唐诗简" panose="00020600040101010101" pitchFamily="18" charset="-122"/>
              <a:ea typeface="汉仪全唐诗简" panose="00020600040101010101" pitchFamily="18" charset="-122"/>
            </a:endParaRPr>
          </a:p>
          <a:p>
            <a:endParaRPr lang="en-US" altLang="zh-CN" sz="1400">
              <a:solidFill>
                <a:srgbClr val="644B3D"/>
              </a:solidFill>
              <a:latin typeface="汉仪全唐诗简" panose="00020600040101010101" pitchFamily="18" charset="-122"/>
              <a:ea typeface="汉仪全唐诗简" panose="00020600040101010101" pitchFamily="18" charset="-122"/>
            </a:endParaRPr>
          </a:p>
          <a:p>
            <a:r>
              <a:rPr lang="zh-CN" altLang="en-US" sz="1400">
                <a:solidFill>
                  <a:srgbClr val="644B3D"/>
                </a:solidFill>
                <a:latin typeface="汉仪全唐诗简" panose="00020600040101010101" pitchFamily="18" charset="-122"/>
                <a:ea typeface="汉仪全唐诗简" panose="00020600040101010101" pitchFamily="18" charset="-122"/>
              </a:rPr>
              <a:t>此处可添加横版文字此处可添加横版文字</a:t>
            </a:r>
            <a:endParaRPr lang="en-US" altLang="zh-CN" sz="1400">
              <a:solidFill>
                <a:srgbClr val="644B3D"/>
              </a:solidFill>
              <a:latin typeface="汉仪全唐诗简" panose="00020600040101010101" pitchFamily="18" charset="-122"/>
              <a:ea typeface="汉仪全唐诗简" panose="00020600040101010101" pitchFamily="18" charset="-122"/>
            </a:endParaRPr>
          </a:p>
          <a:p>
            <a:endParaRPr lang="zh-CN" altLang="en-US"/>
          </a:p>
        </p:txBody>
      </p: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29E2BBFC-8B2C-454A-A7CD-C0D8E5AF18C8}"/>
              </a:ext>
            </a:extLst>
          </p:cNvPr>
          <p:cNvSpPr/>
          <p:nvPr/>
        </p:nvSpPr>
        <p:spPr>
          <a:xfrm>
            <a:off x="6483350" y="542925"/>
            <a:ext cx="2414588" cy="5834063"/>
          </a:xfrm>
          <a:prstGeom prst="rect">
            <a:avLst/>
          </a:prstGeom>
          <a:solidFill>
            <a:srgbClr val="E7D0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 altLang="zh-CN" dirty="0">
              <a:solidFill>
                <a:srgbClr val="644B3D"/>
              </a:solidFill>
              <a:latin typeface="汉仪全唐诗简" panose="00020600040101010101" pitchFamily="18" charset="-122"/>
              <a:ea typeface="汉仪全唐诗简" panose="00020600040101010101" pitchFamily="18" charset="-122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9E804BA9-3540-4D95-B062-90A2A4EDD011}"/>
              </a:ext>
            </a:extLst>
          </p:cNvPr>
          <p:cNvSpPr/>
          <p:nvPr/>
        </p:nvSpPr>
        <p:spPr>
          <a:xfrm>
            <a:off x="3589338" y="542925"/>
            <a:ext cx="2414587" cy="5834063"/>
          </a:xfrm>
          <a:prstGeom prst="rect">
            <a:avLst/>
          </a:prstGeom>
          <a:noFill/>
          <a:ln>
            <a:solidFill>
              <a:srgbClr val="3A1E1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 altLang="zh-CN" dirty="0">
              <a:solidFill>
                <a:srgbClr val="644B3D"/>
              </a:solidFill>
              <a:latin typeface="汉仪全唐诗简" panose="00020600040101010101" pitchFamily="18" charset="-122"/>
              <a:ea typeface="汉仪全唐诗简" panose="00020600040101010101" pitchFamily="18" charset="-122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F1D08866-4CAC-49E1-8ED1-D7C31D72EAEB}"/>
              </a:ext>
            </a:extLst>
          </p:cNvPr>
          <p:cNvSpPr/>
          <p:nvPr/>
        </p:nvSpPr>
        <p:spPr>
          <a:xfrm>
            <a:off x="9377363" y="542925"/>
            <a:ext cx="2414587" cy="5834063"/>
          </a:xfrm>
          <a:prstGeom prst="rect">
            <a:avLst/>
          </a:prstGeom>
          <a:noFill/>
          <a:ln>
            <a:solidFill>
              <a:srgbClr val="3A1E1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 altLang="zh-CN" dirty="0">
              <a:solidFill>
                <a:srgbClr val="644B3D"/>
              </a:solidFill>
              <a:latin typeface="汉仪全唐诗简" panose="00020600040101010101" pitchFamily="18" charset="-122"/>
              <a:ea typeface="汉仪全唐诗简" panose="00020600040101010101" pitchFamily="18" charset="-122"/>
            </a:endParaRPr>
          </a:p>
        </p:txBody>
      </p:sp>
      <p:pic>
        <p:nvPicPr>
          <p:cNvPr id="35847" name="图片 2">
            <a:extLst>
              <a:ext uri="{FF2B5EF4-FFF2-40B4-BE49-F238E27FC236}">
                <a16:creationId xmlns="" xmlns:a16="http://schemas.microsoft.com/office/drawing/2014/main" id="{D1375F2A-F02F-48F2-9227-F0AFD37FFB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00" y="422275"/>
            <a:ext cx="2060575" cy="161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8" name="图片 14">
            <a:extLst>
              <a:ext uri="{FF2B5EF4-FFF2-40B4-BE49-F238E27FC236}">
                <a16:creationId xmlns="" xmlns:a16="http://schemas.microsoft.com/office/drawing/2014/main" id="{81C5A4A8-1562-4948-BD19-F180E54BB3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8700" y="422275"/>
            <a:ext cx="2062163" cy="161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9" name="图片 5">
            <a:extLst>
              <a:ext uri="{FF2B5EF4-FFF2-40B4-BE49-F238E27FC236}">
                <a16:creationId xmlns="" xmlns:a16="http://schemas.microsoft.com/office/drawing/2014/main" id="{4794E9AA-9A86-4844-9980-FE0C54D919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89375" y="544513"/>
            <a:ext cx="1876425" cy="443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50" name="图片 20">
            <a:extLst>
              <a:ext uri="{FF2B5EF4-FFF2-40B4-BE49-F238E27FC236}">
                <a16:creationId xmlns="" xmlns:a16="http://schemas.microsoft.com/office/drawing/2014/main" id="{1B440888-4FA9-42A1-B1B5-131B50441B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45650" y="544513"/>
            <a:ext cx="1878013" cy="443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51" name="文本框 21">
            <a:extLst>
              <a:ext uri="{FF2B5EF4-FFF2-40B4-BE49-F238E27FC236}">
                <a16:creationId xmlns="" xmlns:a16="http://schemas.microsoft.com/office/drawing/2014/main" id="{5B75899D-CD1B-444A-9E8A-04F1CF30CD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02425" y="1916113"/>
            <a:ext cx="1978025" cy="344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zh-CN" altLang="en-US" sz="1400">
                <a:solidFill>
                  <a:srgbClr val="644B3D"/>
                </a:solidFill>
                <a:latin typeface="汉仪全唐诗简" panose="00020600040101010101" pitchFamily="18" charset="-122"/>
                <a:ea typeface="汉仪全唐诗简" panose="00020600040101010101" pitchFamily="18" charset="-122"/>
              </a:rPr>
              <a:t>此处可添加横版文字此处可添加横版文字</a:t>
            </a:r>
            <a:endParaRPr lang="en-US" altLang="zh-CN" sz="1400">
              <a:solidFill>
                <a:srgbClr val="644B3D"/>
              </a:solidFill>
              <a:latin typeface="汉仪全唐诗简" panose="00020600040101010101" pitchFamily="18" charset="-122"/>
              <a:ea typeface="汉仪全唐诗简" panose="00020600040101010101" pitchFamily="18" charset="-122"/>
            </a:endParaRPr>
          </a:p>
          <a:p>
            <a:endParaRPr lang="en-US" altLang="zh-CN" sz="1400">
              <a:solidFill>
                <a:srgbClr val="644B3D"/>
              </a:solidFill>
              <a:latin typeface="汉仪全唐诗简" panose="00020600040101010101" pitchFamily="18" charset="-122"/>
              <a:ea typeface="汉仪全唐诗简" panose="00020600040101010101" pitchFamily="18" charset="-122"/>
            </a:endParaRPr>
          </a:p>
          <a:p>
            <a:r>
              <a:rPr lang="zh-CN" altLang="en-US" sz="1400">
                <a:solidFill>
                  <a:srgbClr val="644B3D"/>
                </a:solidFill>
                <a:latin typeface="汉仪全唐诗简" panose="00020600040101010101" pitchFamily="18" charset="-122"/>
                <a:ea typeface="汉仪全唐诗简" panose="00020600040101010101" pitchFamily="18" charset="-122"/>
              </a:rPr>
              <a:t>此处可添加横版文字此处可添加横版文字</a:t>
            </a:r>
            <a:endParaRPr lang="en-US" altLang="zh-CN" sz="1400">
              <a:solidFill>
                <a:srgbClr val="644B3D"/>
              </a:solidFill>
              <a:latin typeface="汉仪全唐诗简" panose="00020600040101010101" pitchFamily="18" charset="-122"/>
              <a:ea typeface="汉仪全唐诗简" panose="00020600040101010101" pitchFamily="18" charset="-122"/>
            </a:endParaRPr>
          </a:p>
          <a:p>
            <a:endParaRPr lang="en-US" altLang="zh-CN" sz="1400">
              <a:solidFill>
                <a:srgbClr val="644B3D"/>
              </a:solidFill>
              <a:latin typeface="汉仪全唐诗简" panose="00020600040101010101" pitchFamily="18" charset="-122"/>
              <a:ea typeface="汉仪全唐诗简" panose="00020600040101010101" pitchFamily="18" charset="-122"/>
            </a:endParaRPr>
          </a:p>
          <a:p>
            <a:r>
              <a:rPr lang="zh-CN" altLang="en-US" sz="1400">
                <a:solidFill>
                  <a:srgbClr val="644B3D"/>
                </a:solidFill>
                <a:latin typeface="汉仪全唐诗简" panose="00020600040101010101" pitchFamily="18" charset="-122"/>
                <a:ea typeface="汉仪全唐诗简" panose="00020600040101010101" pitchFamily="18" charset="-122"/>
              </a:rPr>
              <a:t>此处可添加横版文字此处可添加横版文字</a:t>
            </a:r>
            <a:endParaRPr lang="en-US" altLang="zh-CN" sz="1400">
              <a:solidFill>
                <a:srgbClr val="644B3D"/>
              </a:solidFill>
              <a:latin typeface="汉仪全唐诗简" panose="00020600040101010101" pitchFamily="18" charset="-122"/>
              <a:ea typeface="汉仪全唐诗简" panose="00020600040101010101" pitchFamily="18" charset="-122"/>
            </a:endParaRPr>
          </a:p>
          <a:p>
            <a:endParaRPr lang="en-US" altLang="zh-CN" sz="1400">
              <a:solidFill>
                <a:srgbClr val="644B3D"/>
              </a:solidFill>
              <a:latin typeface="汉仪全唐诗简" panose="00020600040101010101" pitchFamily="18" charset="-122"/>
              <a:ea typeface="汉仪全唐诗简" panose="00020600040101010101" pitchFamily="18" charset="-122"/>
            </a:endParaRPr>
          </a:p>
          <a:p>
            <a:r>
              <a:rPr lang="zh-CN" altLang="en-US" sz="1400">
                <a:solidFill>
                  <a:srgbClr val="644B3D"/>
                </a:solidFill>
                <a:latin typeface="汉仪全唐诗简" panose="00020600040101010101" pitchFamily="18" charset="-122"/>
                <a:ea typeface="汉仪全唐诗简" panose="00020600040101010101" pitchFamily="18" charset="-122"/>
              </a:rPr>
              <a:t>此处可添加横版文字此处可添加横版文字</a:t>
            </a:r>
            <a:endParaRPr lang="en-US" altLang="zh-CN" sz="1400">
              <a:solidFill>
                <a:srgbClr val="644B3D"/>
              </a:solidFill>
              <a:latin typeface="汉仪全唐诗简" panose="00020600040101010101" pitchFamily="18" charset="-122"/>
              <a:ea typeface="汉仪全唐诗简" panose="00020600040101010101" pitchFamily="18" charset="-122"/>
            </a:endParaRPr>
          </a:p>
          <a:p>
            <a:endParaRPr lang="en-US" altLang="zh-CN" sz="1400">
              <a:solidFill>
                <a:srgbClr val="644B3D"/>
              </a:solidFill>
              <a:latin typeface="汉仪全唐诗简" panose="00020600040101010101" pitchFamily="18" charset="-122"/>
              <a:ea typeface="汉仪全唐诗简" panose="00020600040101010101" pitchFamily="18" charset="-122"/>
            </a:endParaRPr>
          </a:p>
          <a:p>
            <a:r>
              <a:rPr lang="zh-CN" altLang="en-US" sz="1400">
                <a:solidFill>
                  <a:srgbClr val="644B3D"/>
                </a:solidFill>
                <a:latin typeface="汉仪全唐诗简" panose="00020600040101010101" pitchFamily="18" charset="-122"/>
                <a:ea typeface="汉仪全唐诗简" panose="00020600040101010101" pitchFamily="18" charset="-122"/>
              </a:rPr>
              <a:t>此处可添加横版文字此处可添加横版文字</a:t>
            </a:r>
            <a:endParaRPr lang="en-US" altLang="zh-CN" sz="1400">
              <a:solidFill>
                <a:srgbClr val="644B3D"/>
              </a:solidFill>
              <a:latin typeface="汉仪全唐诗简" panose="00020600040101010101" pitchFamily="18" charset="-122"/>
              <a:ea typeface="汉仪全唐诗简" panose="00020600040101010101" pitchFamily="18" charset="-122"/>
            </a:endParaRPr>
          </a:p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矩形 31">
            <a:extLst>
              <a:ext uri="{FF2B5EF4-FFF2-40B4-BE49-F238E27FC236}">
                <a16:creationId xmlns="" xmlns:a16="http://schemas.microsoft.com/office/drawing/2014/main" id="{1AC34626-4C6A-4F57-8746-9354D929C880}"/>
              </a:ext>
            </a:extLst>
          </p:cNvPr>
          <p:cNvSpPr/>
          <p:nvPr/>
        </p:nvSpPr>
        <p:spPr>
          <a:xfrm>
            <a:off x="334963" y="242888"/>
            <a:ext cx="11433175" cy="6337300"/>
          </a:xfrm>
          <a:prstGeom prst="rect">
            <a:avLst/>
          </a:prstGeom>
          <a:solidFill>
            <a:srgbClr val="EBD8C3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37891" name="组合 4">
            <a:extLst>
              <a:ext uri="{FF2B5EF4-FFF2-40B4-BE49-F238E27FC236}">
                <a16:creationId xmlns="" xmlns:a16="http://schemas.microsoft.com/office/drawing/2014/main" id="{21B30D55-B1A1-41FA-9AB8-16E7FA586B0B}"/>
              </a:ext>
            </a:extLst>
          </p:cNvPr>
          <p:cNvGrpSpPr>
            <a:grpSpLocks/>
          </p:cNvGrpSpPr>
          <p:nvPr/>
        </p:nvGrpSpPr>
        <p:grpSpPr bwMode="auto">
          <a:xfrm>
            <a:off x="6681788" y="1628775"/>
            <a:ext cx="1143000" cy="1123950"/>
            <a:chOff x="7002523" y="1952204"/>
            <a:chExt cx="1142286" cy="1124307"/>
          </a:xfrm>
        </p:grpSpPr>
        <p:pic>
          <p:nvPicPr>
            <p:cNvPr id="37897" name="图片 2">
              <a:extLst>
                <a:ext uri="{FF2B5EF4-FFF2-40B4-BE49-F238E27FC236}">
                  <a16:creationId xmlns="" xmlns:a16="http://schemas.microsoft.com/office/drawing/2014/main" id="{19C9E349-7201-47BD-AD77-0B267C62317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02523" y="1952204"/>
              <a:ext cx="1142286" cy="11243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文本框 3">
              <a:extLst>
                <a:ext uri="{FF2B5EF4-FFF2-40B4-BE49-F238E27FC236}">
                  <a16:creationId xmlns="" xmlns:a16="http://schemas.microsoft.com/office/drawing/2014/main" id="{42B64F79-E00F-4500-9906-36D7F1B6E31F}"/>
                </a:ext>
              </a:extLst>
            </p:cNvPr>
            <p:cNvSpPr txBox="1"/>
            <p:nvPr/>
          </p:nvSpPr>
          <p:spPr>
            <a:xfrm>
              <a:off x="7362660" y="2060188"/>
              <a:ext cx="360138" cy="101632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zh-CN" altLang="en-US" sz="2000" kern="800" spc="-100" dirty="0">
                  <a:latin typeface="汉仪程行简" panose="00020600040101010101" pitchFamily="18" charset="-122"/>
                  <a:ea typeface="汉仪程行简" panose="00020600040101010101" pitchFamily="18" charset="-122"/>
                </a:rPr>
                <a:t>第肆章</a:t>
              </a:r>
            </a:p>
          </p:txBody>
        </p:sp>
      </p:grpSp>
      <p:sp>
        <p:nvSpPr>
          <p:cNvPr id="37892" name="文本框 33">
            <a:extLst>
              <a:ext uri="{FF2B5EF4-FFF2-40B4-BE49-F238E27FC236}">
                <a16:creationId xmlns="" xmlns:a16="http://schemas.microsoft.com/office/drawing/2014/main" id="{14AC1A9E-2007-4F7E-BBBB-18E2B079C1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64088" y="1628775"/>
            <a:ext cx="830262" cy="3643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400" dirty="0">
                <a:solidFill>
                  <a:srgbClr val="634A3C"/>
                </a:solidFill>
                <a:latin typeface="汉仪全唐诗简" panose="00020600040101010101" pitchFamily="18" charset="-122"/>
                <a:ea typeface="汉仪全唐诗简" panose="00020600040101010101" pitchFamily="18" charset="-122"/>
              </a:rPr>
              <a:t>宋明理学，即为两宋至明代的儒学。虽然是儒学，但同时借鉴了道家、玄学甚至是道教和佛学的思想。</a:t>
            </a:r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CF59D7AF-CC46-4837-B066-0A2D4D6E84E1}"/>
              </a:ext>
            </a:extLst>
          </p:cNvPr>
          <p:cNvCxnSpPr>
            <a:cxnSpLocks/>
          </p:cNvCxnSpPr>
          <p:nvPr/>
        </p:nvCxnSpPr>
        <p:spPr>
          <a:xfrm>
            <a:off x="5735638" y="2025650"/>
            <a:ext cx="0" cy="2771775"/>
          </a:xfrm>
          <a:prstGeom prst="line">
            <a:avLst/>
          </a:prstGeom>
          <a:ln w="12700">
            <a:solidFill>
              <a:srgbClr val="3A1E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895" name="文本框 18">
            <a:extLst>
              <a:ext uri="{FF2B5EF4-FFF2-40B4-BE49-F238E27FC236}">
                <a16:creationId xmlns="" xmlns:a16="http://schemas.microsoft.com/office/drawing/2014/main" id="{8A592597-B927-4AC8-9E7E-F33BDF5BE4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80075" y="1974850"/>
            <a:ext cx="1014413" cy="303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5400" dirty="0">
                <a:solidFill>
                  <a:srgbClr val="634A3C"/>
                </a:solidFill>
                <a:latin typeface="汉仪程行简" panose="00020600040101010101" pitchFamily="18" charset="-122"/>
                <a:ea typeface="汉仪程行简" panose="00020600040101010101" pitchFamily="18" charset="-122"/>
              </a:rPr>
              <a:t>宋明理学</a:t>
            </a:r>
          </a:p>
        </p:txBody>
      </p: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FC195885-7D83-4022-A5A9-17E76A524732}"/>
              </a:ext>
            </a:extLst>
          </p:cNvPr>
          <p:cNvGrpSpPr/>
          <p:nvPr/>
        </p:nvGrpSpPr>
        <p:grpSpPr>
          <a:xfrm>
            <a:off x="1919288" y="242888"/>
            <a:ext cx="10361612" cy="5715000"/>
            <a:chOff x="1919288" y="242888"/>
            <a:chExt cx="10361612" cy="5715000"/>
          </a:xfrm>
        </p:grpSpPr>
        <p:pic>
          <p:nvPicPr>
            <p:cNvPr id="37893" name="图片 7">
              <a:extLst>
                <a:ext uri="{FF2B5EF4-FFF2-40B4-BE49-F238E27FC236}">
                  <a16:creationId xmlns="" xmlns:a16="http://schemas.microsoft.com/office/drawing/2014/main" id="{B885C42C-105C-4919-A259-626BF6A02A6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19288" y="4076700"/>
              <a:ext cx="1703387" cy="1881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7896" name="图片 12">
              <a:extLst>
                <a:ext uri="{FF2B5EF4-FFF2-40B4-BE49-F238E27FC236}">
                  <a16:creationId xmlns="" xmlns:a16="http://schemas.microsoft.com/office/drawing/2014/main" id="{0FE5021E-BD49-47D4-83B2-00C05A182CD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70938" y="242888"/>
              <a:ext cx="3509962" cy="14938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78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78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78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78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78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2" grpId="0"/>
      <p:bldP spid="3789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545B5E75-9557-4BD4-9C8A-C81DBFE2911D}"/>
              </a:ext>
            </a:extLst>
          </p:cNvPr>
          <p:cNvSpPr/>
          <p:nvPr/>
        </p:nvSpPr>
        <p:spPr>
          <a:xfrm>
            <a:off x="1778000" y="2352675"/>
            <a:ext cx="2881313" cy="647700"/>
          </a:xfrm>
          <a:prstGeom prst="rect">
            <a:avLst/>
          </a:prstGeom>
          <a:solidFill>
            <a:srgbClr val="634A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2FA0DE4B-2B7B-4192-8309-595EBA8EBA1E}"/>
              </a:ext>
            </a:extLst>
          </p:cNvPr>
          <p:cNvSpPr/>
          <p:nvPr/>
        </p:nvSpPr>
        <p:spPr>
          <a:xfrm>
            <a:off x="7747000" y="5197475"/>
            <a:ext cx="2879725" cy="647700"/>
          </a:xfrm>
          <a:prstGeom prst="rect">
            <a:avLst/>
          </a:prstGeom>
          <a:solidFill>
            <a:srgbClr val="634A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9940" name="文本框 18">
            <a:extLst>
              <a:ext uri="{FF2B5EF4-FFF2-40B4-BE49-F238E27FC236}">
                <a16:creationId xmlns="" xmlns:a16="http://schemas.microsoft.com/office/drawing/2014/main" id="{F92B21A6-5A99-4A7F-8809-C8A0A102A2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38363" y="2497138"/>
            <a:ext cx="232251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zh-CN" altLang="en-US">
                <a:solidFill>
                  <a:schemeClr val="bg1"/>
                </a:solidFill>
                <a:latin typeface="汉仪全唐诗简" panose="00020600040101010101" pitchFamily="18" charset="-122"/>
                <a:ea typeface="汉仪全唐诗简" panose="00020600040101010101" pitchFamily="18" charset="-122"/>
              </a:rPr>
              <a:t>此处可添加横版文字</a:t>
            </a:r>
            <a:endParaRPr lang="en-US" altLang="zh-CN">
              <a:solidFill>
                <a:schemeClr val="bg1"/>
              </a:solidFill>
            </a:endParaRPr>
          </a:p>
          <a:p>
            <a:endParaRPr lang="zh-CN" altLang="en-US"/>
          </a:p>
        </p:txBody>
      </p:sp>
      <p:sp>
        <p:nvSpPr>
          <p:cNvPr id="39941" name="文本框 19">
            <a:extLst>
              <a:ext uri="{FF2B5EF4-FFF2-40B4-BE49-F238E27FC236}">
                <a16:creationId xmlns="" xmlns:a16="http://schemas.microsoft.com/office/drawing/2014/main" id="{E12DF84B-5ED9-412C-BFBB-F0CED0B248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07363" y="5341938"/>
            <a:ext cx="232251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zh-CN" altLang="en-US">
                <a:solidFill>
                  <a:schemeClr val="bg1"/>
                </a:solidFill>
                <a:latin typeface="汉仪全唐诗简" panose="00020600040101010101" pitchFamily="18" charset="-122"/>
                <a:ea typeface="汉仪全唐诗简" panose="00020600040101010101" pitchFamily="18" charset="-122"/>
              </a:rPr>
              <a:t>此处可添加横版文字</a:t>
            </a:r>
            <a:endParaRPr lang="en-US" altLang="zh-CN">
              <a:solidFill>
                <a:schemeClr val="bg1"/>
              </a:solidFill>
            </a:endParaRPr>
          </a:p>
          <a:p>
            <a:endParaRPr lang="zh-CN" altLang="en-US"/>
          </a:p>
        </p:txBody>
      </p:sp>
      <p:sp>
        <p:nvSpPr>
          <p:cNvPr id="39942" name="文本框 20">
            <a:extLst>
              <a:ext uri="{FF2B5EF4-FFF2-40B4-BE49-F238E27FC236}">
                <a16:creationId xmlns="" xmlns:a16="http://schemas.microsoft.com/office/drawing/2014/main" id="{80FFFA41-6F10-41BD-BC24-1302048D51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27800" y="1192213"/>
            <a:ext cx="5272088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zh-CN" altLang="en-US">
                <a:solidFill>
                  <a:srgbClr val="644B3D"/>
                </a:solidFill>
                <a:latin typeface="汉仪全唐诗简" panose="00020600040101010101" pitchFamily="18" charset="-122"/>
                <a:ea typeface="汉仪全唐诗简" panose="00020600040101010101" pitchFamily="18" charset="-122"/>
              </a:rPr>
              <a:t>此处可添加横版文字此处可添加横版文字</a:t>
            </a:r>
            <a:endParaRPr lang="en-US" altLang="zh-CN">
              <a:solidFill>
                <a:srgbClr val="644B3D"/>
              </a:solidFill>
              <a:latin typeface="汉仪全唐诗简" panose="00020600040101010101" pitchFamily="18" charset="-122"/>
              <a:ea typeface="汉仪全唐诗简" panose="00020600040101010101" pitchFamily="18" charset="-122"/>
            </a:endParaRPr>
          </a:p>
          <a:p>
            <a:endParaRPr lang="en-US" altLang="zh-CN"/>
          </a:p>
          <a:p>
            <a:endParaRPr lang="zh-CN" altLang="en-US"/>
          </a:p>
        </p:txBody>
      </p:sp>
      <p:sp>
        <p:nvSpPr>
          <p:cNvPr id="39943" name="文本框 21">
            <a:extLst>
              <a:ext uri="{FF2B5EF4-FFF2-40B4-BE49-F238E27FC236}">
                <a16:creationId xmlns="" xmlns:a16="http://schemas.microsoft.com/office/drawing/2014/main" id="{8643F670-7F27-4653-8225-A82A8386BA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27800" y="1655763"/>
            <a:ext cx="5272088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zh-CN" altLang="en-US">
                <a:solidFill>
                  <a:srgbClr val="644B3D"/>
                </a:solidFill>
                <a:latin typeface="汉仪全唐诗简" panose="00020600040101010101" pitchFamily="18" charset="-122"/>
                <a:ea typeface="汉仪全唐诗简" panose="00020600040101010101" pitchFamily="18" charset="-122"/>
              </a:rPr>
              <a:t>此处可添加横版文字此处可添加横版文字</a:t>
            </a:r>
            <a:endParaRPr lang="en-US" altLang="zh-CN">
              <a:solidFill>
                <a:srgbClr val="644B3D"/>
              </a:solidFill>
              <a:latin typeface="汉仪全唐诗简" panose="00020600040101010101" pitchFamily="18" charset="-122"/>
              <a:ea typeface="汉仪全唐诗简" panose="00020600040101010101" pitchFamily="18" charset="-122"/>
            </a:endParaRPr>
          </a:p>
          <a:p>
            <a:endParaRPr lang="en-US" altLang="zh-CN"/>
          </a:p>
          <a:p>
            <a:endParaRPr lang="zh-CN" altLang="en-US"/>
          </a:p>
        </p:txBody>
      </p:sp>
      <p:sp>
        <p:nvSpPr>
          <p:cNvPr id="39944" name="文本框 22">
            <a:extLst>
              <a:ext uri="{FF2B5EF4-FFF2-40B4-BE49-F238E27FC236}">
                <a16:creationId xmlns="" xmlns:a16="http://schemas.microsoft.com/office/drawing/2014/main" id="{BE6D2A86-BF65-4A97-BC45-B0DDDA3F86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30975" y="2170113"/>
            <a:ext cx="52705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zh-CN" altLang="en-US">
                <a:solidFill>
                  <a:srgbClr val="644B3D"/>
                </a:solidFill>
                <a:latin typeface="汉仪全唐诗简" panose="00020600040101010101" pitchFamily="18" charset="-122"/>
                <a:ea typeface="汉仪全唐诗简" panose="00020600040101010101" pitchFamily="18" charset="-122"/>
              </a:rPr>
              <a:t>此处可添加横版文字此处可添加横版文字</a:t>
            </a:r>
            <a:endParaRPr lang="en-US" altLang="zh-CN">
              <a:solidFill>
                <a:srgbClr val="644B3D"/>
              </a:solidFill>
              <a:latin typeface="汉仪全唐诗简" panose="00020600040101010101" pitchFamily="18" charset="-122"/>
              <a:ea typeface="汉仪全唐诗简" panose="00020600040101010101" pitchFamily="18" charset="-122"/>
            </a:endParaRPr>
          </a:p>
          <a:p>
            <a:endParaRPr lang="en-US" altLang="zh-CN"/>
          </a:p>
          <a:p>
            <a:endParaRPr lang="zh-CN" altLang="en-US"/>
          </a:p>
        </p:txBody>
      </p:sp>
      <p:sp>
        <p:nvSpPr>
          <p:cNvPr id="39945" name="文本框 23">
            <a:extLst>
              <a:ext uri="{FF2B5EF4-FFF2-40B4-BE49-F238E27FC236}">
                <a16:creationId xmlns="" xmlns:a16="http://schemas.microsoft.com/office/drawing/2014/main" id="{880E3CBA-FB2A-42DC-A132-0D70D07688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58925" y="3989388"/>
            <a:ext cx="5272088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zh-CN" altLang="en-US">
                <a:solidFill>
                  <a:srgbClr val="644B3D"/>
                </a:solidFill>
                <a:latin typeface="汉仪全唐诗简" panose="00020600040101010101" pitchFamily="18" charset="-122"/>
                <a:ea typeface="汉仪全唐诗简" panose="00020600040101010101" pitchFamily="18" charset="-122"/>
              </a:rPr>
              <a:t>此处可添加横版文字此处可添加横版文字</a:t>
            </a:r>
            <a:endParaRPr lang="en-US" altLang="zh-CN">
              <a:solidFill>
                <a:srgbClr val="644B3D"/>
              </a:solidFill>
              <a:latin typeface="汉仪全唐诗简" panose="00020600040101010101" pitchFamily="18" charset="-122"/>
              <a:ea typeface="汉仪全唐诗简" panose="00020600040101010101" pitchFamily="18" charset="-122"/>
            </a:endParaRPr>
          </a:p>
          <a:p>
            <a:endParaRPr lang="en-US" altLang="zh-CN"/>
          </a:p>
          <a:p>
            <a:endParaRPr lang="zh-CN" altLang="en-US"/>
          </a:p>
        </p:txBody>
      </p:sp>
      <p:sp>
        <p:nvSpPr>
          <p:cNvPr id="39946" name="文本框 24">
            <a:extLst>
              <a:ext uri="{FF2B5EF4-FFF2-40B4-BE49-F238E27FC236}">
                <a16:creationId xmlns="" xmlns:a16="http://schemas.microsoft.com/office/drawing/2014/main" id="{17940E26-A388-4F1F-B6EA-36E4FBACF7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58925" y="4454525"/>
            <a:ext cx="5272088" cy="92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zh-CN" altLang="en-US">
                <a:solidFill>
                  <a:srgbClr val="644B3D"/>
                </a:solidFill>
                <a:latin typeface="汉仪全唐诗简" panose="00020600040101010101" pitchFamily="18" charset="-122"/>
                <a:ea typeface="汉仪全唐诗简" panose="00020600040101010101" pitchFamily="18" charset="-122"/>
              </a:rPr>
              <a:t>此处可添加横版文字此处可添加横版文字</a:t>
            </a:r>
            <a:endParaRPr lang="en-US" altLang="zh-CN">
              <a:solidFill>
                <a:srgbClr val="644B3D"/>
              </a:solidFill>
              <a:latin typeface="汉仪全唐诗简" panose="00020600040101010101" pitchFamily="18" charset="-122"/>
              <a:ea typeface="汉仪全唐诗简" panose="00020600040101010101" pitchFamily="18" charset="-122"/>
            </a:endParaRPr>
          </a:p>
          <a:p>
            <a:endParaRPr lang="en-US" altLang="zh-CN"/>
          </a:p>
          <a:p>
            <a:endParaRPr lang="zh-CN" altLang="en-US"/>
          </a:p>
        </p:txBody>
      </p:sp>
      <p:sp>
        <p:nvSpPr>
          <p:cNvPr id="39947" name="文本框 25">
            <a:extLst>
              <a:ext uri="{FF2B5EF4-FFF2-40B4-BE49-F238E27FC236}">
                <a16:creationId xmlns="" xmlns:a16="http://schemas.microsoft.com/office/drawing/2014/main" id="{7636FBDF-96BA-4E8D-B05A-BD71620B63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62100" y="4967288"/>
            <a:ext cx="5272088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zh-CN" altLang="en-US">
                <a:solidFill>
                  <a:srgbClr val="644B3D"/>
                </a:solidFill>
                <a:latin typeface="汉仪全唐诗简" panose="00020600040101010101" pitchFamily="18" charset="-122"/>
                <a:ea typeface="汉仪全唐诗简" panose="00020600040101010101" pitchFamily="18" charset="-122"/>
              </a:rPr>
              <a:t>此处可添加横版文字此处可添加横版文字</a:t>
            </a:r>
            <a:endParaRPr lang="en-US" altLang="zh-CN">
              <a:solidFill>
                <a:srgbClr val="644B3D"/>
              </a:solidFill>
              <a:latin typeface="汉仪全唐诗简" panose="00020600040101010101" pitchFamily="18" charset="-122"/>
              <a:ea typeface="汉仪全唐诗简" panose="00020600040101010101" pitchFamily="18" charset="-122"/>
            </a:endParaRPr>
          </a:p>
          <a:p>
            <a:endParaRPr lang="en-US" altLang="zh-CN"/>
          </a:p>
          <a:p>
            <a:endParaRPr lang="zh-CN" altLang="en-US"/>
          </a:p>
        </p:txBody>
      </p:sp>
      <p:pic>
        <p:nvPicPr>
          <p:cNvPr id="39948" name="图片 4">
            <a:extLst>
              <a:ext uri="{FF2B5EF4-FFF2-40B4-BE49-F238E27FC236}">
                <a16:creationId xmlns="" xmlns:a16="http://schemas.microsoft.com/office/drawing/2014/main" id="{84259385-246E-405C-947F-98000B38F0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74825" y="-211138"/>
            <a:ext cx="1925638" cy="2565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9" name="图片 6">
            <a:extLst>
              <a:ext uri="{FF2B5EF4-FFF2-40B4-BE49-F238E27FC236}">
                <a16:creationId xmlns="" xmlns:a16="http://schemas.microsoft.com/office/drawing/2014/main" id="{A27DF4AA-06EA-4194-84AD-FD9B3270FA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96225" y="3148013"/>
            <a:ext cx="2730500" cy="2049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图片 9">
            <a:extLst>
              <a:ext uri="{FF2B5EF4-FFF2-40B4-BE49-F238E27FC236}">
                <a16:creationId xmlns="" xmlns:a16="http://schemas.microsoft.com/office/drawing/2014/main" id="{5CC1685D-9077-45CE-BDEE-3DAAAD1F43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97" t="1514" r="1260" b="839"/>
          <a:stretch>
            <a:fillRect/>
          </a:stretch>
        </p:blipFill>
        <p:spPr bwMode="auto">
          <a:xfrm>
            <a:off x="0" y="176213"/>
            <a:ext cx="5545138" cy="669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87" name="文本框 27">
            <a:extLst>
              <a:ext uri="{FF2B5EF4-FFF2-40B4-BE49-F238E27FC236}">
                <a16:creationId xmlns="" xmlns:a16="http://schemas.microsoft.com/office/drawing/2014/main" id="{41706762-435B-49D0-A47C-6B0D6728AB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20188" y="2276475"/>
            <a:ext cx="1292225" cy="220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zh-CN" altLang="en-US">
                <a:solidFill>
                  <a:srgbClr val="644B3D"/>
                </a:solidFill>
                <a:latin typeface="汉仪全唐诗简" panose="00020600040101010101" pitchFamily="18" charset="-122"/>
                <a:ea typeface="汉仪全唐诗简" panose="00020600040101010101" pitchFamily="18" charset="-122"/>
              </a:rPr>
              <a:t>此处可添加竖版文字此处可添加竖版文字</a:t>
            </a:r>
            <a:endParaRPr lang="en-US" altLang="zh-CN">
              <a:solidFill>
                <a:srgbClr val="644B3D"/>
              </a:solidFill>
              <a:latin typeface="汉仪全唐诗简" panose="00020600040101010101" pitchFamily="18" charset="-122"/>
              <a:ea typeface="汉仪全唐诗简" panose="00020600040101010101" pitchFamily="18" charset="-122"/>
            </a:endParaRPr>
          </a:p>
          <a:p>
            <a:endParaRPr lang="en-US" altLang="zh-CN"/>
          </a:p>
          <a:p>
            <a:endParaRPr lang="zh-CN" altLang="en-US"/>
          </a:p>
        </p:txBody>
      </p:sp>
      <p:sp>
        <p:nvSpPr>
          <p:cNvPr id="41988" name="文本框 28">
            <a:extLst>
              <a:ext uri="{FF2B5EF4-FFF2-40B4-BE49-F238E27FC236}">
                <a16:creationId xmlns="" xmlns:a16="http://schemas.microsoft.com/office/drawing/2014/main" id="{4B37BE23-4F6E-4770-BCC9-5B1B68F1CF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28025" y="2276475"/>
            <a:ext cx="1292225" cy="220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zh-CN" altLang="en-US">
                <a:solidFill>
                  <a:srgbClr val="644B3D"/>
                </a:solidFill>
                <a:latin typeface="汉仪全唐诗简" panose="00020600040101010101" pitchFamily="18" charset="-122"/>
                <a:ea typeface="汉仪全唐诗简" panose="00020600040101010101" pitchFamily="18" charset="-122"/>
              </a:rPr>
              <a:t>此处可添加竖版文字此处可添加竖版文字</a:t>
            </a:r>
            <a:endParaRPr lang="en-US" altLang="zh-CN">
              <a:solidFill>
                <a:srgbClr val="644B3D"/>
              </a:solidFill>
              <a:latin typeface="汉仪全唐诗简" panose="00020600040101010101" pitchFamily="18" charset="-122"/>
              <a:ea typeface="汉仪全唐诗简" panose="00020600040101010101" pitchFamily="18" charset="-122"/>
            </a:endParaRPr>
          </a:p>
          <a:p>
            <a:endParaRPr lang="en-US" altLang="zh-CN"/>
          </a:p>
          <a:p>
            <a:endParaRPr lang="zh-CN" altLang="en-US"/>
          </a:p>
        </p:txBody>
      </p:sp>
      <p:sp>
        <p:nvSpPr>
          <p:cNvPr id="41989" name="文本框 29">
            <a:extLst>
              <a:ext uri="{FF2B5EF4-FFF2-40B4-BE49-F238E27FC236}">
                <a16:creationId xmlns="" xmlns:a16="http://schemas.microsoft.com/office/drawing/2014/main" id="{AE1521D4-C9D1-434A-AB92-A898DDC932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35863" y="2276475"/>
            <a:ext cx="1292225" cy="220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zh-CN" altLang="en-US">
                <a:solidFill>
                  <a:srgbClr val="644B3D"/>
                </a:solidFill>
                <a:latin typeface="汉仪全唐诗简" panose="00020600040101010101" pitchFamily="18" charset="-122"/>
                <a:ea typeface="汉仪全唐诗简" panose="00020600040101010101" pitchFamily="18" charset="-122"/>
              </a:rPr>
              <a:t>此处可添加竖版文字此处可添加竖版文字</a:t>
            </a:r>
            <a:endParaRPr lang="en-US" altLang="zh-CN">
              <a:solidFill>
                <a:srgbClr val="644B3D"/>
              </a:solidFill>
              <a:latin typeface="汉仪全唐诗简" panose="00020600040101010101" pitchFamily="18" charset="-122"/>
              <a:ea typeface="汉仪全唐诗简" panose="00020600040101010101" pitchFamily="18" charset="-122"/>
            </a:endParaRPr>
          </a:p>
          <a:p>
            <a:endParaRPr lang="en-US" altLang="zh-CN"/>
          </a:p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图片 8">
            <a:extLst>
              <a:ext uri="{FF2B5EF4-FFF2-40B4-BE49-F238E27FC236}">
                <a16:creationId xmlns="" xmlns:a16="http://schemas.microsoft.com/office/drawing/2014/main" id="{E2B9E760-1169-495C-BBF5-F616646E9D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42" r="12529" b="-1723"/>
          <a:stretch>
            <a:fillRect/>
          </a:stretch>
        </p:blipFill>
        <p:spPr bwMode="auto">
          <a:xfrm>
            <a:off x="119063" y="0"/>
            <a:ext cx="11953875" cy="6840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1" name="组合 6">
            <a:extLst>
              <a:ext uri="{FF2B5EF4-FFF2-40B4-BE49-F238E27FC236}">
                <a16:creationId xmlns="" xmlns:a16="http://schemas.microsoft.com/office/drawing/2014/main" id="{5CB0A5AA-09A1-478E-B515-AC5C7A1BF20A}"/>
              </a:ext>
            </a:extLst>
          </p:cNvPr>
          <p:cNvGrpSpPr>
            <a:grpSpLocks/>
          </p:cNvGrpSpPr>
          <p:nvPr/>
        </p:nvGrpSpPr>
        <p:grpSpPr bwMode="auto">
          <a:xfrm>
            <a:off x="263525" y="404813"/>
            <a:ext cx="11088688" cy="5610225"/>
            <a:chOff x="263525" y="404664"/>
            <a:chExt cx="11089059" cy="5609595"/>
          </a:xfrm>
        </p:grpSpPr>
        <p:pic>
          <p:nvPicPr>
            <p:cNvPr id="7193" name="图片 4">
              <a:extLst>
                <a:ext uri="{FF2B5EF4-FFF2-40B4-BE49-F238E27FC236}">
                  <a16:creationId xmlns="" xmlns:a16="http://schemas.microsoft.com/office/drawing/2014/main" id="{1C5CB6B3-23BB-40C9-9554-8F7E0C95AEE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3525" y="404664"/>
              <a:ext cx="1800200" cy="56095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94" name="图片 7">
              <a:extLst>
                <a:ext uri="{FF2B5EF4-FFF2-40B4-BE49-F238E27FC236}">
                  <a16:creationId xmlns="" xmlns:a16="http://schemas.microsoft.com/office/drawing/2014/main" id="{99BA8339-B5DE-4F6D-A50B-BED093DD263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9552384" y="404664"/>
              <a:ext cx="1800200" cy="56095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矩形 5">
              <a:extLst>
                <a:ext uri="{FF2B5EF4-FFF2-40B4-BE49-F238E27FC236}">
                  <a16:creationId xmlns="" xmlns:a16="http://schemas.microsoft.com/office/drawing/2014/main" id="{21F287A8-E04F-439D-9F34-303D11A5A551}"/>
                </a:ext>
              </a:extLst>
            </p:cNvPr>
            <p:cNvSpPr/>
            <p:nvPr/>
          </p:nvSpPr>
          <p:spPr>
            <a:xfrm>
              <a:off x="1919343" y="596729"/>
              <a:ext cx="7777422" cy="5225463"/>
            </a:xfrm>
            <a:prstGeom prst="rect">
              <a:avLst/>
            </a:prstGeom>
            <a:noFill/>
            <a:ln w="38100">
              <a:solidFill>
                <a:srgbClr val="3A1E1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7172" name="文本框 11">
            <a:extLst>
              <a:ext uri="{FF2B5EF4-FFF2-40B4-BE49-F238E27FC236}">
                <a16:creationId xmlns="" xmlns:a16="http://schemas.microsoft.com/office/drawing/2014/main" id="{4F188DFB-F185-4380-948A-16F86031B2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43925" y="2205038"/>
            <a:ext cx="1200150" cy="187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6600" dirty="0">
                <a:solidFill>
                  <a:srgbClr val="634A3C"/>
                </a:solidFill>
                <a:latin typeface="汉仪青云W" panose="00020600040101010101" pitchFamily="18" charset="-122"/>
                <a:ea typeface="汉仪青云W" panose="00020600040101010101" pitchFamily="18" charset="-122"/>
              </a:rPr>
              <a:t>目录</a:t>
            </a:r>
          </a:p>
        </p:txBody>
      </p: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A73E3572-1C0B-48C9-AC13-06B292C2122A}"/>
              </a:ext>
            </a:extLst>
          </p:cNvPr>
          <p:cNvGrpSpPr/>
          <p:nvPr/>
        </p:nvGrpSpPr>
        <p:grpSpPr>
          <a:xfrm>
            <a:off x="7192963" y="1482725"/>
            <a:ext cx="1296987" cy="3643313"/>
            <a:chOff x="7192963" y="1482725"/>
            <a:chExt cx="1296987" cy="3643313"/>
          </a:xfrm>
        </p:grpSpPr>
        <p:grpSp>
          <p:nvGrpSpPr>
            <p:cNvPr id="7173" name="组合 17">
              <a:extLst>
                <a:ext uri="{FF2B5EF4-FFF2-40B4-BE49-F238E27FC236}">
                  <a16:creationId xmlns="" xmlns:a16="http://schemas.microsoft.com/office/drawing/2014/main" id="{236D4571-0CA9-4C67-8AF8-FA1BE0D0BC7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089900" y="1482725"/>
              <a:ext cx="303213" cy="3529013"/>
              <a:chOff x="7887295" y="1484784"/>
              <a:chExt cx="304065" cy="3528392"/>
            </a:xfrm>
          </p:grpSpPr>
          <p:cxnSp>
            <p:nvCxnSpPr>
              <p:cNvPr id="12" name="直接连接符 11">
                <a:extLst>
                  <a:ext uri="{FF2B5EF4-FFF2-40B4-BE49-F238E27FC236}">
                    <a16:creationId xmlns="" xmlns:a16="http://schemas.microsoft.com/office/drawing/2014/main" id="{3823559F-9B54-46BA-8755-5B566329B1D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87295" y="1484784"/>
                <a:ext cx="0" cy="3528392"/>
              </a:xfrm>
              <a:prstGeom prst="line">
                <a:avLst/>
              </a:prstGeom>
              <a:ln w="12700">
                <a:solidFill>
                  <a:srgbClr val="7A5A49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3" name="矩形 12">
                <a:extLst>
                  <a:ext uri="{FF2B5EF4-FFF2-40B4-BE49-F238E27FC236}">
                    <a16:creationId xmlns="" xmlns:a16="http://schemas.microsoft.com/office/drawing/2014/main" id="{23D9056D-05C1-4097-8013-5D41746176CE}"/>
                  </a:ext>
                </a:extLst>
              </p:cNvPr>
              <p:cNvSpPr/>
              <p:nvPr/>
            </p:nvSpPr>
            <p:spPr>
              <a:xfrm>
                <a:off x="7887295" y="1484784"/>
                <a:ext cx="304065" cy="1225334"/>
              </a:xfrm>
              <a:prstGeom prst="rect">
                <a:avLst/>
              </a:prstGeom>
              <a:solidFill>
                <a:srgbClr val="E7D0B7"/>
              </a:solidFill>
              <a:ln>
                <a:solidFill>
                  <a:srgbClr val="3A1E1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rgbClr val="1F1713"/>
                  </a:solidFill>
                </a:endParaRPr>
              </a:p>
            </p:txBody>
          </p:sp>
        </p:grpSp>
        <p:sp>
          <p:nvSpPr>
            <p:cNvPr id="7177" name="文本框 18">
              <a:extLst>
                <a:ext uri="{FF2B5EF4-FFF2-40B4-BE49-F238E27FC236}">
                  <a16:creationId xmlns="" xmlns:a16="http://schemas.microsoft.com/office/drawing/2014/main" id="{3BFC8234-80F3-4193-9C0C-F4EDDA0BF34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027988" y="1555750"/>
              <a:ext cx="461962" cy="1079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800" dirty="0">
                  <a:solidFill>
                    <a:srgbClr val="634A3C"/>
                  </a:solidFill>
                  <a:latin typeface="汉仪全唐诗简" panose="00020600040101010101" pitchFamily="18" charset="-122"/>
                  <a:ea typeface="汉仪全唐诗简" panose="00020600040101010101" pitchFamily="18" charset="-122"/>
                </a:rPr>
                <a:t>两汉经学</a:t>
              </a:r>
            </a:p>
          </p:txBody>
        </p:sp>
        <p:sp>
          <p:nvSpPr>
            <p:cNvPr id="7181" name="文本框 33">
              <a:extLst>
                <a:ext uri="{FF2B5EF4-FFF2-40B4-BE49-F238E27FC236}">
                  <a16:creationId xmlns="" xmlns:a16="http://schemas.microsoft.com/office/drawing/2014/main" id="{971AC8B8-6847-43B0-9DC7-B92FB6D1F5C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192963" y="1482725"/>
              <a:ext cx="830262" cy="3643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400">
                  <a:solidFill>
                    <a:srgbClr val="634A3C"/>
                  </a:solidFill>
                  <a:latin typeface="汉仪全唐诗简" panose="00020600040101010101" pitchFamily="18" charset="-122"/>
                  <a:ea typeface="汉仪全唐诗简" panose="00020600040101010101" pitchFamily="18" charset="-122"/>
                </a:rPr>
                <a:t>西汉前期，以黄老之学为尊，直至汉武帝罢黜百家，独尊儒术，儒学开始成为多年来封建主义的主导思想。</a:t>
              </a:r>
            </a:p>
          </p:txBody>
        </p:sp>
      </p:grpSp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351BD767-C087-4B09-A5AA-BF9201AFBF78}"/>
              </a:ext>
            </a:extLst>
          </p:cNvPr>
          <p:cNvGrpSpPr/>
          <p:nvPr/>
        </p:nvGrpSpPr>
        <p:grpSpPr>
          <a:xfrm>
            <a:off x="5472113" y="1482725"/>
            <a:ext cx="1331912" cy="3716338"/>
            <a:chOff x="5472113" y="1482725"/>
            <a:chExt cx="1331912" cy="3716338"/>
          </a:xfrm>
        </p:grpSpPr>
        <p:grpSp>
          <p:nvGrpSpPr>
            <p:cNvPr id="7174" name="组合 20">
              <a:extLst>
                <a:ext uri="{FF2B5EF4-FFF2-40B4-BE49-F238E27FC236}">
                  <a16:creationId xmlns="" xmlns:a16="http://schemas.microsoft.com/office/drawing/2014/main" id="{61315853-AC35-4F82-BD1B-88E34A4F310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21438" y="1482725"/>
              <a:ext cx="304800" cy="3529013"/>
              <a:chOff x="7887295" y="1484784"/>
              <a:chExt cx="304065" cy="3528392"/>
            </a:xfrm>
          </p:grpSpPr>
          <p:cxnSp>
            <p:nvCxnSpPr>
              <p:cNvPr id="22" name="直接连接符 21">
                <a:extLst>
                  <a:ext uri="{FF2B5EF4-FFF2-40B4-BE49-F238E27FC236}">
                    <a16:creationId xmlns="" xmlns:a16="http://schemas.microsoft.com/office/drawing/2014/main" id="{6D915254-DFB1-436B-A868-CAFE1E6D912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87295" y="1484784"/>
                <a:ext cx="0" cy="3528392"/>
              </a:xfrm>
              <a:prstGeom prst="line">
                <a:avLst/>
              </a:prstGeom>
              <a:ln w="12700">
                <a:solidFill>
                  <a:srgbClr val="7A5A49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3" name="矩形 22">
                <a:extLst>
                  <a:ext uri="{FF2B5EF4-FFF2-40B4-BE49-F238E27FC236}">
                    <a16:creationId xmlns="" xmlns:a16="http://schemas.microsoft.com/office/drawing/2014/main" id="{9F62CA00-C1AA-47B7-B757-92A4B8E13E8C}"/>
                  </a:ext>
                </a:extLst>
              </p:cNvPr>
              <p:cNvSpPr/>
              <p:nvPr/>
            </p:nvSpPr>
            <p:spPr>
              <a:xfrm>
                <a:off x="7887295" y="1484784"/>
                <a:ext cx="304065" cy="1225334"/>
              </a:xfrm>
              <a:prstGeom prst="rect">
                <a:avLst/>
              </a:prstGeom>
              <a:solidFill>
                <a:srgbClr val="E7D0B7"/>
              </a:solidFill>
              <a:ln>
                <a:solidFill>
                  <a:srgbClr val="3A1E1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rgbClr val="1F1713"/>
                  </a:solidFill>
                </a:endParaRPr>
              </a:p>
            </p:txBody>
          </p:sp>
        </p:grpSp>
        <p:sp>
          <p:nvSpPr>
            <p:cNvPr id="7178" name="文本框 30">
              <a:extLst>
                <a:ext uri="{FF2B5EF4-FFF2-40B4-BE49-F238E27FC236}">
                  <a16:creationId xmlns="" xmlns:a16="http://schemas.microsoft.com/office/drawing/2014/main" id="{DD2F1051-FB3D-4552-A6EA-CC04FCAE72F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342063" y="1560513"/>
              <a:ext cx="461962" cy="1079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800" dirty="0">
                  <a:solidFill>
                    <a:srgbClr val="634A3C"/>
                  </a:solidFill>
                  <a:latin typeface="汉仪全唐诗简" panose="00020600040101010101" pitchFamily="18" charset="-122"/>
                  <a:ea typeface="汉仪全唐诗简" panose="00020600040101010101" pitchFamily="18" charset="-122"/>
                </a:rPr>
                <a:t>魏晋玄学</a:t>
              </a:r>
            </a:p>
          </p:txBody>
        </p:sp>
        <p:sp>
          <p:nvSpPr>
            <p:cNvPr id="7182" name="文本框 34">
              <a:extLst>
                <a:ext uri="{FF2B5EF4-FFF2-40B4-BE49-F238E27FC236}">
                  <a16:creationId xmlns="" xmlns:a16="http://schemas.microsoft.com/office/drawing/2014/main" id="{D9D438CA-D5D5-4482-AB3B-ED78E9D8273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472113" y="1554163"/>
              <a:ext cx="831850" cy="3644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400" dirty="0">
                  <a:solidFill>
                    <a:srgbClr val="634A3C"/>
                  </a:solidFill>
                  <a:latin typeface="汉仪全唐诗简" panose="00020600040101010101" pitchFamily="18" charset="-122"/>
                  <a:ea typeface="汉仪全唐诗简" panose="00020600040101010101" pitchFamily="18" charset="-122"/>
                </a:rPr>
                <a:t>魏晋玄学，为魏晋时代思想主流，与先秦诸子、两汉经学、隋唐佛学、宋明理学、当代新儒家皆为中国哲学史之重要脉络。</a:t>
              </a:r>
            </a:p>
          </p:txBody>
        </p:sp>
      </p:grpSp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A63A8BA7-0C1A-417A-B30D-08AA2F6EE037}"/>
              </a:ext>
            </a:extLst>
          </p:cNvPr>
          <p:cNvGrpSpPr/>
          <p:nvPr/>
        </p:nvGrpSpPr>
        <p:grpSpPr>
          <a:xfrm>
            <a:off x="3886200" y="1482725"/>
            <a:ext cx="1255713" cy="3663950"/>
            <a:chOff x="3886200" y="1482725"/>
            <a:chExt cx="1255713" cy="3663950"/>
          </a:xfrm>
        </p:grpSpPr>
        <p:grpSp>
          <p:nvGrpSpPr>
            <p:cNvPr id="7175" name="组合 23">
              <a:extLst>
                <a:ext uri="{FF2B5EF4-FFF2-40B4-BE49-F238E27FC236}">
                  <a16:creationId xmlns="" xmlns:a16="http://schemas.microsoft.com/office/drawing/2014/main" id="{A5893087-5A6B-4C0A-A49A-797FF17A212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52975" y="1482725"/>
              <a:ext cx="303213" cy="3529013"/>
              <a:chOff x="7887295" y="1484784"/>
              <a:chExt cx="304065" cy="3528392"/>
            </a:xfrm>
          </p:grpSpPr>
          <p:cxnSp>
            <p:nvCxnSpPr>
              <p:cNvPr id="25" name="直接连接符 24">
                <a:extLst>
                  <a:ext uri="{FF2B5EF4-FFF2-40B4-BE49-F238E27FC236}">
                    <a16:creationId xmlns="" xmlns:a16="http://schemas.microsoft.com/office/drawing/2014/main" id="{5B9E4EA7-F285-4F54-9758-4D2410927A3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87295" y="1484784"/>
                <a:ext cx="0" cy="3528392"/>
              </a:xfrm>
              <a:prstGeom prst="line">
                <a:avLst/>
              </a:prstGeom>
              <a:ln w="12700">
                <a:solidFill>
                  <a:srgbClr val="7A5A49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6" name="矩形 25">
                <a:extLst>
                  <a:ext uri="{FF2B5EF4-FFF2-40B4-BE49-F238E27FC236}">
                    <a16:creationId xmlns="" xmlns:a16="http://schemas.microsoft.com/office/drawing/2014/main" id="{82503FB9-B86B-4042-A574-28EE5A2AB2C7}"/>
                  </a:ext>
                </a:extLst>
              </p:cNvPr>
              <p:cNvSpPr/>
              <p:nvPr/>
            </p:nvSpPr>
            <p:spPr>
              <a:xfrm>
                <a:off x="7887295" y="1484784"/>
                <a:ext cx="304065" cy="1225334"/>
              </a:xfrm>
              <a:prstGeom prst="rect">
                <a:avLst/>
              </a:prstGeom>
              <a:solidFill>
                <a:srgbClr val="E7D0B7"/>
              </a:solidFill>
              <a:ln>
                <a:solidFill>
                  <a:srgbClr val="3A1E1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rgbClr val="1F1713"/>
                  </a:solidFill>
                </a:endParaRPr>
              </a:p>
            </p:txBody>
          </p:sp>
        </p:grpSp>
        <p:sp>
          <p:nvSpPr>
            <p:cNvPr id="7180" name="文本框 32">
              <a:extLst>
                <a:ext uri="{FF2B5EF4-FFF2-40B4-BE49-F238E27FC236}">
                  <a16:creationId xmlns="" xmlns:a16="http://schemas.microsoft.com/office/drawing/2014/main" id="{3FA4A583-9CB8-4D9E-958F-72F67A24151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79950" y="1554163"/>
              <a:ext cx="461963" cy="10810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800" dirty="0">
                  <a:solidFill>
                    <a:srgbClr val="634A3C"/>
                  </a:solidFill>
                  <a:latin typeface="汉仪全唐诗简" panose="00020600040101010101" pitchFamily="18" charset="-122"/>
                  <a:ea typeface="汉仪全唐诗简" panose="00020600040101010101" pitchFamily="18" charset="-122"/>
                </a:rPr>
                <a:t>隋唐道学</a:t>
              </a:r>
            </a:p>
          </p:txBody>
        </p:sp>
        <p:sp>
          <p:nvSpPr>
            <p:cNvPr id="7183" name="文本框 34">
              <a:extLst>
                <a:ext uri="{FF2B5EF4-FFF2-40B4-BE49-F238E27FC236}">
                  <a16:creationId xmlns="" xmlns:a16="http://schemas.microsoft.com/office/drawing/2014/main" id="{E31B6505-8C30-467B-AB72-A39989117C4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86200" y="1503363"/>
              <a:ext cx="830263" cy="36433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400" dirty="0">
                  <a:solidFill>
                    <a:srgbClr val="634A3C"/>
                  </a:solidFill>
                  <a:latin typeface="汉仪全唐诗简" panose="00020600040101010101" pitchFamily="18" charset="-122"/>
                  <a:ea typeface="汉仪全唐诗简" panose="00020600040101010101" pitchFamily="18" charset="-122"/>
                </a:rPr>
                <a:t>通过认真严密的理论分析，建立了中国哲学史上第一个包含本体论</a:t>
              </a:r>
              <a:r>
                <a:rPr lang="en-US" altLang="zh-CN" sz="1400" dirty="0">
                  <a:solidFill>
                    <a:srgbClr val="634A3C"/>
                  </a:solidFill>
                  <a:latin typeface="汉仪全唐诗简" panose="00020600040101010101" pitchFamily="18" charset="-122"/>
                  <a:ea typeface="汉仪全唐诗简" panose="00020600040101010101" pitchFamily="18" charset="-122"/>
                </a:rPr>
                <a:t>,</a:t>
              </a:r>
              <a:r>
                <a:rPr lang="zh-CN" altLang="en-US" sz="1400" dirty="0">
                  <a:solidFill>
                    <a:srgbClr val="634A3C"/>
                  </a:solidFill>
                  <a:latin typeface="汉仪全唐诗简" panose="00020600040101010101" pitchFamily="18" charset="-122"/>
                  <a:ea typeface="汉仪全唐诗简" panose="00020600040101010101" pitchFamily="18" charset="-122"/>
                </a:rPr>
                <a:t>在华夏哲学史上具有重要地位。</a:t>
              </a:r>
            </a:p>
          </p:txBody>
        </p:sp>
      </p:grpSp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8994896D-D6CF-4DD8-901A-4311A4874F3E}"/>
              </a:ext>
            </a:extLst>
          </p:cNvPr>
          <p:cNvGrpSpPr/>
          <p:nvPr/>
        </p:nvGrpSpPr>
        <p:grpSpPr>
          <a:xfrm>
            <a:off x="2178050" y="1482725"/>
            <a:ext cx="1288790" cy="3651250"/>
            <a:chOff x="2178050" y="1482725"/>
            <a:chExt cx="1288790" cy="3651250"/>
          </a:xfrm>
        </p:grpSpPr>
        <p:sp>
          <p:nvSpPr>
            <p:cNvPr id="7184" name="文本框 34">
              <a:extLst>
                <a:ext uri="{FF2B5EF4-FFF2-40B4-BE49-F238E27FC236}">
                  <a16:creationId xmlns="" xmlns:a16="http://schemas.microsoft.com/office/drawing/2014/main" id="{3137AA82-C86D-4773-86E2-E0429178BDF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78050" y="1490663"/>
              <a:ext cx="831850" cy="36433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400" dirty="0">
                  <a:solidFill>
                    <a:srgbClr val="634A3C"/>
                  </a:solidFill>
                  <a:latin typeface="汉仪全唐诗简" panose="00020600040101010101" pitchFamily="18" charset="-122"/>
                  <a:ea typeface="汉仪全唐诗简" panose="00020600040101010101" pitchFamily="18" charset="-122"/>
                </a:rPr>
                <a:t>宋明理学，即为两宋至明代的儒学。虽然是儒学，但同时借鉴了道家、玄学甚至是道教和佛学的思想。</a:t>
              </a:r>
            </a:p>
          </p:txBody>
        </p:sp>
        <p:grpSp>
          <p:nvGrpSpPr>
            <p:cNvPr id="5" name="组合 4">
              <a:extLst>
                <a:ext uri="{FF2B5EF4-FFF2-40B4-BE49-F238E27FC236}">
                  <a16:creationId xmlns="" xmlns:a16="http://schemas.microsoft.com/office/drawing/2014/main" id="{F68E1E5A-66C2-411B-BE6B-1E1A097184B0}"/>
                </a:ext>
              </a:extLst>
            </p:cNvPr>
            <p:cNvGrpSpPr/>
            <p:nvPr/>
          </p:nvGrpSpPr>
          <p:grpSpPr>
            <a:xfrm>
              <a:off x="3005175" y="1482725"/>
              <a:ext cx="461665" cy="3529013"/>
              <a:chOff x="3005175" y="1482725"/>
              <a:chExt cx="461665" cy="3529013"/>
            </a:xfrm>
          </p:grpSpPr>
          <p:grpSp>
            <p:nvGrpSpPr>
              <p:cNvPr id="7176" name="组合 26">
                <a:extLst>
                  <a:ext uri="{FF2B5EF4-FFF2-40B4-BE49-F238E27FC236}">
                    <a16:creationId xmlns="" xmlns:a16="http://schemas.microsoft.com/office/drawing/2014/main" id="{F0DECF65-00E0-4E9D-8171-CAB6A83FA10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084513" y="1482725"/>
                <a:ext cx="304800" cy="3529013"/>
                <a:chOff x="7887295" y="1484784"/>
                <a:chExt cx="304065" cy="3528392"/>
              </a:xfrm>
            </p:grpSpPr>
            <p:cxnSp>
              <p:nvCxnSpPr>
                <p:cNvPr id="28" name="直接连接符 27">
                  <a:extLst>
                    <a:ext uri="{FF2B5EF4-FFF2-40B4-BE49-F238E27FC236}">
                      <a16:creationId xmlns="" xmlns:a16="http://schemas.microsoft.com/office/drawing/2014/main" id="{98EC7F8C-CEEE-4FEA-B4DD-6F5CBC49308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887295" y="1484784"/>
                  <a:ext cx="0" cy="3528392"/>
                </a:xfrm>
                <a:prstGeom prst="line">
                  <a:avLst/>
                </a:prstGeom>
                <a:ln w="12700">
                  <a:solidFill>
                    <a:srgbClr val="7A5A49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29" name="矩形 28">
                  <a:extLst>
                    <a:ext uri="{FF2B5EF4-FFF2-40B4-BE49-F238E27FC236}">
                      <a16:creationId xmlns="" xmlns:a16="http://schemas.microsoft.com/office/drawing/2014/main" id="{D268FF6D-86BF-498F-A501-E27F4F412AB3}"/>
                    </a:ext>
                  </a:extLst>
                </p:cNvPr>
                <p:cNvSpPr/>
                <p:nvPr/>
              </p:nvSpPr>
              <p:spPr>
                <a:xfrm>
                  <a:off x="7887295" y="1484784"/>
                  <a:ext cx="304065" cy="1225334"/>
                </a:xfrm>
                <a:prstGeom prst="rect">
                  <a:avLst/>
                </a:prstGeom>
                <a:solidFill>
                  <a:srgbClr val="E7D0B7"/>
                </a:solidFill>
                <a:ln>
                  <a:solidFill>
                    <a:srgbClr val="3A1E1C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dirty="0">
                    <a:solidFill>
                      <a:srgbClr val="1F1713"/>
                    </a:solidFill>
                  </a:endParaRPr>
                </a:p>
              </p:txBody>
            </p:sp>
          </p:grpSp>
          <p:sp>
            <p:nvSpPr>
              <p:cNvPr id="30" name="文本框 32">
                <a:extLst>
                  <a:ext uri="{FF2B5EF4-FFF2-40B4-BE49-F238E27FC236}">
                    <a16:creationId xmlns="" xmlns:a16="http://schemas.microsoft.com/office/drawing/2014/main" id="{1BABC929-B084-4CA2-89FA-188D07313E4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005175" y="1547948"/>
                <a:ext cx="461665" cy="10810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eaVert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4572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4572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4572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4572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sz="1800" dirty="0">
                    <a:solidFill>
                      <a:srgbClr val="634A3C"/>
                    </a:solidFill>
                    <a:latin typeface="汉仪全唐诗简" panose="00020600040101010101" pitchFamily="18" charset="-122"/>
                    <a:ea typeface="汉仪全唐诗简" panose="00020600040101010101" pitchFamily="18" charset="-122"/>
                  </a:rPr>
                  <a:t>宋明理学</a:t>
                </a: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80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8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8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6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40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8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椭圆 12">
            <a:extLst>
              <a:ext uri="{FF2B5EF4-FFF2-40B4-BE49-F238E27FC236}">
                <a16:creationId xmlns="" xmlns:a16="http://schemas.microsoft.com/office/drawing/2014/main" id="{24A68294-E1A7-4372-8406-9DD7E590EBE3}"/>
              </a:ext>
            </a:extLst>
          </p:cNvPr>
          <p:cNvSpPr/>
          <p:nvPr/>
        </p:nvSpPr>
        <p:spPr>
          <a:xfrm>
            <a:off x="2424113" y="-25400"/>
            <a:ext cx="6883400" cy="6883400"/>
          </a:xfrm>
          <a:prstGeom prst="ellipse">
            <a:avLst/>
          </a:prstGeom>
          <a:solidFill>
            <a:srgbClr val="E7D0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4035" name="文本框 10">
            <a:extLst>
              <a:ext uri="{FF2B5EF4-FFF2-40B4-BE49-F238E27FC236}">
                <a16:creationId xmlns="" xmlns:a16="http://schemas.microsoft.com/office/drawing/2014/main" id="{6500FB86-7ECE-46E2-958E-3A2EEEA0F2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06813" y="3932238"/>
            <a:ext cx="52705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zh-CN" altLang="en-US">
                <a:solidFill>
                  <a:srgbClr val="644B3D"/>
                </a:solidFill>
                <a:latin typeface="汉仪全唐诗简" panose="00020600040101010101" pitchFamily="18" charset="-122"/>
                <a:ea typeface="汉仪全唐诗简" panose="00020600040101010101" pitchFamily="18" charset="-122"/>
              </a:rPr>
              <a:t>此处可添加横版文字此处可添加横版文字</a:t>
            </a:r>
            <a:endParaRPr lang="en-US" altLang="zh-CN">
              <a:solidFill>
                <a:srgbClr val="644B3D"/>
              </a:solidFill>
              <a:latin typeface="汉仪全唐诗简" panose="00020600040101010101" pitchFamily="18" charset="-122"/>
              <a:ea typeface="汉仪全唐诗简" panose="00020600040101010101" pitchFamily="18" charset="-122"/>
            </a:endParaRPr>
          </a:p>
          <a:p>
            <a:endParaRPr lang="en-US" altLang="zh-CN"/>
          </a:p>
          <a:p>
            <a:endParaRPr lang="zh-CN" altLang="en-US"/>
          </a:p>
        </p:txBody>
      </p:sp>
      <p:sp>
        <p:nvSpPr>
          <p:cNvPr id="44036" name="文本框 13">
            <a:extLst>
              <a:ext uri="{FF2B5EF4-FFF2-40B4-BE49-F238E27FC236}">
                <a16:creationId xmlns="" xmlns:a16="http://schemas.microsoft.com/office/drawing/2014/main" id="{BC609F7B-76AA-48B8-BD59-018634199F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22688" y="2852738"/>
            <a:ext cx="52705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zh-CN" altLang="en-US">
                <a:solidFill>
                  <a:srgbClr val="644B3D"/>
                </a:solidFill>
                <a:latin typeface="汉仪全唐诗简" panose="00020600040101010101" pitchFamily="18" charset="-122"/>
                <a:ea typeface="汉仪全唐诗简" panose="00020600040101010101" pitchFamily="18" charset="-122"/>
              </a:rPr>
              <a:t>此处可添加横版文字此处可添加横版文字</a:t>
            </a:r>
            <a:endParaRPr lang="en-US" altLang="zh-CN">
              <a:solidFill>
                <a:srgbClr val="644B3D"/>
              </a:solidFill>
              <a:latin typeface="汉仪全唐诗简" panose="00020600040101010101" pitchFamily="18" charset="-122"/>
              <a:ea typeface="汉仪全唐诗简" panose="00020600040101010101" pitchFamily="18" charset="-122"/>
            </a:endParaRPr>
          </a:p>
          <a:p>
            <a:endParaRPr lang="en-US" altLang="zh-CN"/>
          </a:p>
          <a:p>
            <a:endParaRPr lang="zh-CN" altLang="en-US"/>
          </a:p>
        </p:txBody>
      </p:sp>
      <p:sp>
        <p:nvSpPr>
          <p:cNvPr id="44037" name="文本框 14">
            <a:extLst>
              <a:ext uri="{FF2B5EF4-FFF2-40B4-BE49-F238E27FC236}">
                <a16:creationId xmlns="" xmlns:a16="http://schemas.microsoft.com/office/drawing/2014/main" id="{C9AB045B-4F45-4675-8849-90723B72CF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06813" y="1773238"/>
            <a:ext cx="52705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zh-CN" altLang="en-US">
                <a:solidFill>
                  <a:srgbClr val="644B3D"/>
                </a:solidFill>
                <a:latin typeface="汉仪全唐诗简" panose="00020600040101010101" pitchFamily="18" charset="-122"/>
                <a:ea typeface="汉仪全唐诗简" panose="00020600040101010101" pitchFamily="18" charset="-122"/>
              </a:rPr>
              <a:t>此处可添加横版文字此处可添加横版文字</a:t>
            </a:r>
            <a:endParaRPr lang="en-US" altLang="zh-CN">
              <a:solidFill>
                <a:srgbClr val="644B3D"/>
              </a:solidFill>
              <a:latin typeface="汉仪全唐诗简" panose="00020600040101010101" pitchFamily="18" charset="-122"/>
              <a:ea typeface="汉仪全唐诗简" panose="00020600040101010101" pitchFamily="18" charset="-122"/>
            </a:endParaRPr>
          </a:p>
          <a:p>
            <a:endParaRPr lang="en-US" altLang="zh-CN"/>
          </a:p>
          <a:p>
            <a:endParaRPr lang="zh-CN" altLang="en-US"/>
          </a:p>
        </p:txBody>
      </p:sp>
      <p:pic>
        <p:nvPicPr>
          <p:cNvPr id="44038" name="图片 9">
            <a:extLst>
              <a:ext uri="{FF2B5EF4-FFF2-40B4-BE49-F238E27FC236}">
                <a16:creationId xmlns="" xmlns:a16="http://schemas.microsoft.com/office/drawing/2014/main" id="{F5591B7B-FA32-4D8F-B381-E3FDFEEBBC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75275" y="4532313"/>
            <a:ext cx="1316038" cy="2630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40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63A41E54-D3F5-479B-9294-A73AF2BF32DE}"/>
              </a:ext>
            </a:extLst>
          </p:cNvPr>
          <p:cNvCxnSpPr/>
          <p:nvPr/>
        </p:nvCxnSpPr>
        <p:spPr>
          <a:xfrm>
            <a:off x="9428163" y="476250"/>
            <a:ext cx="0" cy="6264275"/>
          </a:xfrm>
          <a:prstGeom prst="line">
            <a:avLst/>
          </a:prstGeom>
          <a:ln w="12700">
            <a:solidFill>
              <a:srgbClr val="7A5A49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1FA5396B-1BC9-497D-81F9-8B670D7D5ACE}"/>
              </a:ext>
            </a:extLst>
          </p:cNvPr>
          <p:cNvSpPr/>
          <p:nvPr/>
        </p:nvSpPr>
        <p:spPr>
          <a:xfrm>
            <a:off x="9023350" y="2524125"/>
            <a:ext cx="431800" cy="1943100"/>
          </a:xfrm>
          <a:prstGeom prst="rect">
            <a:avLst/>
          </a:prstGeom>
          <a:solidFill>
            <a:srgbClr val="644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1F1713"/>
              </a:solidFill>
            </a:endParaRPr>
          </a:p>
        </p:txBody>
      </p:sp>
      <p:sp>
        <p:nvSpPr>
          <p:cNvPr id="46084" name="文本框 11">
            <a:extLst>
              <a:ext uri="{FF2B5EF4-FFF2-40B4-BE49-F238E27FC236}">
                <a16:creationId xmlns="" xmlns:a16="http://schemas.microsoft.com/office/drawing/2014/main" id="{2B0923BF-8DD8-4423-B44E-4269B8EBEC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859963" y="1863725"/>
            <a:ext cx="1200150" cy="3487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6600" dirty="0">
                <a:solidFill>
                  <a:srgbClr val="634A3C"/>
                </a:solidFill>
                <a:latin typeface="汉仪程行简" panose="00020600040101010101" pitchFamily="18" charset="-122"/>
                <a:ea typeface="汉仪程行简" panose="00020600040101010101" pitchFamily="18" charset="-122"/>
              </a:rPr>
              <a:t>谢谢观赏</a:t>
            </a:r>
          </a:p>
        </p:txBody>
      </p:sp>
      <p:sp>
        <p:nvSpPr>
          <p:cNvPr id="2" name="矩形 1">
            <a:extLst>
              <a:ext uri="{FF2B5EF4-FFF2-40B4-BE49-F238E27FC236}">
                <a16:creationId xmlns="" xmlns:a16="http://schemas.microsoft.com/office/drawing/2014/main" id="{045405ED-1BA2-4C00-97E4-7E362617BC3C}"/>
              </a:ext>
            </a:extLst>
          </p:cNvPr>
          <p:cNvSpPr/>
          <p:nvPr/>
        </p:nvSpPr>
        <p:spPr>
          <a:xfrm>
            <a:off x="119063" y="115888"/>
            <a:ext cx="11953875" cy="6626225"/>
          </a:xfrm>
          <a:prstGeom prst="rect">
            <a:avLst/>
          </a:prstGeom>
          <a:noFill/>
          <a:ln w="19050">
            <a:solidFill>
              <a:srgbClr val="4D392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6086" name="文本框 4">
            <a:extLst>
              <a:ext uri="{FF2B5EF4-FFF2-40B4-BE49-F238E27FC236}">
                <a16:creationId xmlns="" xmlns:a16="http://schemas.microsoft.com/office/drawing/2014/main" id="{C5C89DC9-F1B1-4669-AE29-87CA47954A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05225" y="776288"/>
            <a:ext cx="575945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800" dirty="0">
                <a:solidFill>
                  <a:srgbClr val="634A3C"/>
                </a:solidFill>
                <a:latin typeface="汉仪全唐诗简" panose="00020600040101010101" pitchFamily="18" charset="-122"/>
                <a:ea typeface="汉仪全唐诗简" panose="00020600040101010101" pitchFamily="18" charset="-122"/>
              </a:rPr>
              <a:t>日出东南隅，照我秦氏楼。秦氏有好女，自名为罗敷。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800" dirty="0">
                <a:solidFill>
                  <a:srgbClr val="634A3C"/>
                </a:solidFill>
                <a:latin typeface="汉仪全唐诗简" panose="00020600040101010101" pitchFamily="18" charset="-122"/>
                <a:ea typeface="汉仪全唐诗简" panose="00020600040101010101" pitchFamily="18" charset="-122"/>
              </a:rPr>
              <a:t>罗敷善蚕桑，采桑城南隅。青丝为笼系，桂枝为笼钩。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800" dirty="0"/>
          </a:p>
        </p:txBody>
      </p:sp>
      <p:pic>
        <p:nvPicPr>
          <p:cNvPr id="46087" name="图片 11">
            <a:extLst>
              <a:ext uri="{FF2B5EF4-FFF2-40B4-BE49-F238E27FC236}">
                <a16:creationId xmlns="" xmlns:a16="http://schemas.microsoft.com/office/drawing/2014/main" id="{26EC06ED-7306-4860-9C83-447770A2BF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400" y="1700213"/>
            <a:ext cx="5246688" cy="496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comb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33390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矩形 31">
            <a:extLst>
              <a:ext uri="{FF2B5EF4-FFF2-40B4-BE49-F238E27FC236}">
                <a16:creationId xmlns="" xmlns:a16="http://schemas.microsoft.com/office/drawing/2014/main" id="{1AC34626-4C6A-4F57-8746-9354D929C880}"/>
              </a:ext>
            </a:extLst>
          </p:cNvPr>
          <p:cNvSpPr/>
          <p:nvPr/>
        </p:nvSpPr>
        <p:spPr>
          <a:xfrm>
            <a:off x="334963" y="242888"/>
            <a:ext cx="11433175" cy="6337300"/>
          </a:xfrm>
          <a:prstGeom prst="rect">
            <a:avLst/>
          </a:prstGeom>
          <a:solidFill>
            <a:srgbClr val="EBD8C3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9219" name="组合 4">
            <a:extLst>
              <a:ext uri="{FF2B5EF4-FFF2-40B4-BE49-F238E27FC236}">
                <a16:creationId xmlns="" xmlns:a16="http://schemas.microsoft.com/office/drawing/2014/main" id="{B742E878-4929-4714-86ED-6DEFD477C892}"/>
              </a:ext>
            </a:extLst>
          </p:cNvPr>
          <p:cNvGrpSpPr>
            <a:grpSpLocks/>
          </p:cNvGrpSpPr>
          <p:nvPr/>
        </p:nvGrpSpPr>
        <p:grpSpPr bwMode="auto">
          <a:xfrm>
            <a:off x="6681788" y="1628775"/>
            <a:ext cx="1143000" cy="1123950"/>
            <a:chOff x="7002523" y="1952204"/>
            <a:chExt cx="1142286" cy="1124307"/>
          </a:xfrm>
        </p:grpSpPr>
        <p:pic>
          <p:nvPicPr>
            <p:cNvPr id="9225" name="图片 2">
              <a:extLst>
                <a:ext uri="{FF2B5EF4-FFF2-40B4-BE49-F238E27FC236}">
                  <a16:creationId xmlns="" xmlns:a16="http://schemas.microsoft.com/office/drawing/2014/main" id="{CA8A4E03-0351-4573-861B-C5A9C5BF7FB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02523" y="1952204"/>
              <a:ext cx="1142286" cy="11243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文本框 3">
              <a:extLst>
                <a:ext uri="{FF2B5EF4-FFF2-40B4-BE49-F238E27FC236}">
                  <a16:creationId xmlns="" xmlns:a16="http://schemas.microsoft.com/office/drawing/2014/main" id="{42B64F79-E00F-4500-9906-36D7F1B6E31F}"/>
                </a:ext>
              </a:extLst>
            </p:cNvPr>
            <p:cNvSpPr txBox="1"/>
            <p:nvPr/>
          </p:nvSpPr>
          <p:spPr>
            <a:xfrm>
              <a:off x="7362660" y="2060188"/>
              <a:ext cx="360138" cy="101632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zh-CN" altLang="en-US" sz="2000" kern="800" spc="-100" dirty="0">
                  <a:latin typeface="汉仪程行简" panose="00020600040101010101" pitchFamily="18" charset="-122"/>
                  <a:ea typeface="汉仪程行简" panose="00020600040101010101" pitchFamily="18" charset="-122"/>
                </a:rPr>
                <a:t>第壹章</a:t>
              </a:r>
            </a:p>
          </p:txBody>
        </p:sp>
      </p:grpSp>
      <p:sp>
        <p:nvSpPr>
          <p:cNvPr id="9220" name="文本框 18">
            <a:extLst>
              <a:ext uri="{FF2B5EF4-FFF2-40B4-BE49-F238E27FC236}">
                <a16:creationId xmlns="" xmlns:a16="http://schemas.microsoft.com/office/drawing/2014/main" id="{E30AE720-581B-4037-95A3-02F8C1AAFE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80075" y="1830388"/>
            <a:ext cx="1014413" cy="303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5400" dirty="0">
                <a:solidFill>
                  <a:srgbClr val="634A3C"/>
                </a:solidFill>
                <a:latin typeface="汉仪程行简" panose="00020600040101010101" pitchFamily="18" charset="-122"/>
                <a:ea typeface="汉仪程行简" panose="00020600040101010101" pitchFamily="18" charset="-122"/>
              </a:rPr>
              <a:t>两汉经学</a:t>
            </a:r>
          </a:p>
        </p:txBody>
      </p:sp>
      <p:sp>
        <p:nvSpPr>
          <p:cNvPr id="9221" name="文本框 33">
            <a:extLst>
              <a:ext uri="{FF2B5EF4-FFF2-40B4-BE49-F238E27FC236}">
                <a16:creationId xmlns="" xmlns:a16="http://schemas.microsoft.com/office/drawing/2014/main" id="{4341157E-B4A7-4A06-893E-654FA09409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64088" y="1628775"/>
            <a:ext cx="830262" cy="3643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400" dirty="0">
                <a:solidFill>
                  <a:srgbClr val="634A3C"/>
                </a:solidFill>
                <a:latin typeface="汉仪全唐诗简" panose="00020600040101010101" pitchFamily="18" charset="-122"/>
                <a:ea typeface="汉仪全唐诗简" panose="00020600040101010101" pitchFamily="18" charset="-122"/>
              </a:rPr>
              <a:t>西汉前期，以黄老之学为尊，直至汉武帝罢黜百家，独尊儒术，儒学开始成为多年来封建主义的主导思想。</a:t>
            </a:r>
          </a:p>
        </p:txBody>
      </p:sp>
      <p:pic>
        <p:nvPicPr>
          <p:cNvPr id="9222" name="图片 7">
            <a:extLst>
              <a:ext uri="{FF2B5EF4-FFF2-40B4-BE49-F238E27FC236}">
                <a16:creationId xmlns="" xmlns:a16="http://schemas.microsoft.com/office/drawing/2014/main" id="{880A3202-B7B3-4847-99AF-192FF5EF95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19288" y="4076700"/>
            <a:ext cx="1703387" cy="188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CF59D7AF-CC46-4837-B066-0A2D4D6E84E1}"/>
              </a:ext>
            </a:extLst>
          </p:cNvPr>
          <p:cNvCxnSpPr>
            <a:cxnSpLocks/>
          </p:cNvCxnSpPr>
          <p:nvPr/>
        </p:nvCxnSpPr>
        <p:spPr>
          <a:xfrm>
            <a:off x="5735638" y="1938338"/>
            <a:ext cx="0" cy="2771775"/>
          </a:xfrm>
          <a:prstGeom prst="line">
            <a:avLst/>
          </a:prstGeom>
          <a:ln w="12700">
            <a:solidFill>
              <a:srgbClr val="3A1E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224" name="图片 42">
            <a:extLst>
              <a:ext uri="{FF2B5EF4-FFF2-40B4-BE49-F238E27FC236}">
                <a16:creationId xmlns="" xmlns:a16="http://schemas.microsoft.com/office/drawing/2014/main" id="{7C8E5DE1-3572-4131-AD69-F20510855A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70938" y="242888"/>
            <a:ext cx="3509962" cy="1493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1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/>
      <p:bldP spid="92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="" xmlns:a16="http://schemas.microsoft.com/office/drawing/2014/main" id="{D039FFBE-030F-4CB6-9B96-983061936225}"/>
              </a:ext>
            </a:extLst>
          </p:cNvPr>
          <p:cNvSpPr/>
          <p:nvPr/>
        </p:nvSpPr>
        <p:spPr>
          <a:xfrm>
            <a:off x="-28575" y="2232025"/>
            <a:ext cx="12192000" cy="3671888"/>
          </a:xfrm>
          <a:prstGeom prst="rect">
            <a:avLst/>
          </a:prstGeom>
          <a:solidFill>
            <a:srgbClr val="EBD8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271" name="图片 15">
            <a:extLst>
              <a:ext uri="{FF2B5EF4-FFF2-40B4-BE49-F238E27FC236}">
                <a16:creationId xmlns="" xmlns:a16="http://schemas.microsoft.com/office/drawing/2014/main" id="{3B277DA4-5430-4A86-82DA-6A81E125FD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34438" y="795338"/>
            <a:ext cx="1471612" cy="147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467FC9A0-C29B-4022-9BC6-CB248159D7D9}"/>
              </a:ext>
            </a:extLst>
          </p:cNvPr>
          <p:cNvGrpSpPr/>
          <p:nvPr/>
        </p:nvGrpSpPr>
        <p:grpSpPr>
          <a:xfrm>
            <a:off x="857250" y="1917700"/>
            <a:ext cx="649288" cy="647700"/>
            <a:chOff x="857250" y="1917700"/>
            <a:chExt cx="649288" cy="647700"/>
          </a:xfrm>
        </p:grpSpPr>
        <p:sp>
          <p:nvSpPr>
            <p:cNvPr id="4" name="矩形 3">
              <a:extLst>
                <a:ext uri="{FF2B5EF4-FFF2-40B4-BE49-F238E27FC236}">
                  <a16:creationId xmlns="" xmlns:a16="http://schemas.microsoft.com/office/drawing/2014/main" id="{8874079D-089B-4DDD-BFC3-12B510068F5C}"/>
                </a:ext>
              </a:extLst>
            </p:cNvPr>
            <p:cNvSpPr/>
            <p:nvPr/>
          </p:nvSpPr>
          <p:spPr>
            <a:xfrm>
              <a:off x="857250" y="1917700"/>
              <a:ext cx="649288" cy="647700"/>
            </a:xfrm>
            <a:prstGeom prst="rect">
              <a:avLst/>
            </a:prstGeom>
            <a:noFill/>
            <a:ln>
              <a:solidFill>
                <a:srgbClr val="634A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latin typeface="汉仪程行简" panose="00020600040101010101" pitchFamily="18" charset="-122"/>
                <a:ea typeface="汉仪程行简" panose="00020600040101010101" pitchFamily="18" charset="-122"/>
              </a:endParaRPr>
            </a:p>
          </p:txBody>
        </p:sp>
        <p:sp>
          <p:nvSpPr>
            <p:cNvPr id="11274" name="文本框 22">
              <a:extLst>
                <a:ext uri="{FF2B5EF4-FFF2-40B4-BE49-F238E27FC236}">
                  <a16:creationId xmlns="" xmlns:a16="http://schemas.microsoft.com/office/drawing/2014/main" id="{2D18D745-89EE-41BC-8C01-523C40AF504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57250" y="1919288"/>
              <a:ext cx="649288" cy="646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r>
                <a:rPr lang="zh-CN" altLang="en-US" sz="3600" dirty="0">
                  <a:solidFill>
                    <a:srgbClr val="644B3D"/>
                  </a:solidFill>
                  <a:latin typeface="汉仪程行简" panose="00020600040101010101" pitchFamily="18" charset="-122"/>
                  <a:ea typeface="汉仪程行简" panose="00020600040101010101" pitchFamily="18" charset="-122"/>
                </a:rPr>
                <a:t>诗</a:t>
              </a:r>
            </a:p>
          </p:txBody>
        </p:sp>
      </p:grpSp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8AFFEBD1-5253-43DA-A66D-018578F2C66A}"/>
              </a:ext>
            </a:extLst>
          </p:cNvPr>
          <p:cNvGrpSpPr/>
          <p:nvPr/>
        </p:nvGrpSpPr>
        <p:grpSpPr>
          <a:xfrm>
            <a:off x="1919288" y="1917700"/>
            <a:ext cx="649287" cy="647700"/>
            <a:chOff x="1919288" y="1917700"/>
            <a:chExt cx="649287" cy="647700"/>
          </a:xfrm>
        </p:grpSpPr>
        <p:sp>
          <p:nvSpPr>
            <p:cNvPr id="10" name="矩形 9">
              <a:extLst>
                <a:ext uri="{FF2B5EF4-FFF2-40B4-BE49-F238E27FC236}">
                  <a16:creationId xmlns="" xmlns:a16="http://schemas.microsoft.com/office/drawing/2014/main" id="{5374C6FC-898D-4369-A9CF-9AA71088458D}"/>
                </a:ext>
              </a:extLst>
            </p:cNvPr>
            <p:cNvSpPr/>
            <p:nvPr/>
          </p:nvSpPr>
          <p:spPr>
            <a:xfrm>
              <a:off x="1920875" y="1917700"/>
              <a:ext cx="647700" cy="647700"/>
            </a:xfrm>
            <a:prstGeom prst="rect">
              <a:avLst/>
            </a:prstGeom>
            <a:noFill/>
            <a:ln>
              <a:solidFill>
                <a:srgbClr val="634A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latin typeface="汉仪程行简" panose="00020600040101010101" pitchFamily="18" charset="-122"/>
                <a:ea typeface="汉仪程行简" panose="00020600040101010101" pitchFamily="18" charset="-122"/>
              </a:endParaRPr>
            </a:p>
          </p:txBody>
        </p:sp>
        <p:sp>
          <p:nvSpPr>
            <p:cNvPr id="11275" name="文本框 26">
              <a:extLst>
                <a:ext uri="{FF2B5EF4-FFF2-40B4-BE49-F238E27FC236}">
                  <a16:creationId xmlns="" xmlns:a16="http://schemas.microsoft.com/office/drawing/2014/main" id="{385EBD2E-B508-434E-8098-3FD97D36848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19288" y="1919288"/>
              <a:ext cx="649287" cy="646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r>
                <a:rPr lang="zh-CN" altLang="en-US" sz="3600" dirty="0">
                  <a:solidFill>
                    <a:srgbClr val="644B3D"/>
                  </a:solidFill>
                  <a:latin typeface="汉仪程行简" panose="00020600040101010101" pitchFamily="18" charset="-122"/>
                  <a:ea typeface="汉仪程行简" panose="00020600040101010101" pitchFamily="18" charset="-122"/>
                </a:rPr>
                <a:t>书</a:t>
              </a:r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BB29090F-5BAC-4D1C-8943-16130CA785F2}"/>
              </a:ext>
            </a:extLst>
          </p:cNvPr>
          <p:cNvGrpSpPr/>
          <p:nvPr/>
        </p:nvGrpSpPr>
        <p:grpSpPr>
          <a:xfrm>
            <a:off x="2940050" y="1917700"/>
            <a:ext cx="688975" cy="647700"/>
            <a:chOff x="2940050" y="1917700"/>
            <a:chExt cx="688975" cy="647700"/>
          </a:xfrm>
        </p:grpSpPr>
        <p:sp>
          <p:nvSpPr>
            <p:cNvPr id="14" name="矩形 13">
              <a:extLst>
                <a:ext uri="{FF2B5EF4-FFF2-40B4-BE49-F238E27FC236}">
                  <a16:creationId xmlns="" xmlns:a16="http://schemas.microsoft.com/office/drawing/2014/main" id="{43898788-7920-4EFC-8F39-51B60772F815}"/>
                </a:ext>
              </a:extLst>
            </p:cNvPr>
            <p:cNvSpPr/>
            <p:nvPr/>
          </p:nvSpPr>
          <p:spPr>
            <a:xfrm>
              <a:off x="2981325" y="1917700"/>
              <a:ext cx="647700" cy="647700"/>
            </a:xfrm>
            <a:prstGeom prst="rect">
              <a:avLst/>
            </a:prstGeom>
            <a:noFill/>
            <a:ln>
              <a:solidFill>
                <a:srgbClr val="634A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latin typeface="汉仪程行简" panose="00020600040101010101" pitchFamily="18" charset="-122"/>
                <a:ea typeface="汉仪程行简" panose="00020600040101010101" pitchFamily="18" charset="-122"/>
              </a:endParaRPr>
            </a:p>
          </p:txBody>
        </p:sp>
        <p:sp>
          <p:nvSpPr>
            <p:cNvPr id="11276" name="文本框 27">
              <a:extLst>
                <a:ext uri="{FF2B5EF4-FFF2-40B4-BE49-F238E27FC236}">
                  <a16:creationId xmlns="" xmlns:a16="http://schemas.microsoft.com/office/drawing/2014/main" id="{3BA624F6-905E-4024-8D97-BF83BAD8313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40050" y="1919288"/>
              <a:ext cx="649288" cy="646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r>
                <a:rPr lang="zh-CN" altLang="en-US" sz="3600">
                  <a:solidFill>
                    <a:srgbClr val="644B3D"/>
                  </a:solidFill>
                  <a:latin typeface="汉仪程行简" panose="00020600040101010101" pitchFamily="18" charset="-122"/>
                  <a:ea typeface="汉仪程行简" panose="00020600040101010101" pitchFamily="18" charset="-122"/>
                </a:rPr>
                <a:t>礼</a:t>
              </a:r>
            </a:p>
          </p:txBody>
        </p:sp>
      </p:grpSp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B4B24CCC-5ADA-46F7-8333-C5AC94CE22DA}"/>
              </a:ext>
            </a:extLst>
          </p:cNvPr>
          <p:cNvGrpSpPr/>
          <p:nvPr/>
        </p:nvGrpSpPr>
        <p:grpSpPr>
          <a:xfrm>
            <a:off x="4037013" y="1917700"/>
            <a:ext cx="654050" cy="647700"/>
            <a:chOff x="4037013" y="1917700"/>
            <a:chExt cx="654050" cy="647700"/>
          </a:xfrm>
        </p:grpSpPr>
        <p:sp>
          <p:nvSpPr>
            <p:cNvPr id="15" name="矩形 14">
              <a:extLst>
                <a:ext uri="{FF2B5EF4-FFF2-40B4-BE49-F238E27FC236}">
                  <a16:creationId xmlns="" xmlns:a16="http://schemas.microsoft.com/office/drawing/2014/main" id="{BCF08124-18B8-4111-8440-1F6B5BF399A8}"/>
                </a:ext>
              </a:extLst>
            </p:cNvPr>
            <p:cNvSpPr/>
            <p:nvPr/>
          </p:nvSpPr>
          <p:spPr>
            <a:xfrm>
              <a:off x="4043363" y="1917700"/>
              <a:ext cx="647700" cy="647700"/>
            </a:xfrm>
            <a:prstGeom prst="rect">
              <a:avLst/>
            </a:prstGeom>
            <a:noFill/>
            <a:ln>
              <a:solidFill>
                <a:srgbClr val="634A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latin typeface="汉仪程行简" panose="00020600040101010101" pitchFamily="18" charset="-122"/>
                <a:ea typeface="汉仪程行简" panose="00020600040101010101" pitchFamily="18" charset="-122"/>
              </a:endParaRPr>
            </a:p>
          </p:txBody>
        </p:sp>
        <p:sp>
          <p:nvSpPr>
            <p:cNvPr id="11277" name="文本框 28">
              <a:extLst>
                <a:ext uri="{FF2B5EF4-FFF2-40B4-BE49-F238E27FC236}">
                  <a16:creationId xmlns="" xmlns:a16="http://schemas.microsoft.com/office/drawing/2014/main" id="{0672EB95-DE15-41E4-B553-4141B018B3D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37013" y="1919288"/>
              <a:ext cx="649287" cy="646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r>
                <a:rPr lang="zh-CN" altLang="en-US" sz="3600">
                  <a:solidFill>
                    <a:srgbClr val="644B3D"/>
                  </a:solidFill>
                  <a:latin typeface="汉仪程行简" panose="00020600040101010101" pitchFamily="18" charset="-122"/>
                  <a:ea typeface="汉仪程行简" panose="00020600040101010101" pitchFamily="18" charset="-122"/>
                </a:rPr>
                <a:t>易</a:t>
              </a:r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812D8642-244B-47B7-AF8A-47EED9334580}"/>
              </a:ext>
            </a:extLst>
          </p:cNvPr>
          <p:cNvGrpSpPr/>
          <p:nvPr/>
        </p:nvGrpSpPr>
        <p:grpSpPr>
          <a:xfrm>
            <a:off x="5105400" y="1917700"/>
            <a:ext cx="650875" cy="647700"/>
            <a:chOff x="5105400" y="1917700"/>
            <a:chExt cx="650875" cy="647700"/>
          </a:xfrm>
        </p:grpSpPr>
        <p:sp>
          <p:nvSpPr>
            <p:cNvPr id="24" name="矩形 23">
              <a:extLst>
                <a:ext uri="{FF2B5EF4-FFF2-40B4-BE49-F238E27FC236}">
                  <a16:creationId xmlns="" xmlns:a16="http://schemas.microsoft.com/office/drawing/2014/main" id="{31435AC7-9204-44E2-B0E8-586599C5C278}"/>
                </a:ext>
              </a:extLst>
            </p:cNvPr>
            <p:cNvSpPr/>
            <p:nvPr/>
          </p:nvSpPr>
          <p:spPr>
            <a:xfrm>
              <a:off x="5105400" y="1917700"/>
              <a:ext cx="649288" cy="647700"/>
            </a:xfrm>
            <a:prstGeom prst="rect">
              <a:avLst/>
            </a:prstGeom>
            <a:noFill/>
            <a:ln>
              <a:solidFill>
                <a:srgbClr val="634A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latin typeface="汉仪程行简" panose="00020600040101010101" pitchFamily="18" charset="-122"/>
                <a:ea typeface="汉仪程行简" panose="00020600040101010101" pitchFamily="18" charset="-122"/>
              </a:endParaRPr>
            </a:p>
          </p:txBody>
        </p:sp>
        <p:sp>
          <p:nvSpPr>
            <p:cNvPr id="11278" name="文本框 29">
              <a:extLst>
                <a:ext uri="{FF2B5EF4-FFF2-40B4-BE49-F238E27FC236}">
                  <a16:creationId xmlns="" xmlns:a16="http://schemas.microsoft.com/office/drawing/2014/main" id="{133219CA-9297-4DE9-811E-A3FFB155499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06988" y="1919288"/>
              <a:ext cx="649287" cy="646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r>
                <a:rPr lang="zh-CN" altLang="en-US" sz="3600">
                  <a:solidFill>
                    <a:srgbClr val="644B3D"/>
                  </a:solidFill>
                  <a:latin typeface="汉仪程行简" panose="00020600040101010101" pitchFamily="18" charset="-122"/>
                  <a:ea typeface="汉仪程行简" panose="00020600040101010101" pitchFamily="18" charset="-122"/>
                </a:rPr>
                <a:t>乐</a:t>
              </a:r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0C8F4930-EC6A-4E7C-B021-DA1CDC112B17}"/>
              </a:ext>
            </a:extLst>
          </p:cNvPr>
          <p:cNvGrpSpPr/>
          <p:nvPr/>
        </p:nvGrpSpPr>
        <p:grpSpPr>
          <a:xfrm>
            <a:off x="6167438" y="1917700"/>
            <a:ext cx="1223962" cy="647700"/>
            <a:chOff x="6167438" y="1917700"/>
            <a:chExt cx="1223962" cy="647700"/>
          </a:xfrm>
        </p:grpSpPr>
        <p:sp>
          <p:nvSpPr>
            <p:cNvPr id="25" name="矩形 24">
              <a:extLst>
                <a:ext uri="{FF2B5EF4-FFF2-40B4-BE49-F238E27FC236}">
                  <a16:creationId xmlns="" xmlns:a16="http://schemas.microsoft.com/office/drawing/2014/main" id="{38E74977-1ACF-43EA-AE6F-61637E889346}"/>
                </a:ext>
              </a:extLst>
            </p:cNvPr>
            <p:cNvSpPr/>
            <p:nvPr/>
          </p:nvSpPr>
          <p:spPr>
            <a:xfrm>
              <a:off x="6167438" y="1917700"/>
              <a:ext cx="1096962" cy="647700"/>
            </a:xfrm>
            <a:prstGeom prst="rect">
              <a:avLst/>
            </a:prstGeom>
            <a:noFill/>
            <a:ln>
              <a:solidFill>
                <a:srgbClr val="634A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latin typeface="汉仪程行简" panose="00020600040101010101" pitchFamily="18" charset="-122"/>
                <a:ea typeface="汉仪程行简" panose="00020600040101010101" pitchFamily="18" charset="-122"/>
              </a:endParaRPr>
            </a:p>
          </p:txBody>
        </p:sp>
        <p:sp>
          <p:nvSpPr>
            <p:cNvPr id="11279" name="文本框 30">
              <a:extLst>
                <a:ext uri="{FF2B5EF4-FFF2-40B4-BE49-F238E27FC236}">
                  <a16:creationId xmlns="" xmlns:a16="http://schemas.microsoft.com/office/drawing/2014/main" id="{A4E29214-331C-4EF8-B60D-09C7101C5E9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167438" y="1919288"/>
              <a:ext cx="1223962" cy="646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r>
                <a:rPr lang="zh-CN" altLang="en-US" sz="3600">
                  <a:solidFill>
                    <a:srgbClr val="644B3D"/>
                  </a:solidFill>
                  <a:latin typeface="汉仪程行简" panose="00020600040101010101" pitchFamily="18" charset="-122"/>
                  <a:ea typeface="汉仪程行简" panose="00020600040101010101" pitchFamily="18" charset="-122"/>
                </a:rPr>
                <a:t>春秋</a:t>
              </a:r>
            </a:p>
          </p:txBody>
        </p:sp>
      </p:grpSp>
      <p:sp>
        <p:nvSpPr>
          <p:cNvPr id="11280" name="文本框 25">
            <a:extLst>
              <a:ext uri="{FF2B5EF4-FFF2-40B4-BE49-F238E27FC236}">
                <a16:creationId xmlns="" xmlns:a16="http://schemas.microsoft.com/office/drawing/2014/main" id="{72806FAB-2224-427C-B450-8028B8579A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1313" y="3392488"/>
            <a:ext cx="11450637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zh-CN" altLang="en-US" dirty="0">
                <a:solidFill>
                  <a:srgbClr val="644B3D"/>
                </a:solidFill>
              </a:rPr>
              <a:t>       </a:t>
            </a:r>
            <a:r>
              <a:rPr lang="zh-CN" altLang="en-US" dirty="0">
                <a:solidFill>
                  <a:srgbClr val="644B3D"/>
                </a:solidFill>
                <a:latin typeface="汉仪全唐诗简" panose="00020600040101010101" pitchFamily="18" charset="-122"/>
                <a:ea typeface="汉仪全唐诗简" panose="00020600040101010101" pitchFamily="18" charset="-122"/>
              </a:rPr>
              <a:t>经学是指中国古代研究儒家经典学说，并阐明其含义的学问。孔子晚年编订和整理了一些传统的文献，形成了</a:t>
            </a:r>
            <a:r>
              <a:rPr lang="en-US" altLang="zh-CN" dirty="0">
                <a:solidFill>
                  <a:srgbClr val="644B3D"/>
                </a:solidFill>
                <a:latin typeface="汉仪全唐诗简" panose="00020600040101010101" pitchFamily="18" charset="-122"/>
                <a:ea typeface="汉仪全唐诗简" panose="00020600040101010101" pitchFamily="18" charset="-122"/>
              </a:rPr>
              <a:t>《</a:t>
            </a:r>
            <a:r>
              <a:rPr lang="zh-CN" altLang="en-US" dirty="0">
                <a:solidFill>
                  <a:srgbClr val="644B3D"/>
                </a:solidFill>
                <a:latin typeface="汉仪全唐诗简" panose="00020600040101010101" pitchFamily="18" charset="-122"/>
                <a:ea typeface="汉仪全唐诗简" panose="00020600040101010101" pitchFamily="18" charset="-122"/>
              </a:rPr>
              <a:t>诗</a:t>
            </a:r>
            <a:r>
              <a:rPr lang="en-US" altLang="zh-CN" dirty="0">
                <a:solidFill>
                  <a:srgbClr val="644B3D"/>
                </a:solidFill>
                <a:latin typeface="汉仪全唐诗简" panose="00020600040101010101" pitchFamily="18" charset="-122"/>
                <a:ea typeface="汉仪全唐诗简" panose="00020600040101010101" pitchFamily="18" charset="-122"/>
              </a:rPr>
              <a:t>》</a:t>
            </a:r>
            <a:r>
              <a:rPr lang="zh-CN" altLang="en-US" dirty="0">
                <a:solidFill>
                  <a:srgbClr val="644B3D"/>
                </a:solidFill>
                <a:latin typeface="汉仪全唐诗简" panose="00020600040101010101" pitchFamily="18" charset="-122"/>
                <a:ea typeface="汉仪全唐诗简" panose="00020600040101010101" pitchFamily="18" charset="-122"/>
              </a:rPr>
              <a:t>、</a:t>
            </a:r>
            <a:r>
              <a:rPr lang="en-US" altLang="zh-CN" dirty="0">
                <a:solidFill>
                  <a:srgbClr val="644B3D"/>
                </a:solidFill>
                <a:latin typeface="汉仪全唐诗简" panose="00020600040101010101" pitchFamily="18" charset="-122"/>
                <a:ea typeface="汉仪全唐诗简" panose="00020600040101010101" pitchFamily="18" charset="-122"/>
              </a:rPr>
              <a:t>《</a:t>
            </a:r>
            <a:r>
              <a:rPr lang="zh-CN" altLang="en-US" dirty="0">
                <a:solidFill>
                  <a:srgbClr val="644B3D"/>
                </a:solidFill>
                <a:latin typeface="汉仪全唐诗简" panose="00020600040101010101" pitchFamily="18" charset="-122"/>
                <a:ea typeface="汉仪全唐诗简" panose="00020600040101010101" pitchFamily="18" charset="-122"/>
              </a:rPr>
              <a:t>书</a:t>
            </a:r>
            <a:r>
              <a:rPr lang="en-US" altLang="zh-CN" dirty="0">
                <a:solidFill>
                  <a:srgbClr val="644B3D"/>
                </a:solidFill>
                <a:latin typeface="汉仪全唐诗简" panose="00020600040101010101" pitchFamily="18" charset="-122"/>
                <a:ea typeface="汉仪全唐诗简" panose="00020600040101010101" pitchFamily="18" charset="-122"/>
              </a:rPr>
              <a:t>》</a:t>
            </a:r>
            <a:r>
              <a:rPr lang="zh-CN" altLang="en-US" dirty="0">
                <a:solidFill>
                  <a:srgbClr val="644B3D"/>
                </a:solidFill>
                <a:latin typeface="汉仪全唐诗简" panose="00020600040101010101" pitchFamily="18" charset="-122"/>
                <a:ea typeface="汉仪全唐诗简" panose="00020600040101010101" pitchFamily="18" charset="-122"/>
              </a:rPr>
              <a:t>、</a:t>
            </a:r>
            <a:r>
              <a:rPr lang="en-US" altLang="zh-CN" dirty="0">
                <a:solidFill>
                  <a:srgbClr val="644B3D"/>
                </a:solidFill>
                <a:latin typeface="汉仪全唐诗简" panose="00020600040101010101" pitchFamily="18" charset="-122"/>
                <a:ea typeface="汉仪全唐诗简" panose="00020600040101010101" pitchFamily="18" charset="-122"/>
              </a:rPr>
              <a:t>《</a:t>
            </a:r>
            <a:r>
              <a:rPr lang="zh-CN" altLang="en-US" dirty="0">
                <a:solidFill>
                  <a:srgbClr val="644B3D"/>
                </a:solidFill>
                <a:latin typeface="汉仪全唐诗简" panose="00020600040101010101" pitchFamily="18" charset="-122"/>
                <a:ea typeface="汉仪全唐诗简" panose="00020600040101010101" pitchFamily="18" charset="-122"/>
              </a:rPr>
              <a:t>礼</a:t>
            </a:r>
            <a:r>
              <a:rPr lang="en-US" altLang="zh-CN" dirty="0">
                <a:solidFill>
                  <a:srgbClr val="644B3D"/>
                </a:solidFill>
                <a:latin typeface="汉仪全唐诗简" panose="00020600040101010101" pitchFamily="18" charset="-122"/>
                <a:ea typeface="汉仪全唐诗简" panose="00020600040101010101" pitchFamily="18" charset="-122"/>
              </a:rPr>
              <a:t>》</a:t>
            </a:r>
            <a:r>
              <a:rPr lang="zh-CN" altLang="en-US" dirty="0">
                <a:solidFill>
                  <a:srgbClr val="644B3D"/>
                </a:solidFill>
                <a:latin typeface="汉仪全唐诗简" panose="00020600040101010101" pitchFamily="18" charset="-122"/>
                <a:ea typeface="汉仪全唐诗简" panose="00020600040101010101" pitchFamily="18" charset="-122"/>
              </a:rPr>
              <a:t>、</a:t>
            </a:r>
            <a:r>
              <a:rPr lang="en-US" altLang="zh-CN" dirty="0">
                <a:solidFill>
                  <a:srgbClr val="644B3D"/>
                </a:solidFill>
                <a:latin typeface="汉仪全唐诗简" panose="00020600040101010101" pitchFamily="18" charset="-122"/>
                <a:ea typeface="汉仪全唐诗简" panose="00020600040101010101" pitchFamily="18" charset="-122"/>
              </a:rPr>
              <a:t>《</a:t>
            </a:r>
            <a:r>
              <a:rPr lang="zh-CN" altLang="en-US" dirty="0">
                <a:solidFill>
                  <a:srgbClr val="644B3D"/>
                </a:solidFill>
                <a:latin typeface="汉仪全唐诗简" panose="00020600040101010101" pitchFamily="18" charset="-122"/>
                <a:ea typeface="汉仪全唐诗简" panose="00020600040101010101" pitchFamily="18" charset="-122"/>
              </a:rPr>
              <a:t>易</a:t>
            </a:r>
            <a:r>
              <a:rPr lang="en-US" altLang="zh-CN" dirty="0">
                <a:solidFill>
                  <a:srgbClr val="644B3D"/>
                </a:solidFill>
                <a:latin typeface="汉仪全唐诗简" panose="00020600040101010101" pitchFamily="18" charset="-122"/>
                <a:ea typeface="汉仪全唐诗简" panose="00020600040101010101" pitchFamily="18" charset="-122"/>
              </a:rPr>
              <a:t>》</a:t>
            </a:r>
            <a:r>
              <a:rPr lang="zh-CN" altLang="en-US" dirty="0">
                <a:solidFill>
                  <a:srgbClr val="644B3D"/>
                </a:solidFill>
                <a:latin typeface="汉仪全唐诗简" panose="00020600040101010101" pitchFamily="18" charset="-122"/>
                <a:ea typeface="汉仪全唐诗简" panose="00020600040101010101" pitchFamily="18" charset="-122"/>
              </a:rPr>
              <a:t>、</a:t>
            </a:r>
            <a:r>
              <a:rPr lang="en-US" altLang="zh-CN" dirty="0">
                <a:solidFill>
                  <a:srgbClr val="644B3D"/>
                </a:solidFill>
                <a:latin typeface="汉仪全唐诗简" panose="00020600040101010101" pitchFamily="18" charset="-122"/>
                <a:ea typeface="汉仪全唐诗简" panose="00020600040101010101" pitchFamily="18" charset="-122"/>
              </a:rPr>
              <a:t>《</a:t>
            </a:r>
            <a:r>
              <a:rPr lang="zh-CN" altLang="en-US" dirty="0">
                <a:solidFill>
                  <a:srgbClr val="644B3D"/>
                </a:solidFill>
                <a:latin typeface="汉仪全唐诗简" panose="00020600040101010101" pitchFamily="18" charset="-122"/>
                <a:ea typeface="汉仪全唐诗简" panose="00020600040101010101" pitchFamily="18" charset="-122"/>
              </a:rPr>
              <a:t>乐</a:t>
            </a:r>
            <a:r>
              <a:rPr lang="en-US" altLang="zh-CN" dirty="0">
                <a:solidFill>
                  <a:srgbClr val="644B3D"/>
                </a:solidFill>
                <a:latin typeface="汉仪全唐诗简" panose="00020600040101010101" pitchFamily="18" charset="-122"/>
                <a:ea typeface="汉仪全唐诗简" panose="00020600040101010101" pitchFamily="18" charset="-122"/>
              </a:rPr>
              <a:t>》</a:t>
            </a:r>
            <a:r>
              <a:rPr lang="zh-CN" altLang="en-US" dirty="0">
                <a:solidFill>
                  <a:srgbClr val="644B3D"/>
                </a:solidFill>
                <a:latin typeface="汉仪全唐诗简" panose="00020600040101010101" pitchFamily="18" charset="-122"/>
                <a:ea typeface="汉仪全唐诗简" panose="00020600040101010101" pitchFamily="18" charset="-122"/>
              </a:rPr>
              <a:t>、</a:t>
            </a:r>
            <a:r>
              <a:rPr lang="en-US" altLang="zh-CN" dirty="0">
                <a:solidFill>
                  <a:srgbClr val="644B3D"/>
                </a:solidFill>
                <a:latin typeface="汉仪全唐诗简" panose="00020600040101010101" pitchFamily="18" charset="-122"/>
                <a:ea typeface="汉仪全唐诗简" panose="00020600040101010101" pitchFamily="18" charset="-122"/>
              </a:rPr>
              <a:t>《</a:t>
            </a:r>
            <a:r>
              <a:rPr lang="zh-CN" altLang="en-US" dirty="0">
                <a:solidFill>
                  <a:srgbClr val="644B3D"/>
                </a:solidFill>
                <a:latin typeface="汉仪全唐诗简" panose="00020600040101010101" pitchFamily="18" charset="-122"/>
                <a:ea typeface="汉仪全唐诗简" panose="00020600040101010101" pitchFamily="18" charset="-122"/>
              </a:rPr>
              <a:t>春秋</a:t>
            </a:r>
            <a:r>
              <a:rPr lang="en-US" altLang="zh-CN" dirty="0">
                <a:solidFill>
                  <a:srgbClr val="644B3D"/>
                </a:solidFill>
                <a:latin typeface="汉仪全唐诗简" panose="00020600040101010101" pitchFamily="18" charset="-122"/>
                <a:ea typeface="汉仪全唐诗简" panose="00020600040101010101" pitchFamily="18" charset="-122"/>
              </a:rPr>
              <a:t>》</a:t>
            </a:r>
            <a:r>
              <a:rPr lang="zh-CN" altLang="en-US" dirty="0">
                <a:solidFill>
                  <a:srgbClr val="644B3D"/>
                </a:solidFill>
                <a:latin typeface="汉仪全唐诗简" panose="00020600040101010101" pitchFamily="18" charset="-122"/>
                <a:ea typeface="汉仪全唐诗简" panose="00020600040101010101" pitchFamily="18" charset="-122"/>
              </a:rPr>
              <a:t>六经，这六经被人们公认为宝典。汉武帝即位后，实行“罢黜百家，独尊儒术”建议，使得经学日益兴盛和发展起来。汉代经学分古文经学和今文经学，学者在研习的过程中形成了两种思想派别，后经相互争辩、互相渗透和整合，初步实现了经学的统一。汉朝是经学发展最为繁荣和昌盛的时期，在这一过程中，儒生通过对经学进行阐述发展的过程，使经学的思想深深渗透到普通民众之中。</a:t>
            </a:r>
          </a:p>
          <a:p>
            <a:endParaRPr lang="zh-CN" altLang="en-US" dirty="0"/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2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2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2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8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80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8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8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60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8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8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8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400"/>
                            </p:stCondLst>
                            <p:childTnLst>
                              <p:par>
                                <p:cTn id="3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8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200"/>
                            </p:stCondLst>
                            <p:childTnLst>
                              <p:par>
                                <p:cTn id="4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8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8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8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0"/>
                            </p:stCondLst>
                            <p:childTnLst>
                              <p:par>
                                <p:cTn id="4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8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8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8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10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128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4F55B043-72B4-40E5-97F0-7BAABCC26A12}"/>
              </a:ext>
            </a:extLst>
          </p:cNvPr>
          <p:cNvSpPr/>
          <p:nvPr/>
        </p:nvSpPr>
        <p:spPr>
          <a:xfrm>
            <a:off x="623888" y="331788"/>
            <a:ext cx="5976937" cy="6192837"/>
          </a:xfrm>
          <a:prstGeom prst="rect">
            <a:avLst/>
          </a:prstGeom>
          <a:noFill/>
          <a:ln>
            <a:solidFill>
              <a:srgbClr val="634A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cxnSp>
        <p:nvCxnSpPr>
          <p:cNvPr id="8" name="直接连接符 7">
            <a:extLst>
              <a:ext uri="{FF2B5EF4-FFF2-40B4-BE49-F238E27FC236}">
                <a16:creationId xmlns="" xmlns:a16="http://schemas.microsoft.com/office/drawing/2014/main" id="{DE932D8A-74E6-4E42-A12C-FA1831C27A30}"/>
              </a:ext>
            </a:extLst>
          </p:cNvPr>
          <p:cNvCxnSpPr>
            <a:cxnSpLocks/>
          </p:cNvCxnSpPr>
          <p:nvPr/>
        </p:nvCxnSpPr>
        <p:spPr>
          <a:xfrm>
            <a:off x="5375275" y="2349500"/>
            <a:ext cx="0" cy="1585913"/>
          </a:xfrm>
          <a:prstGeom prst="line">
            <a:avLst/>
          </a:prstGeom>
          <a:ln>
            <a:solidFill>
              <a:srgbClr val="634A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4831EE72-FB22-42BC-8E7E-2BC28E02C294}"/>
              </a:ext>
            </a:extLst>
          </p:cNvPr>
          <p:cNvGrpSpPr/>
          <p:nvPr/>
        </p:nvGrpSpPr>
        <p:grpSpPr>
          <a:xfrm>
            <a:off x="1898650" y="763588"/>
            <a:ext cx="4564063" cy="5329237"/>
            <a:chOff x="1898650" y="763588"/>
            <a:chExt cx="4564063" cy="5329237"/>
          </a:xfrm>
        </p:grpSpPr>
        <p:sp>
          <p:nvSpPr>
            <p:cNvPr id="13315" name="文本框 34">
              <a:extLst>
                <a:ext uri="{FF2B5EF4-FFF2-40B4-BE49-F238E27FC236}">
                  <a16:creationId xmlns="" xmlns:a16="http://schemas.microsoft.com/office/drawing/2014/main" id="{AA4BF919-952A-4BE2-8E3C-CBD3F181513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98650" y="763588"/>
              <a:ext cx="3140075" cy="53292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600" dirty="0">
                  <a:solidFill>
                    <a:srgbClr val="634A3C"/>
                  </a:solidFill>
                  <a:latin typeface="汉仪全唐诗简" panose="00020600040101010101" pitchFamily="18" charset="-122"/>
                  <a:ea typeface="汉仪全唐诗简" panose="00020600040101010101" pitchFamily="18" charset="-122"/>
                </a:rPr>
                <a:t>       诗，是中国古代文艺文字的总称。诗是最古老也是最具有文学特质的文学样式。来源于古代人们的劳动号子和民歌，原是诗与歌的总称。开始诗和歌不分，诗和音乐、舞蹈结合在一起，统称为诗歌。</a:t>
              </a:r>
              <a:endParaRPr lang="en-US" altLang="zh-CN" sz="1600" dirty="0">
                <a:solidFill>
                  <a:srgbClr val="634A3C"/>
                </a:solidFill>
                <a:latin typeface="汉仪全唐诗简" panose="00020600040101010101" pitchFamily="18" charset="-122"/>
                <a:ea typeface="汉仪全唐诗简" panose="00020600040101010101" pitchFamily="18" charset="-122"/>
              </a:endParaRPr>
            </a:p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en-US" altLang="zh-CN" sz="1600" dirty="0">
                <a:solidFill>
                  <a:srgbClr val="634A3C"/>
                </a:solidFill>
                <a:latin typeface="汉仪全唐诗简" panose="00020600040101010101" pitchFamily="18" charset="-122"/>
                <a:ea typeface="汉仪全唐诗简" panose="00020600040101010101" pitchFamily="18" charset="-122"/>
              </a:endParaRPr>
            </a:p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600" dirty="0">
                  <a:solidFill>
                    <a:srgbClr val="634A3C"/>
                  </a:solidFill>
                  <a:latin typeface="汉仪全唐诗简" panose="00020600040101010101" pitchFamily="18" charset="-122"/>
                  <a:ea typeface="汉仪全唐诗简" panose="00020600040101010101" pitchFamily="18" charset="-122"/>
                </a:rPr>
                <a:t>     汉代以后诗则专指我国最早的诗歌总集</a:t>
              </a:r>
              <a:r>
                <a:rPr lang="en-US" altLang="zh-CN" sz="1600" dirty="0">
                  <a:solidFill>
                    <a:srgbClr val="634A3C"/>
                  </a:solidFill>
                  <a:latin typeface="汉仪全唐诗简" panose="00020600040101010101" pitchFamily="18" charset="-122"/>
                  <a:ea typeface="汉仪全唐诗简" panose="00020600040101010101" pitchFamily="18" charset="-122"/>
                </a:rPr>
                <a:t>——</a:t>
              </a:r>
              <a:r>
                <a:rPr lang="zh-CN" altLang="en-US" sz="1600" dirty="0">
                  <a:solidFill>
                    <a:srgbClr val="634A3C"/>
                  </a:solidFill>
                  <a:latin typeface="汉仪全唐诗简" panose="00020600040101010101" pitchFamily="18" charset="-122"/>
                  <a:ea typeface="汉仪全唐诗简" panose="00020600040101010101" pitchFamily="18" charset="-122"/>
                </a:rPr>
                <a:t>诗经，已有两千多年的历史，并由此而专指于散文相对的韵文形式。如屈原、李白、杜甫、白居易、陆游、阮籍等人作品，题材繁多，一般分为古体诗和新体诗，如四言、五言、七言、五律、七律、乐府、趣味诗等。诗的创作一般要求押韵，对仗和符合起、承、转、合的基本要求。近现代以来则专指通过意象写意类文字，如朦胧诗等。</a:t>
              </a:r>
            </a:p>
          </p:txBody>
        </p:sp>
        <p:sp>
          <p:nvSpPr>
            <p:cNvPr id="13317" name="文本框 18">
              <a:extLst>
                <a:ext uri="{FF2B5EF4-FFF2-40B4-BE49-F238E27FC236}">
                  <a16:creationId xmlns="" xmlns:a16="http://schemas.microsoft.com/office/drawing/2014/main" id="{31D48031-23A9-47E7-B3C9-CB0BC82E899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538788" y="2744788"/>
              <a:ext cx="923925" cy="7921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4800" dirty="0">
                  <a:solidFill>
                    <a:srgbClr val="634A3C"/>
                  </a:solidFill>
                  <a:latin typeface="汉仪程行简" panose="00020600040101010101" pitchFamily="18" charset="-122"/>
                  <a:ea typeface="汉仪程行简" panose="00020600040101010101" pitchFamily="18" charset="-122"/>
                </a:rPr>
                <a:t>诗</a:t>
              </a:r>
            </a:p>
          </p:txBody>
        </p:sp>
      </p:grpSp>
      <p:sp>
        <p:nvSpPr>
          <p:cNvPr id="13318" name="文本框 33">
            <a:extLst>
              <a:ext uri="{FF2B5EF4-FFF2-40B4-BE49-F238E27FC236}">
                <a16:creationId xmlns="" xmlns:a16="http://schemas.microsoft.com/office/drawing/2014/main" id="{B18529B8-67BB-4572-90D0-0C57944F20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86750" y="331788"/>
            <a:ext cx="461963" cy="439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800" dirty="0">
                <a:solidFill>
                  <a:srgbClr val="634A3C"/>
                </a:solidFill>
                <a:latin typeface="汉仪全唐诗简" panose="00020600040101010101" pitchFamily="18" charset="-122"/>
                <a:ea typeface="汉仪全唐诗简" panose="00020600040101010101" pitchFamily="18" charset="-122"/>
              </a:rPr>
              <a:t>诗所以合意       歌所以咏诗也</a:t>
            </a:r>
          </a:p>
        </p:txBody>
      </p:sp>
      <p:pic>
        <p:nvPicPr>
          <p:cNvPr id="13319" name="图片 12">
            <a:extLst>
              <a:ext uri="{FF2B5EF4-FFF2-40B4-BE49-F238E27FC236}">
                <a16:creationId xmlns="" xmlns:a16="http://schemas.microsoft.com/office/drawing/2014/main" id="{9C3A2328-D473-4C72-8DDD-1816C1069D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51988" y="1646238"/>
            <a:ext cx="2744787" cy="5211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0" name="图片 9">
            <a:extLst>
              <a:ext uri="{FF2B5EF4-FFF2-40B4-BE49-F238E27FC236}">
                <a16:creationId xmlns="" xmlns:a16="http://schemas.microsoft.com/office/drawing/2014/main" id="{9C9773FD-0582-46A1-9BB7-ADF89CED13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6588" y="290513"/>
            <a:ext cx="1468437" cy="1150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33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4F55B043-72B4-40E5-97F0-7BAABCC26A12}"/>
              </a:ext>
            </a:extLst>
          </p:cNvPr>
          <p:cNvSpPr/>
          <p:nvPr/>
        </p:nvSpPr>
        <p:spPr>
          <a:xfrm>
            <a:off x="334963" y="260350"/>
            <a:ext cx="11522075" cy="6192838"/>
          </a:xfrm>
          <a:prstGeom prst="rect">
            <a:avLst/>
          </a:prstGeom>
          <a:noFill/>
          <a:ln>
            <a:solidFill>
              <a:srgbClr val="634A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5363" name="文本框 18">
            <a:extLst>
              <a:ext uri="{FF2B5EF4-FFF2-40B4-BE49-F238E27FC236}">
                <a16:creationId xmlns="" xmlns:a16="http://schemas.microsoft.com/office/drawing/2014/main" id="{C8BA0F9B-B4E8-4394-AF8A-0CA0B09C9F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43175" y="473075"/>
            <a:ext cx="1414463" cy="1335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8000">
                <a:solidFill>
                  <a:srgbClr val="634A3C"/>
                </a:solidFill>
                <a:latin typeface="汉仪程行简" panose="00020600040101010101" pitchFamily="18" charset="-122"/>
                <a:ea typeface="汉仪程行简" panose="00020600040101010101" pitchFamily="18" charset="-122"/>
              </a:rPr>
              <a:t>书</a:t>
            </a:r>
          </a:p>
        </p:txBody>
      </p:sp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789AC763-A25E-4B8A-B2A7-20B660AB92C5}"/>
              </a:ext>
            </a:extLst>
          </p:cNvPr>
          <p:cNvGrpSpPr/>
          <p:nvPr/>
        </p:nvGrpSpPr>
        <p:grpSpPr>
          <a:xfrm>
            <a:off x="9831388" y="444500"/>
            <a:ext cx="1519237" cy="2143125"/>
            <a:chOff x="9831388" y="444500"/>
            <a:chExt cx="1519237" cy="2143125"/>
          </a:xfrm>
        </p:grpSpPr>
        <p:pic>
          <p:nvPicPr>
            <p:cNvPr id="15364" name="图片 8">
              <a:extLst>
                <a:ext uri="{FF2B5EF4-FFF2-40B4-BE49-F238E27FC236}">
                  <a16:creationId xmlns="" xmlns:a16="http://schemas.microsoft.com/office/drawing/2014/main" id="{8BA61F8E-C24A-4D90-BA7B-2B7B60B2FCF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831388" y="444500"/>
              <a:ext cx="1519237" cy="2143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365" name="图片 9">
              <a:extLst>
                <a:ext uri="{FF2B5EF4-FFF2-40B4-BE49-F238E27FC236}">
                  <a16:creationId xmlns="" xmlns:a16="http://schemas.microsoft.com/office/drawing/2014/main" id="{DEB07B57-14B7-4542-83BF-7A48CAE5113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975850" y="817563"/>
              <a:ext cx="1231900" cy="965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66" name="矩形 10">
              <a:extLst>
                <a:ext uri="{FF2B5EF4-FFF2-40B4-BE49-F238E27FC236}">
                  <a16:creationId xmlns="" xmlns:a16="http://schemas.microsoft.com/office/drawing/2014/main" id="{BEFA1349-3E33-40C6-8256-E90D2735B5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26650" y="1631950"/>
              <a:ext cx="1323975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r>
                <a:rPr lang="zh-CN" altLang="en-US" sz="2000">
                  <a:solidFill>
                    <a:srgbClr val="634A3C"/>
                  </a:solidFill>
                  <a:latin typeface="汉仪程行简" panose="00020600040101010101" pitchFamily="18" charset="-122"/>
                  <a:ea typeface="汉仪程行简" panose="00020600040101010101" pitchFamily="18" charset="-122"/>
                </a:rPr>
                <a:t>两汉经学</a:t>
              </a:r>
            </a:p>
          </p:txBody>
        </p:sp>
      </p:grpSp>
      <p:pic>
        <p:nvPicPr>
          <p:cNvPr id="15367" name="图片 3">
            <a:extLst>
              <a:ext uri="{FF2B5EF4-FFF2-40B4-BE49-F238E27FC236}">
                <a16:creationId xmlns="" xmlns:a16="http://schemas.microsoft.com/office/drawing/2014/main" id="{88DA6BE9-73B2-45E8-9D1C-AE182C9E47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3888" y="1844675"/>
            <a:ext cx="1690687" cy="228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19A1450A-6198-4132-A299-2951BF460022}"/>
              </a:ext>
            </a:extLst>
          </p:cNvPr>
          <p:cNvGrpSpPr/>
          <p:nvPr/>
        </p:nvGrpSpPr>
        <p:grpSpPr>
          <a:xfrm>
            <a:off x="2792413" y="1781175"/>
            <a:ext cx="2300287" cy="479425"/>
            <a:chOff x="2792413" y="1781175"/>
            <a:chExt cx="2300287" cy="479425"/>
          </a:xfrm>
        </p:grpSpPr>
        <p:sp>
          <p:nvSpPr>
            <p:cNvPr id="7" name="矩形 6">
              <a:extLst>
                <a:ext uri="{FF2B5EF4-FFF2-40B4-BE49-F238E27FC236}">
                  <a16:creationId xmlns="" xmlns:a16="http://schemas.microsoft.com/office/drawing/2014/main" id="{0F8E408C-2C2B-4735-8D62-D5A0529BFD59}"/>
                </a:ext>
              </a:extLst>
            </p:cNvPr>
            <p:cNvSpPr/>
            <p:nvPr/>
          </p:nvSpPr>
          <p:spPr>
            <a:xfrm>
              <a:off x="2792413" y="1781175"/>
              <a:ext cx="2087562" cy="479425"/>
            </a:xfrm>
            <a:prstGeom prst="rect">
              <a:avLst/>
            </a:prstGeom>
            <a:solidFill>
              <a:srgbClr val="E7D0B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5369" name="文本框 11">
              <a:extLst>
                <a:ext uri="{FF2B5EF4-FFF2-40B4-BE49-F238E27FC236}">
                  <a16:creationId xmlns="" xmlns:a16="http://schemas.microsoft.com/office/drawing/2014/main" id="{2FA1BFF3-0555-4E46-9B2C-18117DBDADB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24163" y="1835150"/>
              <a:ext cx="2268537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r>
                <a:rPr lang="zh-CN" altLang="en-US" dirty="0">
                  <a:solidFill>
                    <a:srgbClr val="644B3D"/>
                  </a:solidFill>
                  <a:latin typeface="汉仪全唐诗简" panose="00020600040101010101" pitchFamily="18" charset="-122"/>
                  <a:ea typeface="汉仪全唐诗简" panose="00020600040101010101" pitchFamily="18" charset="-122"/>
                </a:rPr>
                <a:t>在明仁君治民之道</a:t>
              </a:r>
            </a:p>
          </p:txBody>
        </p:sp>
      </p:grpSp>
      <p:sp>
        <p:nvSpPr>
          <p:cNvPr id="15370" name="文本框 12">
            <a:extLst>
              <a:ext uri="{FF2B5EF4-FFF2-40B4-BE49-F238E27FC236}">
                <a16:creationId xmlns="" xmlns:a16="http://schemas.microsoft.com/office/drawing/2014/main" id="{6363DCE2-C678-4AD3-A1BF-63F9EED2B6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17788" y="2341563"/>
            <a:ext cx="69532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zh-CN" altLang="en-US" dirty="0">
                <a:solidFill>
                  <a:srgbClr val="644B3D"/>
                </a:solidFill>
                <a:latin typeface="汉仪全唐诗简" panose="00020600040101010101" pitchFamily="18" charset="-122"/>
                <a:ea typeface="汉仪全唐诗简" panose="00020600040101010101" pitchFamily="18" charset="-122"/>
              </a:rPr>
              <a:t>春秋之世，圣王不作，暴君迭起，人民困于虐政，备受痛苦。为救危世，感化当世人君，史官作</a:t>
            </a:r>
            <a:r>
              <a:rPr lang="en-US" altLang="zh-CN" dirty="0">
                <a:solidFill>
                  <a:srgbClr val="644B3D"/>
                </a:solidFill>
                <a:latin typeface="汉仪全唐诗简" panose="00020600040101010101" pitchFamily="18" charset="-122"/>
                <a:ea typeface="汉仪全唐诗简" panose="00020600040101010101" pitchFamily="18" charset="-122"/>
              </a:rPr>
              <a:t>《</a:t>
            </a:r>
            <a:r>
              <a:rPr lang="zh-CN" altLang="en-US" dirty="0">
                <a:solidFill>
                  <a:srgbClr val="644B3D"/>
                </a:solidFill>
                <a:latin typeface="汉仪全唐诗简" panose="00020600040101010101" pitchFamily="18" charset="-122"/>
                <a:ea typeface="汉仪全唐诗简" panose="00020600040101010101" pitchFamily="18" charset="-122"/>
              </a:rPr>
              <a:t>书经</a:t>
            </a:r>
            <a:r>
              <a:rPr lang="en-US" altLang="zh-CN" dirty="0">
                <a:solidFill>
                  <a:srgbClr val="644B3D"/>
                </a:solidFill>
                <a:latin typeface="汉仪全唐诗简" panose="00020600040101010101" pitchFamily="18" charset="-122"/>
                <a:ea typeface="汉仪全唐诗简" panose="00020600040101010101" pitchFamily="18" charset="-122"/>
              </a:rPr>
              <a:t>》</a:t>
            </a:r>
            <a:r>
              <a:rPr lang="zh-CN" altLang="en-US" dirty="0">
                <a:solidFill>
                  <a:srgbClr val="644B3D"/>
                </a:solidFill>
                <a:latin typeface="汉仪全唐诗简" panose="00020600040101010101" pitchFamily="18" charset="-122"/>
                <a:ea typeface="汉仪全唐诗简" panose="00020600040101010101" pitchFamily="18" charset="-122"/>
              </a:rPr>
              <a:t>一书，希人主得尧、舜、禹、汤、文、武之道，使天下享尧、舜、禹、汤、文、武之治。因此，阐明仁君治民之道是</a:t>
            </a:r>
            <a:r>
              <a:rPr lang="en-US" altLang="zh-CN" dirty="0">
                <a:solidFill>
                  <a:srgbClr val="644B3D"/>
                </a:solidFill>
                <a:latin typeface="汉仪全唐诗简" panose="00020600040101010101" pitchFamily="18" charset="-122"/>
                <a:ea typeface="汉仪全唐诗简" panose="00020600040101010101" pitchFamily="18" charset="-122"/>
              </a:rPr>
              <a:t>《</a:t>
            </a:r>
            <a:r>
              <a:rPr lang="zh-CN" altLang="en-US" dirty="0">
                <a:solidFill>
                  <a:srgbClr val="644B3D"/>
                </a:solidFill>
                <a:latin typeface="汉仪全唐诗简" panose="00020600040101010101" pitchFamily="18" charset="-122"/>
                <a:ea typeface="汉仪全唐诗简" panose="00020600040101010101" pitchFamily="18" charset="-122"/>
              </a:rPr>
              <a:t>尚书</a:t>
            </a:r>
            <a:r>
              <a:rPr lang="en-US" altLang="zh-CN" dirty="0">
                <a:solidFill>
                  <a:srgbClr val="644B3D"/>
                </a:solidFill>
                <a:latin typeface="汉仪全唐诗简" panose="00020600040101010101" pitchFamily="18" charset="-122"/>
                <a:ea typeface="汉仪全唐诗简" panose="00020600040101010101" pitchFamily="18" charset="-122"/>
              </a:rPr>
              <a:t>》</a:t>
            </a:r>
            <a:r>
              <a:rPr lang="zh-CN" altLang="en-US" dirty="0">
                <a:solidFill>
                  <a:srgbClr val="644B3D"/>
                </a:solidFill>
                <a:latin typeface="汉仪全唐诗简" panose="00020600040101010101" pitchFamily="18" charset="-122"/>
                <a:ea typeface="汉仪全唐诗简" panose="00020600040101010101" pitchFamily="18" charset="-122"/>
              </a:rPr>
              <a:t>的第一要旨。</a:t>
            </a:r>
          </a:p>
        </p:txBody>
      </p:sp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81C9405F-EE5C-456D-816D-BF49CD7CAF67}"/>
              </a:ext>
            </a:extLst>
          </p:cNvPr>
          <p:cNvGrpSpPr/>
          <p:nvPr/>
        </p:nvGrpSpPr>
        <p:grpSpPr>
          <a:xfrm>
            <a:off x="2795588" y="3929063"/>
            <a:ext cx="2300287" cy="479425"/>
            <a:chOff x="2795588" y="3929063"/>
            <a:chExt cx="2300287" cy="479425"/>
          </a:xfrm>
        </p:grpSpPr>
        <p:sp>
          <p:nvSpPr>
            <p:cNvPr id="19" name="矩形 18">
              <a:extLst>
                <a:ext uri="{FF2B5EF4-FFF2-40B4-BE49-F238E27FC236}">
                  <a16:creationId xmlns="" xmlns:a16="http://schemas.microsoft.com/office/drawing/2014/main" id="{93DFCEEB-F159-47BB-A9F7-4EE89BC4DE32}"/>
                </a:ext>
              </a:extLst>
            </p:cNvPr>
            <p:cNvSpPr/>
            <p:nvPr/>
          </p:nvSpPr>
          <p:spPr>
            <a:xfrm>
              <a:off x="2795588" y="3929063"/>
              <a:ext cx="2087562" cy="479425"/>
            </a:xfrm>
            <a:prstGeom prst="rect">
              <a:avLst/>
            </a:prstGeom>
            <a:solidFill>
              <a:srgbClr val="E7D0B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5372" name="文本框 19">
              <a:extLst>
                <a:ext uri="{FF2B5EF4-FFF2-40B4-BE49-F238E27FC236}">
                  <a16:creationId xmlns="" xmlns:a16="http://schemas.microsoft.com/office/drawing/2014/main" id="{A0DC315E-DFBF-4B29-9526-B4A04063F3A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27338" y="3983038"/>
              <a:ext cx="2268537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r>
                <a:rPr lang="zh-CN" altLang="en-US" dirty="0">
                  <a:solidFill>
                    <a:srgbClr val="644B3D"/>
                  </a:solidFill>
                  <a:latin typeface="汉仪全唐诗简" panose="00020600040101010101" pitchFamily="18" charset="-122"/>
                  <a:ea typeface="汉仪全唐诗简" panose="00020600040101010101" pitchFamily="18" charset="-122"/>
                </a:rPr>
                <a:t>在明贤臣事君之道</a:t>
              </a:r>
            </a:p>
          </p:txBody>
        </p:sp>
      </p:grpSp>
      <p:sp>
        <p:nvSpPr>
          <p:cNvPr id="15373" name="文本框 20">
            <a:extLst>
              <a:ext uri="{FF2B5EF4-FFF2-40B4-BE49-F238E27FC236}">
                <a16:creationId xmlns="" xmlns:a16="http://schemas.microsoft.com/office/drawing/2014/main" id="{5071FF97-6564-4896-8648-6D641771B9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20963" y="4489450"/>
            <a:ext cx="69532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zh-CN" altLang="en-US" dirty="0">
                <a:solidFill>
                  <a:srgbClr val="644B3D"/>
                </a:solidFill>
                <a:latin typeface="汉仪全唐诗简" panose="00020600040101010101" pitchFamily="18" charset="-122"/>
                <a:ea typeface="汉仪全唐诗简" panose="00020600040101010101" pitchFamily="18" charset="-122"/>
              </a:rPr>
              <a:t>周室东迁之后，人臣之事君，远不如往古，乱臣杀君之事屡见不鲜。史官作</a:t>
            </a:r>
            <a:r>
              <a:rPr lang="en-US" altLang="zh-CN" dirty="0">
                <a:solidFill>
                  <a:srgbClr val="644B3D"/>
                </a:solidFill>
                <a:latin typeface="汉仪全唐诗简" panose="00020600040101010101" pitchFamily="18" charset="-122"/>
                <a:ea typeface="汉仪全唐诗简" panose="00020600040101010101" pitchFamily="18" charset="-122"/>
              </a:rPr>
              <a:t>《</a:t>
            </a:r>
            <a:r>
              <a:rPr lang="zh-CN" altLang="en-US" dirty="0">
                <a:solidFill>
                  <a:srgbClr val="644B3D"/>
                </a:solidFill>
                <a:latin typeface="汉仪全唐诗简" panose="00020600040101010101" pitchFamily="18" charset="-122"/>
                <a:ea typeface="汉仪全唐诗简" panose="00020600040101010101" pitchFamily="18" charset="-122"/>
              </a:rPr>
              <a:t>周书</a:t>
            </a:r>
            <a:r>
              <a:rPr lang="en-US" altLang="zh-CN" dirty="0">
                <a:solidFill>
                  <a:srgbClr val="644B3D"/>
                </a:solidFill>
                <a:latin typeface="汉仪全唐诗简" panose="00020600040101010101" pitchFamily="18" charset="-122"/>
                <a:ea typeface="汉仪全唐诗简" panose="00020600040101010101" pitchFamily="18" charset="-122"/>
              </a:rPr>
              <a:t>》</a:t>
            </a:r>
            <a:r>
              <a:rPr lang="zh-CN" altLang="en-US" dirty="0">
                <a:solidFill>
                  <a:srgbClr val="644B3D"/>
                </a:solidFill>
                <a:latin typeface="汉仪全唐诗简" panose="00020600040101010101" pitchFamily="18" charset="-122"/>
                <a:ea typeface="汉仪全唐诗简" panose="00020600040101010101" pitchFamily="18" charset="-122"/>
              </a:rPr>
              <a:t>，记古贤臣事君之道，以使后世取法。</a:t>
            </a:r>
          </a:p>
        </p:txBody>
      </p:sp>
      <p:pic>
        <p:nvPicPr>
          <p:cNvPr id="15374" name="图片 14">
            <a:extLst>
              <a:ext uri="{FF2B5EF4-FFF2-40B4-BE49-F238E27FC236}">
                <a16:creationId xmlns="" xmlns:a16="http://schemas.microsoft.com/office/drawing/2014/main" id="{50001CCA-A132-472D-B03A-794DABCAB8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1609986">
            <a:off x="9825038" y="5208588"/>
            <a:ext cx="1049337" cy="820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53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3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3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153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53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5370" grpId="0"/>
      <p:bldP spid="1537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1F476F37-C481-4327-94CE-9E708A479FC2}"/>
              </a:ext>
            </a:extLst>
          </p:cNvPr>
          <p:cNvSpPr/>
          <p:nvPr/>
        </p:nvSpPr>
        <p:spPr>
          <a:xfrm>
            <a:off x="0" y="0"/>
            <a:ext cx="5448300" cy="6858000"/>
          </a:xfrm>
          <a:prstGeom prst="rect">
            <a:avLst/>
          </a:prstGeom>
          <a:solidFill>
            <a:srgbClr val="EBD8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7412" name="图片 7">
            <a:extLst>
              <a:ext uri="{FF2B5EF4-FFF2-40B4-BE49-F238E27FC236}">
                <a16:creationId xmlns="" xmlns:a16="http://schemas.microsoft.com/office/drawing/2014/main" id="{8350712C-5383-4A4E-87F7-AF92E17C83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51538" y="319088"/>
            <a:ext cx="649287" cy="973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3" name="图片 25">
            <a:extLst>
              <a:ext uri="{FF2B5EF4-FFF2-40B4-BE49-F238E27FC236}">
                <a16:creationId xmlns="" xmlns:a16="http://schemas.microsoft.com/office/drawing/2014/main" id="{7302B233-7CB2-4D9D-8312-34DCA97DD5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51538" y="2112963"/>
            <a:ext cx="649287" cy="973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4" name="图片 29">
            <a:extLst>
              <a:ext uri="{FF2B5EF4-FFF2-40B4-BE49-F238E27FC236}">
                <a16:creationId xmlns="" xmlns:a16="http://schemas.microsoft.com/office/drawing/2014/main" id="{416C4EC7-79B9-409A-82B5-8CFCE31EAB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51538" y="3635375"/>
            <a:ext cx="649287" cy="973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5" name="图片 32">
            <a:extLst>
              <a:ext uri="{FF2B5EF4-FFF2-40B4-BE49-F238E27FC236}">
                <a16:creationId xmlns="" xmlns:a16="http://schemas.microsoft.com/office/drawing/2014/main" id="{CDD91EDC-B0AC-453F-B504-EF92197A77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51538" y="5365750"/>
            <a:ext cx="649287" cy="973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8C3CA8C1-8E70-4245-ADD5-5D36704B9708}"/>
              </a:ext>
            </a:extLst>
          </p:cNvPr>
          <p:cNvGrpSpPr/>
          <p:nvPr/>
        </p:nvGrpSpPr>
        <p:grpSpPr>
          <a:xfrm>
            <a:off x="6635750" y="558800"/>
            <a:ext cx="5400675" cy="1025525"/>
            <a:chOff x="6635750" y="558800"/>
            <a:chExt cx="5400675" cy="1025525"/>
          </a:xfrm>
        </p:grpSpPr>
        <p:grpSp>
          <p:nvGrpSpPr>
            <p:cNvPr id="3" name="组合 2">
              <a:extLst>
                <a:ext uri="{FF2B5EF4-FFF2-40B4-BE49-F238E27FC236}">
                  <a16:creationId xmlns="" xmlns:a16="http://schemas.microsoft.com/office/drawing/2014/main" id="{68E2D2F9-BBF6-42CB-806B-1037C3B5B7EC}"/>
                </a:ext>
              </a:extLst>
            </p:cNvPr>
            <p:cNvGrpSpPr/>
            <p:nvPr/>
          </p:nvGrpSpPr>
          <p:grpSpPr>
            <a:xfrm>
              <a:off x="6670675" y="558800"/>
              <a:ext cx="1727200" cy="368300"/>
              <a:chOff x="6670675" y="558800"/>
              <a:chExt cx="1727200" cy="368300"/>
            </a:xfrm>
          </p:grpSpPr>
          <p:sp>
            <p:nvSpPr>
              <p:cNvPr id="10" name="矩形 9">
                <a:extLst>
                  <a:ext uri="{FF2B5EF4-FFF2-40B4-BE49-F238E27FC236}">
                    <a16:creationId xmlns="" xmlns:a16="http://schemas.microsoft.com/office/drawing/2014/main" id="{8FCADACF-B6CB-4BBB-B263-A7CDE543F8D2}"/>
                  </a:ext>
                </a:extLst>
              </p:cNvPr>
              <p:cNvSpPr/>
              <p:nvPr/>
            </p:nvSpPr>
            <p:spPr>
              <a:xfrm>
                <a:off x="6670675" y="568325"/>
                <a:ext cx="1727200" cy="339725"/>
              </a:xfrm>
              <a:prstGeom prst="rect">
                <a:avLst/>
              </a:prstGeom>
              <a:solidFill>
                <a:srgbClr val="634A3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17417" name="文本框 8">
                <a:extLst>
                  <a:ext uri="{FF2B5EF4-FFF2-40B4-BE49-F238E27FC236}">
                    <a16:creationId xmlns="" xmlns:a16="http://schemas.microsoft.com/office/drawing/2014/main" id="{0BC64025-DA5D-44F2-83D1-CF4D71526C4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672263" y="558800"/>
                <a:ext cx="1725612" cy="3683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r>
                  <a:rPr lang="zh-CN" altLang="en-US" b="1" dirty="0">
                    <a:solidFill>
                      <a:srgbClr val="F2E8DC"/>
                    </a:solidFill>
                    <a:latin typeface="汉仪全唐诗简" panose="00020600040101010101" pitchFamily="18" charset="-122"/>
                    <a:ea typeface="汉仪全唐诗简" panose="00020600040101010101" pitchFamily="18" charset="-122"/>
                  </a:rPr>
                  <a:t>“尊重”原则</a:t>
                </a:r>
                <a:endParaRPr lang="en-US" altLang="zh-CN" dirty="0">
                  <a:solidFill>
                    <a:srgbClr val="F2E8DC"/>
                  </a:solidFill>
                  <a:latin typeface="汉仪全唐诗简" panose="00020600040101010101" pitchFamily="18" charset="-122"/>
                  <a:ea typeface="汉仪全唐诗简" panose="00020600040101010101" pitchFamily="18" charset="-122"/>
                </a:endParaRPr>
              </a:p>
            </p:txBody>
          </p:sp>
        </p:grpSp>
        <p:sp>
          <p:nvSpPr>
            <p:cNvPr id="17418" name="文本框 33">
              <a:extLst>
                <a:ext uri="{FF2B5EF4-FFF2-40B4-BE49-F238E27FC236}">
                  <a16:creationId xmlns="" xmlns:a16="http://schemas.microsoft.com/office/drawing/2014/main" id="{614B88F8-729D-48AE-A1C2-5EACF34D638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635750" y="1000125"/>
              <a:ext cx="5400675" cy="584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r>
                <a:rPr lang="zh-CN" altLang="en-US" sz="1600">
                  <a:solidFill>
                    <a:srgbClr val="644B3D"/>
                  </a:solidFill>
                  <a:latin typeface="汉仪全唐诗简" panose="00020600040101010101" pitchFamily="18" charset="-122"/>
                  <a:ea typeface="汉仪全唐诗简" panose="00020600040101010101" pitchFamily="18" charset="-122"/>
                </a:rPr>
                <a:t>要求在各种类型的人际交往活动中，以相互尊重为前提，要尊重对方，不损害对方利益，同时又要保持自尊。</a:t>
              </a:r>
              <a:endParaRPr lang="en-US" altLang="zh-CN" sz="1600">
                <a:solidFill>
                  <a:srgbClr val="644B3D"/>
                </a:solidFill>
                <a:latin typeface="汉仪全唐诗简" panose="00020600040101010101" pitchFamily="18" charset="-122"/>
                <a:ea typeface="汉仪全唐诗简" panose="00020600040101010101" pitchFamily="18" charset="-122"/>
              </a:endParaRPr>
            </a:p>
          </p:txBody>
        </p:sp>
      </p:grpSp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7558263D-45C9-4029-95FB-F4A228663314}"/>
              </a:ext>
            </a:extLst>
          </p:cNvPr>
          <p:cNvGrpSpPr/>
          <p:nvPr/>
        </p:nvGrpSpPr>
        <p:grpSpPr>
          <a:xfrm>
            <a:off x="6635750" y="2360613"/>
            <a:ext cx="5400675" cy="781050"/>
            <a:chOff x="6635750" y="2360613"/>
            <a:chExt cx="5400675" cy="781050"/>
          </a:xfrm>
        </p:grpSpPr>
        <p:sp>
          <p:nvSpPr>
            <p:cNvPr id="35" name="矩形 34">
              <a:extLst>
                <a:ext uri="{FF2B5EF4-FFF2-40B4-BE49-F238E27FC236}">
                  <a16:creationId xmlns="" xmlns:a16="http://schemas.microsoft.com/office/drawing/2014/main" id="{1F6A2374-FFA8-40AA-9748-30594A3AB95D}"/>
                </a:ext>
              </a:extLst>
            </p:cNvPr>
            <p:cNvSpPr/>
            <p:nvPr/>
          </p:nvSpPr>
          <p:spPr>
            <a:xfrm>
              <a:off x="6672263" y="2370138"/>
              <a:ext cx="1727200" cy="341312"/>
            </a:xfrm>
            <a:prstGeom prst="rect">
              <a:avLst/>
            </a:prstGeom>
            <a:solidFill>
              <a:srgbClr val="634A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7420" name="文本框 35">
              <a:extLst>
                <a:ext uri="{FF2B5EF4-FFF2-40B4-BE49-F238E27FC236}">
                  <a16:creationId xmlns="" xmlns:a16="http://schemas.microsoft.com/office/drawing/2014/main" id="{02FD7283-E8A4-4D58-BD54-D0DA0E15246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672263" y="2360613"/>
              <a:ext cx="1727200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r>
                <a:rPr lang="zh-CN" altLang="en-US" b="1" dirty="0">
                  <a:solidFill>
                    <a:srgbClr val="F2E8DC"/>
                  </a:solidFill>
                  <a:latin typeface="汉仪全唐诗简" panose="00020600040101010101" pitchFamily="18" charset="-122"/>
                  <a:ea typeface="汉仪全唐诗简" panose="00020600040101010101" pitchFamily="18" charset="-122"/>
                </a:rPr>
                <a:t>“遵守”原则</a:t>
              </a:r>
              <a:endParaRPr lang="en-US" altLang="zh-CN" dirty="0">
                <a:solidFill>
                  <a:srgbClr val="F2E8DC"/>
                </a:solidFill>
                <a:latin typeface="汉仪全唐诗简" panose="00020600040101010101" pitchFamily="18" charset="-122"/>
                <a:ea typeface="汉仪全唐诗简" panose="00020600040101010101" pitchFamily="18" charset="-122"/>
              </a:endParaRPr>
            </a:p>
          </p:txBody>
        </p:sp>
        <p:sp>
          <p:nvSpPr>
            <p:cNvPr id="17421" name="文本框 36">
              <a:extLst>
                <a:ext uri="{FF2B5EF4-FFF2-40B4-BE49-F238E27FC236}">
                  <a16:creationId xmlns="" xmlns:a16="http://schemas.microsoft.com/office/drawing/2014/main" id="{B79887FF-F360-481C-AA02-B903755F0EC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635750" y="2801938"/>
              <a:ext cx="5400675" cy="339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r>
                <a:rPr lang="zh-CN" altLang="en-US" sz="1600">
                  <a:solidFill>
                    <a:srgbClr val="644B3D"/>
                  </a:solidFill>
                  <a:latin typeface="汉仪全唐诗简" panose="00020600040101010101" pitchFamily="18" charset="-122"/>
                  <a:ea typeface="汉仪全唐诗简" panose="00020600040101010101" pitchFamily="18" charset="-122"/>
                </a:rPr>
                <a:t>遵守社会公德，遵时守信，真诚友善，谦虚随和。</a:t>
              </a:r>
              <a:endParaRPr lang="en-US" altLang="zh-CN" sz="1600">
                <a:solidFill>
                  <a:srgbClr val="644B3D"/>
                </a:solidFill>
                <a:latin typeface="汉仪全唐诗简" panose="00020600040101010101" pitchFamily="18" charset="-122"/>
                <a:ea typeface="汉仪全唐诗简" panose="00020600040101010101" pitchFamily="18" charset="-122"/>
              </a:endParaRPr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53AABCDF-B246-49ED-8B2A-10FD8DF8D83D}"/>
              </a:ext>
            </a:extLst>
          </p:cNvPr>
          <p:cNvGrpSpPr/>
          <p:nvPr/>
        </p:nvGrpSpPr>
        <p:grpSpPr>
          <a:xfrm>
            <a:off x="6635750" y="3865563"/>
            <a:ext cx="5402263" cy="1271587"/>
            <a:chOff x="6635750" y="3865563"/>
            <a:chExt cx="5402263" cy="1271587"/>
          </a:xfrm>
        </p:grpSpPr>
        <p:sp>
          <p:nvSpPr>
            <p:cNvPr id="46" name="矩形 45">
              <a:extLst>
                <a:ext uri="{FF2B5EF4-FFF2-40B4-BE49-F238E27FC236}">
                  <a16:creationId xmlns="" xmlns:a16="http://schemas.microsoft.com/office/drawing/2014/main" id="{0076F0A2-DDD5-41CD-99B5-BF6F8EE81E27}"/>
                </a:ext>
              </a:extLst>
            </p:cNvPr>
            <p:cNvSpPr/>
            <p:nvPr/>
          </p:nvSpPr>
          <p:spPr>
            <a:xfrm>
              <a:off x="6672263" y="3875088"/>
              <a:ext cx="1727200" cy="339725"/>
            </a:xfrm>
            <a:prstGeom prst="rect">
              <a:avLst/>
            </a:prstGeom>
            <a:solidFill>
              <a:srgbClr val="634A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7423" name="文本框 46">
              <a:extLst>
                <a:ext uri="{FF2B5EF4-FFF2-40B4-BE49-F238E27FC236}">
                  <a16:creationId xmlns="" xmlns:a16="http://schemas.microsoft.com/office/drawing/2014/main" id="{C9F97CD1-8F3B-4197-A19D-8FC85067E65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673850" y="3865563"/>
              <a:ext cx="1725613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r>
                <a:rPr lang="zh-CN" altLang="en-US" b="1">
                  <a:solidFill>
                    <a:srgbClr val="F2E8DC"/>
                  </a:solidFill>
                  <a:latin typeface="汉仪全唐诗简" panose="00020600040101010101" pitchFamily="18" charset="-122"/>
                  <a:ea typeface="汉仪全唐诗简" panose="00020600040101010101" pitchFamily="18" charset="-122"/>
                </a:rPr>
                <a:t>“适度”原则</a:t>
              </a:r>
              <a:endParaRPr lang="en-US" altLang="zh-CN">
                <a:solidFill>
                  <a:srgbClr val="F2E8DC"/>
                </a:solidFill>
                <a:latin typeface="汉仪全唐诗简" panose="00020600040101010101" pitchFamily="18" charset="-122"/>
                <a:ea typeface="汉仪全唐诗简" panose="00020600040101010101" pitchFamily="18" charset="-122"/>
              </a:endParaRPr>
            </a:p>
          </p:txBody>
        </p:sp>
        <p:sp>
          <p:nvSpPr>
            <p:cNvPr id="17424" name="文本框 47">
              <a:extLst>
                <a:ext uri="{FF2B5EF4-FFF2-40B4-BE49-F238E27FC236}">
                  <a16:creationId xmlns="" xmlns:a16="http://schemas.microsoft.com/office/drawing/2014/main" id="{CCF953CB-3651-48D4-BC50-98A926200A7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635750" y="4306888"/>
              <a:ext cx="5402263" cy="8302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r>
                <a:rPr lang="zh-CN" altLang="en-US" sz="1600">
                  <a:solidFill>
                    <a:srgbClr val="644B3D"/>
                  </a:solidFill>
                  <a:latin typeface="汉仪全唐诗简" panose="00020600040101010101" pitchFamily="18" charset="-122"/>
                  <a:ea typeface="汉仪全唐诗简" panose="00020600040101010101" pitchFamily="18" charset="-122"/>
                </a:rPr>
                <a:t>现代礼仪强调人与人之间的交流与沟通一定要把握适度性，不同场合、不同对象，应始终不卑不亢，落落大方，把握好一定的分寸。</a:t>
              </a:r>
              <a:endParaRPr lang="en-US" altLang="zh-CN" sz="1600">
                <a:solidFill>
                  <a:srgbClr val="644B3D"/>
                </a:solidFill>
                <a:latin typeface="汉仪全唐诗简" panose="00020600040101010101" pitchFamily="18" charset="-122"/>
                <a:ea typeface="汉仪全唐诗简" panose="00020600040101010101" pitchFamily="18" charset="-122"/>
              </a:endParaRPr>
            </a:p>
          </p:txBody>
        </p:sp>
      </p:grpSp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2CB6D4E2-94FD-4B13-8067-4C47BA379A98}"/>
              </a:ext>
            </a:extLst>
          </p:cNvPr>
          <p:cNvGrpSpPr/>
          <p:nvPr/>
        </p:nvGrpSpPr>
        <p:grpSpPr>
          <a:xfrm>
            <a:off x="6635750" y="5643563"/>
            <a:ext cx="5400675" cy="1025525"/>
            <a:chOff x="6635750" y="5643563"/>
            <a:chExt cx="5400675" cy="1025525"/>
          </a:xfrm>
        </p:grpSpPr>
        <p:sp>
          <p:nvSpPr>
            <p:cNvPr id="49" name="矩形 48">
              <a:extLst>
                <a:ext uri="{FF2B5EF4-FFF2-40B4-BE49-F238E27FC236}">
                  <a16:creationId xmlns="" xmlns:a16="http://schemas.microsoft.com/office/drawing/2014/main" id="{3CFBD4E4-3F5E-4ECC-AC8F-50BA72FDBFDC}"/>
                </a:ext>
              </a:extLst>
            </p:cNvPr>
            <p:cNvSpPr/>
            <p:nvPr/>
          </p:nvSpPr>
          <p:spPr>
            <a:xfrm>
              <a:off x="6672263" y="5653088"/>
              <a:ext cx="1727200" cy="339725"/>
            </a:xfrm>
            <a:prstGeom prst="rect">
              <a:avLst/>
            </a:prstGeom>
            <a:solidFill>
              <a:srgbClr val="634A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7426" name="文本框 49">
              <a:extLst>
                <a:ext uri="{FF2B5EF4-FFF2-40B4-BE49-F238E27FC236}">
                  <a16:creationId xmlns="" xmlns:a16="http://schemas.microsoft.com/office/drawing/2014/main" id="{DA880420-7EDD-4351-9B04-8D9B1E280BD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672263" y="5643563"/>
              <a:ext cx="1727200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r>
                <a:rPr lang="zh-CN" altLang="en-US" b="1">
                  <a:solidFill>
                    <a:srgbClr val="F2E8DC"/>
                  </a:solidFill>
                  <a:latin typeface="汉仪全唐诗简" panose="00020600040101010101" pitchFamily="18" charset="-122"/>
                  <a:ea typeface="汉仪全唐诗简" panose="00020600040101010101" pitchFamily="18" charset="-122"/>
                </a:rPr>
                <a:t>“自律”原则</a:t>
              </a:r>
              <a:endParaRPr lang="en-US" altLang="zh-CN">
                <a:solidFill>
                  <a:srgbClr val="F2E8DC"/>
                </a:solidFill>
                <a:latin typeface="汉仪全唐诗简" panose="00020600040101010101" pitchFamily="18" charset="-122"/>
                <a:ea typeface="汉仪全唐诗简" panose="00020600040101010101" pitchFamily="18" charset="-122"/>
              </a:endParaRPr>
            </a:p>
          </p:txBody>
        </p:sp>
        <p:sp>
          <p:nvSpPr>
            <p:cNvPr id="17427" name="文本框 50">
              <a:extLst>
                <a:ext uri="{FF2B5EF4-FFF2-40B4-BE49-F238E27FC236}">
                  <a16:creationId xmlns="" xmlns:a16="http://schemas.microsoft.com/office/drawing/2014/main" id="{20CE7B92-3F44-4389-95EA-3C0A21D6D32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635750" y="6084888"/>
              <a:ext cx="5400675" cy="584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r>
                <a:rPr lang="zh-CN" altLang="en-US" sz="1600">
                  <a:solidFill>
                    <a:srgbClr val="644B3D"/>
                  </a:solidFill>
                  <a:latin typeface="汉仪全唐诗简" panose="00020600040101010101" pitchFamily="18" charset="-122"/>
                  <a:ea typeface="汉仪全唐诗简" panose="00020600040101010101" pitchFamily="18" charset="-122"/>
                </a:rPr>
                <a:t>交流双方在要求对方尊重自己之前，首先应当检查自己的行为是否符合礼仪规范要求。</a:t>
              </a:r>
            </a:p>
          </p:txBody>
        </p:sp>
      </p:grpSp>
      <p:pic>
        <p:nvPicPr>
          <p:cNvPr id="17428" name="图片 15">
            <a:extLst>
              <a:ext uri="{FF2B5EF4-FFF2-40B4-BE49-F238E27FC236}">
                <a16:creationId xmlns="" xmlns:a16="http://schemas.microsoft.com/office/drawing/2014/main" id="{D3BC8622-7A12-4A09-AAED-931F259AF1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6038" y="3789363"/>
            <a:ext cx="1609725" cy="306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327A2DC8-15E1-4AEE-A0DD-D5D1CBF85386}"/>
              </a:ext>
            </a:extLst>
          </p:cNvPr>
          <p:cNvGrpSpPr/>
          <p:nvPr/>
        </p:nvGrpSpPr>
        <p:grpSpPr>
          <a:xfrm>
            <a:off x="623888" y="569913"/>
            <a:ext cx="3498850" cy="4021137"/>
            <a:chOff x="623888" y="569913"/>
            <a:chExt cx="3498850" cy="4021137"/>
          </a:xfrm>
        </p:grpSpPr>
        <p:sp>
          <p:nvSpPr>
            <p:cNvPr id="17411" name="文本框 18">
              <a:extLst>
                <a:ext uri="{FF2B5EF4-FFF2-40B4-BE49-F238E27FC236}">
                  <a16:creationId xmlns="" xmlns:a16="http://schemas.microsoft.com/office/drawing/2014/main" id="{A46500E7-E27E-42B8-BF23-8501494F789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03388" y="569913"/>
              <a:ext cx="1416050" cy="1333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8000" dirty="0">
                  <a:solidFill>
                    <a:srgbClr val="634A3C"/>
                  </a:solidFill>
                  <a:latin typeface="汉仪程行简" panose="00020600040101010101" pitchFamily="18" charset="-122"/>
                  <a:ea typeface="汉仪程行简" panose="00020600040101010101" pitchFamily="18" charset="-122"/>
                </a:rPr>
                <a:t>礼</a:t>
              </a:r>
            </a:p>
          </p:txBody>
        </p:sp>
        <p:sp>
          <p:nvSpPr>
            <p:cNvPr id="17429" name="文本框 17">
              <a:extLst>
                <a:ext uri="{FF2B5EF4-FFF2-40B4-BE49-F238E27FC236}">
                  <a16:creationId xmlns="" xmlns:a16="http://schemas.microsoft.com/office/drawing/2014/main" id="{D2EB4FE4-9CB5-4231-B88D-5309187924D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23888" y="2005013"/>
              <a:ext cx="3498850" cy="25860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r>
                <a:rPr lang="zh-CN" altLang="en-US" dirty="0">
                  <a:solidFill>
                    <a:srgbClr val="3A1E1C"/>
                  </a:solidFill>
                  <a:latin typeface="汉仪全唐诗简" panose="00020600040101010101" pitchFamily="18" charset="-122"/>
                  <a:ea typeface="汉仪全唐诗简" panose="00020600040101010101" pitchFamily="18" charset="-122"/>
                </a:rPr>
                <a:t>“礼”具有社会身份制度方面的意义，最迟在殷商时代已经存在；但是，作为一种较为严格的社会制度，则是周朝初年的事情。周朝初年，周武王伐纣灭殷，为着巩固自己的统治，周公便在殷礼的基础上，重新制订礼乐，将作为社会身份意义的“礼”制度化，系统化。</a:t>
              </a:r>
            </a:p>
          </p:txBody>
        </p:sp>
      </p:grpSp>
      <p:cxnSp>
        <p:nvCxnSpPr>
          <p:cNvPr id="24" name="直接连接符 23">
            <a:extLst>
              <a:ext uri="{FF2B5EF4-FFF2-40B4-BE49-F238E27FC236}">
                <a16:creationId xmlns="" xmlns:a16="http://schemas.microsoft.com/office/drawing/2014/main" id="{8EDA3EAC-3CAF-4F1A-B04F-25E5C44922FF}"/>
              </a:ext>
            </a:extLst>
          </p:cNvPr>
          <p:cNvCxnSpPr/>
          <p:nvPr/>
        </p:nvCxnSpPr>
        <p:spPr>
          <a:xfrm>
            <a:off x="1703388" y="1700213"/>
            <a:ext cx="1584325" cy="0"/>
          </a:xfrm>
          <a:prstGeom prst="line">
            <a:avLst/>
          </a:prstGeom>
          <a:ln>
            <a:solidFill>
              <a:srgbClr val="634A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98B37B9A-5010-4672-99B8-0C35F1302628}"/>
              </a:ext>
            </a:extLst>
          </p:cNvPr>
          <p:cNvSpPr/>
          <p:nvPr/>
        </p:nvSpPr>
        <p:spPr>
          <a:xfrm>
            <a:off x="8543925" y="620713"/>
            <a:ext cx="2952750" cy="5688012"/>
          </a:xfrm>
          <a:prstGeom prst="rect">
            <a:avLst/>
          </a:prstGeom>
          <a:solidFill>
            <a:srgbClr val="EBD8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dirty="0"/>
          </a:p>
        </p:txBody>
      </p:sp>
      <p:pic>
        <p:nvPicPr>
          <p:cNvPr id="19459" name="图片 9">
            <a:extLst>
              <a:ext uri="{FF2B5EF4-FFF2-40B4-BE49-F238E27FC236}">
                <a16:creationId xmlns="" xmlns:a16="http://schemas.microsoft.com/office/drawing/2014/main" id="{A4B8ACD2-8512-41B0-91AD-F88AA4D305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3850" y="4352925"/>
            <a:ext cx="4440238" cy="249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0" name="文本框 18">
            <a:extLst>
              <a:ext uri="{FF2B5EF4-FFF2-40B4-BE49-F238E27FC236}">
                <a16:creationId xmlns="" xmlns:a16="http://schemas.microsoft.com/office/drawing/2014/main" id="{6DB2E7CA-9C0A-49F4-849D-2B831EAE54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7863" y="1109663"/>
            <a:ext cx="1416050" cy="1335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8000" dirty="0">
                <a:solidFill>
                  <a:srgbClr val="634A3C"/>
                </a:solidFill>
                <a:latin typeface="汉仪程行简" panose="00020600040101010101" pitchFamily="18" charset="-122"/>
                <a:ea typeface="汉仪程行简" panose="00020600040101010101" pitchFamily="18" charset="-122"/>
              </a:rPr>
              <a:t>易</a:t>
            </a:r>
          </a:p>
        </p:txBody>
      </p:sp>
      <p:sp>
        <p:nvSpPr>
          <p:cNvPr id="19461" name="文本框 11">
            <a:extLst>
              <a:ext uri="{FF2B5EF4-FFF2-40B4-BE49-F238E27FC236}">
                <a16:creationId xmlns="" xmlns:a16="http://schemas.microsoft.com/office/drawing/2014/main" id="{97644227-1A63-4B0A-B09D-CA4C5D5DB5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20313" y="873125"/>
            <a:ext cx="1169987" cy="532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zh-CN" altLang="en-US" sz="1600" dirty="0">
                <a:solidFill>
                  <a:srgbClr val="3A1E1C"/>
                </a:solidFill>
                <a:latin typeface="汉仪全唐诗简" panose="00020600040101010101" pitchFamily="18" charset="-122"/>
                <a:ea typeface="汉仪全唐诗简" panose="00020600040101010101" pitchFamily="18" charset="-122"/>
              </a:rPr>
              <a:t>易简也就是简易：说的是宇宙间万事万物，有许多事我们的智慧知识和能力没有办法了解的；但宇宙间的任何事物，有其事必有其理，万事万物的存在都是有因果的，都不是无缘无故的。易经的简易就是告诉我们人</a:t>
            </a:r>
          </a:p>
        </p:txBody>
      </p:sp>
      <p:sp>
        <p:nvSpPr>
          <p:cNvPr id="19462" name="文本框 12">
            <a:extLst>
              <a:ext uri="{FF2B5EF4-FFF2-40B4-BE49-F238E27FC236}">
                <a16:creationId xmlns="" xmlns:a16="http://schemas.microsoft.com/office/drawing/2014/main" id="{51175F80-8890-4C7F-ACC6-5B9E177C7A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21850" y="873125"/>
            <a:ext cx="430213" cy="532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zh-CN" altLang="en-US" sz="1600">
                <a:solidFill>
                  <a:srgbClr val="3A1E1C"/>
                </a:solidFill>
                <a:latin typeface="汉仪全唐诗简" panose="00020600040101010101" pitchFamily="18" charset="-122"/>
                <a:ea typeface="汉仪全唐诗简" panose="00020600040101010101" pitchFamily="18" charset="-122"/>
              </a:rPr>
              <a:t>变易是说万事万物随时都在变化之中，没有不变的事物。 </a:t>
            </a:r>
          </a:p>
        </p:txBody>
      </p:sp>
      <p:sp>
        <p:nvSpPr>
          <p:cNvPr id="19463" name="文本框 13">
            <a:extLst>
              <a:ext uri="{FF2B5EF4-FFF2-40B4-BE49-F238E27FC236}">
                <a16:creationId xmlns="" xmlns:a16="http://schemas.microsoft.com/office/drawing/2014/main" id="{D99AB0FF-7C17-44BA-83F8-307AF36E2C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97925" y="873125"/>
            <a:ext cx="923925" cy="532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zh-CN" altLang="en-US" sz="1600">
                <a:solidFill>
                  <a:srgbClr val="3A1E1C"/>
                </a:solidFill>
                <a:latin typeface="汉仪全唐诗简" panose="00020600040101010101" pitchFamily="18" charset="-122"/>
                <a:ea typeface="汉仪全唐诗简" panose="00020600040101010101" pitchFamily="18" charset="-122"/>
              </a:rPr>
              <a:t>不易，万事万物随时随地都在变的，却有一项永远不变的东西存在，就是能变出来万象的那个东西是不变的，那是永恒存在的。</a:t>
            </a:r>
          </a:p>
        </p:txBody>
      </p:sp>
      <p:sp>
        <p:nvSpPr>
          <p:cNvPr id="19464" name="文本框 14">
            <a:extLst>
              <a:ext uri="{FF2B5EF4-FFF2-40B4-BE49-F238E27FC236}">
                <a16:creationId xmlns="" xmlns:a16="http://schemas.microsoft.com/office/drawing/2014/main" id="{B4E28F5A-3A00-4100-9917-E41D538D67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85888" y="2565400"/>
            <a:ext cx="6696075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zh-CN" dirty="0">
                <a:latin typeface="汉仪全唐诗简" panose="00020600040101010101" pitchFamily="18" charset="-122"/>
                <a:ea typeface="汉仪全唐诗简" panose="00020600040101010101" pitchFamily="18" charset="-122"/>
              </a:rPr>
              <a:t>《</a:t>
            </a:r>
            <a:r>
              <a:rPr lang="zh-CN" altLang="en-US" dirty="0">
                <a:latin typeface="汉仪全唐诗简" panose="00020600040101010101" pitchFamily="18" charset="-122"/>
                <a:ea typeface="汉仪全唐诗简" panose="00020600040101010101" pitchFamily="18" charset="-122"/>
              </a:rPr>
              <a:t>连山易</a:t>
            </a:r>
            <a:r>
              <a:rPr lang="en-US" altLang="zh-CN" dirty="0">
                <a:latin typeface="汉仪全唐诗简" panose="00020600040101010101" pitchFamily="18" charset="-122"/>
                <a:ea typeface="汉仪全唐诗简" panose="00020600040101010101" pitchFamily="18" charset="-122"/>
              </a:rPr>
              <a:t>》</a:t>
            </a:r>
            <a:r>
              <a:rPr lang="zh-CN" altLang="en-US" dirty="0">
                <a:latin typeface="汉仪全唐诗简" panose="00020600040101010101" pitchFamily="18" charset="-122"/>
                <a:ea typeface="汉仪全唐诗简" panose="00020600040101010101" pitchFamily="18" charset="-122"/>
              </a:rPr>
              <a:t>是神农时代的</a:t>
            </a:r>
            <a:r>
              <a:rPr lang="en-US" altLang="zh-CN" dirty="0">
                <a:latin typeface="汉仪全唐诗简" panose="00020600040101010101" pitchFamily="18" charset="-122"/>
                <a:ea typeface="汉仪全唐诗简" panose="00020600040101010101" pitchFamily="18" charset="-122"/>
              </a:rPr>
              <a:t>《</a:t>
            </a:r>
            <a:r>
              <a:rPr lang="zh-CN" altLang="en-US" dirty="0">
                <a:latin typeface="汉仪全唐诗简" panose="00020600040101010101" pitchFamily="18" charset="-122"/>
                <a:ea typeface="汉仪全唐诗简" panose="00020600040101010101" pitchFamily="18" charset="-122"/>
              </a:rPr>
              <a:t>易</a:t>
            </a:r>
            <a:r>
              <a:rPr lang="en-US" altLang="zh-CN" dirty="0">
                <a:latin typeface="汉仪全唐诗简" panose="00020600040101010101" pitchFamily="18" charset="-122"/>
                <a:ea typeface="汉仪全唐诗简" panose="00020600040101010101" pitchFamily="18" charset="-122"/>
              </a:rPr>
              <a:t>》</a:t>
            </a:r>
            <a:r>
              <a:rPr lang="zh-CN" altLang="en-US" dirty="0">
                <a:latin typeface="汉仪全唐诗简" panose="00020600040101010101" pitchFamily="18" charset="-122"/>
                <a:ea typeface="汉仪全唐诗简" panose="00020600040101010101" pitchFamily="18" charset="-122"/>
              </a:rPr>
              <a:t>，是以艮卦开始。</a:t>
            </a:r>
            <a:endParaRPr lang="en-US" altLang="zh-CN" dirty="0">
              <a:latin typeface="汉仪全唐诗简" panose="00020600040101010101" pitchFamily="18" charset="-122"/>
              <a:ea typeface="汉仪全唐诗简" panose="00020600040101010101" pitchFamily="18" charset="-122"/>
            </a:endParaRPr>
          </a:p>
          <a:p>
            <a:r>
              <a:rPr lang="zh-CN" altLang="en-US" dirty="0">
                <a:latin typeface="汉仪全唐诗简" panose="00020600040101010101" pitchFamily="18" charset="-122"/>
                <a:ea typeface="汉仪全唐诗简" panose="00020600040101010101" pitchFamily="18" charset="-122"/>
              </a:rPr>
              <a:t/>
            </a:r>
            <a:br>
              <a:rPr lang="zh-CN" altLang="en-US" dirty="0">
                <a:latin typeface="汉仪全唐诗简" panose="00020600040101010101" pitchFamily="18" charset="-122"/>
                <a:ea typeface="汉仪全唐诗简" panose="00020600040101010101" pitchFamily="18" charset="-122"/>
              </a:rPr>
            </a:br>
            <a:r>
              <a:rPr lang="en-US" altLang="zh-CN" dirty="0">
                <a:latin typeface="汉仪全唐诗简" panose="00020600040101010101" pitchFamily="18" charset="-122"/>
                <a:ea typeface="汉仪全唐诗简" panose="00020600040101010101" pitchFamily="18" charset="-122"/>
              </a:rPr>
              <a:t>《</a:t>
            </a:r>
            <a:r>
              <a:rPr lang="zh-CN" altLang="en-US" dirty="0">
                <a:latin typeface="汉仪全唐诗简" panose="00020600040101010101" pitchFamily="18" charset="-122"/>
                <a:ea typeface="汉仪全唐诗简" panose="00020600040101010101" pitchFamily="18" charset="-122"/>
              </a:rPr>
              <a:t>归藏易</a:t>
            </a:r>
            <a:r>
              <a:rPr lang="en-US" altLang="zh-CN" dirty="0">
                <a:latin typeface="汉仪全唐诗简" panose="00020600040101010101" pitchFamily="18" charset="-122"/>
                <a:ea typeface="汉仪全唐诗简" panose="00020600040101010101" pitchFamily="18" charset="-122"/>
              </a:rPr>
              <a:t>》</a:t>
            </a:r>
            <a:r>
              <a:rPr lang="zh-CN" altLang="en-US" dirty="0">
                <a:latin typeface="汉仪全唐诗简" panose="00020600040101010101" pitchFamily="18" charset="-122"/>
                <a:ea typeface="汉仪全唐诗简" panose="00020600040101010101" pitchFamily="18" charset="-122"/>
              </a:rPr>
              <a:t>是黄帝时代的</a:t>
            </a:r>
            <a:r>
              <a:rPr lang="en-US" altLang="zh-CN" dirty="0">
                <a:latin typeface="汉仪全唐诗简" panose="00020600040101010101" pitchFamily="18" charset="-122"/>
                <a:ea typeface="汉仪全唐诗简" panose="00020600040101010101" pitchFamily="18" charset="-122"/>
              </a:rPr>
              <a:t>《</a:t>
            </a:r>
            <a:r>
              <a:rPr lang="zh-CN" altLang="en-US" dirty="0">
                <a:latin typeface="汉仪全唐诗简" panose="00020600040101010101" pitchFamily="18" charset="-122"/>
                <a:ea typeface="汉仪全唐诗简" panose="00020600040101010101" pitchFamily="18" charset="-122"/>
              </a:rPr>
              <a:t>易</a:t>
            </a:r>
            <a:r>
              <a:rPr lang="en-US" altLang="zh-CN" dirty="0">
                <a:latin typeface="汉仪全唐诗简" panose="00020600040101010101" pitchFamily="18" charset="-122"/>
                <a:ea typeface="汉仪全唐诗简" panose="00020600040101010101" pitchFamily="18" charset="-122"/>
              </a:rPr>
              <a:t>》</a:t>
            </a:r>
            <a:r>
              <a:rPr lang="zh-CN" altLang="en-US" dirty="0">
                <a:latin typeface="汉仪全唐诗简" panose="00020600040101010101" pitchFamily="18" charset="-122"/>
                <a:ea typeface="汉仪全唐诗简" panose="00020600040101010101" pitchFamily="18" charset="-122"/>
              </a:rPr>
              <a:t>，是以坤卦开始的。</a:t>
            </a:r>
            <a:endParaRPr lang="en-US" altLang="zh-CN" dirty="0">
              <a:latin typeface="汉仪全唐诗简" panose="00020600040101010101" pitchFamily="18" charset="-122"/>
              <a:ea typeface="汉仪全唐诗简" panose="00020600040101010101" pitchFamily="18" charset="-122"/>
            </a:endParaRPr>
          </a:p>
          <a:p>
            <a:r>
              <a:rPr lang="zh-CN" altLang="en-US" dirty="0">
                <a:latin typeface="汉仪全唐诗简" panose="00020600040101010101" pitchFamily="18" charset="-122"/>
                <a:ea typeface="汉仪全唐诗简" panose="00020600040101010101" pitchFamily="18" charset="-122"/>
              </a:rPr>
              <a:t/>
            </a:r>
            <a:br>
              <a:rPr lang="zh-CN" altLang="en-US" dirty="0">
                <a:latin typeface="汉仪全唐诗简" panose="00020600040101010101" pitchFamily="18" charset="-122"/>
                <a:ea typeface="汉仪全唐诗简" panose="00020600040101010101" pitchFamily="18" charset="-122"/>
              </a:rPr>
            </a:br>
            <a:r>
              <a:rPr lang="en-US" altLang="zh-CN" dirty="0">
                <a:latin typeface="汉仪全唐诗简" panose="00020600040101010101" pitchFamily="18" charset="-122"/>
                <a:ea typeface="汉仪全唐诗简" panose="00020600040101010101" pitchFamily="18" charset="-122"/>
              </a:rPr>
              <a:t>《</a:t>
            </a:r>
            <a:r>
              <a:rPr lang="zh-CN" altLang="en-US" dirty="0">
                <a:latin typeface="汉仪全唐诗简" panose="00020600040101010101" pitchFamily="18" charset="-122"/>
                <a:ea typeface="汉仪全唐诗简" panose="00020600040101010101" pitchFamily="18" charset="-122"/>
              </a:rPr>
              <a:t>周易</a:t>
            </a:r>
            <a:r>
              <a:rPr lang="en-US" altLang="zh-CN" dirty="0">
                <a:latin typeface="汉仪全唐诗简" panose="00020600040101010101" pitchFamily="18" charset="-122"/>
                <a:ea typeface="汉仪全唐诗简" panose="00020600040101010101" pitchFamily="18" charset="-122"/>
              </a:rPr>
              <a:t>》</a:t>
            </a:r>
            <a:r>
              <a:rPr lang="zh-CN" altLang="en-US" dirty="0">
                <a:latin typeface="汉仪全唐诗简" panose="00020600040101010101" pitchFamily="18" charset="-122"/>
                <a:ea typeface="汉仪全唐诗简" panose="00020600040101010101" pitchFamily="18" charset="-122"/>
              </a:rPr>
              <a:t>是</a:t>
            </a:r>
            <a:r>
              <a:rPr lang="en-US" altLang="zh-CN" dirty="0">
                <a:latin typeface="汉仪全唐诗简" panose="00020600040101010101" pitchFamily="18" charset="-122"/>
                <a:ea typeface="汉仪全唐诗简" panose="00020600040101010101" pitchFamily="18" charset="-122"/>
              </a:rPr>
              <a:t>《</a:t>
            </a:r>
            <a:r>
              <a:rPr lang="zh-CN" altLang="en-US" dirty="0">
                <a:latin typeface="汉仪全唐诗简" panose="00020600040101010101" pitchFamily="18" charset="-122"/>
                <a:ea typeface="汉仪全唐诗简" panose="00020600040101010101" pitchFamily="18" charset="-122"/>
              </a:rPr>
              <a:t>易经</a:t>
            </a:r>
            <a:r>
              <a:rPr lang="en-US" altLang="zh-CN" dirty="0">
                <a:latin typeface="汉仪全唐诗简" panose="00020600040101010101" pitchFamily="18" charset="-122"/>
                <a:ea typeface="汉仪全唐诗简" panose="00020600040101010101" pitchFamily="18" charset="-122"/>
              </a:rPr>
              <a:t>》</a:t>
            </a:r>
            <a:r>
              <a:rPr lang="zh-CN" altLang="en-US" dirty="0">
                <a:latin typeface="汉仪全唐诗简" panose="00020600040101010101" pitchFamily="18" charset="-122"/>
                <a:ea typeface="汉仪全唐诗简" panose="00020600040101010101" pitchFamily="18" charset="-122"/>
              </a:rPr>
              <a:t>的一部分，是文王所创，从乾卦开始。</a:t>
            </a:r>
          </a:p>
        </p:txBody>
      </p:sp>
      <p:pic>
        <p:nvPicPr>
          <p:cNvPr id="19465" name="图片 16">
            <a:extLst>
              <a:ext uri="{FF2B5EF4-FFF2-40B4-BE49-F238E27FC236}">
                <a16:creationId xmlns="" xmlns:a16="http://schemas.microsoft.com/office/drawing/2014/main" id="{9031F006-E477-4D7D-88C3-1A4B3C468B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2038" y="2565400"/>
            <a:ext cx="323850" cy="32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6" name="图片 17">
            <a:extLst>
              <a:ext uri="{FF2B5EF4-FFF2-40B4-BE49-F238E27FC236}">
                <a16:creationId xmlns="" xmlns:a16="http://schemas.microsoft.com/office/drawing/2014/main" id="{19258523-5393-4D86-8710-F531D20F7B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2038" y="3141663"/>
            <a:ext cx="323850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7" name="图片 18">
            <a:extLst>
              <a:ext uri="{FF2B5EF4-FFF2-40B4-BE49-F238E27FC236}">
                <a16:creationId xmlns="" xmlns:a16="http://schemas.microsoft.com/office/drawing/2014/main" id="{1292A370-B936-4B79-974E-66363005C8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8388" y="3717925"/>
            <a:ext cx="323850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9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9461" grpId="0"/>
      <p:bldP spid="19462" grpId="0"/>
      <p:bldP spid="19463" grpId="0"/>
      <p:bldP spid="1946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F9E267EC-B624-4D43-9740-C5459EF19AA8}"/>
              </a:ext>
            </a:extLst>
          </p:cNvPr>
          <p:cNvSpPr/>
          <p:nvPr/>
        </p:nvSpPr>
        <p:spPr>
          <a:xfrm>
            <a:off x="0" y="836613"/>
            <a:ext cx="12192000" cy="5472112"/>
          </a:xfrm>
          <a:prstGeom prst="rect">
            <a:avLst/>
          </a:prstGeom>
          <a:solidFill>
            <a:srgbClr val="EBD8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1507" name="文本框 18">
            <a:extLst>
              <a:ext uri="{FF2B5EF4-FFF2-40B4-BE49-F238E27FC236}">
                <a16:creationId xmlns="" xmlns:a16="http://schemas.microsoft.com/office/drawing/2014/main" id="{CD7BDDFE-CC3C-4C62-BD67-74E05FE0BF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71188" y="1020763"/>
            <a:ext cx="1416050" cy="133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8000">
                <a:solidFill>
                  <a:srgbClr val="634A3C"/>
                </a:solidFill>
                <a:latin typeface="汉仪程行简" panose="00020600040101010101" pitchFamily="18" charset="-122"/>
                <a:ea typeface="汉仪程行简" panose="00020600040101010101" pitchFamily="18" charset="-122"/>
              </a:rPr>
              <a:t>乐</a:t>
            </a:r>
          </a:p>
        </p:txBody>
      </p:sp>
      <p:pic>
        <p:nvPicPr>
          <p:cNvPr id="21508" name="图片 3">
            <a:extLst>
              <a:ext uri="{FF2B5EF4-FFF2-40B4-BE49-F238E27FC236}">
                <a16:creationId xmlns="" xmlns:a16="http://schemas.microsoft.com/office/drawing/2014/main" id="{9B807BA0-9A8D-4CD3-A919-FEF9720F22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5434" r="3648" b="16486"/>
          <a:stretch>
            <a:fillRect/>
          </a:stretch>
        </p:blipFill>
        <p:spPr bwMode="auto">
          <a:xfrm>
            <a:off x="-457200" y="2595563"/>
            <a:ext cx="5616575" cy="396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9" name="文本框 8">
            <a:extLst>
              <a:ext uri="{FF2B5EF4-FFF2-40B4-BE49-F238E27FC236}">
                <a16:creationId xmlns="" xmlns:a16="http://schemas.microsoft.com/office/drawing/2014/main" id="{C1BF64E5-CB72-4A39-ACDB-EFC4446DB4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67213" y="2595563"/>
            <a:ext cx="72739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zh-CN" altLang="en-US" dirty="0">
                <a:solidFill>
                  <a:srgbClr val="3A1E1C"/>
                </a:solidFill>
                <a:latin typeface="汉仪全唐诗简" panose="00020600040101010101" pitchFamily="18" charset="-122"/>
                <a:ea typeface="汉仪全唐诗简" panose="00020600040101010101" pitchFamily="18" charset="-122"/>
              </a:rPr>
              <a:t>       由于</a:t>
            </a:r>
            <a:r>
              <a:rPr lang="en-US" altLang="zh-CN" dirty="0">
                <a:solidFill>
                  <a:srgbClr val="3A1E1C"/>
                </a:solidFill>
                <a:latin typeface="汉仪全唐诗简" panose="00020600040101010101" pitchFamily="18" charset="-122"/>
                <a:ea typeface="汉仪全唐诗简" panose="00020600040101010101" pitchFamily="18" charset="-122"/>
              </a:rPr>
              <a:t>《</a:t>
            </a:r>
            <a:r>
              <a:rPr lang="zh-CN" altLang="en-US" dirty="0">
                <a:solidFill>
                  <a:srgbClr val="3A1E1C"/>
                </a:solidFill>
                <a:latin typeface="汉仪全唐诗简" panose="00020600040101010101" pitchFamily="18" charset="-122"/>
                <a:ea typeface="汉仪全唐诗简" panose="00020600040101010101" pitchFamily="18" charset="-122"/>
              </a:rPr>
              <a:t>乐经</a:t>
            </a:r>
            <a:r>
              <a:rPr lang="en-US" altLang="zh-CN" dirty="0">
                <a:solidFill>
                  <a:srgbClr val="3A1E1C"/>
                </a:solidFill>
                <a:latin typeface="汉仪全唐诗简" panose="00020600040101010101" pitchFamily="18" charset="-122"/>
                <a:ea typeface="汉仪全唐诗简" panose="00020600040101010101" pitchFamily="18" charset="-122"/>
              </a:rPr>
              <a:t>》</a:t>
            </a:r>
            <a:r>
              <a:rPr lang="zh-CN" altLang="en-US" dirty="0">
                <a:solidFill>
                  <a:srgbClr val="3A1E1C"/>
                </a:solidFill>
                <a:latin typeface="汉仪全唐诗简" panose="00020600040101010101" pitchFamily="18" charset="-122"/>
                <a:ea typeface="汉仪全唐诗简" panose="00020600040101010101" pitchFamily="18" charset="-122"/>
              </a:rPr>
              <a:t>的失传，导致了中国文化的很大变化，本来讲究礼乐相须的文化变成了专讲等级秩序的文化，这是中国文化的很大不幸。幸好我们从一些其他记载还能追寻到当初</a:t>
            </a:r>
            <a:r>
              <a:rPr lang="en-US" altLang="zh-CN" dirty="0">
                <a:solidFill>
                  <a:srgbClr val="3A1E1C"/>
                </a:solidFill>
                <a:latin typeface="汉仪全唐诗简" panose="00020600040101010101" pitchFamily="18" charset="-122"/>
                <a:ea typeface="汉仪全唐诗简" panose="00020600040101010101" pitchFamily="18" charset="-122"/>
              </a:rPr>
              <a:t>《</a:t>
            </a:r>
            <a:r>
              <a:rPr lang="zh-CN" altLang="en-US" dirty="0">
                <a:solidFill>
                  <a:srgbClr val="3A1E1C"/>
                </a:solidFill>
                <a:latin typeface="汉仪全唐诗简" panose="00020600040101010101" pitchFamily="18" charset="-122"/>
                <a:ea typeface="汉仪全唐诗简" panose="00020600040101010101" pitchFamily="18" charset="-122"/>
              </a:rPr>
              <a:t>乐经</a:t>
            </a:r>
            <a:r>
              <a:rPr lang="en-US" altLang="zh-CN" dirty="0">
                <a:solidFill>
                  <a:srgbClr val="3A1E1C"/>
                </a:solidFill>
                <a:latin typeface="汉仪全唐诗简" panose="00020600040101010101" pitchFamily="18" charset="-122"/>
                <a:ea typeface="汉仪全唐诗简" panose="00020600040101010101" pitchFamily="18" charset="-122"/>
              </a:rPr>
              <a:t>》</a:t>
            </a:r>
            <a:r>
              <a:rPr lang="zh-CN" altLang="en-US" dirty="0">
                <a:solidFill>
                  <a:srgbClr val="3A1E1C"/>
                </a:solidFill>
                <a:latin typeface="汉仪全唐诗简" panose="00020600040101010101" pitchFamily="18" charset="-122"/>
                <a:ea typeface="汉仪全唐诗简" panose="00020600040101010101" pitchFamily="18" charset="-122"/>
              </a:rPr>
              <a:t>的一些大体情况。不过，我们只能凭借猜测来推断一下。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1509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TRACKING_SLIDES" val="1"/>
  <p:tag name="ISPRING_PRESENTATION_TITLE" val="PowerPoint 演示文稿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4"/>
</p:tagLst>
</file>

<file path=ppt/theme/theme1.xml><?xml version="1.0" encoding="utf-8"?>
<a:theme xmlns:a="http://schemas.openxmlformats.org/drawingml/2006/main" name="第一PPT，www.1ppt.com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498</TotalTime>
  <Words>3081</Words>
  <Application>Microsoft Office PowerPoint</Application>
  <PresentationFormat>自定义</PresentationFormat>
  <Paragraphs>156</Paragraphs>
  <Slides>22</Slides>
  <Notes>21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22</vt:i4>
      </vt:variant>
    </vt:vector>
  </HeadingPairs>
  <TitlesOfParts>
    <vt:vector size="24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国学文化</dc:title>
  <dc:creator>第一PPT</dc:creator>
  <cp:keywords>www.1ppt.com</cp:keywords>
  <dc:description>第一PPT，www.1ppt.com</dc:description>
  <cp:lastModifiedBy>Windows User</cp:lastModifiedBy>
  <cp:revision>62</cp:revision>
  <dcterms:created xsi:type="dcterms:W3CDTF">2017-07-13T07:28:40Z</dcterms:created>
  <dcterms:modified xsi:type="dcterms:W3CDTF">2018-07-20T00:58:35Z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2052-8.1.0.2424</vt:lpwstr>
  </property>
</Properties>
</file>