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29"/>
  </p:notesMasterIdLst>
  <p:handoutMasterIdLst>
    <p:handoutMasterId r:id="rId30"/>
  </p:handoutMasterIdLst>
  <p:sldIdLst>
    <p:sldId id="259" r:id="rId3"/>
    <p:sldId id="261" r:id="rId4"/>
    <p:sldId id="263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1" r:id="rId22"/>
    <p:sldId id="280" r:id="rId23"/>
    <p:sldId id="282" r:id="rId24"/>
    <p:sldId id="283" r:id="rId25"/>
    <p:sldId id="284" r:id="rId26"/>
    <p:sldId id="285" r:id="rId27"/>
    <p:sldId id="286" r:id="rId28"/>
  </p:sldIdLst>
  <p:sldSz cx="12188825" cy="6858000"/>
  <p:notesSz cx="6858000" cy="9144000"/>
  <p:defaultTextStyle>
    <a:defPPr>
      <a:defRPr lang="zh-CN"/>
    </a:defPPr>
    <a:lvl1pPr marL="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6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36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0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872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40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808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275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744" algn="l" defTabSz="6094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1.8</c:v>
                </c:pt>
                <c:pt idx="2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FFFF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axId val="201366912"/>
        <c:axId val="199639040"/>
      </c:barChart>
      <c:catAx>
        <c:axId val="201366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9639040"/>
        <c:crosses val="autoZero"/>
        <c:auto val="1"/>
        <c:lblAlgn val="ctr"/>
        <c:lblOffset val="100"/>
        <c:noMultiLvlLbl val="0"/>
      </c:catAx>
      <c:valAx>
        <c:axId val="199639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1366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1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67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FFFF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7C233E"/>
              </a:solidFill>
              <a:ln w="5715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7C233E"/>
              </a:solidFill>
              <a:ln w="57150"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accent2"/>
              </a:solidFill>
              <a:ln w="57150"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287744"/>
        <c:axId val="220289664"/>
      </c:lineChart>
      <c:catAx>
        <c:axId val="22028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0289664"/>
        <c:crosses val="autoZero"/>
        <c:auto val="1"/>
        <c:lblAlgn val="ctr"/>
        <c:lblOffset val="100"/>
        <c:noMultiLvlLbl val="0"/>
      </c:catAx>
      <c:valAx>
        <c:axId val="2202896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20287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9BA49-E05A-448E-9A45-6F2A75550C64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4E995-A312-431A-8454-F646E2C07F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218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88B9B-84F4-465C-A954-A77F3249A8B0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FE4AC-9589-49DB-9027-493FF2FEF0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41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44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03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739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382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18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28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24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764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384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41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99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2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92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02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72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2" r:id="rId2"/>
    <p:sldLayoutId id="2147483656" r:id="rId3"/>
  </p:sldLayoutIdLst>
  <p:txStyles>
    <p:titleStyle>
      <a:lvl1pPr algn="ctr" defTabSz="609468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01" indent="-457101" algn="l" defTabSz="609468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85" indent="-380917" algn="l" defTabSz="609468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69" indent="-304735" algn="l" defTabSz="60946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39" indent="-304735" algn="l" defTabSz="609468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605" indent="-304735" algn="l" defTabSz="609468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73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41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09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77" indent="-304735" algn="l" defTabSz="6094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6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0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72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40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08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75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44" algn="l" defTabSz="609468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2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77134" y="166025"/>
            <a:ext cx="1295400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6740" y="166025"/>
            <a:ext cx="1295400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96347" y="166025"/>
            <a:ext cx="1295400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55954" y="166025"/>
            <a:ext cx="1295400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15560" y="166025"/>
            <a:ext cx="1295400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077864" y="166025"/>
            <a:ext cx="1280392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64572" y="1709361"/>
            <a:ext cx="8464566" cy="130356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txBody>
          <a:bodyPr wrap="square" lIns="36000" tIns="288000" rIns="91436" bIns="18000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</a:t>
            </a:r>
            <a:r>
              <a:rPr lang="en-US" altLang="zh-CN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6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34339" y="4623135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endParaRPr lang="zh-HK" altLang="en-US" sz="19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34339" y="5144629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endParaRPr lang="zh-HK" altLang="en-US" sz="19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75108" y="4638495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9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HK" altLang="en-US" sz="19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75108" y="5159989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9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zh-HK" altLang="en-US" sz="19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792247" y="3175155"/>
            <a:ext cx="6114853" cy="52322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点击此处添加副标题</a:t>
            </a:r>
            <a:endParaRPr lang="zh-HK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 rot="19764056">
            <a:off x="1131298" y="104620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85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直接连接符 21"/>
          <p:cNvCxnSpPr/>
          <p:nvPr/>
        </p:nvCxnSpPr>
        <p:spPr>
          <a:xfrm>
            <a:off x="3496247" y="2297861"/>
            <a:ext cx="2251250" cy="114781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27"/>
          <p:cNvCxnSpPr/>
          <p:nvPr/>
        </p:nvCxnSpPr>
        <p:spPr>
          <a:xfrm flipH="1" flipV="1">
            <a:off x="6525716" y="4017662"/>
            <a:ext cx="1636223" cy="991367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658053" y="4513345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575331" y="1490206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  <p:cxnSp>
        <p:nvCxnSpPr>
          <p:cNvPr id="54" name="直接连接符 23"/>
          <p:cNvCxnSpPr/>
          <p:nvPr/>
        </p:nvCxnSpPr>
        <p:spPr>
          <a:xfrm flipV="1">
            <a:off x="4874599" y="4092776"/>
            <a:ext cx="1007330" cy="61007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29"/>
          <p:cNvCxnSpPr/>
          <p:nvPr/>
        </p:nvCxnSpPr>
        <p:spPr>
          <a:xfrm flipH="1">
            <a:off x="6802331" y="2411833"/>
            <a:ext cx="1359606" cy="76714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5176163" y="2613197"/>
            <a:ext cx="2014538" cy="20145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3200" b="1" spc="300" dirty="0">
                <a:ea typeface="微软雅黑" panose="020B0503020204020204" pitchFamily="34" charset="-122"/>
              </a:rPr>
              <a:t>TEXT</a:t>
            </a:r>
            <a:endParaRPr lang="zh-HK" altLang="en-US" sz="3200" b="1" spc="300" dirty="0"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859314" y="1498925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764162" y="4318249"/>
            <a:ext cx="1381561" cy="1381561"/>
          </a:xfrm>
          <a:prstGeom prst="ellipse">
            <a:avLst/>
          </a:prstGeom>
          <a:solidFill>
            <a:schemeClr val="accent1"/>
          </a:solidFill>
          <a:ln>
            <a:solidFill>
              <a:srgbClr val="0174A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b="1" spc="300" dirty="0">
                <a:ea typeface="微软雅黑" panose="020B0503020204020204" pitchFamily="34" charset="-122"/>
              </a:rPr>
              <a:t>TEXT</a:t>
            </a:r>
            <a:endParaRPr lang="zh-HK" altLang="en-US" b="1" spc="300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34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41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77"/>
          <p:cNvGrpSpPr/>
          <p:nvPr/>
        </p:nvGrpSpPr>
        <p:grpSpPr>
          <a:xfrm>
            <a:off x="6501331" y="2027139"/>
            <a:ext cx="1000370" cy="690765"/>
            <a:chOff x="5174606" y="2435101"/>
            <a:chExt cx="1000370" cy="690765"/>
          </a:xfrm>
          <a:solidFill>
            <a:srgbClr val="FFFFFF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75"/>
          <p:cNvGrpSpPr/>
          <p:nvPr/>
        </p:nvGrpSpPr>
        <p:grpSpPr>
          <a:xfrm>
            <a:off x="2209329" y="1894715"/>
            <a:ext cx="1093895" cy="955612"/>
            <a:chOff x="882603" y="2302677"/>
            <a:chExt cx="1093895" cy="955612"/>
          </a:xfrm>
          <a:solidFill>
            <a:srgbClr val="FFFFFF"/>
          </a:solidFill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76"/>
          <p:cNvGrpSpPr/>
          <p:nvPr/>
        </p:nvGrpSpPr>
        <p:grpSpPr>
          <a:xfrm>
            <a:off x="4182091" y="1893155"/>
            <a:ext cx="1229112" cy="958731"/>
            <a:chOff x="2855366" y="2301118"/>
            <a:chExt cx="1229112" cy="958730"/>
          </a:xfrm>
          <a:solidFill>
            <a:srgbClr val="FFFFFF"/>
          </a:solidFill>
        </p:grpSpPr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855366" y="2531318"/>
              <a:ext cx="807015" cy="728530"/>
            </a:xfrm>
            <a:custGeom>
              <a:avLst/>
              <a:gdLst>
                <a:gd name="T0" fmla="*/ 129 w 908"/>
                <a:gd name="T1" fmla="*/ 646 h 819"/>
                <a:gd name="T2" fmla="*/ 86 w 908"/>
                <a:gd name="T3" fmla="*/ 646 h 819"/>
                <a:gd name="T4" fmla="*/ 0 w 908"/>
                <a:gd name="T5" fmla="*/ 560 h 819"/>
                <a:gd name="T6" fmla="*/ 0 w 908"/>
                <a:gd name="T7" fmla="*/ 87 h 819"/>
                <a:gd name="T8" fmla="*/ 87 w 908"/>
                <a:gd name="T9" fmla="*/ 0 h 819"/>
                <a:gd name="T10" fmla="*/ 822 w 908"/>
                <a:gd name="T11" fmla="*/ 0 h 819"/>
                <a:gd name="T12" fmla="*/ 908 w 908"/>
                <a:gd name="T13" fmla="*/ 90 h 819"/>
                <a:gd name="T14" fmla="*/ 908 w 908"/>
                <a:gd name="T15" fmla="*/ 470 h 819"/>
                <a:gd name="T16" fmla="*/ 908 w 908"/>
                <a:gd name="T17" fmla="*/ 557 h 819"/>
                <a:gd name="T18" fmla="*/ 818 w 908"/>
                <a:gd name="T19" fmla="*/ 646 h 819"/>
                <a:gd name="T20" fmla="*/ 338 w 908"/>
                <a:gd name="T21" fmla="*/ 646 h 819"/>
                <a:gd name="T22" fmla="*/ 313 w 908"/>
                <a:gd name="T23" fmla="*/ 656 h 819"/>
                <a:gd name="T24" fmla="*/ 166 w 908"/>
                <a:gd name="T25" fmla="*/ 804 h 819"/>
                <a:gd name="T26" fmla="*/ 156 w 908"/>
                <a:gd name="T27" fmla="*/ 813 h 819"/>
                <a:gd name="T28" fmla="*/ 139 w 908"/>
                <a:gd name="T29" fmla="*/ 817 h 819"/>
                <a:gd name="T30" fmla="*/ 130 w 908"/>
                <a:gd name="T31" fmla="*/ 802 h 819"/>
                <a:gd name="T32" fmla="*/ 129 w 908"/>
                <a:gd name="T33" fmla="*/ 770 h 819"/>
                <a:gd name="T34" fmla="*/ 129 w 908"/>
                <a:gd name="T35" fmla="*/ 64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237656" y="2301118"/>
              <a:ext cx="846822" cy="731909"/>
            </a:xfrm>
            <a:custGeom>
              <a:avLst/>
              <a:gdLst>
                <a:gd name="T0" fmla="*/ 824 w 953"/>
                <a:gd name="T1" fmla="*/ 647 h 823"/>
                <a:gd name="T2" fmla="*/ 824 w 953"/>
                <a:gd name="T3" fmla="*/ 785 h 823"/>
                <a:gd name="T4" fmla="*/ 814 w 953"/>
                <a:gd name="T5" fmla="*/ 817 h 823"/>
                <a:gd name="T6" fmla="*/ 785 w 953"/>
                <a:gd name="T7" fmla="*/ 802 h 823"/>
                <a:gd name="T8" fmla="*/ 638 w 953"/>
                <a:gd name="T9" fmla="*/ 656 h 823"/>
                <a:gd name="T10" fmla="*/ 618 w 953"/>
                <a:gd name="T11" fmla="*/ 647 h 823"/>
                <a:gd name="T12" fmla="*/ 542 w 953"/>
                <a:gd name="T13" fmla="*/ 647 h 823"/>
                <a:gd name="T14" fmla="*/ 542 w 953"/>
                <a:gd name="T15" fmla="*/ 630 h 823"/>
                <a:gd name="T16" fmla="*/ 542 w 953"/>
                <a:gd name="T17" fmla="*/ 351 h 823"/>
                <a:gd name="T18" fmla="*/ 385 w 953"/>
                <a:gd name="T19" fmla="*/ 194 h 823"/>
                <a:gd name="T20" fmla="*/ 20 w 953"/>
                <a:gd name="T21" fmla="*/ 194 h 823"/>
                <a:gd name="T22" fmla="*/ 4 w 953"/>
                <a:gd name="T23" fmla="*/ 194 h 823"/>
                <a:gd name="T24" fmla="*/ 5 w 953"/>
                <a:gd name="T25" fmla="*/ 71 h 823"/>
                <a:gd name="T26" fmla="*/ 93 w 953"/>
                <a:gd name="T27" fmla="*/ 0 h 823"/>
                <a:gd name="T28" fmla="*/ 393 w 953"/>
                <a:gd name="T29" fmla="*/ 0 h 823"/>
                <a:gd name="T30" fmla="*/ 857 w 953"/>
                <a:gd name="T31" fmla="*/ 0 h 823"/>
                <a:gd name="T32" fmla="*/ 953 w 953"/>
                <a:gd name="T33" fmla="*/ 97 h 823"/>
                <a:gd name="T34" fmla="*/ 953 w 953"/>
                <a:gd name="T35" fmla="*/ 552 h 823"/>
                <a:gd name="T36" fmla="*/ 859 w 953"/>
                <a:gd name="T37" fmla="*/ 647 h 823"/>
                <a:gd name="T38" fmla="*/ 824 w 953"/>
                <a:gd name="T39" fmla="*/ 647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78"/>
          <p:cNvGrpSpPr/>
          <p:nvPr/>
        </p:nvGrpSpPr>
        <p:grpSpPr>
          <a:xfrm>
            <a:off x="8694126" y="1874808"/>
            <a:ext cx="1001878" cy="994715"/>
            <a:chOff x="7367401" y="2282771"/>
            <a:chExt cx="1001878" cy="994714"/>
          </a:xfrm>
          <a:solidFill>
            <a:srgbClr val="FFFFFF"/>
          </a:solidFill>
        </p:grpSpPr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17318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726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572090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7715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844459" y="3532493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6" name="矩形 65"/>
          <p:cNvSpPr/>
          <p:nvPr/>
        </p:nvSpPr>
        <p:spPr>
          <a:xfrm>
            <a:off x="4022825" y="3532491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197955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294286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297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77"/>
          <p:cNvGrpSpPr/>
          <p:nvPr/>
        </p:nvGrpSpPr>
        <p:grpSpPr>
          <a:xfrm>
            <a:off x="6501331" y="2027139"/>
            <a:ext cx="1000370" cy="690765"/>
            <a:chOff x="5174606" y="2435101"/>
            <a:chExt cx="1000370" cy="690765"/>
          </a:xfrm>
          <a:solidFill>
            <a:srgbClr val="FFFFFF"/>
          </a:solidFill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21047" y="2435101"/>
              <a:ext cx="915744" cy="405584"/>
            </a:xfrm>
            <a:custGeom>
              <a:avLst/>
              <a:gdLst>
                <a:gd name="T0" fmla="*/ 1125 w 1125"/>
                <a:gd name="T1" fmla="*/ 2 h 498"/>
                <a:gd name="T2" fmla="*/ 1111 w 1125"/>
                <a:gd name="T3" fmla="*/ 19 h 498"/>
                <a:gd name="T4" fmla="*/ 588 w 1125"/>
                <a:gd name="T5" fmla="*/ 486 h 498"/>
                <a:gd name="T6" fmla="*/ 550 w 1125"/>
                <a:gd name="T7" fmla="*/ 484 h 498"/>
                <a:gd name="T8" fmla="*/ 82 w 1125"/>
                <a:gd name="T9" fmla="*/ 83 h 498"/>
                <a:gd name="T10" fmla="*/ 9 w 1125"/>
                <a:gd name="T11" fmla="*/ 20 h 498"/>
                <a:gd name="T12" fmla="*/ 0 w 1125"/>
                <a:gd name="T13" fmla="*/ 6 h 498"/>
                <a:gd name="T14" fmla="*/ 17 w 1125"/>
                <a:gd name="T15" fmla="*/ 0 h 498"/>
                <a:gd name="T16" fmla="*/ 572 w 1125"/>
                <a:gd name="T17" fmla="*/ 0 h 498"/>
                <a:gd name="T18" fmla="*/ 1081 w 1125"/>
                <a:gd name="T19" fmla="*/ 0 h 498"/>
                <a:gd name="T20" fmla="*/ 1125 w 1125"/>
                <a:gd name="T21" fmla="*/ 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5" h="498">
                  <a:moveTo>
                    <a:pt x="1125" y="2"/>
                  </a:moveTo>
                  <a:cubicBezTo>
                    <a:pt x="1119" y="10"/>
                    <a:pt x="1116" y="15"/>
                    <a:pt x="1111" y="19"/>
                  </a:cubicBezTo>
                  <a:cubicBezTo>
                    <a:pt x="937" y="175"/>
                    <a:pt x="762" y="330"/>
                    <a:pt x="588" y="486"/>
                  </a:cubicBezTo>
                  <a:cubicBezTo>
                    <a:pt x="574" y="498"/>
                    <a:pt x="566" y="497"/>
                    <a:pt x="550" y="484"/>
                  </a:cubicBezTo>
                  <a:cubicBezTo>
                    <a:pt x="394" y="350"/>
                    <a:pt x="238" y="217"/>
                    <a:pt x="82" y="83"/>
                  </a:cubicBezTo>
                  <a:cubicBezTo>
                    <a:pt x="58" y="62"/>
                    <a:pt x="33" y="42"/>
                    <a:pt x="9" y="20"/>
                  </a:cubicBezTo>
                  <a:cubicBezTo>
                    <a:pt x="5" y="17"/>
                    <a:pt x="3" y="11"/>
                    <a:pt x="0" y="6"/>
                  </a:cubicBezTo>
                  <a:cubicBezTo>
                    <a:pt x="6" y="4"/>
                    <a:pt x="11" y="0"/>
                    <a:pt x="17" y="0"/>
                  </a:cubicBezTo>
                  <a:cubicBezTo>
                    <a:pt x="202" y="0"/>
                    <a:pt x="387" y="0"/>
                    <a:pt x="572" y="0"/>
                  </a:cubicBezTo>
                  <a:cubicBezTo>
                    <a:pt x="742" y="0"/>
                    <a:pt x="912" y="0"/>
                    <a:pt x="1081" y="0"/>
                  </a:cubicBezTo>
                  <a:cubicBezTo>
                    <a:pt x="1095" y="0"/>
                    <a:pt x="1108" y="1"/>
                    <a:pt x="112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5216231" y="2790460"/>
              <a:ext cx="919873" cy="335406"/>
            </a:xfrm>
            <a:custGeom>
              <a:avLst/>
              <a:gdLst>
                <a:gd name="T0" fmla="*/ 730 w 1130"/>
                <a:gd name="T1" fmla="*/ 8 h 412"/>
                <a:gd name="T2" fmla="*/ 1130 w 1130"/>
                <a:gd name="T3" fmla="*/ 405 h 412"/>
                <a:gd name="T4" fmla="*/ 0 w 1130"/>
                <a:gd name="T5" fmla="*/ 406 h 412"/>
                <a:gd name="T6" fmla="*/ 409 w 1130"/>
                <a:gd name="T7" fmla="*/ 0 h 412"/>
                <a:gd name="T8" fmla="*/ 528 w 1130"/>
                <a:gd name="T9" fmla="*/ 102 h 412"/>
                <a:gd name="T10" fmla="*/ 558 w 1130"/>
                <a:gd name="T11" fmla="*/ 127 h 412"/>
                <a:gd name="T12" fmla="*/ 597 w 1130"/>
                <a:gd name="T13" fmla="*/ 127 h 412"/>
                <a:gd name="T14" fmla="*/ 730 w 1130"/>
                <a:gd name="T15" fmla="*/ 8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0" h="412">
                  <a:moveTo>
                    <a:pt x="730" y="8"/>
                  </a:moveTo>
                  <a:cubicBezTo>
                    <a:pt x="865" y="141"/>
                    <a:pt x="997" y="273"/>
                    <a:pt x="1130" y="405"/>
                  </a:cubicBezTo>
                  <a:cubicBezTo>
                    <a:pt x="1116" y="411"/>
                    <a:pt x="19" y="412"/>
                    <a:pt x="0" y="406"/>
                  </a:cubicBezTo>
                  <a:cubicBezTo>
                    <a:pt x="136" y="271"/>
                    <a:pt x="272" y="136"/>
                    <a:pt x="409" y="0"/>
                  </a:cubicBezTo>
                  <a:cubicBezTo>
                    <a:pt x="446" y="32"/>
                    <a:pt x="487" y="67"/>
                    <a:pt x="528" y="102"/>
                  </a:cubicBezTo>
                  <a:cubicBezTo>
                    <a:pt x="538" y="110"/>
                    <a:pt x="548" y="119"/>
                    <a:pt x="558" y="127"/>
                  </a:cubicBezTo>
                  <a:cubicBezTo>
                    <a:pt x="574" y="140"/>
                    <a:pt x="582" y="140"/>
                    <a:pt x="597" y="127"/>
                  </a:cubicBezTo>
                  <a:cubicBezTo>
                    <a:pt x="642" y="86"/>
                    <a:pt x="687" y="46"/>
                    <a:pt x="7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5174606" y="2473630"/>
              <a:ext cx="334718" cy="609923"/>
            </a:xfrm>
            <a:custGeom>
              <a:avLst/>
              <a:gdLst>
                <a:gd name="T0" fmla="*/ 6 w 411"/>
                <a:gd name="T1" fmla="*/ 749 h 749"/>
                <a:gd name="T2" fmla="*/ 7 w 411"/>
                <a:gd name="T3" fmla="*/ 0 h 749"/>
                <a:gd name="T4" fmla="*/ 411 w 411"/>
                <a:gd name="T5" fmla="*/ 347 h 749"/>
                <a:gd name="T6" fmla="*/ 6 w 411"/>
                <a:gd name="T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1" h="749">
                  <a:moveTo>
                    <a:pt x="6" y="749"/>
                  </a:moveTo>
                  <a:cubicBezTo>
                    <a:pt x="0" y="736"/>
                    <a:pt x="0" y="20"/>
                    <a:pt x="7" y="0"/>
                  </a:cubicBezTo>
                  <a:cubicBezTo>
                    <a:pt x="142" y="116"/>
                    <a:pt x="276" y="231"/>
                    <a:pt x="411" y="347"/>
                  </a:cubicBezTo>
                  <a:cubicBezTo>
                    <a:pt x="275" y="481"/>
                    <a:pt x="140" y="615"/>
                    <a:pt x="6" y="7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5849546" y="2474318"/>
              <a:ext cx="325430" cy="609235"/>
            </a:xfrm>
            <a:custGeom>
              <a:avLst/>
              <a:gdLst>
                <a:gd name="T0" fmla="*/ 0 w 400"/>
                <a:gd name="T1" fmla="*/ 353 h 748"/>
                <a:gd name="T2" fmla="*/ 397 w 400"/>
                <a:gd name="T3" fmla="*/ 0 h 748"/>
                <a:gd name="T4" fmla="*/ 400 w 400"/>
                <a:gd name="T5" fmla="*/ 22 h 748"/>
                <a:gd name="T6" fmla="*/ 400 w 400"/>
                <a:gd name="T7" fmla="*/ 728 h 748"/>
                <a:gd name="T8" fmla="*/ 397 w 400"/>
                <a:gd name="T9" fmla="*/ 748 h 748"/>
                <a:gd name="T10" fmla="*/ 0 w 400"/>
                <a:gd name="T11" fmla="*/ 35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748">
                  <a:moveTo>
                    <a:pt x="0" y="353"/>
                  </a:moveTo>
                  <a:cubicBezTo>
                    <a:pt x="132" y="236"/>
                    <a:pt x="263" y="119"/>
                    <a:pt x="397" y="0"/>
                  </a:cubicBezTo>
                  <a:cubicBezTo>
                    <a:pt x="398" y="9"/>
                    <a:pt x="400" y="15"/>
                    <a:pt x="400" y="22"/>
                  </a:cubicBezTo>
                  <a:cubicBezTo>
                    <a:pt x="400" y="257"/>
                    <a:pt x="400" y="492"/>
                    <a:pt x="400" y="728"/>
                  </a:cubicBezTo>
                  <a:cubicBezTo>
                    <a:pt x="400" y="735"/>
                    <a:pt x="398" y="742"/>
                    <a:pt x="397" y="748"/>
                  </a:cubicBezTo>
                  <a:cubicBezTo>
                    <a:pt x="265" y="617"/>
                    <a:pt x="133" y="486"/>
                    <a:pt x="0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75"/>
          <p:cNvGrpSpPr/>
          <p:nvPr/>
        </p:nvGrpSpPr>
        <p:grpSpPr>
          <a:xfrm>
            <a:off x="2209329" y="1894715"/>
            <a:ext cx="1093895" cy="955612"/>
            <a:chOff x="882603" y="2302677"/>
            <a:chExt cx="1093895" cy="955612"/>
          </a:xfrm>
          <a:solidFill>
            <a:srgbClr val="FFFFFF"/>
          </a:solidFill>
        </p:grpSpPr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882603" y="2302677"/>
              <a:ext cx="820672" cy="955612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1362082" y="2640858"/>
              <a:ext cx="386396" cy="443988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1667783" y="2400113"/>
              <a:ext cx="273223" cy="299340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1088524" y="2679029"/>
              <a:ext cx="408829" cy="66632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087855" y="2815306"/>
              <a:ext cx="344542" cy="673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82497" y="2945221"/>
              <a:ext cx="244427" cy="146657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1748478" y="2540408"/>
              <a:ext cx="228020" cy="273223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293107" y="2473776"/>
              <a:ext cx="204247" cy="66632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76"/>
          <p:cNvGrpSpPr/>
          <p:nvPr/>
        </p:nvGrpSpPr>
        <p:grpSpPr>
          <a:xfrm>
            <a:off x="4182091" y="1893155"/>
            <a:ext cx="1229112" cy="958731"/>
            <a:chOff x="2855366" y="2301118"/>
            <a:chExt cx="1229112" cy="958730"/>
          </a:xfrm>
          <a:solidFill>
            <a:srgbClr val="FFFFFF"/>
          </a:solidFill>
        </p:grpSpPr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855366" y="2531318"/>
              <a:ext cx="807015" cy="728530"/>
            </a:xfrm>
            <a:custGeom>
              <a:avLst/>
              <a:gdLst>
                <a:gd name="T0" fmla="*/ 129 w 908"/>
                <a:gd name="T1" fmla="*/ 646 h 819"/>
                <a:gd name="T2" fmla="*/ 86 w 908"/>
                <a:gd name="T3" fmla="*/ 646 h 819"/>
                <a:gd name="T4" fmla="*/ 0 w 908"/>
                <a:gd name="T5" fmla="*/ 560 h 819"/>
                <a:gd name="T6" fmla="*/ 0 w 908"/>
                <a:gd name="T7" fmla="*/ 87 h 819"/>
                <a:gd name="T8" fmla="*/ 87 w 908"/>
                <a:gd name="T9" fmla="*/ 0 h 819"/>
                <a:gd name="T10" fmla="*/ 822 w 908"/>
                <a:gd name="T11" fmla="*/ 0 h 819"/>
                <a:gd name="T12" fmla="*/ 908 w 908"/>
                <a:gd name="T13" fmla="*/ 90 h 819"/>
                <a:gd name="T14" fmla="*/ 908 w 908"/>
                <a:gd name="T15" fmla="*/ 470 h 819"/>
                <a:gd name="T16" fmla="*/ 908 w 908"/>
                <a:gd name="T17" fmla="*/ 557 h 819"/>
                <a:gd name="T18" fmla="*/ 818 w 908"/>
                <a:gd name="T19" fmla="*/ 646 h 819"/>
                <a:gd name="T20" fmla="*/ 338 w 908"/>
                <a:gd name="T21" fmla="*/ 646 h 819"/>
                <a:gd name="T22" fmla="*/ 313 w 908"/>
                <a:gd name="T23" fmla="*/ 656 h 819"/>
                <a:gd name="T24" fmla="*/ 166 w 908"/>
                <a:gd name="T25" fmla="*/ 804 h 819"/>
                <a:gd name="T26" fmla="*/ 156 w 908"/>
                <a:gd name="T27" fmla="*/ 813 h 819"/>
                <a:gd name="T28" fmla="*/ 139 w 908"/>
                <a:gd name="T29" fmla="*/ 817 h 819"/>
                <a:gd name="T30" fmla="*/ 130 w 908"/>
                <a:gd name="T31" fmla="*/ 802 h 819"/>
                <a:gd name="T32" fmla="*/ 129 w 908"/>
                <a:gd name="T33" fmla="*/ 770 h 819"/>
                <a:gd name="T34" fmla="*/ 129 w 908"/>
                <a:gd name="T35" fmla="*/ 64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819">
                  <a:moveTo>
                    <a:pt x="129" y="646"/>
                  </a:moveTo>
                  <a:cubicBezTo>
                    <a:pt x="114" y="646"/>
                    <a:pt x="100" y="646"/>
                    <a:pt x="86" y="646"/>
                  </a:cubicBezTo>
                  <a:cubicBezTo>
                    <a:pt x="38" y="646"/>
                    <a:pt x="0" y="608"/>
                    <a:pt x="0" y="560"/>
                  </a:cubicBezTo>
                  <a:cubicBezTo>
                    <a:pt x="0" y="402"/>
                    <a:pt x="0" y="245"/>
                    <a:pt x="0" y="87"/>
                  </a:cubicBezTo>
                  <a:cubicBezTo>
                    <a:pt x="0" y="38"/>
                    <a:pt x="38" y="0"/>
                    <a:pt x="87" y="0"/>
                  </a:cubicBezTo>
                  <a:cubicBezTo>
                    <a:pt x="332" y="0"/>
                    <a:pt x="577" y="0"/>
                    <a:pt x="822" y="0"/>
                  </a:cubicBezTo>
                  <a:cubicBezTo>
                    <a:pt x="872" y="0"/>
                    <a:pt x="908" y="38"/>
                    <a:pt x="908" y="90"/>
                  </a:cubicBezTo>
                  <a:cubicBezTo>
                    <a:pt x="908" y="217"/>
                    <a:pt x="908" y="343"/>
                    <a:pt x="908" y="470"/>
                  </a:cubicBezTo>
                  <a:cubicBezTo>
                    <a:pt x="908" y="499"/>
                    <a:pt x="908" y="528"/>
                    <a:pt x="908" y="557"/>
                  </a:cubicBezTo>
                  <a:cubicBezTo>
                    <a:pt x="908" y="609"/>
                    <a:pt x="871" y="646"/>
                    <a:pt x="818" y="646"/>
                  </a:cubicBezTo>
                  <a:cubicBezTo>
                    <a:pt x="658" y="646"/>
                    <a:pt x="498" y="646"/>
                    <a:pt x="338" y="646"/>
                  </a:cubicBezTo>
                  <a:cubicBezTo>
                    <a:pt x="328" y="646"/>
                    <a:pt x="321" y="649"/>
                    <a:pt x="313" y="656"/>
                  </a:cubicBezTo>
                  <a:cubicBezTo>
                    <a:pt x="265" y="706"/>
                    <a:pt x="215" y="755"/>
                    <a:pt x="166" y="804"/>
                  </a:cubicBezTo>
                  <a:cubicBezTo>
                    <a:pt x="163" y="807"/>
                    <a:pt x="160" y="811"/>
                    <a:pt x="156" y="813"/>
                  </a:cubicBezTo>
                  <a:cubicBezTo>
                    <a:pt x="151" y="815"/>
                    <a:pt x="143" y="819"/>
                    <a:pt x="139" y="817"/>
                  </a:cubicBezTo>
                  <a:cubicBezTo>
                    <a:pt x="134" y="815"/>
                    <a:pt x="131" y="807"/>
                    <a:pt x="130" y="802"/>
                  </a:cubicBezTo>
                  <a:cubicBezTo>
                    <a:pt x="129" y="791"/>
                    <a:pt x="130" y="781"/>
                    <a:pt x="129" y="770"/>
                  </a:cubicBezTo>
                  <a:cubicBezTo>
                    <a:pt x="129" y="730"/>
                    <a:pt x="129" y="689"/>
                    <a:pt x="129" y="6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237656" y="2301118"/>
              <a:ext cx="846822" cy="731909"/>
            </a:xfrm>
            <a:custGeom>
              <a:avLst/>
              <a:gdLst>
                <a:gd name="T0" fmla="*/ 824 w 953"/>
                <a:gd name="T1" fmla="*/ 647 h 823"/>
                <a:gd name="T2" fmla="*/ 824 w 953"/>
                <a:gd name="T3" fmla="*/ 785 h 823"/>
                <a:gd name="T4" fmla="*/ 814 w 953"/>
                <a:gd name="T5" fmla="*/ 817 h 823"/>
                <a:gd name="T6" fmla="*/ 785 w 953"/>
                <a:gd name="T7" fmla="*/ 802 h 823"/>
                <a:gd name="T8" fmla="*/ 638 w 953"/>
                <a:gd name="T9" fmla="*/ 656 h 823"/>
                <a:gd name="T10" fmla="*/ 618 w 953"/>
                <a:gd name="T11" fmla="*/ 647 h 823"/>
                <a:gd name="T12" fmla="*/ 542 w 953"/>
                <a:gd name="T13" fmla="*/ 647 h 823"/>
                <a:gd name="T14" fmla="*/ 542 w 953"/>
                <a:gd name="T15" fmla="*/ 630 h 823"/>
                <a:gd name="T16" fmla="*/ 542 w 953"/>
                <a:gd name="T17" fmla="*/ 351 h 823"/>
                <a:gd name="T18" fmla="*/ 385 w 953"/>
                <a:gd name="T19" fmla="*/ 194 h 823"/>
                <a:gd name="T20" fmla="*/ 20 w 953"/>
                <a:gd name="T21" fmla="*/ 194 h 823"/>
                <a:gd name="T22" fmla="*/ 4 w 953"/>
                <a:gd name="T23" fmla="*/ 194 h 823"/>
                <a:gd name="T24" fmla="*/ 5 w 953"/>
                <a:gd name="T25" fmla="*/ 71 h 823"/>
                <a:gd name="T26" fmla="*/ 93 w 953"/>
                <a:gd name="T27" fmla="*/ 0 h 823"/>
                <a:gd name="T28" fmla="*/ 393 w 953"/>
                <a:gd name="T29" fmla="*/ 0 h 823"/>
                <a:gd name="T30" fmla="*/ 857 w 953"/>
                <a:gd name="T31" fmla="*/ 0 h 823"/>
                <a:gd name="T32" fmla="*/ 953 w 953"/>
                <a:gd name="T33" fmla="*/ 97 h 823"/>
                <a:gd name="T34" fmla="*/ 953 w 953"/>
                <a:gd name="T35" fmla="*/ 552 h 823"/>
                <a:gd name="T36" fmla="*/ 859 w 953"/>
                <a:gd name="T37" fmla="*/ 647 h 823"/>
                <a:gd name="T38" fmla="*/ 824 w 953"/>
                <a:gd name="T39" fmla="*/ 647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3" h="823">
                  <a:moveTo>
                    <a:pt x="824" y="647"/>
                  </a:moveTo>
                  <a:cubicBezTo>
                    <a:pt x="824" y="694"/>
                    <a:pt x="824" y="740"/>
                    <a:pt x="824" y="785"/>
                  </a:cubicBezTo>
                  <a:cubicBezTo>
                    <a:pt x="823" y="796"/>
                    <a:pt x="828" y="811"/>
                    <a:pt x="814" y="817"/>
                  </a:cubicBezTo>
                  <a:cubicBezTo>
                    <a:pt x="801" y="823"/>
                    <a:pt x="793" y="810"/>
                    <a:pt x="785" y="802"/>
                  </a:cubicBezTo>
                  <a:cubicBezTo>
                    <a:pt x="736" y="753"/>
                    <a:pt x="687" y="704"/>
                    <a:pt x="638" y="656"/>
                  </a:cubicBezTo>
                  <a:cubicBezTo>
                    <a:pt x="633" y="651"/>
                    <a:pt x="625" y="648"/>
                    <a:pt x="618" y="647"/>
                  </a:cubicBezTo>
                  <a:cubicBezTo>
                    <a:pt x="593" y="646"/>
                    <a:pt x="569" y="647"/>
                    <a:pt x="542" y="647"/>
                  </a:cubicBezTo>
                  <a:cubicBezTo>
                    <a:pt x="542" y="641"/>
                    <a:pt x="542" y="636"/>
                    <a:pt x="542" y="630"/>
                  </a:cubicBezTo>
                  <a:cubicBezTo>
                    <a:pt x="542" y="537"/>
                    <a:pt x="542" y="444"/>
                    <a:pt x="542" y="351"/>
                  </a:cubicBezTo>
                  <a:cubicBezTo>
                    <a:pt x="542" y="258"/>
                    <a:pt x="478" y="194"/>
                    <a:pt x="385" y="194"/>
                  </a:cubicBezTo>
                  <a:cubicBezTo>
                    <a:pt x="263" y="194"/>
                    <a:pt x="142" y="194"/>
                    <a:pt x="20" y="194"/>
                  </a:cubicBezTo>
                  <a:cubicBezTo>
                    <a:pt x="15" y="194"/>
                    <a:pt x="9" y="194"/>
                    <a:pt x="4" y="194"/>
                  </a:cubicBezTo>
                  <a:cubicBezTo>
                    <a:pt x="4" y="152"/>
                    <a:pt x="0" y="111"/>
                    <a:pt x="5" y="71"/>
                  </a:cubicBezTo>
                  <a:cubicBezTo>
                    <a:pt x="9" y="27"/>
                    <a:pt x="47" y="0"/>
                    <a:pt x="93" y="0"/>
                  </a:cubicBezTo>
                  <a:cubicBezTo>
                    <a:pt x="193" y="0"/>
                    <a:pt x="293" y="0"/>
                    <a:pt x="393" y="0"/>
                  </a:cubicBezTo>
                  <a:cubicBezTo>
                    <a:pt x="548" y="0"/>
                    <a:pt x="702" y="0"/>
                    <a:pt x="857" y="0"/>
                  </a:cubicBezTo>
                  <a:cubicBezTo>
                    <a:pt x="918" y="0"/>
                    <a:pt x="953" y="35"/>
                    <a:pt x="953" y="97"/>
                  </a:cubicBezTo>
                  <a:cubicBezTo>
                    <a:pt x="953" y="249"/>
                    <a:pt x="953" y="401"/>
                    <a:pt x="953" y="552"/>
                  </a:cubicBezTo>
                  <a:cubicBezTo>
                    <a:pt x="953" y="611"/>
                    <a:pt x="917" y="647"/>
                    <a:pt x="859" y="647"/>
                  </a:cubicBezTo>
                  <a:cubicBezTo>
                    <a:pt x="848" y="647"/>
                    <a:pt x="837" y="647"/>
                    <a:pt x="824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78"/>
          <p:cNvGrpSpPr/>
          <p:nvPr/>
        </p:nvGrpSpPr>
        <p:grpSpPr>
          <a:xfrm>
            <a:off x="8694126" y="1874808"/>
            <a:ext cx="1001878" cy="994715"/>
            <a:chOff x="7367401" y="2282771"/>
            <a:chExt cx="1001878" cy="994714"/>
          </a:xfrm>
          <a:solidFill>
            <a:srgbClr val="FFFFFF"/>
          </a:solidFill>
        </p:grpSpPr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7634210" y="2488996"/>
              <a:ext cx="473930" cy="596888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7367401" y="2493174"/>
              <a:ext cx="439907" cy="697464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8168724" y="2543313"/>
              <a:ext cx="200555" cy="558090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7913256" y="2835191"/>
              <a:ext cx="280239" cy="378725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715387" y="2282771"/>
              <a:ext cx="396036" cy="180857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7747321" y="2435276"/>
              <a:ext cx="400214" cy="282627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8"/>
            <p:cNvSpPr>
              <a:spLocks/>
            </p:cNvSpPr>
            <p:nvPr/>
          </p:nvSpPr>
          <p:spPr bwMode="auto">
            <a:xfrm>
              <a:off x="7655400" y="3171537"/>
              <a:ext cx="366490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9"/>
            <p:cNvSpPr>
              <a:spLocks/>
            </p:cNvSpPr>
            <p:nvPr/>
          </p:nvSpPr>
          <p:spPr bwMode="auto">
            <a:xfrm>
              <a:off x="7501701" y="2298887"/>
              <a:ext cx="251887" cy="145044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8104559" y="2355591"/>
              <a:ext cx="204733" cy="234577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1"/>
            <p:cNvSpPr>
              <a:spLocks/>
            </p:cNvSpPr>
            <p:nvPr/>
          </p:nvSpPr>
          <p:spPr bwMode="auto">
            <a:xfrm>
              <a:off x="7407094" y="2470791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217318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726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572090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771539" y="2924237"/>
            <a:ext cx="1106526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T</a:t>
            </a:r>
            <a:r>
              <a:rPr lang="en-US" altLang="zh-CN" b="1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EXT</a:t>
            </a:r>
            <a:endParaRPr lang="zh-HK" altLang="en-US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844459" y="3532493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6" name="矩形 65"/>
          <p:cNvSpPr/>
          <p:nvPr/>
        </p:nvSpPr>
        <p:spPr>
          <a:xfrm>
            <a:off x="4022825" y="3532491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197955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294286" y="3532490"/>
            <a:ext cx="1956632" cy="152349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ea typeface="微软雅黑"/>
              </a:rPr>
              <a:t>倍字间距。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24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385753" y="2724065"/>
            <a:ext cx="2044873" cy="20448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2855968" y="3105834"/>
            <a:ext cx="1361803" cy="1281345"/>
            <a:chOff x="3333" y="1044"/>
            <a:chExt cx="3267" cy="2854"/>
          </a:xfrm>
          <a:solidFill>
            <a:schemeClr val="bg1"/>
          </a:solidFill>
        </p:grpSpPr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3333" y="1044"/>
              <a:ext cx="2451" cy="2854"/>
            </a:xfrm>
            <a:custGeom>
              <a:avLst/>
              <a:gdLst>
                <a:gd name="T0" fmla="*/ 908 w 1036"/>
                <a:gd name="T1" fmla="*/ 372 h 1206"/>
                <a:gd name="T2" fmla="*/ 908 w 1036"/>
                <a:gd name="T3" fmla="*/ 296 h 1206"/>
                <a:gd name="T4" fmla="*/ 908 w 1036"/>
                <a:gd name="T5" fmla="*/ 152 h 1206"/>
                <a:gd name="T6" fmla="*/ 883 w 1036"/>
                <a:gd name="T7" fmla="*/ 128 h 1206"/>
                <a:gd name="T8" fmla="*/ 405 w 1036"/>
                <a:gd name="T9" fmla="*/ 128 h 1206"/>
                <a:gd name="T10" fmla="*/ 387 w 1036"/>
                <a:gd name="T11" fmla="*/ 128 h 1206"/>
                <a:gd name="T12" fmla="*/ 387 w 1036"/>
                <a:gd name="T13" fmla="*/ 150 h 1206"/>
                <a:gd name="T14" fmla="*/ 387 w 1036"/>
                <a:gd name="T15" fmla="*/ 296 h 1206"/>
                <a:gd name="T16" fmla="*/ 295 w 1036"/>
                <a:gd name="T17" fmla="*/ 386 h 1206"/>
                <a:gd name="T18" fmla="*/ 145 w 1036"/>
                <a:gd name="T19" fmla="*/ 386 h 1206"/>
                <a:gd name="T20" fmla="*/ 128 w 1036"/>
                <a:gd name="T21" fmla="*/ 386 h 1206"/>
                <a:gd name="T22" fmla="*/ 128 w 1036"/>
                <a:gd name="T23" fmla="*/ 404 h 1206"/>
                <a:gd name="T24" fmla="*/ 128 w 1036"/>
                <a:gd name="T25" fmla="*/ 1052 h 1206"/>
                <a:gd name="T26" fmla="*/ 153 w 1036"/>
                <a:gd name="T27" fmla="*/ 1078 h 1206"/>
                <a:gd name="T28" fmla="*/ 882 w 1036"/>
                <a:gd name="T29" fmla="*/ 1078 h 1206"/>
                <a:gd name="T30" fmla="*/ 908 w 1036"/>
                <a:gd name="T31" fmla="*/ 1052 h 1206"/>
                <a:gd name="T32" fmla="*/ 908 w 1036"/>
                <a:gd name="T33" fmla="*/ 869 h 1206"/>
                <a:gd name="T34" fmla="*/ 914 w 1036"/>
                <a:gd name="T35" fmla="*/ 851 h 1206"/>
                <a:gd name="T36" fmla="*/ 1028 w 1036"/>
                <a:gd name="T37" fmla="*/ 729 h 1206"/>
                <a:gd name="T38" fmla="*/ 1035 w 1036"/>
                <a:gd name="T39" fmla="*/ 724 h 1206"/>
                <a:gd name="T40" fmla="*/ 1036 w 1036"/>
                <a:gd name="T41" fmla="*/ 738 h 1206"/>
                <a:gd name="T42" fmla="*/ 1036 w 1036"/>
                <a:gd name="T43" fmla="*/ 1069 h 1206"/>
                <a:gd name="T44" fmla="*/ 899 w 1036"/>
                <a:gd name="T45" fmla="*/ 1206 h 1206"/>
                <a:gd name="T46" fmla="*/ 133 w 1036"/>
                <a:gd name="T47" fmla="*/ 1206 h 1206"/>
                <a:gd name="T48" fmla="*/ 0 w 1036"/>
                <a:gd name="T49" fmla="*/ 1073 h 1206"/>
                <a:gd name="T50" fmla="*/ 0 w 1036"/>
                <a:gd name="T51" fmla="*/ 316 h 1206"/>
                <a:gd name="T52" fmla="*/ 19 w 1036"/>
                <a:gd name="T53" fmla="*/ 267 h 1206"/>
                <a:gd name="T54" fmla="*/ 265 w 1036"/>
                <a:gd name="T55" fmla="*/ 27 h 1206"/>
                <a:gd name="T56" fmla="*/ 331 w 1036"/>
                <a:gd name="T57" fmla="*/ 0 h 1206"/>
                <a:gd name="T58" fmla="*/ 902 w 1036"/>
                <a:gd name="T59" fmla="*/ 0 h 1206"/>
                <a:gd name="T60" fmla="*/ 1036 w 1036"/>
                <a:gd name="T61" fmla="*/ 129 h 1206"/>
                <a:gd name="T62" fmla="*/ 1035 w 1036"/>
                <a:gd name="T63" fmla="*/ 206 h 1206"/>
                <a:gd name="T64" fmla="*/ 1028 w 1036"/>
                <a:gd name="T65" fmla="*/ 224 h 1206"/>
                <a:gd name="T66" fmla="*/ 942 w 1036"/>
                <a:gd name="T67" fmla="*/ 328 h 1206"/>
                <a:gd name="T68" fmla="*/ 921 w 1036"/>
                <a:gd name="T69" fmla="*/ 358 h 1206"/>
                <a:gd name="T70" fmla="*/ 908 w 1036"/>
                <a:gd name="T71" fmla="*/ 372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36" h="1206">
                  <a:moveTo>
                    <a:pt x="908" y="372"/>
                  </a:moveTo>
                  <a:cubicBezTo>
                    <a:pt x="908" y="344"/>
                    <a:pt x="908" y="320"/>
                    <a:pt x="908" y="296"/>
                  </a:cubicBezTo>
                  <a:cubicBezTo>
                    <a:pt x="908" y="248"/>
                    <a:pt x="908" y="200"/>
                    <a:pt x="908" y="152"/>
                  </a:cubicBezTo>
                  <a:cubicBezTo>
                    <a:pt x="908" y="131"/>
                    <a:pt x="905" y="128"/>
                    <a:pt x="883" y="128"/>
                  </a:cubicBezTo>
                  <a:cubicBezTo>
                    <a:pt x="724" y="128"/>
                    <a:pt x="565" y="128"/>
                    <a:pt x="405" y="128"/>
                  </a:cubicBezTo>
                  <a:cubicBezTo>
                    <a:pt x="400" y="128"/>
                    <a:pt x="394" y="128"/>
                    <a:pt x="387" y="128"/>
                  </a:cubicBezTo>
                  <a:cubicBezTo>
                    <a:pt x="387" y="137"/>
                    <a:pt x="387" y="144"/>
                    <a:pt x="387" y="150"/>
                  </a:cubicBezTo>
                  <a:cubicBezTo>
                    <a:pt x="387" y="199"/>
                    <a:pt x="387" y="247"/>
                    <a:pt x="387" y="296"/>
                  </a:cubicBezTo>
                  <a:cubicBezTo>
                    <a:pt x="386" y="352"/>
                    <a:pt x="351" y="386"/>
                    <a:pt x="295" y="386"/>
                  </a:cubicBezTo>
                  <a:cubicBezTo>
                    <a:pt x="245" y="386"/>
                    <a:pt x="195" y="386"/>
                    <a:pt x="145" y="386"/>
                  </a:cubicBezTo>
                  <a:cubicBezTo>
                    <a:pt x="140" y="386"/>
                    <a:pt x="135" y="386"/>
                    <a:pt x="128" y="386"/>
                  </a:cubicBezTo>
                  <a:cubicBezTo>
                    <a:pt x="128" y="394"/>
                    <a:pt x="128" y="399"/>
                    <a:pt x="128" y="404"/>
                  </a:cubicBezTo>
                  <a:cubicBezTo>
                    <a:pt x="128" y="620"/>
                    <a:pt x="128" y="836"/>
                    <a:pt x="128" y="1052"/>
                  </a:cubicBezTo>
                  <a:cubicBezTo>
                    <a:pt x="128" y="1076"/>
                    <a:pt x="130" y="1078"/>
                    <a:pt x="153" y="1078"/>
                  </a:cubicBezTo>
                  <a:cubicBezTo>
                    <a:pt x="396" y="1078"/>
                    <a:pt x="639" y="1078"/>
                    <a:pt x="882" y="1078"/>
                  </a:cubicBezTo>
                  <a:cubicBezTo>
                    <a:pt x="906" y="1078"/>
                    <a:pt x="908" y="1076"/>
                    <a:pt x="908" y="1052"/>
                  </a:cubicBezTo>
                  <a:cubicBezTo>
                    <a:pt x="908" y="991"/>
                    <a:pt x="908" y="930"/>
                    <a:pt x="908" y="869"/>
                  </a:cubicBezTo>
                  <a:cubicBezTo>
                    <a:pt x="908" y="863"/>
                    <a:pt x="910" y="855"/>
                    <a:pt x="914" y="851"/>
                  </a:cubicBezTo>
                  <a:cubicBezTo>
                    <a:pt x="952" y="810"/>
                    <a:pt x="990" y="770"/>
                    <a:pt x="1028" y="729"/>
                  </a:cubicBezTo>
                  <a:cubicBezTo>
                    <a:pt x="1030" y="728"/>
                    <a:pt x="1031" y="727"/>
                    <a:pt x="1035" y="724"/>
                  </a:cubicBezTo>
                  <a:cubicBezTo>
                    <a:pt x="1035" y="730"/>
                    <a:pt x="1036" y="734"/>
                    <a:pt x="1036" y="738"/>
                  </a:cubicBezTo>
                  <a:cubicBezTo>
                    <a:pt x="1036" y="849"/>
                    <a:pt x="1036" y="959"/>
                    <a:pt x="1036" y="1069"/>
                  </a:cubicBezTo>
                  <a:cubicBezTo>
                    <a:pt x="1035" y="1151"/>
                    <a:pt x="981" y="1206"/>
                    <a:pt x="899" y="1206"/>
                  </a:cubicBezTo>
                  <a:cubicBezTo>
                    <a:pt x="643" y="1206"/>
                    <a:pt x="388" y="1206"/>
                    <a:pt x="133" y="1206"/>
                  </a:cubicBezTo>
                  <a:cubicBezTo>
                    <a:pt x="56" y="1206"/>
                    <a:pt x="0" y="1150"/>
                    <a:pt x="0" y="1073"/>
                  </a:cubicBezTo>
                  <a:cubicBezTo>
                    <a:pt x="0" y="821"/>
                    <a:pt x="0" y="568"/>
                    <a:pt x="0" y="316"/>
                  </a:cubicBezTo>
                  <a:cubicBezTo>
                    <a:pt x="0" y="297"/>
                    <a:pt x="6" y="281"/>
                    <a:pt x="19" y="267"/>
                  </a:cubicBezTo>
                  <a:cubicBezTo>
                    <a:pt x="101" y="187"/>
                    <a:pt x="183" y="107"/>
                    <a:pt x="265" y="27"/>
                  </a:cubicBezTo>
                  <a:cubicBezTo>
                    <a:pt x="283" y="9"/>
                    <a:pt x="305" y="0"/>
                    <a:pt x="331" y="0"/>
                  </a:cubicBezTo>
                  <a:cubicBezTo>
                    <a:pt x="521" y="0"/>
                    <a:pt x="712" y="0"/>
                    <a:pt x="902" y="0"/>
                  </a:cubicBezTo>
                  <a:cubicBezTo>
                    <a:pt x="978" y="1"/>
                    <a:pt x="1033" y="53"/>
                    <a:pt x="1036" y="129"/>
                  </a:cubicBezTo>
                  <a:cubicBezTo>
                    <a:pt x="1036" y="155"/>
                    <a:pt x="1036" y="180"/>
                    <a:pt x="1035" y="206"/>
                  </a:cubicBezTo>
                  <a:cubicBezTo>
                    <a:pt x="1035" y="212"/>
                    <a:pt x="1032" y="219"/>
                    <a:pt x="1028" y="224"/>
                  </a:cubicBezTo>
                  <a:cubicBezTo>
                    <a:pt x="999" y="259"/>
                    <a:pt x="970" y="293"/>
                    <a:pt x="942" y="328"/>
                  </a:cubicBezTo>
                  <a:cubicBezTo>
                    <a:pt x="934" y="337"/>
                    <a:pt x="928" y="348"/>
                    <a:pt x="921" y="358"/>
                  </a:cubicBezTo>
                  <a:cubicBezTo>
                    <a:pt x="918" y="362"/>
                    <a:pt x="914" y="365"/>
                    <a:pt x="90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5"/>
            <p:cNvSpPr>
              <a:spLocks/>
            </p:cNvSpPr>
            <p:nvPr/>
          </p:nvSpPr>
          <p:spPr bwMode="auto">
            <a:xfrm>
              <a:off x="4765" y="2054"/>
              <a:ext cx="1154" cy="1326"/>
            </a:xfrm>
            <a:custGeom>
              <a:avLst/>
              <a:gdLst>
                <a:gd name="T0" fmla="*/ 351 w 488"/>
                <a:gd name="T1" fmla="*/ 0 h 560"/>
                <a:gd name="T2" fmla="*/ 488 w 488"/>
                <a:gd name="T3" fmla="*/ 114 h 560"/>
                <a:gd name="T4" fmla="*/ 431 w 488"/>
                <a:gd name="T5" fmla="*/ 180 h 560"/>
                <a:gd name="T6" fmla="*/ 127 w 488"/>
                <a:gd name="T7" fmla="*/ 490 h 560"/>
                <a:gd name="T8" fmla="*/ 39 w 488"/>
                <a:gd name="T9" fmla="*/ 554 h 560"/>
                <a:gd name="T10" fmla="*/ 5 w 488"/>
                <a:gd name="T11" fmla="*/ 560 h 560"/>
                <a:gd name="T12" fmla="*/ 4 w 488"/>
                <a:gd name="T13" fmla="*/ 526 h 560"/>
                <a:gd name="T14" fmla="*/ 64 w 488"/>
                <a:gd name="T15" fmla="*/ 404 h 560"/>
                <a:gd name="T16" fmla="*/ 347 w 488"/>
                <a:gd name="T17" fmla="*/ 7 h 560"/>
                <a:gd name="T18" fmla="*/ 351 w 488"/>
                <a:gd name="T1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560">
                  <a:moveTo>
                    <a:pt x="351" y="0"/>
                  </a:moveTo>
                  <a:cubicBezTo>
                    <a:pt x="398" y="39"/>
                    <a:pt x="443" y="76"/>
                    <a:pt x="488" y="114"/>
                  </a:cubicBezTo>
                  <a:cubicBezTo>
                    <a:pt x="469" y="137"/>
                    <a:pt x="450" y="159"/>
                    <a:pt x="431" y="180"/>
                  </a:cubicBezTo>
                  <a:cubicBezTo>
                    <a:pt x="336" y="289"/>
                    <a:pt x="238" y="396"/>
                    <a:pt x="127" y="490"/>
                  </a:cubicBezTo>
                  <a:cubicBezTo>
                    <a:pt x="100" y="514"/>
                    <a:pt x="69" y="534"/>
                    <a:pt x="39" y="554"/>
                  </a:cubicBezTo>
                  <a:cubicBezTo>
                    <a:pt x="30" y="560"/>
                    <a:pt x="17" y="558"/>
                    <a:pt x="5" y="560"/>
                  </a:cubicBezTo>
                  <a:cubicBezTo>
                    <a:pt x="5" y="549"/>
                    <a:pt x="0" y="536"/>
                    <a:pt x="4" y="526"/>
                  </a:cubicBezTo>
                  <a:cubicBezTo>
                    <a:pt x="23" y="485"/>
                    <a:pt x="41" y="443"/>
                    <a:pt x="64" y="404"/>
                  </a:cubicBezTo>
                  <a:cubicBezTo>
                    <a:pt x="147" y="264"/>
                    <a:pt x="245" y="134"/>
                    <a:pt x="347" y="7"/>
                  </a:cubicBezTo>
                  <a:cubicBezTo>
                    <a:pt x="348" y="5"/>
                    <a:pt x="349" y="3"/>
                    <a:pt x="3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5678" y="1335"/>
              <a:ext cx="816" cy="894"/>
            </a:xfrm>
            <a:custGeom>
              <a:avLst/>
              <a:gdLst>
                <a:gd name="T0" fmla="*/ 139 w 345"/>
                <a:gd name="T1" fmla="*/ 378 h 378"/>
                <a:gd name="T2" fmla="*/ 0 w 345"/>
                <a:gd name="T3" fmla="*/ 264 h 378"/>
                <a:gd name="T4" fmla="*/ 19 w 345"/>
                <a:gd name="T5" fmla="*/ 240 h 378"/>
                <a:gd name="T6" fmla="*/ 183 w 345"/>
                <a:gd name="T7" fmla="*/ 54 h 378"/>
                <a:gd name="T8" fmla="*/ 231 w 345"/>
                <a:gd name="T9" fmla="*/ 17 h 378"/>
                <a:gd name="T10" fmla="*/ 308 w 345"/>
                <a:gd name="T11" fmla="*/ 26 h 378"/>
                <a:gd name="T12" fmla="*/ 334 w 345"/>
                <a:gd name="T13" fmla="*/ 103 h 378"/>
                <a:gd name="T14" fmla="*/ 312 w 345"/>
                <a:gd name="T15" fmla="*/ 150 h 378"/>
                <a:gd name="T16" fmla="*/ 139 w 34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378">
                  <a:moveTo>
                    <a:pt x="139" y="378"/>
                  </a:moveTo>
                  <a:cubicBezTo>
                    <a:pt x="90" y="338"/>
                    <a:pt x="46" y="301"/>
                    <a:pt x="0" y="264"/>
                  </a:cubicBezTo>
                  <a:cubicBezTo>
                    <a:pt x="7" y="255"/>
                    <a:pt x="13" y="247"/>
                    <a:pt x="19" y="240"/>
                  </a:cubicBezTo>
                  <a:cubicBezTo>
                    <a:pt x="74" y="178"/>
                    <a:pt x="128" y="115"/>
                    <a:pt x="183" y="54"/>
                  </a:cubicBezTo>
                  <a:cubicBezTo>
                    <a:pt x="196" y="39"/>
                    <a:pt x="214" y="27"/>
                    <a:pt x="231" y="17"/>
                  </a:cubicBezTo>
                  <a:cubicBezTo>
                    <a:pt x="259" y="0"/>
                    <a:pt x="280" y="4"/>
                    <a:pt x="308" y="26"/>
                  </a:cubicBezTo>
                  <a:cubicBezTo>
                    <a:pt x="336" y="50"/>
                    <a:pt x="345" y="73"/>
                    <a:pt x="334" y="103"/>
                  </a:cubicBezTo>
                  <a:cubicBezTo>
                    <a:pt x="328" y="119"/>
                    <a:pt x="322" y="136"/>
                    <a:pt x="312" y="150"/>
                  </a:cubicBezTo>
                  <a:cubicBezTo>
                    <a:pt x="255" y="226"/>
                    <a:pt x="197" y="301"/>
                    <a:pt x="139" y="3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3948" y="2168"/>
              <a:ext cx="1221" cy="199"/>
            </a:xfrm>
            <a:custGeom>
              <a:avLst/>
              <a:gdLst>
                <a:gd name="T0" fmla="*/ 257 w 516"/>
                <a:gd name="T1" fmla="*/ 0 h 84"/>
                <a:gd name="T2" fmla="*/ 496 w 516"/>
                <a:gd name="T3" fmla="*/ 0 h 84"/>
                <a:gd name="T4" fmla="*/ 516 w 516"/>
                <a:gd name="T5" fmla="*/ 19 h 84"/>
                <a:gd name="T6" fmla="*/ 516 w 516"/>
                <a:gd name="T7" fmla="*/ 49 h 84"/>
                <a:gd name="T8" fmla="*/ 481 w 516"/>
                <a:gd name="T9" fmla="*/ 84 h 84"/>
                <a:gd name="T10" fmla="*/ 23 w 516"/>
                <a:gd name="T11" fmla="*/ 84 h 84"/>
                <a:gd name="T12" fmla="*/ 0 w 516"/>
                <a:gd name="T13" fmla="*/ 61 h 84"/>
                <a:gd name="T14" fmla="*/ 0 w 516"/>
                <a:gd name="T15" fmla="*/ 22 h 84"/>
                <a:gd name="T16" fmla="*/ 22 w 516"/>
                <a:gd name="T17" fmla="*/ 0 h 84"/>
                <a:gd name="T18" fmla="*/ 257 w 516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84">
                  <a:moveTo>
                    <a:pt x="257" y="0"/>
                  </a:moveTo>
                  <a:cubicBezTo>
                    <a:pt x="337" y="0"/>
                    <a:pt x="416" y="0"/>
                    <a:pt x="496" y="0"/>
                  </a:cubicBezTo>
                  <a:cubicBezTo>
                    <a:pt x="515" y="0"/>
                    <a:pt x="516" y="1"/>
                    <a:pt x="516" y="19"/>
                  </a:cubicBezTo>
                  <a:cubicBezTo>
                    <a:pt x="516" y="29"/>
                    <a:pt x="516" y="39"/>
                    <a:pt x="516" y="49"/>
                  </a:cubicBezTo>
                  <a:cubicBezTo>
                    <a:pt x="516" y="71"/>
                    <a:pt x="503" y="84"/>
                    <a:pt x="481" y="84"/>
                  </a:cubicBezTo>
                  <a:cubicBezTo>
                    <a:pt x="329" y="84"/>
                    <a:pt x="176" y="84"/>
                    <a:pt x="23" y="84"/>
                  </a:cubicBezTo>
                  <a:cubicBezTo>
                    <a:pt x="0" y="84"/>
                    <a:pt x="0" y="83"/>
                    <a:pt x="0" y="61"/>
                  </a:cubicBezTo>
                  <a:cubicBezTo>
                    <a:pt x="0" y="48"/>
                    <a:pt x="0" y="35"/>
                    <a:pt x="0" y="22"/>
                  </a:cubicBezTo>
                  <a:cubicBezTo>
                    <a:pt x="0" y="0"/>
                    <a:pt x="0" y="0"/>
                    <a:pt x="22" y="0"/>
                  </a:cubicBezTo>
                  <a:cubicBezTo>
                    <a:pt x="100" y="0"/>
                    <a:pt x="179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3946" y="2575"/>
              <a:ext cx="1029" cy="201"/>
            </a:xfrm>
            <a:custGeom>
              <a:avLst/>
              <a:gdLst>
                <a:gd name="T0" fmla="*/ 435 w 435"/>
                <a:gd name="T1" fmla="*/ 0 h 85"/>
                <a:gd name="T2" fmla="*/ 382 w 435"/>
                <a:gd name="T3" fmla="*/ 80 h 85"/>
                <a:gd name="T4" fmla="*/ 371 w 435"/>
                <a:gd name="T5" fmla="*/ 84 h 85"/>
                <a:gd name="T6" fmla="*/ 15 w 435"/>
                <a:gd name="T7" fmla="*/ 85 h 85"/>
                <a:gd name="T8" fmla="*/ 1 w 435"/>
                <a:gd name="T9" fmla="*/ 69 h 85"/>
                <a:gd name="T10" fmla="*/ 0 w 435"/>
                <a:gd name="T11" fmla="*/ 18 h 85"/>
                <a:gd name="T12" fmla="*/ 19 w 435"/>
                <a:gd name="T13" fmla="*/ 0 h 85"/>
                <a:gd name="T14" fmla="*/ 190 w 435"/>
                <a:gd name="T15" fmla="*/ 0 h 85"/>
                <a:gd name="T16" fmla="*/ 415 w 435"/>
                <a:gd name="T17" fmla="*/ 0 h 85"/>
                <a:gd name="T18" fmla="*/ 435 w 43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5">
                  <a:moveTo>
                    <a:pt x="435" y="0"/>
                  </a:moveTo>
                  <a:cubicBezTo>
                    <a:pt x="417" y="29"/>
                    <a:pt x="400" y="55"/>
                    <a:pt x="382" y="80"/>
                  </a:cubicBezTo>
                  <a:cubicBezTo>
                    <a:pt x="380" y="83"/>
                    <a:pt x="375" y="84"/>
                    <a:pt x="371" y="84"/>
                  </a:cubicBezTo>
                  <a:cubicBezTo>
                    <a:pt x="252" y="85"/>
                    <a:pt x="134" y="84"/>
                    <a:pt x="15" y="85"/>
                  </a:cubicBezTo>
                  <a:cubicBezTo>
                    <a:pt x="4" y="85"/>
                    <a:pt x="0" y="80"/>
                    <a:pt x="1" y="69"/>
                  </a:cubicBezTo>
                  <a:cubicBezTo>
                    <a:pt x="1" y="52"/>
                    <a:pt x="1" y="35"/>
                    <a:pt x="0" y="18"/>
                  </a:cubicBezTo>
                  <a:cubicBezTo>
                    <a:pt x="0" y="4"/>
                    <a:pt x="6" y="0"/>
                    <a:pt x="19" y="0"/>
                  </a:cubicBezTo>
                  <a:cubicBezTo>
                    <a:pt x="76" y="0"/>
                    <a:pt x="133" y="0"/>
                    <a:pt x="190" y="0"/>
                  </a:cubicBezTo>
                  <a:cubicBezTo>
                    <a:pt x="265" y="0"/>
                    <a:pt x="340" y="0"/>
                    <a:pt x="415" y="0"/>
                  </a:cubicBezTo>
                  <a:cubicBezTo>
                    <a:pt x="421" y="0"/>
                    <a:pt x="426" y="0"/>
                    <a:pt x="4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3930" y="2963"/>
              <a:ext cx="730" cy="438"/>
            </a:xfrm>
            <a:custGeom>
              <a:avLst/>
              <a:gdLst>
                <a:gd name="T0" fmla="*/ 286 w 309"/>
                <a:gd name="T1" fmla="*/ 148 h 185"/>
                <a:gd name="T2" fmla="*/ 283 w 309"/>
                <a:gd name="T3" fmla="*/ 148 h 185"/>
                <a:gd name="T4" fmla="*/ 234 w 309"/>
                <a:gd name="T5" fmla="*/ 153 h 185"/>
                <a:gd name="T6" fmla="*/ 214 w 309"/>
                <a:gd name="T7" fmla="*/ 169 h 185"/>
                <a:gd name="T8" fmla="*/ 156 w 309"/>
                <a:gd name="T9" fmla="*/ 164 h 185"/>
                <a:gd name="T10" fmla="*/ 105 w 309"/>
                <a:gd name="T11" fmla="*/ 110 h 185"/>
                <a:gd name="T12" fmla="*/ 80 w 309"/>
                <a:gd name="T13" fmla="*/ 157 h 185"/>
                <a:gd name="T14" fmla="*/ 38 w 309"/>
                <a:gd name="T15" fmla="*/ 178 h 185"/>
                <a:gd name="T16" fmla="*/ 11 w 309"/>
                <a:gd name="T17" fmla="*/ 126 h 185"/>
                <a:gd name="T18" fmla="*/ 64 w 309"/>
                <a:gd name="T19" fmla="*/ 24 h 185"/>
                <a:gd name="T20" fmla="*/ 126 w 309"/>
                <a:gd name="T21" fmla="*/ 21 h 185"/>
                <a:gd name="T22" fmla="*/ 191 w 309"/>
                <a:gd name="T23" fmla="*/ 90 h 185"/>
                <a:gd name="T24" fmla="*/ 230 w 309"/>
                <a:gd name="T25" fmla="*/ 60 h 185"/>
                <a:gd name="T26" fmla="*/ 281 w 309"/>
                <a:gd name="T27" fmla="*/ 58 h 185"/>
                <a:gd name="T28" fmla="*/ 309 w 309"/>
                <a:gd name="T29" fmla="*/ 76 h 185"/>
                <a:gd name="T30" fmla="*/ 286 w 309"/>
                <a:gd name="T31" fmla="*/ 14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9" h="185">
                  <a:moveTo>
                    <a:pt x="286" y="148"/>
                  </a:moveTo>
                  <a:cubicBezTo>
                    <a:pt x="284" y="148"/>
                    <a:pt x="284" y="148"/>
                    <a:pt x="283" y="148"/>
                  </a:cubicBezTo>
                  <a:cubicBezTo>
                    <a:pt x="265" y="131"/>
                    <a:pt x="249" y="137"/>
                    <a:pt x="234" y="153"/>
                  </a:cubicBezTo>
                  <a:cubicBezTo>
                    <a:pt x="228" y="159"/>
                    <a:pt x="221" y="164"/>
                    <a:pt x="214" y="169"/>
                  </a:cubicBezTo>
                  <a:cubicBezTo>
                    <a:pt x="193" y="185"/>
                    <a:pt x="174" y="183"/>
                    <a:pt x="156" y="164"/>
                  </a:cubicBezTo>
                  <a:cubicBezTo>
                    <a:pt x="139" y="147"/>
                    <a:pt x="123" y="129"/>
                    <a:pt x="105" y="110"/>
                  </a:cubicBezTo>
                  <a:cubicBezTo>
                    <a:pt x="96" y="126"/>
                    <a:pt x="88" y="142"/>
                    <a:pt x="80" y="157"/>
                  </a:cubicBezTo>
                  <a:cubicBezTo>
                    <a:pt x="71" y="174"/>
                    <a:pt x="55" y="181"/>
                    <a:pt x="38" y="178"/>
                  </a:cubicBezTo>
                  <a:cubicBezTo>
                    <a:pt x="14" y="174"/>
                    <a:pt x="0" y="149"/>
                    <a:pt x="11" y="126"/>
                  </a:cubicBezTo>
                  <a:cubicBezTo>
                    <a:pt x="28" y="92"/>
                    <a:pt x="45" y="57"/>
                    <a:pt x="64" y="24"/>
                  </a:cubicBezTo>
                  <a:cubicBezTo>
                    <a:pt x="77" y="0"/>
                    <a:pt x="107" y="0"/>
                    <a:pt x="126" y="21"/>
                  </a:cubicBezTo>
                  <a:cubicBezTo>
                    <a:pt x="148" y="43"/>
                    <a:pt x="169" y="66"/>
                    <a:pt x="191" y="90"/>
                  </a:cubicBezTo>
                  <a:cubicBezTo>
                    <a:pt x="204" y="80"/>
                    <a:pt x="217" y="70"/>
                    <a:pt x="230" y="60"/>
                  </a:cubicBezTo>
                  <a:cubicBezTo>
                    <a:pt x="247" y="47"/>
                    <a:pt x="262" y="46"/>
                    <a:pt x="281" y="58"/>
                  </a:cubicBezTo>
                  <a:cubicBezTo>
                    <a:pt x="291" y="64"/>
                    <a:pt x="300" y="70"/>
                    <a:pt x="309" y="76"/>
                  </a:cubicBezTo>
                  <a:cubicBezTo>
                    <a:pt x="301" y="100"/>
                    <a:pt x="294" y="124"/>
                    <a:pt x="28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5919" y="1754"/>
              <a:ext cx="681" cy="816"/>
            </a:xfrm>
            <a:custGeom>
              <a:avLst/>
              <a:gdLst>
                <a:gd name="T0" fmla="*/ 288 w 288"/>
                <a:gd name="T1" fmla="*/ 37 h 345"/>
                <a:gd name="T2" fmla="*/ 280 w 288"/>
                <a:gd name="T3" fmla="*/ 52 h 345"/>
                <a:gd name="T4" fmla="*/ 118 w 288"/>
                <a:gd name="T5" fmla="*/ 260 h 345"/>
                <a:gd name="T6" fmla="*/ 57 w 288"/>
                <a:gd name="T7" fmla="*/ 326 h 345"/>
                <a:gd name="T8" fmla="*/ 24 w 288"/>
                <a:gd name="T9" fmla="*/ 343 h 345"/>
                <a:gd name="T10" fmla="*/ 3 w 288"/>
                <a:gd name="T11" fmla="*/ 338 h 345"/>
                <a:gd name="T12" fmla="*/ 3 w 288"/>
                <a:gd name="T13" fmla="*/ 314 h 345"/>
                <a:gd name="T14" fmla="*/ 44 w 288"/>
                <a:gd name="T15" fmla="*/ 262 h 345"/>
                <a:gd name="T16" fmla="*/ 210 w 288"/>
                <a:gd name="T17" fmla="*/ 53 h 345"/>
                <a:gd name="T18" fmla="*/ 236 w 288"/>
                <a:gd name="T19" fmla="*/ 15 h 345"/>
                <a:gd name="T20" fmla="*/ 263 w 288"/>
                <a:gd name="T21" fmla="*/ 4 h 345"/>
                <a:gd name="T22" fmla="*/ 288 w 288"/>
                <a:gd name="T23" fmla="*/ 3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345">
                  <a:moveTo>
                    <a:pt x="288" y="37"/>
                  </a:moveTo>
                  <a:cubicBezTo>
                    <a:pt x="286" y="40"/>
                    <a:pt x="284" y="46"/>
                    <a:pt x="280" y="52"/>
                  </a:cubicBezTo>
                  <a:cubicBezTo>
                    <a:pt x="226" y="121"/>
                    <a:pt x="172" y="191"/>
                    <a:pt x="118" y="260"/>
                  </a:cubicBezTo>
                  <a:cubicBezTo>
                    <a:pt x="99" y="283"/>
                    <a:pt x="78" y="305"/>
                    <a:pt x="57" y="326"/>
                  </a:cubicBezTo>
                  <a:cubicBezTo>
                    <a:pt x="48" y="334"/>
                    <a:pt x="36" y="339"/>
                    <a:pt x="24" y="343"/>
                  </a:cubicBezTo>
                  <a:cubicBezTo>
                    <a:pt x="18" y="345"/>
                    <a:pt x="6" y="343"/>
                    <a:pt x="3" y="338"/>
                  </a:cubicBezTo>
                  <a:cubicBezTo>
                    <a:pt x="0" y="332"/>
                    <a:pt x="0" y="320"/>
                    <a:pt x="3" y="314"/>
                  </a:cubicBezTo>
                  <a:cubicBezTo>
                    <a:pt x="15" y="296"/>
                    <a:pt x="30" y="279"/>
                    <a:pt x="44" y="262"/>
                  </a:cubicBezTo>
                  <a:cubicBezTo>
                    <a:pt x="99" y="192"/>
                    <a:pt x="154" y="123"/>
                    <a:pt x="210" y="53"/>
                  </a:cubicBezTo>
                  <a:cubicBezTo>
                    <a:pt x="219" y="41"/>
                    <a:pt x="228" y="28"/>
                    <a:pt x="236" y="15"/>
                  </a:cubicBezTo>
                  <a:cubicBezTo>
                    <a:pt x="243" y="5"/>
                    <a:pt x="251" y="0"/>
                    <a:pt x="263" y="4"/>
                  </a:cubicBezTo>
                  <a:cubicBezTo>
                    <a:pt x="275" y="7"/>
                    <a:pt x="288" y="23"/>
                    <a:pt x="28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4559" y="1555"/>
              <a:ext cx="610" cy="199"/>
            </a:xfrm>
            <a:custGeom>
              <a:avLst/>
              <a:gdLst>
                <a:gd name="T0" fmla="*/ 129 w 258"/>
                <a:gd name="T1" fmla="*/ 84 h 84"/>
                <a:gd name="T2" fmla="*/ 18 w 258"/>
                <a:gd name="T3" fmla="*/ 84 h 84"/>
                <a:gd name="T4" fmla="*/ 0 w 258"/>
                <a:gd name="T5" fmla="*/ 66 h 84"/>
                <a:gd name="T6" fmla="*/ 0 w 258"/>
                <a:gd name="T7" fmla="*/ 16 h 84"/>
                <a:gd name="T8" fmla="*/ 15 w 258"/>
                <a:gd name="T9" fmla="*/ 0 h 84"/>
                <a:gd name="T10" fmla="*/ 243 w 258"/>
                <a:gd name="T11" fmla="*/ 0 h 84"/>
                <a:gd name="T12" fmla="*/ 258 w 258"/>
                <a:gd name="T13" fmla="*/ 15 h 84"/>
                <a:gd name="T14" fmla="*/ 258 w 258"/>
                <a:gd name="T15" fmla="*/ 68 h 84"/>
                <a:gd name="T16" fmla="*/ 241 w 258"/>
                <a:gd name="T17" fmla="*/ 84 h 84"/>
                <a:gd name="T18" fmla="*/ 129 w 258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84">
                  <a:moveTo>
                    <a:pt x="129" y="84"/>
                  </a:moveTo>
                  <a:cubicBezTo>
                    <a:pt x="92" y="84"/>
                    <a:pt x="55" y="83"/>
                    <a:pt x="18" y="84"/>
                  </a:cubicBezTo>
                  <a:cubicBezTo>
                    <a:pt x="5" y="84"/>
                    <a:pt x="0" y="79"/>
                    <a:pt x="0" y="66"/>
                  </a:cubicBezTo>
                  <a:cubicBezTo>
                    <a:pt x="1" y="50"/>
                    <a:pt x="1" y="33"/>
                    <a:pt x="0" y="16"/>
                  </a:cubicBezTo>
                  <a:cubicBezTo>
                    <a:pt x="0" y="5"/>
                    <a:pt x="4" y="0"/>
                    <a:pt x="15" y="0"/>
                  </a:cubicBezTo>
                  <a:cubicBezTo>
                    <a:pt x="91" y="0"/>
                    <a:pt x="167" y="0"/>
                    <a:pt x="243" y="0"/>
                  </a:cubicBezTo>
                  <a:cubicBezTo>
                    <a:pt x="254" y="0"/>
                    <a:pt x="258" y="4"/>
                    <a:pt x="258" y="15"/>
                  </a:cubicBezTo>
                  <a:cubicBezTo>
                    <a:pt x="257" y="33"/>
                    <a:pt x="257" y="50"/>
                    <a:pt x="258" y="68"/>
                  </a:cubicBezTo>
                  <a:cubicBezTo>
                    <a:pt x="258" y="80"/>
                    <a:pt x="253" y="84"/>
                    <a:pt x="241" y="84"/>
                  </a:cubicBezTo>
                  <a:cubicBezTo>
                    <a:pt x="203" y="84"/>
                    <a:pt x="166" y="84"/>
                    <a:pt x="1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5809658" y="3990742"/>
            <a:ext cx="3005902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8" name="组合 61"/>
          <p:cNvGrpSpPr/>
          <p:nvPr/>
        </p:nvGrpSpPr>
        <p:grpSpPr>
          <a:xfrm>
            <a:off x="5287804" y="1892300"/>
            <a:ext cx="221360" cy="3708400"/>
            <a:chOff x="3615799" y="1892300"/>
            <a:chExt cx="221360" cy="3708400"/>
          </a:xfrm>
          <a:solidFill>
            <a:srgbClr val="FFFFFF"/>
          </a:solidFill>
        </p:grpSpPr>
        <p:cxnSp>
          <p:nvCxnSpPr>
            <p:cNvPr id="79" name="直接连接符 41"/>
            <p:cNvCxnSpPr/>
            <p:nvPr/>
          </p:nvCxnSpPr>
          <p:spPr>
            <a:xfrm>
              <a:off x="3726479" y="1892300"/>
              <a:ext cx="0" cy="3708400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3615799" y="4649591"/>
              <a:ext cx="221360" cy="22136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3615799" y="2622105"/>
              <a:ext cx="221360" cy="22136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5809658" y="1963201"/>
            <a:ext cx="3005902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809658" y="2497487"/>
            <a:ext cx="4301302" cy="12834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84" name="矩形 83"/>
          <p:cNvSpPr/>
          <p:nvPr/>
        </p:nvSpPr>
        <p:spPr>
          <a:xfrm>
            <a:off x="5854950" y="4429271"/>
            <a:ext cx="4301302" cy="12834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34480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700000">
            <a:off x="5269419" y="2939354"/>
            <a:ext cx="1347047" cy="1347046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442002" y="3115522"/>
            <a:ext cx="1001875" cy="994719"/>
            <a:chOff x="5442002" y="3115521"/>
            <a:chExt cx="1001875" cy="994719"/>
          </a:xfrm>
        </p:grpSpPr>
        <p:sp>
          <p:nvSpPr>
            <p:cNvPr id="3" name="Freeform 32"/>
            <p:cNvSpPr>
              <a:spLocks/>
            </p:cNvSpPr>
            <p:nvPr/>
          </p:nvSpPr>
          <p:spPr bwMode="auto">
            <a:xfrm>
              <a:off x="5708811" y="3321747"/>
              <a:ext cx="473928" cy="596891"/>
            </a:xfrm>
            <a:custGeom>
              <a:avLst/>
              <a:gdLst>
                <a:gd name="T0" fmla="*/ 659 w 671"/>
                <a:gd name="T1" fmla="*/ 351 h 845"/>
                <a:gd name="T2" fmla="*/ 643 w 671"/>
                <a:gd name="T3" fmla="*/ 429 h 845"/>
                <a:gd name="T4" fmla="*/ 659 w 671"/>
                <a:gd name="T5" fmla="*/ 458 h 845"/>
                <a:gd name="T6" fmla="*/ 664 w 671"/>
                <a:gd name="T7" fmla="*/ 493 h 845"/>
                <a:gd name="T8" fmla="*/ 378 w 671"/>
                <a:gd name="T9" fmla="*/ 838 h 845"/>
                <a:gd name="T10" fmla="*/ 357 w 671"/>
                <a:gd name="T11" fmla="*/ 840 h 845"/>
                <a:gd name="T12" fmla="*/ 286 w 671"/>
                <a:gd name="T13" fmla="*/ 838 h 845"/>
                <a:gd name="T14" fmla="*/ 267 w 671"/>
                <a:gd name="T15" fmla="*/ 834 h 845"/>
                <a:gd name="T16" fmla="*/ 15 w 671"/>
                <a:gd name="T17" fmla="*/ 366 h 845"/>
                <a:gd name="T18" fmla="*/ 41 w 671"/>
                <a:gd name="T19" fmla="*/ 49 h 845"/>
                <a:gd name="T20" fmla="*/ 45 w 671"/>
                <a:gd name="T21" fmla="*/ 39 h 845"/>
                <a:gd name="T22" fmla="*/ 58 w 671"/>
                <a:gd name="T23" fmla="*/ 39 h 845"/>
                <a:gd name="T24" fmla="*/ 130 w 671"/>
                <a:gd name="T25" fmla="*/ 7 h 845"/>
                <a:gd name="T26" fmla="*/ 145 w 671"/>
                <a:gd name="T27" fmla="*/ 1 h 845"/>
                <a:gd name="T28" fmla="*/ 658 w 671"/>
                <a:gd name="T29" fmla="*/ 349 h 845"/>
                <a:gd name="T30" fmla="*/ 659 w 671"/>
                <a:gd name="T31" fmla="*/ 351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1" h="845">
                  <a:moveTo>
                    <a:pt x="659" y="351"/>
                  </a:moveTo>
                  <a:cubicBezTo>
                    <a:pt x="641" y="374"/>
                    <a:pt x="634" y="401"/>
                    <a:pt x="643" y="429"/>
                  </a:cubicBezTo>
                  <a:cubicBezTo>
                    <a:pt x="647" y="440"/>
                    <a:pt x="651" y="451"/>
                    <a:pt x="659" y="458"/>
                  </a:cubicBezTo>
                  <a:cubicBezTo>
                    <a:pt x="671" y="469"/>
                    <a:pt x="670" y="479"/>
                    <a:pt x="664" y="493"/>
                  </a:cubicBezTo>
                  <a:cubicBezTo>
                    <a:pt x="602" y="635"/>
                    <a:pt x="505" y="749"/>
                    <a:pt x="378" y="838"/>
                  </a:cubicBezTo>
                  <a:cubicBezTo>
                    <a:pt x="371" y="844"/>
                    <a:pt x="366" y="845"/>
                    <a:pt x="357" y="840"/>
                  </a:cubicBezTo>
                  <a:cubicBezTo>
                    <a:pt x="334" y="828"/>
                    <a:pt x="310" y="827"/>
                    <a:pt x="286" y="838"/>
                  </a:cubicBezTo>
                  <a:cubicBezTo>
                    <a:pt x="278" y="842"/>
                    <a:pt x="273" y="840"/>
                    <a:pt x="267" y="834"/>
                  </a:cubicBezTo>
                  <a:cubicBezTo>
                    <a:pt x="129" y="707"/>
                    <a:pt x="41" y="553"/>
                    <a:pt x="15" y="366"/>
                  </a:cubicBezTo>
                  <a:cubicBezTo>
                    <a:pt x="0" y="259"/>
                    <a:pt x="9" y="153"/>
                    <a:pt x="41" y="49"/>
                  </a:cubicBezTo>
                  <a:cubicBezTo>
                    <a:pt x="42" y="46"/>
                    <a:pt x="44" y="43"/>
                    <a:pt x="45" y="39"/>
                  </a:cubicBezTo>
                  <a:cubicBezTo>
                    <a:pt x="50" y="39"/>
                    <a:pt x="54" y="39"/>
                    <a:pt x="58" y="39"/>
                  </a:cubicBezTo>
                  <a:cubicBezTo>
                    <a:pt x="87" y="40"/>
                    <a:pt x="110" y="29"/>
                    <a:pt x="130" y="7"/>
                  </a:cubicBezTo>
                  <a:cubicBezTo>
                    <a:pt x="133" y="3"/>
                    <a:pt x="141" y="0"/>
                    <a:pt x="145" y="1"/>
                  </a:cubicBezTo>
                  <a:cubicBezTo>
                    <a:pt x="359" y="54"/>
                    <a:pt x="532" y="167"/>
                    <a:pt x="658" y="349"/>
                  </a:cubicBezTo>
                  <a:cubicBezTo>
                    <a:pt x="658" y="349"/>
                    <a:pt x="658" y="350"/>
                    <a:pt x="659" y="3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33"/>
            <p:cNvSpPr>
              <a:spLocks/>
            </p:cNvSpPr>
            <p:nvPr/>
          </p:nvSpPr>
          <p:spPr bwMode="auto">
            <a:xfrm>
              <a:off x="5442002" y="3325925"/>
              <a:ext cx="439906" cy="697467"/>
            </a:xfrm>
            <a:custGeom>
              <a:avLst/>
              <a:gdLst>
                <a:gd name="T0" fmla="*/ 338 w 623"/>
                <a:gd name="T1" fmla="*/ 987 h 987"/>
                <a:gd name="T2" fmla="*/ 328 w 623"/>
                <a:gd name="T3" fmla="*/ 982 h 987"/>
                <a:gd name="T4" fmla="*/ 13 w 623"/>
                <a:gd name="T5" fmla="*/ 504 h 987"/>
                <a:gd name="T6" fmla="*/ 20 w 623"/>
                <a:gd name="T7" fmla="*/ 260 h 987"/>
                <a:gd name="T8" fmla="*/ 38 w 623"/>
                <a:gd name="T9" fmla="*/ 223 h 987"/>
                <a:gd name="T10" fmla="*/ 362 w 623"/>
                <a:gd name="T11" fmla="*/ 1 h 987"/>
                <a:gd name="T12" fmla="*/ 375 w 623"/>
                <a:gd name="T13" fmla="*/ 3 h 987"/>
                <a:gd name="T14" fmla="*/ 380 w 623"/>
                <a:gd name="T15" fmla="*/ 21 h 987"/>
                <a:gd name="T16" fmla="*/ 344 w 623"/>
                <a:gd name="T17" fmla="*/ 309 h 987"/>
                <a:gd name="T18" fmla="*/ 567 w 623"/>
                <a:gd name="T19" fmla="*/ 812 h 987"/>
                <a:gd name="T20" fmla="*/ 615 w 623"/>
                <a:gd name="T21" fmla="*/ 859 h 987"/>
                <a:gd name="T22" fmla="*/ 618 w 623"/>
                <a:gd name="T23" fmla="*/ 875 h 987"/>
                <a:gd name="T24" fmla="*/ 612 w 623"/>
                <a:gd name="T25" fmla="*/ 895 h 987"/>
                <a:gd name="T26" fmla="*/ 588 w 623"/>
                <a:gd name="T27" fmla="*/ 924 h 987"/>
                <a:gd name="T28" fmla="*/ 345 w 623"/>
                <a:gd name="T29" fmla="*/ 986 h 987"/>
                <a:gd name="T30" fmla="*/ 338 w 623"/>
                <a:gd name="T31" fmla="*/ 987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3" h="987">
                  <a:moveTo>
                    <a:pt x="338" y="987"/>
                  </a:moveTo>
                  <a:cubicBezTo>
                    <a:pt x="336" y="986"/>
                    <a:pt x="332" y="984"/>
                    <a:pt x="328" y="982"/>
                  </a:cubicBezTo>
                  <a:cubicBezTo>
                    <a:pt x="154" y="868"/>
                    <a:pt x="47" y="710"/>
                    <a:pt x="13" y="504"/>
                  </a:cubicBezTo>
                  <a:cubicBezTo>
                    <a:pt x="0" y="422"/>
                    <a:pt x="3" y="341"/>
                    <a:pt x="20" y="260"/>
                  </a:cubicBezTo>
                  <a:cubicBezTo>
                    <a:pt x="23" y="245"/>
                    <a:pt x="28" y="234"/>
                    <a:pt x="38" y="223"/>
                  </a:cubicBezTo>
                  <a:cubicBezTo>
                    <a:pt x="129" y="124"/>
                    <a:pt x="237" y="51"/>
                    <a:pt x="362" y="1"/>
                  </a:cubicBezTo>
                  <a:cubicBezTo>
                    <a:pt x="365" y="0"/>
                    <a:pt x="373" y="1"/>
                    <a:pt x="375" y="3"/>
                  </a:cubicBezTo>
                  <a:cubicBezTo>
                    <a:pt x="379" y="8"/>
                    <a:pt x="382" y="16"/>
                    <a:pt x="380" y="21"/>
                  </a:cubicBezTo>
                  <a:cubicBezTo>
                    <a:pt x="351" y="115"/>
                    <a:pt x="338" y="211"/>
                    <a:pt x="344" y="309"/>
                  </a:cubicBezTo>
                  <a:cubicBezTo>
                    <a:pt x="358" y="504"/>
                    <a:pt x="435" y="670"/>
                    <a:pt x="567" y="812"/>
                  </a:cubicBezTo>
                  <a:cubicBezTo>
                    <a:pt x="582" y="828"/>
                    <a:pt x="598" y="844"/>
                    <a:pt x="615" y="859"/>
                  </a:cubicBezTo>
                  <a:cubicBezTo>
                    <a:pt x="620" y="864"/>
                    <a:pt x="623" y="868"/>
                    <a:pt x="618" y="875"/>
                  </a:cubicBezTo>
                  <a:cubicBezTo>
                    <a:pt x="615" y="881"/>
                    <a:pt x="612" y="889"/>
                    <a:pt x="612" y="895"/>
                  </a:cubicBezTo>
                  <a:cubicBezTo>
                    <a:pt x="614" y="914"/>
                    <a:pt x="601" y="918"/>
                    <a:pt x="588" y="924"/>
                  </a:cubicBezTo>
                  <a:cubicBezTo>
                    <a:pt x="510" y="956"/>
                    <a:pt x="429" y="976"/>
                    <a:pt x="345" y="986"/>
                  </a:cubicBezTo>
                  <a:cubicBezTo>
                    <a:pt x="344" y="986"/>
                    <a:pt x="342" y="986"/>
                    <a:pt x="338" y="9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34"/>
            <p:cNvSpPr>
              <a:spLocks/>
            </p:cNvSpPr>
            <p:nvPr/>
          </p:nvSpPr>
          <p:spPr bwMode="auto">
            <a:xfrm>
              <a:off x="6243323" y="3376064"/>
              <a:ext cx="200554" cy="558093"/>
            </a:xfrm>
            <a:custGeom>
              <a:avLst/>
              <a:gdLst>
                <a:gd name="T0" fmla="*/ 39 w 284"/>
                <a:gd name="T1" fmla="*/ 0 h 790"/>
                <a:gd name="T2" fmla="*/ 229 w 284"/>
                <a:gd name="T3" fmla="*/ 159 h 790"/>
                <a:gd name="T4" fmla="*/ 235 w 284"/>
                <a:gd name="T5" fmla="*/ 173 h 790"/>
                <a:gd name="T6" fmla="*/ 78 w 284"/>
                <a:gd name="T7" fmla="*/ 785 h 790"/>
                <a:gd name="T8" fmla="*/ 74 w 284"/>
                <a:gd name="T9" fmla="*/ 790 h 790"/>
                <a:gd name="T10" fmla="*/ 71 w 284"/>
                <a:gd name="T11" fmla="*/ 790 h 790"/>
                <a:gd name="T12" fmla="*/ 73 w 284"/>
                <a:gd name="T13" fmla="*/ 770 h 790"/>
                <a:gd name="T14" fmla="*/ 23 w 284"/>
                <a:gd name="T15" fmla="*/ 412 h 790"/>
                <a:gd name="T16" fmla="*/ 28 w 284"/>
                <a:gd name="T17" fmla="*/ 390 h 790"/>
                <a:gd name="T18" fmla="*/ 12 w 284"/>
                <a:gd name="T19" fmla="*/ 254 h 790"/>
                <a:gd name="T20" fmla="*/ 2 w 284"/>
                <a:gd name="T21" fmla="*/ 231 h 790"/>
                <a:gd name="T22" fmla="*/ 5 w 284"/>
                <a:gd name="T23" fmla="*/ 37 h 790"/>
                <a:gd name="T24" fmla="*/ 13 w 284"/>
                <a:gd name="T25" fmla="*/ 20 h 790"/>
                <a:gd name="T26" fmla="*/ 39 w 284"/>
                <a:gd name="T2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790">
                  <a:moveTo>
                    <a:pt x="39" y="0"/>
                  </a:moveTo>
                  <a:cubicBezTo>
                    <a:pt x="110" y="44"/>
                    <a:pt x="173" y="97"/>
                    <a:pt x="229" y="159"/>
                  </a:cubicBezTo>
                  <a:cubicBezTo>
                    <a:pt x="232" y="163"/>
                    <a:pt x="234" y="168"/>
                    <a:pt x="235" y="173"/>
                  </a:cubicBezTo>
                  <a:cubicBezTo>
                    <a:pt x="284" y="403"/>
                    <a:pt x="231" y="607"/>
                    <a:pt x="78" y="785"/>
                  </a:cubicBezTo>
                  <a:cubicBezTo>
                    <a:pt x="77" y="787"/>
                    <a:pt x="75" y="788"/>
                    <a:pt x="74" y="790"/>
                  </a:cubicBezTo>
                  <a:cubicBezTo>
                    <a:pt x="73" y="790"/>
                    <a:pt x="73" y="790"/>
                    <a:pt x="71" y="790"/>
                  </a:cubicBezTo>
                  <a:cubicBezTo>
                    <a:pt x="71" y="784"/>
                    <a:pt x="72" y="777"/>
                    <a:pt x="73" y="770"/>
                  </a:cubicBezTo>
                  <a:cubicBezTo>
                    <a:pt x="86" y="647"/>
                    <a:pt x="68" y="527"/>
                    <a:pt x="23" y="412"/>
                  </a:cubicBezTo>
                  <a:cubicBezTo>
                    <a:pt x="20" y="403"/>
                    <a:pt x="20" y="398"/>
                    <a:pt x="28" y="390"/>
                  </a:cubicBezTo>
                  <a:cubicBezTo>
                    <a:pt x="70" y="351"/>
                    <a:pt x="63" y="283"/>
                    <a:pt x="12" y="254"/>
                  </a:cubicBezTo>
                  <a:cubicBezTo>
                    <a:pt x="1" y="248"/>
                    <a:pt x="0" y="242"/>
                    <a:pt x="2" y="231"/>
                  </a:cubicBezTo>
                  <a:cubicBezTo>
                    <a:pt x="12" y="167"/>
                    <a:pt x="13" y="102"/>
                    <a:pt x="5" y="37"/>
                  </a:cubicBezTo>
                  <a:cubicBezTo>
                    <a:pt x="4" y="30"/>
                    <a:pt x="5" y="25"/>
                    <a:pt x="13" y="20"/>
                  </a:cubicBezTo>
                  <a:cubicBezTo>
                    <a:pt x="21" y="15"/>
                    <a:pt x="29" y="8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5987855" y="3667944"/>
              <a:ext cx="280238" cy="378727"/>
            </a:xfrm>
            <a:custGeom>
              <a:avLst/>
              <a:gdLst>
                <a:gd name="T0" fmla="*/ 395 w 397"/>
                <a:gd name="T1" fmla="*/ 316 h 536"/>
                <a:gd name="T2" fmla="*/ 381 w 397"/>
                <a:gd name="T3" fmla="*/ 422 h 536"/>
                <a:gd name="T4" fmla="*/ 371 w 397"/>
                <a:gd name="T5" fmla="*/ 440 h 536"/>
                <a:gd name="T6" fmla="*/ 230 w 397"/>
                <a:gd name="T7" fmla="*/ 533 h 536"/>
                <a:gd name="T8" fmla="*/ 211 w 397"/>
                <a:gd name="T9" fmla="*/ 535 h 536"/>
                <a:gd name="T10" fmla="*/ 17 w 397"/>
                <a:gd name="T11" fmla="*/ 450 h 536"/>
                <a:gd name="T12" fmla="*/ 10 w 397"/>
                <a:gd name="T13" fmla="*/ 436 h 536"/>
                <a:gd name="T14" fmla="*/ 6 w 397"/>
                <a:gd name="T15" fmla="*/ 405 h 536"/>
                <a:gd name="T16" fmla="*/ 17 w 397"/>
                <a:gd name="T17" fmla="*/ 377 h 536"/>
                <a:gd name="T18" fmla="*/ 311 w 397"/>
                <a:gd name="T19" fmla="*/ 12 h 536"/>
                <a:gd name="T20" fmla="*/ 325 w 397"/>
                <a:gd name="T21" fmla="*/ 1 h 536"/>
                <a:gd name="T22" fmla="*/ 345 w 397"/>
                <a:gd name="T23" fmla="*/ 14 h 536"/>
                <a:gd name="T24" fmla="*/ 395 w 397"/>
                <a:gd name="T25" fmla="*/ 316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536">
                  <a:moveTo>
                    <a:pt x="395" y="316"/>
                  </a:moveTo>
                  <a:cubicBezTo>
                    <a:pt x="393" y="337"/>
                    <a:pt x="388" y="380"/>
                    <a:pt x="381" y="422"/>
                  </a:cubicBezTo>
                  <a:cubicBezTo>
                    <a:pt x="380" y="428"/>
                    <a:pt x="376" y="435"/>
                    <a:pt x="371" y="440"/>
                  </a:cubicBezTo>
                  <a:cubicBezTo>
                    <a:pt x="328" y="477"/>
                    <a:pt x="281" y="508"/>
                    <a:pt x="230" y="533"/>
                  </a:cubicBezTo>
                  <a:cubicBezTo>
                    <a:pt x="224" y="535"/>
                    <a:pt x="217" y="536"/>
                    <a:pt x="211" y="535"/>
                  </a:cubicBezTo>
                  <a:cubicBezTo>
                    <a:pt x="143" y="515"/>
                    <a:pt x="78" y="486"/>
                    <a:pt x="17" y="450"/>
                  </a:cubicBezTo>
                  <a:cubicBezTo>
                    <a:pt x="13" y="448"/>
                    <a:pt x="10" y="441"/>
                    <a:pt x="10" y="436"/>
                  </a:cubicBezTo>
                  <a:cubicBezTo>
                    <a:pt x="8" y="426"/>
                    <a:pt x="10" y="414"/>
                    <a:pt x="6" y="405"/>
                  </a:cubicBezTo>
                  <a:cubicBezTo>
                    <a:pt x="0" y="391"/>
                    <a:pt x="6" y="385"/>
                    <a:pt x="17" y="377"/>
                  </a:cubicBezTo>
                  <a:cubicBezTo>
                    <a:pt x="149" y="283"/>
                    <a:pt x="248" y="162"/>
                    <a:pt x="311" y="12"/>
                  </a:cubicBezTo>
                  <a:cubicBezTo>
                    <a:pt x="314" y="6"/>
                    <a:pt x="315" y="0"/>
                    <a:pt x="325" y="1"/>
                  </a:cubicBezTo>
                  <a:cubicBezTo>
                    <a:pt x="335" y="2"/>
                    <a:pt x="341" y="3"/>
                    <a:pt x="345" y="14"/>
                  </a:cubicBezTo>
                  <a:cubicBezTo>
                    <a:pt x="380" y="104"/>
                    <a:pt x="397" y="198"/>
                    <a:pt x="395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36"/>
            <p:cNvSpPr>
              <a:spLocks/>
            </p:cNvSpPr>
            <p:nvPr/>
          </p:nvSpPr>
          <p:spPr bwMode="auto">
            <a:xfrm>
              <a:off x="5789987" y="3115521"/>
              <a:ext cx="396035" cy="180858"/>
            </a:xfrm>
            <a:custGeom>
              <a:avLst/>
              <a:gdLst>
                <a:gd name="T0" fmla="*/ 0 w 561"/>
                <a:gd name="T1" fmla="*/ 175 h 256"/>
                <a:gd name="T2" fmla="*/ 127 w 561"/>
                <a:gd name="T3" fmla="*/ 15 h 256"/>
                <a:gd name="T4" fmla="*/ 140 w 561"/>
                <a:gd name="T5" fmla="*/ 10 h 256"/>
                <a:gd name="T6" fmla="*/ 455 w 561"/>
                <a:gd name="T7" fmla="*/ 54 h 256"/>
                <a:gd name="T8" fmla="*/ 477 w 561"/>
                <a:gd name="T9" fmla="*/ 72 h 256"/>
                <a:gd name="T10" fmla="*/ 560 w 561"/>
                <a:gd name="T11" fmla="*/ 230 h 256"/>
                <a:gd name="T12" fmla="*/ 559 w 561"/>
                <a:gd name="T13" fmla="*/ 246 h 256"/>
                <a:gd name="T14" fmla="*/ 538 w 561"/>
                <a:gd name="T15" fmla="*/ 253 h 256"/>
                <a:gd name="T16" fmla="*/ 184 w 561"/>
                <a:gd name="T17" fmla="*/ 193 h 256"/>
                <a:gd name="T18" fmla="*/ 43 w 561"/>
                <a:gd name="T19" fmla="*/ 206 h 256"/>
                <a:gd name="T20" fmla="*/ 19 w 561"/>
                <a:gd name="T21" fmla="*/ 197 h 256"/>
                <a:gd name="T22" fmla="*/ 0 w 561"/>
                <a:gd name="T23" fmla="*/ 17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1" h="256">
                  <a:moveTo>
                    <a:pt x="0" y="175"/>
                  </a:moveTo>
                  <a:cubicBezTo>
                    <a:pt x="36" y="116"/>
                    <a:pt x="78" y="63"/>
                    <a:pt x="127" y="15"/>
                  </a:cubicBezTo>
                  <a:cubicBezTo>
                    <a:pt x="130" y="12"/>
                    <a:pt x="136" y="11"/>
                    <a:pt x="140" y="10"/>
                  </a:cubicBezTo>
                  <a:cubicBezTo>
                    <a:pt x="249" y="0"/>
                    <a:pt x="354" y="15"/>
                    <a:pt x="455" y="54"/>
                  </a:cubicBezTo>
                  <a:cubicBezTo>
                    <a:pt x="463" y="58"/>
                    <a:pt x="472" y="65"/>
                    <a:pt x="477" y="72"/>
                  </a:cubicBezTo>
                  <a:cubicBezTo>
                    <a:pt x="511" y="121"/>
                    <a:pt x="539" y="174"/>
                    <a:pt x="560" y="230"/>
                  </a:cubicBezTo>
                  <a:cubicBezTo>
                    <a:pt x="561" y="235"/>
                    <a:pt x="561" y="242"/>
                    <a:pt x="559" y="246"/>
                  </a:cubicBezTo>
                  <a:cubicBezTo>
                    <a:pt x="554" y="253"/>
                    <a:pt x="548" y="256"/>
                    <a:pt x="538" y="253"/>
                  </a:cubicBezTo>
                  <a:cubicBezTo>
                    <a:pt x="424" y="210"/>
                    <a:pt x="306" y="189"/>
                    <a:pt x="184" y="193"/>
                  </a:cubicBezTo>
                  <a:cubicBezTo>
                    <a:pt x="137" y="195"/>
                    <a:pt x="90" y="201"/>
                    <a:pt x="43" y="206"/>
                  </a:cubicBezTo>
                  <a:cubicBezTo>
                    <a:pt x="32" y="208"/>
                    <a:pt x="24" y="208"/>
                    <a:pt x="19" y="197"/>
                  </a:cubicBezTo>
                  <a:cubicBezTo>
                    <a:pt x="15" y="189"/>
                    <a:pt x="7" y="183"/>
                    <a:pt x="0" y="1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5821921" y="3268027"/>
              <a:ext cx="400213" cy="282628"/>
            </a:xfrm>
            <a:custGeom>
              <a:avLst/>
              <a:gdLst>
                <a:gd name="T0" fmla="*/ 0 w 567"/>
                <a:gd name="T1" fmla="*/ 35 h 400"/>
                <a:gd name="T2" fmla="*/ 480 w 567"/>
                <a:gd name="T3" fmla="*/ 79 h 400"/>
                <a:gd name="T4" fmla="*/ 558 w 567"/>
                <a:gd name="T5" fmla="*/ 186 h 400"/>
                <a:gd name="T6" fmla="*/ 560 w 567"/>
                <a:gd name="T7" fmla="*/ 349 h 400"/>
                <a:gd name="T8" fmla="*/ 557 w 567"/>
                <a:gd name="T9" fmla="*/ 377 h 400"/>
                <a:gd name="T10" fmla="*/ 534 w 567"/>
                <a:gd name="T11" fmla="*/ 400 h 400"/>
                <a:gd name="T12" fmla="*/ 0 w 567"/>
                <a:gd name="T13" fmla="*/ 3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400">
                  <a:moveTo>
                    <a:pt x="0" y="35"/>
                  </a:moveTo>
                  <a:cubicBezTo>
                    <a:pt x="97" y="0"/>
                    <a:pt x="371" y="25"/>
                    <a:pt x="480" y="79"/>
                  </a:cubicBezTo>
                  <a:cubicBezTo>
                    <a:pt x="481" y="147"/>
                    <a:pt x="497" y="169"/>
                    <a:pt x="558" y="186"/>
                  </a:cubicBezTo>
                  <a:cubicBezTo>
                    <a:pt x="566" y="240"/>
                    <a:pt x="567" y="294"/>
                    <a:pt x="560" y="349"/>
                  </a:cubicBezTo>
                  <a:cubicBezTo>
                    <a:pt x="559" y="358"/>
                    <a:pt x="558" y="368"/>
                    <a:pt x="557" y="377"/>
                  </a:cubicBezTo>
                  <a:cubicBezTo>
                    <a:pt x="554" y="397"/>
                    <a:pt x="558" y="395"/>
                    <a:pt x="534" y="400"/>
                  </a:cubicBezTo>
                  <a:cubicBezTo>
                    <a:pt x="402" y="212"/>
                    <a:pt x="222" y="93"/>
                    <a:pt x="0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38"/>
            <p:cNvSpPr>
              <a:spLocks/>
            </p:cNvSpPr>
            <p:nvPr/>
          </p:nvSpPr>
          <p:spPr bwMode="auto">
            <a:xfrm>
              <a:off x="5730000" y="4004292"/>
              <a:ext cx="366489" cy="105948"/>
            </a:xfrm>
            <a:custGeom>
              <a:avLst/>
              <a:gdLst>
                <a:gd name="T0" fmla="*/ 519 w 519"/>
                <a:gd name="T1" fmla="*/ 88 h 150"/>
                <a:gd name="T2" fmla="*/ 0 w 519"/>
                <a:gd name="T3" fmla="*/ 64 h 150"/>
                <a:gd name="T4" fmla="*/ 216 w 519"/>
                <a:gd name="T5" fmla="*/ 0 h 150"/>
                <a:gd name="T6" fmla="*/ 352 w 519"/>
                <a:gd name="T7" fmla="*/ 10 h 150"/>
                <a:gd name="T8" fmla="*/ 519 w 519"/>
                <a:gd name="T9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150">
                  <a:moveTo>
                    <a:pt x="519" y="88"/>
                  </a:moveTo>
                  <a:cubicBezTo>
                    <a:pt x="376" y="150"/>
                    <a:pt x="104" y="137"/>
                    <a:pt x="0" y="64"/>
                  </a:cubicBezTo>
                  <a:cubicBezTo>
                    <a:pt x="70" y="43"/>
                    <a:pt x="143" y="22"/>
                    <a:pt x="216" y="0"/>
                  </a:cubicBezTo>
                  <a:cubicBezTo>
                    <a:pt x="256" y="51"/>
                    <a:pt x="316" y="46"/>
                    <a:pt x="352" y="10"/>
                  </a:cubicBezTo>
                  <a:cubicBezTo>
                    <a:pt x="408" y="36"/>
                    <a:pt x="463" y="62"/>
                    <a:pt x="519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39"/>
            <p:cNvSpPr>
              <a:spLocks/>
            </p:cNvSpPr>
            <p:nvPr/>
          </p:nvSpPr>
          <p:spPr bwMode="auto">
            <a:xfrm>
              <a:off x="5576302" y="3131637"/>
              <a:ext cx="251886" cy="145045"/>
            </a:xfrm>
            <a:custGeom>
              <a:avLst/>
              <a:gdLst>
                <a:gd name="T0" fmla="*/ 357 w 357"/>
                <a:gd name="T1" fmla="*/ 0 h 205"/>
                <a:gd name="T2" fmla="*/ 266 w 357"/>
                <a:gd name="T3" fmla="*/ 129 h 205"/>
                <a:gd name="T4" fmla="*/ 256 w 357"/>
                <a:gd name="T5" fmla="*/ 136 h 205"/>
                <a:gd name="T6" fmla="*/ 168 w 357"/>
                <a:gd name="T7" fmla="*/ 198 h 205"/>
                <a:gd name="T8" fmla="*/ 167 w 357"/>
                <a:gd name="T9" fmla="*/ 199 h 205"/>
                <a:gd name="T10" fmla="*/ 0 w 357"/>
                <a:gd name="T11" fmla="*/ 205 h 205"/>
                <a:gd name="T12" fmla="*/ 357 w 357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205">
                  <a:moveTo>
                    <a:pt x="357" y="0"/>
                  </a:moveTo>
                  <a:cubicBezTo>
                    <a:pt x="326" y="44"/>
                    <a:pt x="296" y="87"/>
                    <a:pt x="266" y="129"/>
                  </a:cubicBezTo>
                  <a:cubicBezTo>
                    <a:pt x="264" y="132"/>
                    <a:pt x="259" y="136"/>
                    <a:pt x="256" y="136"/>
                  </a:cubicBezTo>
                  <a:cubicBezTo>
                    <a:pt x="211" y="135"/>
                    <a:pt x="182" y="157"/>
                    <a:pt x="168" y="198"/>
                  </a:cubicBezTo>
                  <a:cubicBezTo>
                    <a:pt x="167" y="200"/>
                    <a:pt x="166" y="201"/>
                    <a:pt x="167" y="199"/>
                  </a:cubicBezTo>
                  <a:cubicBezTo>
                    <a:pt x="110" y="201"/>
                    <a:pt x="56" y="203"/>
                    <a:pt x="0" y="205"/>
                  </a:cubicBezTo>
                  <a:cubicBezTo>
                    <a:pt x="99" y="101"/>
                    <a:pt x="218" y="32"/>
                    <a:pt x="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40"/>
            <p:cNvSpPr>
              <a:spLocks/>
            </p:cNvSpPr>
            <p:nvPr/>
          </p:nvSpPr>
          <p:spPr bwMode="auto">
            <a:xfrm>
              <a:off x="6179158" y="3188342"/>
              <a:ext cx="204732" cy="234578"/>
            </a:xfrm>
            <a:custGeom>
              <a:avLst/>
              <a:gdLst>
                <a:gd name="T0" fmla="*/ 290 w 290"/>
                <a:gd name="T1" fmla="*/ 332 h 332"/>
                <a:gd name="T2" fmla="*/ 281 w 290"/>
                <a:gd name="T3" fmla="*/ 325 h 332"/>
                <a:gd name="T4" fmla="*/ 155 w 290"/>
                <a:gd name="T5" fmla="*/ 231 h 332"/>
                <a:gd name="T6" fmla="*/ 147 w 290"/>
                <a:gd name="T7" fmla="*/ 215 h 332"/>
                <a:gd name="T8" fmla="*/ 66 w 290"/>
                <a:gd name="T9" fmla="*/ 126 h 332"/>
                <a:gd name="T10" fmla="*/ 53 w 290"/>
                <a:gd name="T11" fmla="*/ 119 h 332"/>
                <a:gd name="T12" fmla="*/ 0 w 290"/>
                <a:gd name="T13" fmla="*/ 0 h 332"/>
                <a:gd name="T14" fmla="*/ 290 w 290"/>
                <a:gd name="T15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332">
                  <a:moveTo>
                    <a:pt x="290" y="332"/>
                  </a:moveTo>
                  <a:cubicBezTo>
                    <a:pt x="286" y="329"/>
                    <a:pt x="284" y="327"/>
                    <a:pt x="281" y="325"/>
                  </a:cubicBezTo>
                  <a:cubicBezTo>
                    <a:pt x="239" y="294"/>
                    <a:pt x="197" y="263"/>
                    <a:pt x="155" y="231"/>
                  </a:cubicBezTo>
                  <a:cubicBezTo>
                    <a:pt x="151" y="228"/>
                    <a:pt x="147" y="221"/>
                    <a:pt x="147" y="215"/>
                  </a:cubicBezTo>
                  <a:cubicBezTo>
                    <a:pt x="146" y="168"/>
                    <a:pt x="114" y="132"/>
                    <a:pt x="66" y="126"/>
                  </a:cubicBezTo>
                  <a:cubicBezTo>
                    <a:pt x="61" y="126"/>
                    <a:pt x="54" y="123"/>
                    <a:pt x="53" y="119"/>
                  </a:cubicBezTo>
                  <a:cubicBezTo>
                    <a:pt x="34" y="79"/>
                    <a:pt x="17" y="39"/>
                    <a:pt x="0" y="0"/>
                  </a:cubicBezTo>
                  <a:cubicBezTo>
                    <a:pt x="84" y="22"/>
                    <a:pt x="264" y="226"/>
                    <a:pt x="290" y="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41"/>
            <p:cNvSpPr>
              <a:spLocks/>
            </p:cNvSpPr>
            <p:nvPr/>
          </p:nvSpPr>
          <p:spPr bwMode="auto">
            <a:xfrm>
              <a:off x="5481695" y="3303542"/>
              <a:ext cx="185632" cy="123556"/>
            </a:xfrm>
            <a:custGeom>
              <a:avLst/>
              <a:gdLst>
                <a:gd name="T0" fmla="*/ 263 w 263"/>
                <a:gd name="T1" fmla="*/ 1 h 175"/>
                <a:gd name="T2" fmla="*/ 0 w 263"/>
                <a:gd name="T3" fmla="*/ 175 h 175"/>
                <a:gd name="T4" fmla="*/ 4 w 263"/>
                <a:gd name="T5" fmla="*/ 162 h 175"/>
                <a:gd name="T6" fmla="*/ 80 w 263"/>
                <a:gd name="T7" fmla="*/ 28 h 175"/>
                <a:gd name="T8" fmla="*/ 104 w 263"/>
                <a:gd name="T9" fmla="*/ 12 h 175"/>
                <a:gd name="T10" fmla="*/ 250 w 263"/>
                <a:gd name="T11" fmla="*/ 0 h 175"/>
                <a:gd name="T12" fmla="*/ 263 w 263"/>
                <a:gd name="T1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175">
                  <a:moveTo>
                    <a:pt x="263" y="1"/>
                  </a:moveTo>
                  <a:cubicBezTo>
                    <a:pt x="167" y="46"/>
                    <a:pt x="80" y="101"/>
                    <a:pt x="0" y="175"/>
                  </a:cubicBezTo>
                  <a:cubicBezTo>
                    <a:pt x="2" y="168"/>
                    <a:pt x="3" y="165"/>
                    <a:pt x="4" y="162"/>
                  </a:cubicBezTo>
                  <a:cubicBezTo>
                    <a:pt x="30" y="117"/>
                    <a:pt x="55" y="72"/>
                    <a:pt x="80" y="28"/>
                  </a:cubicBezTo>
                  <a:cubicBezTo>
                    <a:pt x="85" y="19"/>
                    <a:pt x="93" y="13"/>
                    <a:pt x="104" y="12"/>
                  </a:cubicBezTo>
                  <a:cubicBezTo>
                    <a:pt x="153" y="9"/>
                    <a:pt x="201" y="4"/>
                    <a:pt x="250" y="0"/>
                  </a:cubicBezTo>
                  <a:cubicBezTo>
                    <a:pt x="254" y="0"/>
                    <a:pt x="258" y="1"/>
                    <a:pt x="263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670112" y="1934174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74885" y="2334285"/>
            <a:ext cx="1355204" cy="45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70112" y="4045366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74885" y="4445478"/>
            <a:ext cx="1355204" cy="458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16785" y="25411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716785" y="46662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47015" y="1934174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51788" y="2334285"/>
            <a:ext cx="1355204" cy="45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47015" y="4045366"/>
            <a:ext cx="2171700" cy="40011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20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51788" y="4445478"/>
            <a:ext cx="1355204" cy="458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93689" y="25411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7393689" y="4666256"/>
            <a:ext cx="2073239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162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609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977358243"/>
              </p:ext>
            </p:extLst>
          </p:nvPr>
        </p:nvGraphicFramePr>
        <p:xfrm>
          <a:off x="1875479" y="1928821"/>
          <a:ext cx="5097983" cy="3514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矩形 13"/>
          <p:cNvSpPr/>
          <p:nvPr/>
        </p:nvSpPr>
        <p:spPr>
          <a:xfrm>
            <a:off x="7289045" y="2560353"/>
            <a:ext cx="3024300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289045" y="3775541"/>
            <a:ext cx="3024300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57180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766230596"/>
              </p:ext>
            </p:extLst>
          </p:nvPr>
        </p:nvGraphicFramePr>
        <p:xfrm>
          <a:off x="1731626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267395799"/>
              </p:ext>
            </p:extLst>
          </p:nvPr>
        </p:nvGraphicFramePr>
        <p:xfrm>
          <a:off x="4534694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396202440"/>
              </p:ext>
            </p:extLst>
          </p:nvPr>
        </p:nvGraphicFramePr>
        <p:xfrm>
          <a:off x="7337761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2819860" y="2711721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TEXT</a:t>
            </a:r>
            <a:endParaRPr lang="zh-HK" altLang="en-US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22928" y="2711721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TEXT</a:t>
            </a:r>
            <a:endParaRPr lang="zh-HK" altLang="en-US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25994" y="2711721"/>
            <a:ext cx="942974" cy="46166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TEXT</a:t>
            </a:r>
            <a:endParaRPr lang="zh-HK" altLang="en-US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57096" y="4356105"/>
            <a:ext cx="7713453" cy="80329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636061624"/>
              </p:ext>
            </p:extLst>
          </p:nvPr>
        </p:nvGraphicFramePr>
        <p:xfrm>
          <a:off x="2984141" y="1296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矩形 13"/>
          <p:cNvSpPr/>
          <p:nvPr/>
        </p:nvSpPr>
        <p:spPr>
          <a:xfrm>
            <a:off x="2294824" y="5613670"/>
            <a:ext cx="7713453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3"/>
          <p:cNvCxnSpPr/>
          <p:nvPr/>
        </p:nvCxnSpPr>
        <p:spPr>
          <a:xfrm>
            <a:off x="4951492" y="1774567"/>
            <a:ext cx="0" cy="3386139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195513" y="1339621"/>
            <a:ext cx="2213687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95513" y="2050122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95513" y="2760625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95512" y="3471126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95513" y="4181629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95512" y="4892129"/>
            <a:ext cx="2213689" cy="58477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32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18"/>
          <p:cNvGrpSpPr/>
          <p:nvPr/>
        </p:nvGrpSpPr>
        <p:grpSpPr>
          <a:xfrm>
            <a:off x="1635920" y="2197036"/>
            <a:ext cx="1947861" cy="1940713"/>
            <a:chOff x="1709739" y="2636838"/>
            <a:chExt cx="1590160" cy="1584325"/>
          </a:xfrm>
          <a:solidFill>
            <a:srgbClr val="FFFFFF"/>
          </a:solidFill>
          <a:effectLst/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709739" y="2636838"/>
              <a:ext cx="1468102" cy="1467130"/>
            </a:xfrm>
            <a:custGeom>
              <a:avLst/>
              <a:gdLst>
                <a:gd name="T0" fmla="*/ 691 w 1276"/>
                <a:gd name="T1" fmla="*/ 1168 h 1274"/>
                <a:gd name="T2" fmla="*/ 662 w 1276"/>
                <a:gd name="T3" fmla="*/ 1267 h 1274"/>
                <a:gd name="T4" fmla="*/ 654 w 1276"/>
                <a:gd name="T5" fmla="*/ 1273 h 1274"/>
                <a:gd name="T6" fmla="*/ 643 w 1276"/>
                <a:gd name="T7" fmla="*/ 1274 h 1274"/>
                <a:gd name="T8" fmla="*/ 172 w 1276"/>
                <a:gd name="T9" fmla="*/ 1274 h 1274"/>
                <a:gd name="T10" fmla="*/ 81 w 1276"/>
                <a:gd name="T11" fmla="*/ 1253 h 1274"/>
                <a:gd name="T12" fmla="*/ 1 w 1276"/>
                <a:gd name="T13" fmla="*/ 1113 h 1274"/>
                <a:gd name="T14" fmla="*/ 0 w 1276"/>
                <a:gd name="T15" fmla="*/ 892 h 1274"/>
                <a:gd name="T16" fmla="*/ 0 w 1276"/>
                <a:gd name="T17" fmla="*/ 170 h 1274"/>
                <a:gd name="T18" fmla="*/ 170 w 1276"/>
                <a:gd name="T19" fmla="*/ 0 h 1274"/>
                <a:gd name="T20" fmla="*/ 1110 w 1276"/>
                <a:gd name="T21" fmla="*/ 0 h 1274"/>
                <a:gd name="T22" fmla="*/ 1273 w 1276"/>
                <a:gd name="T23" fmla="*/ 131 h 1274"/>
                <a:gd name="T24" fmla="*/ 1276 w 1276"/>
                <a:gd name="T25" fmla="*/ 168 h 1274"/>
                <a:gd name="T26" fmla="*/ 1276 w 1276"/>
                <a:gd name="T27" fmla="*/ 629 h 1274"/>
                <a:gd name="T28" fmla="*/ 1275 w 1276"/>
                <a:gd name="T29" fmla="*/ 645 h 1274"/>
                <a:gd name="T30" fmla="*/ 1171 w 1276"/>
                <a:gd name="T31" fmla="*/ 659 h 1274"/>
                <a:gd name="T32" fmla="*/ 1171 w 1276"/>
                <a:gd name="T33" fmla="*/ 214 h 1274"/>
                <a:gd name="T34" fmla="*/ 106 w 1276"/>
                <a:gd name="T35" fmla="*/ 214 h 1274"/>
                <a:gd name="T36" fmla="*/ 106 w 1276"/>
                <a:gd name="T37" fmla="*/ 230 h 1274"/>
                <a:gd name="T38" fmla="*/ 105 w 1276"/>
                <a:gd name="T39" fmla="*/ 1102 h 1274"/>
                <a:gd name="T40" fmla="*/ 171 w 1276"/>
                <a:gd name="T41" fmla="*/ 1168 h 1274"/>
                <a:gd name="T42" fmla="*/ 671 w 1276"/>
                <a:gd name="T43" fmla="*/ 1168 h 1274"/>
                <a:gd name="T44" fmla="*/ 691 w 1276"/>
                <a:gd name="T45" fmla="*/ 1168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6" h="1274">
                  <a:moveTo>
                    <a:pt x="691" y="1168"/>
                  </a:moveTo>
                  <a:cubicBezTo>
                    <a:pt x="681" y="1203"/>
                    <a:pt x="672" y="1235"/>
                    <a:pt x="662" y="1267"/>
                  </a:cubicBezTo>
                  <a:cubicBezTo>
                    <a:pt x="661" y="1270"/>
                    <a:pt x="657" y="1272"/>
                    <a:pt x="654" y="1273"/>
                  </a:cubicBezTo>
                  <a:cubicBezTo>
                    <a:pt x="651" y="1274"/>
                    <a:pt x="647" y="1274"/>
                    <a:pt x="643" y="1274"/>
                  </a:cubicBezTo>
                  <a:cubicBezTo>
                    <a:pt x="486" y="1274"/>
                    <a:pt x="329" y="1273"/>
                    <a:pt x="172" y="1274"/>
                  </a:cubicBezTo>
                  <a:cubicBezTo>
                    <a:pt x="140" y="1274"/>
                    <a:pt x="109" y="1269"/>
                    <a:pt x="81" y="1253"/>
                  </a:cubicBezTo>
                  <a:cubicBezTo>
                    <a:pt x="29" y="1221"/>
                    <a:pt x="1" y="1174"/>
                    <a:pt x="1" y="1113"/>
                  </a:cubicBezTo>
                  <a:cubicBezTo>
                    <a:pt x="0" y="1039"/>
                    <a:pt x="0" y="966"/>
                    <a:pt x="0" y="892"/>
                  </a:cubicBezTo>
                  <a:cubicBezTo>
                    <a:pt x="0" y="651"/>
                    <a:pt x="0" y="411"/>
                    <a:pt x="0" y="170"/>
                  </a:cubicBezTo>
                  <a:cubicBezTo>
                    <a:pt x="0" y="68"/>
                    <a:pt x="68" y="0"/>
                    <a:pt x="170" y="0"/>
                  </a:cubicBezTo>
                  <a:cubicBezTo>
                    <a:pt x="483" y="0"/>
                    <a:pt x="797" y="0"/>
                    <a:pt x="1110" y="0"/>
                  </a:cubicBezTo>
                  <a:cubicBezTo>
                    <a:pt x="1194" y="0"/>
                    <a:pt x="1258" y="51"/>
                    <a:pt x="1273" y="131"/>
                  </a:cubicBezTo>
                  <a:cubicBezTo>
                    <a:pt x="1276" y="143"/>
                    <a:pt x="1276" y="156"/>
                    <a:pt x="1276" y="168"/>
                  </a:cubicBezTo>
                  <a:cubicBezTo>
                    <a:pt x="1276" y="322"/>
                    <a:pt x="1276" y="475"/>
                    <a:pt x="1276" y="629"/>
                  </a:cubicBezTo>
                  <a:cubicBezTo>
                    <a:pt x="1276" y="634"/>
                    <a:pt x="1276" y="638"/>
                    <a:pt x="1275" y="645"/>
                  </a:cubicBezTo>
                  <a:cubicBezTo>
                    <a:pt x="1239" y="640"/>
                    <a:pt x="1205" y="643"/>
                    <a:pt x="1171" y="659"/>
                  </a:cubicBezTo>
                  <a:cubicBezTo>
                    <a:pt x="1171" y="509"/>
                    <a:pt x="1171" y="362"/>
                    <a:pt x="1171" y="214"/>
                  </a:cubicBezTo>
                  <a:cubicBezTo>
                    <a:pt x="816" y="214"/>
                    <a:pt x="462" y="214"/>
                    <a:pt x="106" y="214"/>
                  </a:cubicBezTo>
                  <a:cubicBezTo>
                    <a:pt x="106" y="219"/>
                    <a:pt x="106" y="224"/>
                    <a:pt x="106" y="230"/>
                  </a:cubicBezTo>
                  <a:cubicBezTo>
                    <a:pt x="106" y="521"/>
                    <a:pt x="106" y="812"/>
                    <a:pt x="105" y="1102"/>
                  </a:cubicBezTo>
                  <a:cubicBezTo>
                    <a:pt x="105" y="1141"/>
                    <a:pt x="125" y="1169"/>
                    <a:pt x="171" y="1168"/>
                  </a:cubicBezTo>
                  <a:cubicBezTo>
                    <a:pt x="338" y="1167"/>
                    <a:pt x="504" y="1168"/>
                    <a:pt x="671" y="1168"/>
                  </a:cubicBezTo>
                  <a:cubicBezTo>
                    <a:pt x="677" y="1168"/>
                    <a:pt x="683" y="1168"/>
                    <a:pt x="691" y="1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2571440" y="3653665"/>
              <a:ext cx="569443" cy="567498"/>
            </a:xfrm>
            <a:custGeom>
              <a:avLst/>
              <a:gdLst>
                <a:gd name="T0" fmla="*/ 328 w 495"/>
                <a:gd name="T1" fmla="*/ 1 h 493"/>
                <a:gd name="T2" fmla="*/ 495 w 495"/>
                <a:gd name="T3" fmla="*/ 167 h 493"/>
                <a:gd name="T4" fmla="*/ 427 w 495"/>
                <a:gd name="T5" fmla="*/ 236 h 493"/>
                <a:gd name="T6" fmla="*/ 240 w 495"/>
                <a:gd name="T7" fmla="*/ 421 h 493"/>
                <a:gd name="T8" fmla="*/ 216 w 495"/>
                <a:gd name="T9" fmla="*/ 436 h 493"/>
                <a:gd name="T10" fmla="*/ 40 w 495"/>
                <a:gd name="T11" fmla="*/ 488 h 493"/>
                <a:gd name="T12" fmla="*/ 9 w 495"/>
                <a:gd name="T13" fmla="*/ 484 h 493"/>
                <a:gd name="T14" fmla="*/ 6 w 495"/>
                <a:gd name="T15" fmla="*/ 454 h 493"/>
                <a:gd name="T16" fmla="*/ 58 w 495"/>
                <a:gd name="T17" fmla="*/ 276 h 493"/>
                <a:gd name="T18" fmla="*/ 67 w 495"/>
                <a:gd name="T19" fmla="*/ 259 h 493"/>
                <a:gd name="T20" fmla="*/ 327 w 495"/>
                <a:gd name="T21" fmla="*/ 1 h 493"/>
                <a:gd name="T22" fmla="*/ 328 w 495"/>
                <a:gd name="T23" fmla="*/ 1 h 493"/>
                <a:gd name="T24" fmla="*/ 102 w 495"/>
                <a:gd name="T25" fmla="*/ 292 h 493"/>
                <a:gd name="T26" fmla="*/ 72 w 495"/>
                <a:gd name="T27" fmla="*/ 396 h 493"/>
                <a:gd name="T28" fmla="*/ 74 w 495"/>
                <a:gd name="T29" fmla="*/ 405 h 493"/>
                <a:gd name="T30" fmla="*/ 113 w 495"/>
                <a:gd name="T31" fmla="*/ 418 h 493"/>
                <a:gd name="T32" fmla="*/ 148 w 495"/>
                <a:gd name="T33" fmla="*/ 408 h 493"/>
                <a:gd name="T34" fmla="*/ 200 w 495"/>
                <a:gd name="T35" fmla="*/ 393 h 493"/>
                <a:gd name="T36" fmla="*/ 185 w 495"/>
                <a:gd name="T37" fmla="*/ 316 h 493"/>
                <a:gd name="T38" fmla="*/ 178 w 495"/>
                <a:gd name="T39" fmla="*/ 308 h 493"/>
                <a:gd name="T40" fmla="*/ 102 w 495"/>
                <a:gd name="T41" fmla="*/ 292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5" h="493">
                  <a:moveTo>
                    <a:pt x="328" y="1"/>
                  </a:moveTo>
                  <a:cubicBezTo>
                    <a:pt x="384" y="56"/>
                    <a:pt x="439" y="112"/>
                    <a:pt x="495" y="167"/>
                  </a:cubicBezTo>
                  <a:cubicBezTo>
                    <a:pt x="473" y="190"/>
                    <a:pt x="450" y="213"/>
                    <a:pt x="427" y="236"/>
                  </a:cubicBezTo>
                  <a:cubicBezTo>
                    <a:pt x="365" y="298"/>
                    <a:pt x="303" y="360"/>
                    <a:pt x="240" y="421"/>
                  </a:cubicBezTo>
                  <a:cubicBezTo>
                    <a:pt x="233" y="428"/>
                    <a:pt x="225" y="433"/>
                    <a:pt x="216" y="436"/>
                  </a:cubicBezTo>
                  <a:cubicBezTo>
                    <a:pt x="157" y="454"/>
                    <a:pt x="98" y="471"/>
                    <a:pt x="40" y="488"/>
                  </a:cubicBezTo>
                  <a:cubicBezTo>
                    <a:pt x="28" y="492"/>
                    <a:pt x="18" y="493"/>
                    <a:pt x="9" y="484"/>
                  </a:cubicBezTo>
                  <a:cubicBezTo>
                    <a:pt x="0" y="475"/>
                    <a:pt x="3" y="464"/>
                    <a:pt x="6" y="454"/>
                  </a:cubicBezTo>
                  <a:cubicBezTo>
                    <a:pt x="23" y="395"/>
                    <a:pt x="40" y="335"/>
                    <a:pt x="58" y="276"/>
                  </a:cubicBezTo>
                  <a:cubicBezTo>
                    <a:pt x="60" y="270"/>
                    <a:pt x="63" y="264"/>
                    <a:pt x="67" y="259"/>
                  </a:cubicBezTo>
                  <a:cubicBezTo>
                    <a:pt x="154" y="173"/>
                    <a:pt x="240" y="87"/>
                    <a:pt x="327" y="1"/>
                  </a:cubicBezTo>
                  <a:cubicBezTo>
                    <a:pt x="328" y="1"/>
                    <a:pt x="329" y="0"/>
                    <a:pt x="328" y="1"/>
                  </a:cubicBezTo>
                  <a:close/>
                  <a:moveTo>
                    <a:pt x="102" y="292"/>
                  </a:moveTo>
                  <a:cubicBezTo>
                    <a:pt x="91" y="327"/>
                    <a:pt x="81" y="362"/>
                    <a:pt x="72" y="396"/>
                  </a:cubicBezTo>
                  <a:cubicBezTo>
                    <a:pt x="71" y="399"/>
                    <a:pt x="72" y="403"/>
                    <a:pt x="74" y="405"/>
                  </a:cubicBezTo>
                  <a:cubicBezTo>
                    <a:pt x="87" y="423"/>
                    <a:pt x="92" y="425"/>
                    <a:pt x="113" y="418"/>
                  </a:cubicBezTo>
                  <a:cubicBezTo>
                    <a:pt x="125" y="415"/>
                    <a:pt x="136" y="411"/>
                    <a:pt x="148" y="408"/>
                  </a:cubicBezTo>
                  <a:cubicBezTo>
                    <a:pt x="165" y="403"/>
                    <a:pt x="182" y="398"/>
                    <a:pt x="200" y="393"/>
                  </a:cubicBezTo>
                  <a:cubicBezTo>
                    <a:pt x="195" y="365"/>
                    <a:pt x="190" y="341"/>
                    <a:pt x="185" y="316"/>
                  </a:cubicBezTo>
                  <a:cubicBezTo>
                    <a:pt x="185" y="313"/>
                    <a:pt x="181" y="309"/>
                    <a:pt x="178" y="308"/>
                  </a:cubicBezTo>
                  <a:cubicBezTo>
                    <a:pt x="153" y="302"/>
                    <a:pt x="128" y="297"/>
                    <a:pt x="102" y="2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262162" y="3371619"/>
              <a:ext cx="608346" cy="119627"/>
            </a:xfrm>
            <a:custGeom>
              <a:avLst/>
              <a:gdLst>
                <a:gd name="T0" fmla="*/ 0 w 529"/>
                <a:gd name="T1" fmla="*/ 104 h 104"/>
                <a:gd name="T2" fmla="*/ 0 w 529"/>
                <a:gd name="T3" fmla="*/ 0 h 104"/>
                <a:gd name="T4" fmla="*/ 529 w 529"/>
                <a:gd name="T5" fmla="*/ 0 h 104"/>
                <a:gd name="T6" fmla="*/ 529 w 529"/>
                <a:gd name="T7" fmla="*/ 104 h 104"/>
                <a:gd name="T8" fmla="*/ 0 w 52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104">
                  <a:moveTo>
                    <a:pt x="0" y="104"/>
                  </a:moveTo>
                  <a:cubicBezTo>
                    <a:pt x="0" y="69"/>
                    <a:pt x="0" y="35"/>
                    <a:pt x="0" y="0"/>
                  </a:cubicBezTo>
                  <a:cubicBezTo>
                    <a:pt x="177" y="0"/>
                    <a:pt x="352" y="0"/>
                    <a:pt x="529" y="0"/>
                  </a:cubicBezTo>
                  <a:cubicBezTo>
                    <a:pt x="529" y="35"/>
                    <a:pt x="529" y="69"/>
                    <a:pt x="529" y="104"/>
                  </a:cubicBezTo>
                  <a:cubicBezTo>
                    <a:pt x="353" y="104"/>
                    <a:pt x="177" y="104"/>
                    <a:pt x="0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263134" y="3127502"/>
              <a:ext cx="607373" cy="119627"/>
            </a:xfrm>
            <a:custGeom>
              <a:avLst/>
              <a:gdLst>
                <a:gd name="T0" fmla="*/ 528 w 528"/>
                <a:gd name="T1" fmla="*/ 0 h 104"/>
                <a:gd name="T2" fmla="*/ 528 w 528"/>
                <a:gd name="T3" fmla="*/ 104 h 104"/>
                <a:gd name="T4" fmla="*/ 0 w 528"/>
                <a:gd name="T5" fmla="*/ 104 h 104"/>
                <a:gd name="T6" fmla="*/ 0 w 528"/>
                <a:gd name="T7" fmla="*/ 0 h 104"/>
                <a:gd name="T8" fmla="*/ 528 w 5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04">
                  <a:moveTo>
                    <a:pt x="528" y="0"/>
                  </a:moveTo>
                  <a:cubicBezTo>
                    <a:pt x="528" y="35"/>
                    <a:pt x="528" y="69"/>
                    <a:pt x="528" y="104"/>
                  </a:cubicBezTo>
                  <a:cubicBezTo>
                    <a:pt x="352" y="104"/>
                    <a:pt x="177" y="104"/>
                    <a:pt x="0" y="104"/>
                  </a:cubicBezTo>
                  <a:cubicBezTo>
                    <a:pt x="0" y="70"/>
                    <a:pt x="0" y="36"/>
                    <a:pt x="0" y="0"/>
                  </a:cubicBezTo>
                  <a:cubicBezTo>
                    <a:pt x="176" y="0"/>
                    <a:pt x="352" y="0"/>
                    <a:pt x="5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2263134" y="3615735"/>
              <a:ext cx="549991" cy="120599"/>
            </a:xfrm>
            <a:custGeom>
              <a:avLst/>
              <a:gdLst>
                <a:gd name="T0" fmla="*/ 0 w 478"/>
                <a:gd name="T1" fmla="*/ 0 h 105"/>
                <a:gd name="T2" fmla="*/ 478 w 478"/>
                <a:gd name="T3" fmla="*/ 0 h 105"/>
                <a:gd name="T4" fmla="*/ 472 w 478"/>
                <a:gd name="T5" fmla="*/ 8 h 105"/>
                <a:gd name="T6" fmla="*/ 383 w 478"/>
                <a:gd name="T7" fmla="*/ 97 h 105"/>
                <a:gd name="T8" fmla="*/ 366 w 478"/>
                <a:gd name="T9" fmla="*/ 104 h 105"/>
                <a:gd name="T10" fmla="*/ 8 w 478"/>
                <a:gd name="T11" fmla="*/ 105 h 105"/>
                <a:gd name="T12" fmla="*/ 0 w 478"/>
                <a:gd name="T13" fmla="*/ 104 h 105"/>
                <a:gd name="T14" fmla="*/ 0 w 478"/>
                <a:gd name="T1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8" h="105">
                  <a:moveTo>
                    <a:pt x="0" y="0"/>
                  </a:moveTo>
                  <a:cubicBezTo>
                    <a:pt x="159" y="0"/>
                    <a:pt x="318" y="0"/>
                    <a:pt x="478" y="0"/>
                  </a:cubicBezTo>
                  <a:cubicBezTo>
                    <a:pt x="476" y="3"/>
                    <a:pt x="474" y="6"/>
                    <a:pt x="472" y="8"/>
                  </a:cubicBezTo>
                  <a:cubicBezTo>
                    <a:pt x="443" y="38"/>
                    <a:pt x="413" y="68"/>
                    <a:pt x="383" y="97"/>
                  </a:cubicBezTo>
                  <a:cubicBezTo>
                    <a:pt x="379" y="101"/>
                    <a:pt x="372" y="104"/>
                    <a:pt x="366" y="104"/>
                  </a:cubicBezTo>
                  <a:cubicBezTo>
                    <a:pt x="247" y="105"/>
                    <a:pt x="127" y="105"/>
                    <a:pt x="8" y="105"/>
                  </a:cubicBezTo>
                  <a:cubicBezTo>
                    <a:pt x="6" y="105"/>
                    <a:pt x="3" y="104"/>
                    <a:pt x="0" y="104"/>
                  </a:cubicBezTo>
                  <a:cubicBezTo>
                    <a:pt x="0" y="69"/>
                    <a:pt x="0" y="3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016880" y="3492218"/>
              <a:ext cx="283019" cy="281074"/>
            </a:xfrm>
            <a:custGeom>
              <a:avLst/>
              <a:gdLst>
                <a:gd name="T0" fmla="*/ 0 w 246"/>
                <a:gd name="T1" fmla="*/ 87 h 244"/>
                <a:gd name="T2" fmla="*/ 66 w 246"/>
                <a:gd name="T3" fmla="*/ 20 h 244"/>
                <a:gd name="T4" fmla="*/ 139 w 246"/>
                <a:gd name="T5" fmla="*/ 20 h 244"/>
                <a:gd name="T6" fmla="*/ 225 w 246"/>
                <a:gd name="T7" fmla="*/ 106 h 244"/>
                <a:gd name="T8" fmla="*/ 227 w 246"/>
                <a:gd name="T9" fmla="*/ 178 h 244"/>
                <a:gd name="T10" fmla="*/ 159 w 246"/>
                <a:gd name="T11" fmla="*/ 244 h 244"/>
                <a:gd name="T12" fmla="*/ 0 w 246"/>
                <a:gd name="T1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44">
                  <a:moveTo>
                    <a:pt x="0" y="87"/>
                  </a:moveTo>
                  <a:cubicBezTo>
                    <a:pt x="22" y="64"/>
                    <a:pt x="43" y="41"/>
                    <a:pt x="66" y="20"/>
                  </a:cubicBezTo>
                  <a:cubicBezTo>
                    <a:pt x="87" y="1"/>
                    <a:pt x="118" y="0"/>
                    <a:pt x="139" y="20"/>
                  </a:cubicBezTo>
                  <a:cubicBezTo>
                    <a:pt x="169" y="48"/>
                    <a:pt x="198" y="76"/>
                    <a:pt x="225" y="106"/>
                  </a:cubicBezTo>
                  <a:cubicBezTo>
                    <a:pt x="245" y="127"/>
                    <a:pt x="246" y="158"/>
                    <a:pt x="227" y="178"/>
                  </a:cubicBezTo>
                  <a:cubicBezTo>
                    <a:pt x="205" y="202"/>
                    <a:pt x="181" y="223"/>
                    <a:pt x="159" y="244"/>
                  </a:cubicBezTo>
                  <a:cubicBezTo>
                    <a:pt x="107" y="193"/>
                    <a:pt x="54" y="140"/>
                    <a:pt x="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017073" y="3372591"/>
              <a:ext cx="119627" cy="117682"/>
            </a:xfrm>
            <a:custGeom>
              <a:avLst/>
              <a:gdLst>
                <a:gd name="T0" fmla="*/ 0 w 104"/>
                <a:gd name="T1" fmla="*/ 102 h 102"/>
                <a:gd name="T2" fmla="*/ 0 w 104"/>
                <a:gd name="T3" fmla="*/ 0 h 102"/>
                <a:gd name="T4" fmla="*/ 104 w 104"/>
                <a:gd name="T5" fmla="*/ 0 h 102"/>
                <a:gd name="T6" fmla="*/ 104 w 104"/>
                <a:gd name="T7" fmla="*/ 102 h 102"/>
                <a:gd name="T8" fmla="*/ 0 w 10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2">
                  <a:moveTo>
                    <a:pt x="0" y="102"/>
                  </a:moveTo>
                  <a:cubicBezTo>
                    <a:pt x="0" y="68"/>
                    <a:pt x="0" y="34"/>
                    <a:pt x="0" y="0"/>
                  </a:cubicBezTo>
                  <a:cubicBezTo>
                    <a:pt x="35" y="0"/>
                    <a:pt x="69" y="0"/>
                    <a:pt x="104" y="0"/>
                  </a:cubicBezTo>
                  <a:cubicBezTo>
                    <a:pt x="104" y="34"/>
                    <a:pt x="104" y="67"/>
                    <a:pt x="104" y="102"/>
                  </a:cubicBezTo>
                  <a:cubicBezTo>
                    <a:pt x="70" y="102"/>
                    <a:pt x="36" y="102"/>
                    <a:pt x="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018045" y="3128475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4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4"/>
                    <a:pt x="103" y="68"/>
                    <a:pt x="10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018045" y="3616708"/>
              <a:ext cx="118654" cy="118654"/>
            </a:xfrm>
            <a:custGeom>
              <a:avLst/>
              <a:gdLst>
                <a:gd name="T0" fmla="*/ 103 w 103"/>
                <a:gd name="T1" fmla="*/ 103 h 103"/>
                <a:gd name="T2" fmla="*/ 0 w 103"/>
                <a:gd name="T3" fmla="*/ 103 h 103"/>
                <a:gd name="T4" fmla="*/ 0 w 103"/>
                <a:gd name="T5" fmla="*/ 0 h 103"/>
                <a:gd name="T6" fmla="*/ 103 w 103"/>
                <a:gd name="T7" fmla="*/ 0 h 103"/>
                <a:gd name="T8" fmla="*/ 103 w 103"/>
                <a:gd name="T9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3">
                  <a:moveTo>
                    <a:pt x="103" y="103"/>
                  </a:moveTo>
                  <a:cubicBezTo>
                    <a:pt x="68" y="103"/>
                    <a:pt x="35" y="103"/>
                    <a:pt x="0" y="103"/>
                  </a:cubicBezTo>
                  <a:cubicBezTo>
                    <a:pt x="0" y="68"/>
                    <a:pt x="0" y="35"/>
                    <a:pt x="0" y="0"/>
                  </a:cubicBezTo>
                  <a:cubicBezTo>
                    <a:pt x="34" y="0"/>
                    <a:pt x="68" y="0"/>
                    <a:pt x="103" y="0"/>
                  </a:cubicBezTo>
                  <a:cubicBezTo>
                    <a:pt x="103" y="33"/>
                    <a:pt x="103" y="67"/>
                    <a:pt x="10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b="1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81115" y="4137747"/>
            <a:ext cx="2657474" cy="52322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2800" b="1" spc="300" dirty="0">
                <a:solidFill>
                  <a:srgbClr val="FFFFFF"/>
                </a:solidFill>
                <a:ea typeface="微软雅黑" panose="020B0503020204020204" pitchFamily="34" charset="-122"/>
              </a:rPr>
              <a:t>CONTENTS</a:t>
            </a:r>
            <a:endParaRPr lang="zh-HK" altLang="en-US" sz="2800" b="1" spc="3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467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092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1"/>
          <p:cNvGrpSpPr/>
          <p:nvPr/>
        </p:nvGrpSpPr>
        <p:grpSpPr>
          <a:xfrm>
            <a:off x="4360406" y="1808898"/>
            <a:ext cx="3321364" cy="3293103"/>
            <a:chOff x="2939653" y="2055320"/>
            <a:chExt cx="3321364" cy="3293102"/>
          </a:xfrm>
        </p:grpSpPr>
        <p:sp>
          <p:nvSpPr>
            <p:cNvPr id="25" name="饼形 15"/>
            <p:cNvSpPr/>
            <p:nvPr/>
          </p:nvSpPr>
          <p:spPr>
            <a:xfrm>
              <a:off x="3093899" y="2181306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" name="饼形 16"/>
            <p:cNvSpPr/>
            <p:nvPr/>
          </p:nvSpPr>
          <p:spPr>
            <a:xfrm flipV="1">
              <a:off x="3093899" y="2055634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饼形 17"/>
            <p:cNvSpPr/>
            <p:nvPr/>
          </p:nvSpPr>
          <p:spPr>
            <a:xfrm flipH="1">
              <a:off x="2939653" y="2180992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饼形 18"/>
            <p:cNvSpPr/>
            <p:nvPr/>
          </p:nvSpPr>
          <p:spPr>
            <a:xfrm flipH="1" flipV="1">
              <a:off x="2939653" y="2055320"/>
              <a:ext cx="3167118" cy="3167116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 sz="480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775288" y="2867300"/>
              <a:ext cx="1650092" cy="1650092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TEXT</a:t>
              </a:r>
              <a:endParaRPr lang="zh-HK" altLang="en-US" sz="2800" b="1" dirty="0">
                <a:solidFill>
                  <a:schemeClr val="accent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280378" y="2308625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s</a:t>
              </a:r>
              <a:endParaRPr lang="zh-HK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294892" y="4084929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w</a:t>
              </a:r>
              <a:endParaRPr lang="zh-HK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40069" y="4026873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o</a:t>
              </a:r>
              <a:endParaRPr lang="zh-HK" altLang="en-US" sz="48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25555" y="2471619"/>
              <a:ext cx="7692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1906536" y="2218869"/>
            <a:ext cx="224664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924810" y="1599666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029583" y="1955954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rgbClr val="7C23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22053" y="2338993"/>
            <a:ext cx="224664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923177" y="1625391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27950" y="1981679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926728" y="4578467"/>
            <a:ext cx="2246643" cy="104644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945002" y="3959264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049776" y="4315551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rgbClr val="7C23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035649" y="4611448"/>
            <a:ext cx="2246643" cy="104644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053921" y="3992245"/>
            <a:ext cx="2171700" cy="323163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500" b="1" dirty="0">
                <a:solidFill>
                  <a:srgbClr val="FFFFFF"/>
                </a:solidFill>
                <a:ea typeface="微软雅黑" panose="020B0503020204020204" pitchFamily="34" charset="-122"/>
              </a:rPr>
              <a:t>ADD  TITLE</a:t>
            </a:r>
            <a:endParaRPr lang="zh-HK" altLang="en-US" sz="15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58696" y="4348534"/>
            <a:ext cx="1355204" cy="45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500">
              <a:solidFill>
                <a:srgbClr val="7C23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73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同心圆 45"/>
          <p:cNvSpPr/>
          <p:nvPr/>
        </p:nvSpPr>
        <p:spPr>
          <a:xfrm>
            <a:off x="1929037" y="2034777"/>
            <a:ext cx="3817937" cy="3817937"/>
          </a:xfrm>
          <a:prstGeom prst="donut">
            <a:avLst>
              <a:gd name="adj" fmla="val 762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258340" y="1625089"/>
            <a:ext cx="1159329" cy="11593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6000" b="1" dirty="0">
                <a:solidFill>
                  <a:srgbClr val="4F81BD"/>
                </a:solidFill>
                <a:ea typeface="微软雅黑" panose="020B0503020204020204" pitchFamily="34" charset="-122"/>
              </a:rPr>
              <a:t>1</a:t>
            </a:r>
            <a:endParaRPr lang="zh-HK" altLang="en-US" sz="6000" b="1" dirty="0">
              <a:solidFill>
                <a:srgbClr val="4F81BD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008359" y="4693385"/>
            <a:ext cx="1159329" cy="11593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6000" b="1" dirty="0">
                <a:solidFill>
                  <a:srgbClr val="4F81BD"/>
                </a:solidFill>
                <a:ea typeface="微软雅黑" panose="020B0503020204020204" pitchFamily="34" charset="-122"/>
              </a:rPr>
              <a:t>2</a:t>
            </a:r>
            <a:endParaRPr lang="zh-HK" altLang="en-US" sz="6000" b="1" dirty="0">
              <a:solidFill>
                <a:srgbClr val="4F81BD"/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432410" y="4693385"/>
            <a:ext cx="1159329" cy="11593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6000" b="1" dirty="0">
                <a:solidFill>
                  <a:srgbClr val="4F81BD"/>
                </a:solidFill>
                <a:ea typeface="微软雅黑" panose="020B0503020204020204" pitchFamily="34" charset="-122"/>
              </a:rPr>
              <a:t>3</a:t>
            </a:r>
            <a:endParaRPr lang="zh-HK" altLang="en-US" sz="6000" b="1" dirty="0">
              <a:solidFill>
                <a:srgbClr val="4F81BD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2765930" y="2871668"/>
            <a:ext cx="2144149" cy="214415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4000" b="1" dirty="0">
                <a:ea typeface="微软雅黑" panose="020B0503020204020204" pitchFamily="34" charset="-122"/>
              </a:rPr>
              <a:t>TEXT</a:t>
            </a:r>
            <a:endParaRPr lang="zh-HK" altLang="en-US" sz="4000" b="1" dirty="0"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162876" y="2957015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62876" y="1278632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62876" y="4635287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11666" y="1740742"/>
            <a:ext cx="5041693" cy="1283428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  <a:p>
            <a:pPr algn="just"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11666" y="3357129"/>
            <a:ext cx="504169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311666" y="5090657"/>
            <a:ext cx="5041693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92930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450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124201" y="1581061"/>
            <a:ext cx="918803" cy="918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3600" b="1" dirty="0">
                <a:ea typeface="微软雅黑" panose="020B0503020204020204" pitchFamily="34" charset="-122"/>
              </a:rPr>
              <a:t>A</a:t>
            </a:r>
            <a:endParaRPr lang="zh-HK" altLang="en-US" sz="3600" b="1" dirty="0"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043004" y="3238110"/>
            <a:ext cx="918803" cy="918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3600" b="1" dirty="0">
                <a:ea typeface="微软雅黑" panose="020B0503020204020204" pitchFamily="34" charset="-122"/>
              </a:rPr>
              <a:t>B</a:t>
            </a:r>
            <a:endParaRPr lang="zh-HK" altLang="en-US" sz="3600" b="1" dirty="0"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24201" y="4895160"/>
            <a:ext cx="918803" cy="9188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CN" sz="3600" b="1" dirty="0">
                <a:ea typeface="微软雅黑" panose="020B0503020204020204" pitchFamily="34" charset="-122"/>
              </a:rPr>
              <a:t>C</a:t>
            </a:r>
            <a:endParaRPr lang="zh-HK" altLang="en-US" sz="3600" b="1" dirty="0">
              <a:ea typeface="微软雅黑" panose="020B0503020204020204" pitchFamily="34" charset="-122"/>
            </a:endParaRPr>
          </a:p>
        </p:txBody>
      </p:sp>
      <p:cxnSp>
        <p:nvCxnSpPr>
          <p:cNvPr id="16" name="直接连接符 34"/>
          <p:cNvCxnSpPr/>
          <p:nvPr/>
        </p:nvCxnSpPr>
        <p:spPr>
          <a:xfrm flipV="1">
            <a:off x="2140103" y="2317321"/>
            <a:ext cx="812800" cy="4826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7"/>
          <p:cNvCxnSpPr/>
          <p:nvPr/>
        </p:nvCxnSpPr>
        <p:spPr>
          <a:xfrm>
            <a:off x="2374901" y="3697511"/>
            <a:ext cx="14605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8"/>
          <p:cNvCxnSpPr/>
          <p:nvPr/>
        </p:nvCxnSpPr>
        <p:spPr>
          <a:xfrm>
            <a:off x="2140103" y="4595103"/>
            <a:ext cx="812800" cy="4826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381806" y="1425323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69411" y="3011992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81806" y="4743339"/>
            <a:ext cx="2171700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YOUR TITLE</a:t>
            </a:r>
            <a:endParaRPr lang="zh-HK" altLang="en-US" sz="16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02405" y="1886435"/>
            <a:ext cx="4439168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4" name="矩形 23"/>
          <p:cNvSpPr/>
          <p:nvPr/>
        </p:nvSpPr>
        <p:spPr>
          <a:xfrm>
            <a:off x="5283200" y="3438382"/>
            <a:ext cx="4439168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502405" y="5169730"/>
            <a:ext cx="4439168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-1393987" y="2143847"/>
            <a:ext cx="3057688" cy="3057688"/>
            <a:chOff x="5729420" y="2903253"/>
            <a:chExt cx="3057688" cy="3057688"/>
          </a:xfrm>
        </p:grpSpPr>
        <p:sp>
          <p:nvSpPr>
            <p:cNvPr id="36" name="椭圆 35"/>
            <p:cNvSpPr/>
            <p:nvPr/>
          </p:nvSpPr>
          <p:spPr>
            <a:xfrm>
              <a:off x="5729420" y="2903253"/>
              <a:ext cx="3057688" cy="30576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18"/>
            <p:cNvGrpSpPr/>
            <p:nvPr/>
          </p:nvGrpSpPr>
          <p:grpSpPr>
            <a:xfrm>
              <a:off x="6387468" y="3543856"/>
              <a:ext cx="1947861" cy="1940713"/>
              <a:chOff x="1709739" y="2636838"/>
              <a:chExt cx="1590160" cy="1584325"/>
            </a:xfrm>
            <a:solidFill>
              <a:srgbClr val="FFFFFF"/>
            </a:solidFill>
            <a:effectLst/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709739" y="2636838"/>
                <a:ext cx="1468102" cy="1467130"/>
              </a:xfrm>
              <a:custGeom>
                <a:avLst/>
                <a:gdLst>
                  <a:gd name="T0" fmla="*/ 691 w 1276"/>
                  <a:gd name="T1" fmla="*/ 1168 h 1274"/>
                  <a:gd name="T2" fmla="*/ 662 w 1276"/>
                  <a:gd name="T3" fmla="*/ 1267 h 1274"/>
                  <a:gd name="T4" fmla="*/ 654 w 1276"/>
                  <a:gd name="T5" fmla="*/ 1273 h 1274"/>
                  <a:gd name="T6" fmla="*/ 643 w 1276"/>
                  <a:gd name="T7" fmla="*/ 1274 h 1274"/>
                  <a:gd name="T8" fmla="*/ 172 w 1276"/>
                  <a:gd name="T9" fmla="*/ 1274 h 1274"/>
                  <a:gd name="T10" fmla="*/ 81 w 1276"/>
                  <a:gd name="T11" fmla="*/ 1253 h 1274"/>
                  <a:gd name="T12" fmla="*/ 1 w 1276"/>
                  <a:gd name="T13" fmla="*/ 1113 h 1274"/>
                  <a:gd name="T14" fmla="*/ 0 w 1276"/>
                  <a:gd name="T15" fmla="*/ 892 h 1274"/>
                  <a:gd name="T16" fmla="*/ 0 w 1276"/>
                  <a:gd name="T17" fmla="*/ 170 h 1274"/>
                  <a:gd name="T18" fmla="*/ 170 w 1276"/>
                  <a:gd name="T19" fmla="*/ 0 h 1274"/>
                  <a:gd name="T20" fmla="*/ 1110 w 1276"/>
                  <a:gd name="T21" fmla="*/ 0 h 1274"/>
                  <a:gd name="T22" fmla="*/ 1273 w 1276"/>
                  <a:gd name="T23" fmla="*/ 131 h 1274"/>
                  <a:gd name="T24" fmla="*/ 1276 w 1276"/>
                  <a:gd name="T25" fmla="*/ 168 h 1274"/>
                  <a:gd name="T26" fmla="*/ 1276 w 1276"/>
                  <a:gd name="T27" fmla="*/ 629 h 1274"/>
                  <a:gd name="T28" fmla="*/ 1275 w 1276"/>
                  <a:gd name="T29" fmla="*/ 645 h 1274"/>
                  <a:gd name="T30" fmla="*/ 1171 w 1276"/>
                  <a:gd name="T31" fmla="*/ 659 h 1274"/>
                  <a:gd name="T32" fmla="*/ 1171 w 1276"/>
                  <a:gd name="T33" fmla="*/ 214 h 1274"/>
                  <a:gd name="T34" fmla="*/ 106 w 1276"/>
                  <a:gd name="T35" fmla="*/ 214 h 1274"/>
                  <a:gd name="T36" fmla="*/ 106 w 1276"/>
                  <a:gd name="T37" fmla="*/ 230 h 1274"/>
                  <a:gd name="T38" fmla="*/ 105 w 1276"/>
                  <a:gd name="T39" fmla="*/ 1102 h 1274"/>
                  <a:gd name="T40" fmla="*/ 171 w 1276"/>
                  <a:gd name="T41" fmla="*/ 1168 h 1274"/>
                  <a:gd name="T42" fmla="*/ 671 w 1276"/>
                  <a:gd name="T43" fmla="*/ 1168 h 1274"/>
                  <a:gd name="T44" fmla="*/ 691 w 1276"/>
                  <a:gd name="T45" fmla="*/ 1168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6" h="1274">
                    <a:moveTo>
                      <a:pt x="691" y="1168"/>
                    </a:moveTo>
                    <a:cubicBezTo>
                      <a:pt x="681" y="1203"/>
                      <a:pt x="672" y="1235"/>
                      <a:pt x="662" y="1267"/>
                    </a:cubicBezTo>
                    <a:cubicBezTo>
                      <a:pt x="661" y="1270"/>
                      <a:pt x="657" y="1272"/>
                      <a:pt x="654" y="1273"/>
                    </a:cubicBezTo>
                    <a:cubicBezTo>
                      <a:pt x="651" y="1274"/>
                      <a:pt x="647" y="1274"/>
                      <a:pt x="643" y="1274"/>
                    </a:cubicBezTo>
                    <a:cubicBezTo>
                      <a:pt x="486" y="1274"/>
                      <a:pt x="329" y="1273"/>
                      <a:pt x="172" y="1274"/>
                    </a:cubicBezTo>
                    <a:cubicBezTo>
                      <a:pt x="140" y="1274"/>
                      <a:pt x="109" y="1269"/>
                      <a:pt x="81" y="1253"/>
                    </a:cubicBezTo>
                    <a:cubicBezTo>
                      <a:pt x="29" y="1221"/>
                      <a:pt x="1" y="1174"/>
                      <a:pt x="1" y="1113"/>
                    </a:cubicBezTo>
                    <a:cubicBezTo>
                      <a:pt x="0" y="1039"/>
                      <a:pt x="0" y="966"/>
                      <a:pt x="0" y="892"/>
                    </a:cubicBezTo>
                    <a:cubicBezTo>
                      <a:pt x="0" y="651"/>
                      <a:pt x="0" y="411"/>
                      <a:pt x="0" y="170"/>
                    </a:cubicBezTo>
                    <a:cubicBezTo>
                      <a:pt x="0" y="68"/>
                      <a:pt x="68" y="0"/>
                      <a:pt x="170" y="0"/>
                    </a:cubicBezTo>
                    <a:cubicBezTo>
                      <a:pt x="483" y="0"/>
                      <a:pt x="797" y="0"/>
                      <a:pt x="1110" y="0"/>
                    </a:cubicBezTo>
                    <a:cubicBezTo>
                      <a:pt x="1194" y="0"/>
                      <a:pt x="1258" y="51"/>
                      <a:pt x="1273" y="131"/>
                    </a:cubicBezTo>
                    <a:cubicBezTo>
                      <a:pt x="1276" y="143"/>
                      <a:pt x="1276" y="156"/>
                      <a:pt x="1276" y="168"/>
                    </a:cubicBezTo>
                    <a:cubicBezTo>
                      <a:pt x="1276" y="322"/>
                      <a:pt x="1276" y="475"/>
                      <a:pt x="1276" y="629"/>
                    </a:cubicBezTo>
                    <a:cubicBezTo>
                      <a:pt x="1276" y="634"/>
                      <a:pt x="1276" y="638"/>
                      <a:pt x="1275" y="645"/>
                    </a:cubicBezTo>
                    <a:cubicBezTo>
                      <a:pt x="1239" y="640"/>
                      <a:pt x="1205" y="643"/>
                      <a:pt x="1171" y="659"/>
                    </a:cubicBezTo>
                    <a:cubicBezTo>
                      <a:pt x="1171" y="509"/>
                      <a:pt x="1171" y="362"/>
                      <a:pt x="1171" y="214"/>
                    </a:cubicBezTo>
                    <a:cubicBezTo>
                      <a:pt x="816" y="214"/>
                      <a:pt x="462" y="214"/>
                      <a:pt x="106" y="214"/>
                    </a:cubicBezTo>
                    <a:cubicBezTo>
                      <a:pt x="106" y="219"/>
                      <a:pt x="106" y="224"/>
                      <a:pt x="106" y="230"/>
                    </a:cubicBezTo>
                    <a:cubicBezTo>
                      <a:pt x="106" y="521"/>
                      <a:pt x="106" y="812"/>
                      <a:pt x="105" y="1102"/>
                    </a:cubicBezTo>
                    <a:cubicBezTo>
                      <a:pt x="105" y="1141"/>
                      <a:pt x="125" y="1169"/>
                      <a:pt x="171" y="1168"/>
                    </a:cubicBezTo>
                    <a:cubicBezTo>
                      <a:pt x="338" y="1167"/>
                      <a:pt x="504" y="1168"/>
                      <a:pt x="671" y="1168"/>
                    </a:cubicBezTo>
                    <a:cubicBezTo>
                      <a:pt x="677" y="1168"/>
                      <a:pt x="683" y="1168"/>
                      <a:pt x="691" y="1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28" name="Freeform 7"/>
              <p:cNvSpPr>
                <a:spLocks noEditPoints="1"/>
              </p:cNvSpPr>
              <p:nvPr/>
            </p:nvSpPr>
            <p:spPr bwMode="auto">
              <a:xfrm>
                <a:off x="2571440" y="3653665"/>
                <a:ext cx="569443" cy="567498"/>
              </a:xfrm>
              <a:custGeom>
                <a:avLst/>
                <a:gdLst>
                  <a:gd name="T0" fmla="*/ 328 w 495"/>
                  <a:gd name="T1" fmla="*/ 1 h 493"/>
                  <a:gd name="T2" fmla="*/ 495 w 495"/>
                  <a:gd name="T3" fmla="*/ 167 h 493"/>
                  <a:gd name="T4" fmla="*/ 427 w 495"/>
                  <a:gd name="T5" fmla="*/ 236 h 493"/>
                  <a:gd name="T6" fmla="*/ 240 w 495"/>
                  <a:gd name="T7" fmla="*/ 421 h 493"/>
                  <a:gd name="T8" fmla="*/ 216 w 495"/>
                  <a:gd name="T9" fmla="*/ 436 h 493"/>
                  <a:gd name="T10" fmla="*/ 40 w 495"/>
                  <a:gd name="T11" fmla="*/ 488 h 493"/>
                  <a:gd name="T12" fmla="*/ 9 w 495"/>
                  <a:gd name="T13" fmla="*/ 484 h 493"/>
                  <a:gd name="T14" fmla="*/ 6 w 495"/>
                  <a:gd name="T15" fmla="*/ 454 h 493"/>
                  <a:gd name="T16" fmla="*/ 58 w 495"/>
                  <a:gd name="T17" fmla="*/ 276 h 493"/>
                  <a:gd name="T18" fmla="*/ 67 w 495"/>
                  <a:gd name="T19" fmla="*/ 259 h 493"/>
                  <a:gd name="T20" fmla="*/ 327 w 495"/>
                  <a:gd name="T21" fmla="*/ 1 h 493"/>
                  <a:gd name="T22" fmla="*/ 328 w 495"/>
                  <a:gd name="T23" fmla="*/ 1 h 493"/>
                  <a:gd name="T24" fmla="*/ 102 w 495"/>
                  <a:gd name="T25" fmla="*/ 292 h 493"/>
                  <a:gd name="T26" fmla="*/ 72 w 495"/>
                  <a:gd name="T27" fmla="*/ 396 h 493"/>
                  <a:gd name="T28" fmla="*/ 74 w 495"/>
                  <a:gd name="T29" fmla="*/ 405 h 493"/>
                  <a:gd name="T30" fmla="*/ 113 w 495"/>
                  <a:gd name="T31" fmla="*/ 418 h 493"/>
                  <a:gd name="T32" fmla="*/ 148 w 495"/>
                  <a:gd name="T33" fmla="*/ 408 h 493"/>
                  <a:gd name="T34" fmla="*/ 200 w 495"/>
                  <a:gd name="T35" fmla="*/ 393 h 493"/>
                  <a:gd name="T36" fmla="*/ 185 w 495"/>
                  <a:gd name="T37" fmla="*/ 316 h 493"/>
                  <a:gd name="T38" fmla="*/ 178 w 495"/>
                  <a:gd name="T39" fmla="*/ 308 h 493"/>
                  <a:gd name="T40" fmla="*/ 102 w 495"/>
                  <a:gd name="T41" fmla="*/ 2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5" h="493">
                    <a:moveTo>
                      <a:pt x="328" y="1"/>
                    </a:moveTo>
                    <a:cubicBezTo>
                      <a:pt x="384" y="56"/>
                      <a:pt x="439" y="112"/>
                      <a:pt x="495" y="167"/>
                    </a:cubicBezTo>
                    <a:cubicBezTo>
                      <a:pt x="473" y="190"/>
                      <a:pt x="450" y="213"/>
                      <a:pt x="427" y="236"/>
                    </a:cubicBezTo>
                    <a:cubicBezTo>
                      <a:pt x="365" y="298"/>
                      <a:pt x="303" y="360"/>
                      <a:pt x="240" y="421"/>
                    </a:cubicBezTo>
                    <a:cubicBezTo>
                      <a:pt x="233" y="428"/>
                      <a:pt x="225" y="433"/>
                      <a:pt x="216" y="436"/>
                    </a:cubicBezTo>
                    <a:cubicBezTo>
                      <a:pt x="157" y="454"/>
                      <a:pt x="98" y="471"/>
                      <a:pt x="40" y="488"/>
                    </a:cubicBezTo>
                    <a:cubicBezTo>
                      <a:pt x="28" y="492"/>
                      <a:pt x="18" y="493"/>
                      <a:pt x="9" y="484"/>
                    </a:cubicBezTo>
                    <a:cubicBezTo>
                      <a:pt x="0" y="475"/>
                      <a:pt x="3" y="464"/>
                      <a:pt x="6" y="454"/>
                    </a:cubicBezTo>
                    <a:cubicBezTo>
                      <a:pt x="23" y="395"/>
                      <a:pt x="40" y="335"/>
                      <a:pt x="58" y="276"/>
                    </a:cubicBezTo>
                    <a:cubicBezTo>
                      <a:pt x="60" y="270"/>
                      <a:pt x="63" y="264"/>
                      <a:pt x="67" y="259"/>
                    </a:cubicBezTo>
                    <a:cubicBezTo>
                      <a:pt x="154" y="173"/>
                      <a:pt x="240" y="87"/>
                      <a:pt x="327" y="1"/>
                    </a:cubicBezTo>
                    <a:cubicBezTo>
                      <a:pt x="328" y="1"/>
                      <a:pt x="329" y="0"/>
                      <a:pt x="328" y="1"/>
                    </a:cubicBezTo>
                    <a:close/>
                    <a:moveTo>
                      <a:pt x="102" y="292"/>
                    </a:moveTo>
                    <a:cubicBezTo>
                      <a:pt x="91" y="327"/>
                      <a:pt x="81" y="362"/>
                      <a:pt x="72" y="396"/>
                    </a:cubicBezTo>
                    <a:cubicBezTo>
                      <a:pt x="71" y="399"/>
                      <a:pt x="72" y="403"/>
                      <a:pt x="74" y="405"/>
                    </a:cubicBezTo>
                    <a:cubicBezTo>
                      <a:pt x="87" y="423"/>
                      <a:pt x="92" y="425"/>
                      <a:pt x="113" y="418"/>
                    </a:cubicBezTo>
                    <a:cubicBezTo>
                      <a:pt x="125" y="415"/>
                      <a:pt x="136" y="411"/>
                      <a:pt x="148" y="408"/>
                    </a:cubicBezTo>
                    <a:cubicBezTo>
                      <a:pt x="165" y="403"/>
                      <a:pt x="182" y="398"/>
                      <a:pt x="200" y="393"/>
                    </a:cubicBezTo>
                    <a:cubicBezTo>
                      <a:pt x="195" y="365"/>
                      <a:pt x="190" y="341"/>
                      <a:pt x="185" y="316"/>
                    </a:cubicBezTo>
                    <a:cubicBezTo>
                      <a:pt x="185" y="313"/>
                      <a:pt x="181" y="309"/>
                      <a:pt x="178" y="308"/>
                    </a:cubicBezTo>
                    <a:cubicBezTo>
                      <a:pt x="153" y="302"/>
                      <a:pt x="128" y="297"/>
                      <a:pt x="102" y="2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2262162" y="3371619"/>
                <a:ext cx="608346" cy="119627"/>
              </a:xfrm>
              <a:custGeom>
                <a:avLst/>
                <a:gdLst>
                  <a:gd name="T0" fmla="*/ 0 w 529"/>
                  <a:gd name="T1" fmla="*/ 104 h 104"/>
                  <a:gd name="T2" fmla="*/ 0 w 529"/>
                  <a:gd name="T3" fmla="*/ 0 h 104"/>
                  <a:gd name="T4" fmla="*/ 529 w 529"/>
                  <a:gd name="T5" fmla="*/ 0 h 104"/>
                  <a:gd name="T6" fmla="*/ 529 w 529"/>
                  <a:gd name="T7" fmla="*/ 104 h 104"/>
                  <a:gd name="T8" fmla="*/ 0 w 529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9" h="104">
                    <a:moveTo>
                      <a:pt x="0" y="104"/>
                    </a:moveTo>
                    <a:cubicBezTo>
                      <a:pt x="0" y="69"/>
                      <a:pt x="0" y="35"/>
                      <a:pt x="0" y="0"/>
                    </a:cubicBezTo>
                    <a:cubicBezTo>
                      <a:pt x="177" y="0"/>
                      <a:pt x="352" y="0"/>
                      <a:pt x="529" y="0"/>
                    </a:cubicBezTo>
                    <a:cubicBezTo>
                      <a:pt x="529" y="35"/>
                      <a:pt x="529" y="69"/>
                      <a:pt x="529" y="104"/>
                    </a:cubicBezTo>
                    <a:cubicBezTo>
                      <a:pt x="353" y="104"/>
                      <a:pt x="177" y="104"/>
                      <a:pt x="0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auto">
              <a:xfrm>
                <a:off x="2263134" y="3127502"/>
                <a:ext cx="607373" cy="119627"/>
              </a:xfrm>
              <a:custGeom>
                <a:avLst/>
                <a:gdLst>
                  <a:gd name="T0" fmla="*/ 528 w 528"/>
                  <a:gd name="T1" fmla="*/ 0 h 104"/>
                  <a:gd name="T2" fmla="*/ 528 w 528"/>
                  <a:gd name="T3" fmla="*/ 104 h 104"/>
                  <a:gd name="T4" fmla="*/ 0 w 528"/>
                  <a:gd name="T5" fmla="*/ 104 h 104"/>
                  <a:gd name="T6" fmla="*/ 0 w 528"/>
                  <a:gd name="T7" fmla="*/ 0 h 104"/>
                  <a:gd name="T8" fmla="*/ 528 w 528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8" h="104">
                    <a:moveTo>
                      <a:pt x="528" y="0"/>
                    </a:moveTo>
                    <a:cubicBezTo>
                      <a:pt x="528" y="35"/>
                      <a:pt x="528" y="69"/>
                      <a:pt x="528" y="104"/>
                    </a:cubicBezTo>
                    <a:cubicBezTo>
                      <a:pt x="352" y="104"/>
                      <a:pt x="177" y="104"/>
                      <a:pt x="0" y="104"/>
                    </a:cubicBezTo>
                    <a:cubicBezTo>
                      <a:pt x="0" y="70"/>
                      <a:pt x="0" y="36"/>
                      <a:pt x="0" y="0"/>
                    </a:cubicBezTo>
                    <a:cubicBezTo>
                      <a:pt x="176" y="0"/>
                      <a:pt x="352" y="0"/>
                      <a:pt x="5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2263134" y="3615735"/>
                <a:ext cx="549991" cy="120599"/>
              </a:xfrm>
              <a:custGeom>
                <a:avLst/>
                <a:gdLst>
                  <a:gd name="T0" fmla="*/ 0 w 478"/>
                  <a:gd name="T1" fmla="*/ 0 h 105"/>
                  <a:gd name="T2" fmla="*/ 478 w 478"/>
                  <a:gd name="T3" fmla="*/ 0 h 105"/>
                  <a:gd name="T4" fmla="*/ 472 w 478"/>
                  <a:gd name="T5" fmla="*/ 8 h 105"/>
                  <a:gd name="T6" fmla="*/ 383 w 478"/>
                  <a:gd name="T7" fmla="*/ 97 h 105"/>
                  <a:gd name="T8" fmla="*/ 366 w 478"/>
                  <a:gd name="T9" fmla="*/ 104 h 105"/>
                  <a:gd name="T10" fmla="*/ 8 w 478"/>
                  <a:gd name="T11" fmla="*/ 105 h 105"/>
                  <a:gd name="T12" fmla="*/ 0 w 478"/>
                  <a:gd name="T13" fmla="*/ 104 h 105"/>
                  <a:gd name="T14" fmla="*/ 0 w 478"/>
                  <a:gd name="T1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8" h="105">
                    <a:moveTo>
                      <a:pt x="0" y="0"/>
                    </a:moveTo>
                    <a:cubicBezTo>
                      <a:pt x="159" y="0"/>
                      <a:pt x="318" y="0"/>
                      <a:pt x="478" y="0"/>
                    </a:cubicBezTo>
                    <a:cubicBezTo>
                      <a:pt x="476" y="3"/>
                      <a:pt x="474" y="6"/>
                      <a:pt x="472" y="8"/>
                    </a:cubicBezTo>
                    <a:cubicBezTo>
                      <a:pt x="443" y="38"/>
                      <a:pt x="413" y="68"/>
                      <a:pt x="383" y="97"/>
                    </a:cubicBezTo>
                    <a:cubicBezTo>
                      <a:pt x="379" y="101"/>
                      <a:pt x="372" y="104"/>
                      <a:pt x="366" y="104"/>
                    </a:cubicBezTo>
                    <a:cubicBezTo>
                      <a:pt x="247" y="105"/>
                      <a:pt x="127" y="105"/>
                      <a:pt x="8" y="105"/>
                    </a:cubicBezTo>
                    <a:cubicBezTo>
                      <a:pt x="6" y="105"/>
                      <a:pt x="3" y="104"/>
                      <a:pt x="0" y="104"/>
                    </a:cubicBezTo>
                    <a:cubicBezTo>
                      <a:pt x="0" y="69"/>
                      <a:pt x="0" y="3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3016880" y="3492218"/>
                <a:ext cx="283019" cy="281074"/>
              </a:xfrm>
              <a:custGeom>
                <a:avLst/>
                <a:gdLst>
                  <a:gd name="T0" fmla="*/ 0 w 246"/>
                  <a:gd name="T1" fmla="*/ 87 h 244"/>
                  <a:gd name="T2" fmla="*/ 66 w 246"/>
                  <a:gd name="T3" fmla="*/ 20 h 244"/>
                  <a:gd name="T4" fmla="*/ 139 w 246"/>
                  <a:gd name="T5" fmla="*/ 20 h 244"/>
                  <a:gd name="T6" fmla="*/ 225 w 246"/>
                  <a:gd name="T7" fmla="*/ 106 h 244"/>
                  <a:gd name="T8" fmla="*/ 227 w 246"/>
                  <a:gd name="T9" fmla="*/ 178 h 244"/>
                  <a:gd name="T10" fmla="*/ 159 w 246"/>
                  <a:gd name="T11" fmla="*/ 244 h 244"/>
                  <a:gd name="T12" fmla="*/ 0 w 246"/>
                  <a:gd name="T13" fmla="*/ 87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244">
                    <a:moveTo>
                      <a:pt x="0" y="87"/>
                    </a:moveTo>
                    <a:cubicBezTo>
                      <a:pt x="22" y="64"/>
                      <a:pt x="43" y="41"/>
                      <a:pt x="66" y="20"/>
                    </a:cubicBezTo>
                    <a:cubicBezTo>
                      <a:pt x="87" y="1"/>
                      <a:pt x="118" y="0"/>
                      <a:pt x="139" y="20"/>
                    </a:cubicBezTo>
                    <a:cubicBezTo>
                      <a:pt x="169" y="48"/>
                      <a:pt x="198" y="76"/>
                      <a:pt x="225" y="106"/>
                    </a:cubicBezTo>
                    <a:cubicBezTo>
                      <a:pt x="245" y="127"/>
                      <a:pt x="246" y="158"/>
                      <a:pt x="227" y="178"/>
                    </a:cubicBezTo>
                    <a:cubicBezTo>
                      <a:pt x="205" y="202"/>
                      <a:pt x="181" y="223"/>
                      <a:pt x="159" y="244"/>
                    </a:cubicBezTo>
                    <a:cubicBezTo>
                      <a:pt x="107" y="193"/>
                      <a:pt x="54" y="140"/>
                      <a:pt x="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2017073" y="3372591"/>
                <a:ext cx="119627" cy="117682"/>
              </a:xfrm>
              <a:custGeom>
                <a:avLst/>
                <a:gdLst>
                  <a:gd name="T0" fmla="*/ 0 w 104"/>
                  <a:gd name="T1" fmla="*/ 102 h 102"/>
                  <a:gd name="T2" fmla="*/ 0 w 104"/>
                  <a:gd name="T3" fmla="*/ 0 h 102"/>
                  <a:gd name="T4" fmla="*/ 104 w 104"/>
                  <a:gd name="T5" fmla="*/ 0 h 102"/>
                  <a:gd name="T6" fmla="*/ 104 w 104"/>
                  <a:gd name="T7" fmla="*/ 102 h 102"/>
                  <a:gd name="T8" fmla="*/ 0 w 104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2">
                    <a:moveTo>
                      <a:pt x="0" y="102"/>
                    </a:moveTo>
                    <a:cubicBezTo>
                      <a:pt x="0" y="68"/>
                      <a:pt x="0" y="34"/>
                      <a:pt x="0" y="0"/>
                    </a:cubicBezTo>
                    <a:cubicBezTo>
                      <a:pt x="35" y="0"/>
                      <a:pt x="69" y="0"/>
                      <a:pt x="104" y="0"/>
                    </a:cubicBezTo>
                    <a:cubicBezTo>
                      <a:pt x="104" y="34"/>
                      <a:pt x="104" y="67"/>
                      <a:pt x="104" y="102"/>
                    </a:cubicBezTo>
                    <a:cubicBezTo>
                      <a:pt x="70" y="102"/>
                      <a:pt x="36" y="102"/>
                      <a:pt x="0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2018045" y="3128475"/>
                <a:ext cx="118654" cy="118654"/>
              </a:xfrm>
              <a:custGeom>
                <a:avLst/>
                <a:gdLst>
                  <a:gd name="T0" fmla="*/ 103 w 103"/>
                  <a:gd name="T1" fmla="*/ 103 h 103"/>
                  <a:gd name="T2" fmla="*/ 0 w 103"/>
                  <a:gd name="T3" fmla="*/ 103 h 103"/>
                  <a:gd name="T4" fmla="*/ 0 w 103"/>
                  <a:gd name="T5" fmla="*/ 0 h 103"/>
                  <a:gd name="T6" fmla="*/ 103 w 103"/>
                  <a:gd name="T7" fmla="*/ 0 h 103"/>
                  <a:gd name="T8" fmla="*/ 103 w 103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3">
                    <a:moveTo>
                      <a:pt x="103" y="103"/>
                    </a:moveTo>
                    <a:cubicBezTo>
                      <a:pt x="68" y="103"/>
                      <a:pt x="34" y="103"/>
                      <a:pt x="0" y="103"/>
                    </a:cubicBezTo>
                    <a:cubicBezTo>
                      <a:pt x="0" y="68"/>
                      <a:pt x="0" y="35"/>
                      <a:pt x="0" y="0"/>
                    </a:cubicBezTo>
                    <a:cubicBezTo>
                      <a:pt x="34" y="0"/>
                      <a:pt x="68" y="0"/>
                      <a:pt x="103" y="0"/>
                    </a:cubicBezTo>
                    <a:cubicBezTo>
                      <a:pt x="103" y="34"/>
                      <a:pt x="103" y="68"/>
                      <a:pt x="103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2018045" y="3616708"/>
                <a:ext cx="118654" cy="118654"/>
              </a:xfrm>
              <a:custGeom>
                <a:avLst/>
                <a:gdLst>
                  <a:gd name="T0" fmla="*/ 103 w 103"/>
                  <a:gd name="T1" fmla="*/ 103 h 103"/>
                  <a:gd name="T2" fmla="*/ 0 w 103"/>
                  <a:gd name="T3" fmla="*/ 103 h 103"/>
                  <a:gd name="T4" fmla="*/ 0 w 103"/>
                  <a:gd name="T5" fmla="*/ 0 h 103"/>
                  <a:gd name="T6" fmla="*/ 103 w 103"/>
                  <a:gd name="T7" fmla="*/ 0 h 103"/>
                  <a:gd name="T8" fmla="*/ 103 w 103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3">
                    <a:moveTo>
                      <a:pt x="103" y="103"/>
                    </a:moveTo>
                    <a:cubicBezTo>
                      <a:pt x="68" y="103"/>
                      <a:pt x="35" y="103"/>
                      <a:pt x="0" y="103"/>
                    </a:cubicBezTo>
                    <a:cubicBezTo>
                      <a:pt x="0" y="68"/>
                      <a:pt x="0" y="35"/>
                      <a:pt x="0" y="0"/>
                    </a:cubicBezTo>
                    <a:cubicBezTo>
                      <a:pt x="34" y="0"/>
                      <a:pt x="68" y="0"/>
                      <a:pt x="103" y="0"/>
                    </a:cubicBezTo>
                    <a:cubicBezTo>
                      <a:pt x="103" y="33"/>
                      <a:pt x="103" y="67"/>
                      <a:pt x="103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82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489395" y="1709361"/>
            <a:ext cx="5214920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42399" y="4819083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42399" y="5340577"/>
            <a:ext cx="1357313" cy="40005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083168" y="4834443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CN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83168" y="5355937"/>
            <a:ext cx="1614489" cy="38471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教授</a:t>
            </a:r>
            <a:endParaRPr lang="zh-HK" altLang="en-US" sz="1900" b="1" spc="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 rot="19764056">
            <a:off x="2665099" y="104620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33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017" y="4437115"/>
            <a:ext cx="8605197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8882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118" y="315180"/>
            <a:ext cx="1027950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255" y="3097348"/>
            <a:ext cx="547015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4414" y="3097348"/>
            <a:ext cx="547015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742" y="3097345"/>
            <a:ext cx="5247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824" y="3097345"/>
            <a:ext cx="52479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1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228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31578" y="2108981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39686" y="1230353"/>
            <a:ext cx="1439862" cy="285308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HK" sz="13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HK" altLang="en-US" sz="13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67878" y="4487011"/>
            <a:ext cx="1439862" cy="2215991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r>
              <a:rPr lang="en-US" altLang="zh-HK" sz="13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HK" altLang="en-US" sz="13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1578" y="3096211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3731578" y="4083442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50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01457" y="1560510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8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1457" y="2844549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8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01457" y="4128587"/>
            <a:ext cx="1117600" cy="13234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8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36370" y="1976007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矩形 5"/>
          <p:cNvSpPr/>
          <p:nvPr/>
        </p:nvSpPr>
        <p:spPr>
          <a:xfrm>
            <a:off x="4257530" y="3169779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" name="矩形 6"/>
          <p:cNvSpPr/>
          <p:nvPr/>
        </p:nvSpPr>
        <p:spPr>
          <a:xfrm>
            <a:off x="4257530" y="4383702"/>
            <a:ext cx="5207000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19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759" y="2019309"/>
            <a:ext cx="4159423" cy="2952616"/>
          </a:xfrm>
          <a:prstGeom prst="rect">
            <a:avLst/>
          </a:prstGeom>
          <a:ln w="28575">
            <a:noFill/>
          </a:ln>
          <a:effectLst/>
        </p:spPr>
      </p:pic>
      <p:cxnSp>
        <p:nvCxnSpPr>
          <p:cNvPr id="3" name="直接连接符 26"/>
          <p:cNvCxnSpPr/>
          <p:nvPr/>
        </p:nvCxnSpPr>
        <p:spPr>
          <a:xfrm>
            <a:off x="6466716" y="1989139"/>
            <a:ext cx="0" cy="298767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777944" y="1954352"/>
            <a:ext cx="3199692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5" name="矩形 4"/>
          <p:cNvSpPr/>
          <p:nvPr/>
        </p:nvSpPr>
        <p:spPr>
          <a:xfrm>
            <a:off x="6781754" y="3495617"/>
            <a:ext cx="3195882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78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92024" y="3158890"/>
            <a:ext cx="5009662" cy="12208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36" tIns="45719" rIns="91436" bIns="45719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8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en-US" altLang="zh-CN" sz="8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 rot="19764056">
            <a:off x="2958871" y="2495739"/>
            <a:ext cx="1424066" cy="1326299"/>
            <a:chOff x="1164" y="687"/>
            <a:chExt cx="3219" cy="2998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164" y="687"/>
              <a:ext cx="3219" cy="2998"/>
            </a:xfrm>
            <a:custGeom>
              <a:avLst/>
              <a:gdLst>
                <a:gd name="T0" fmla="*/ 96 w 1360"/>
                <a:gd name="T1" fmla="*/ 404 h 1266"/>
                <a:gd name="T2" fmla="*/ 96 w 1360"/>
                <a:gd name="T3" fmla="*/ 527 h 1266"/>
                <a:gd name="T4" fmla="*/ 105 w 1360"/>
                <a:gd name="T5" fmla="*/ 537 h 1266"/>
                <a:gd name="T6" fmla="*/ 123 w 1360"/>
                <a:gd name="T7" fmla="*/ 616 h 1266"/>
                <a:gd name="T8" fmla="*/ 119 w 1360"/>
                <a:gd name="T9" fmla="*/ 629 h 1266"/>
                <a:gd name="T10" fmla="*/ 147 w 1360"/>
                <a:gd name="T11" fmla="*/ 940 h 1266"/>
                <a:gd name="T12" fmla="*/ 169 w 1360"/>
                <a:gd name="T13" fmla="*/ 1194 h 1266"/>
                <a:gd name="T14" fmla="*/ 175 w 1360"/>
                <a:gd name="T15" fmla="*/ 1266 h 1266"/>
                <a:gd name="T16" fmla="*/ 0 w 1360"/>
                <a:gd name="T17" fmla="*/ 1266 h 1266"/>
                <a:gd name="T18" fmla="*/ 6 w 1360"/>
                <a:gd name="T19" fmla="*/ 1197 h 1266"/>
                <a:gd name="T20" fmla="*/ 38 w 1360"/>
                <a:gd name="T21" fmla="*/ 811 h 1266"/>
                <a:gd name="T22" fmla="*/ 54 w 1360"/>
                <a:gd name="T23" fmla="*/ 629 h 1266"/>
                <a:gd name="T24" fmla="*/ 50 w 1360"/>
                <a:gd name="T25" fmla="*/ 613 h 1266"/>
                <a:gd name="T26" fmla="*/ 71 w 1360"/>
                <a:gd name="T27" fmla="*/ 537 h 1266"/>
                <a:gd name="T28" fmla="*/ 79 w 1360"/>
                <a:gd name="T29" fmla="*/ 525 h 1266"/>
                <a:gd name="T30" fmla="*/ 79 w 1360"/>
                <a:gd name="T31" fmla="*/ 407 h 1266"/>
                <a:gd name="T32" fmla="*/ 70 w 1360"/>
                <a:gd name="T33" fmla="*/ 392 h 1266"/>
                <a:gd name="T34" fmla="*/ 31 w 1360"/>
                <a:gd name="T35" fmla="*/ 374 h 1266"/>
                <a:gd name="T36" fmla="*/ 44 w 1360"/>
                <a:gd name="T37" fmla="*/ 366 h 1266"/>
                <a:gd name="T38" fmla="*/ 624 w 1360"/>
                <a:gd name="T39" fmla="*/ 44 h 1266"/>
                <a:gd name="T40" fmla="*/ 692 w 1360"/>
                <a:gd name="T41" fmla="*/ 5 h 1266"/>
                <a:gd name="T42" fmla="*/ 718 w 1360"/>
                <a:gd name="T43" fmla="*/ 5 h 1266"/>
                <a:gd name="T44" fmla="*/ 1255 w 1360"/>
                <a:gd name="T45" fmla="*/ 275 h 1266"/>
                <a:gd name="T46" fmla="*/ 1360 w 1360"/>
                <a:gd name="T47" fmla="*/ 328 h 1266"/>
                <a:gd name="T48" fmla="*/ 1302 w 1360"/>
                <a:gd name="T49" fmla="*/ 360 h 1266"/>
                <a:gd name="T50" fmla="*/ 723 w 1360"/>
                <a:gd name="T51" fmla="*/ 666 h 1266"/>
                <a:gd name="T52" fmla="*/ 688 w 1360"/>
                <a:gd name="T53" fmla="*/ 668 h 1266"/>
                <a:gd name="T54" fmla="*/ 112 w 1360"/>
                <a:gd name="T55" fmla="*/ 411 h 1266"/>
                <a:gd name="T56" fmla="*/ 96 w 1360"/>
                <a:gd name="T57" fmla="*/ 40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266">
                  <a:moveTo>
                    <a:pt x="96" y="404"/>
                  </a:moveTo>
                  <a:cubicBezTo>
                    <a:pt x="96" y="447"/>
                    <a:pt x="96" y="487"/>
                    <a:pt x="96" y="527"/>
                  </a:cubicBezTo>
                  <a:cubicBezTo>
                    <a:pt x="96" y="531"/>
                    <a:pt x="101" y="535"/>
                    <a:pt x="105" y="537"/>
                  </a:cubicBezTo>
                  <a:cubicBezTo>
                    <a:pt x="136" y="555"/>
                    <a:pt x="144" y="585"/>
                    <a:pt x="123" y="616"/>
                  </a:cubicBezTo>
                  <a:cubicBezTo>
                    <a:pt x="121" y="620"/>
                    <a:pt x="119" y="625"/>
                    <a:pt x="119" y="629"/>
                  </a:cubicBezTo>
                  <a:cubicBezTo>
                    <a:pt x="128" y="733"/>
                    <a:pt x="138" y="836"/>
                    <a:pt x="147" y="940"/>
                  </a:cubicBezTo>
                  <a:cubicBezTo>
                    <a:pt x="154" y="1024"/>
                    <a:pt x="162" y="1109"/>
                    <a:pt x="169" y="1194"/>
                  </a:cubicBezTo>
                  <a:cubicBezTo>
                    <a:pt x="171" y="1217"/>
                    <a:pt x="173" y="1239"/>
                    <a:pt x="175" y="1266"/>
                  </a:cubicBezTo>
                  <a:cubicBezTo>
                    <a:pt x="117" y="1266"/>
                    <a:pt x="60" y="1266"/>
                    <a:pt x="0" y="1266"/>
                  </a:cubicBezTo>
                  <a:cubicBezTo>
                    <a:pt x="2" y="1244"/>
                    <a:pt x="4" y="1220"/>
                    <a:pt x="6" y="1197"/>
                  </a:cubicBezTo>
                  <a:cubicBezTo>
                    <a:pt x="16" y="1068"/>
                    <a:pt x="27" y="940"/>
                    <a:pt x="38" y="811"/>
                  </a:cubicBezTo>
                  <a:cubicBezTo>
                    <a:pt x="43" y="750"/>
                    <a:pt x="49" y="690"/>
                    <a:pt x="54" y="629"/>
                  </a:cubicBezTo>
                  <a:cubicBezTo>
                    <a:pt x="54" y="624"/>
                    <a:pt x="52" y="617"/>
                    <a:pt x="50" y="613"/>
                  </a:cubicBezTo>
                  <a:cubicBezTo>
                    <a:pt x="32" y="583"/>
                    <a:pt x="40" y="553"/>
                    <a:pt x="71" y="537"/>
                  </a:cubicBezTo>
                  <a:cubicBezTo>
                    <a:pt x="75" y="535"/>
                    <a:pt x="79" y="529"/>
                    <a:pt x="79" y="525"/>
                  </a:cubicBezTo>
                  <a:cubicBezTo>
                    <a:pt x="79" y="486"/>
                    <a:pt x="80" y="446"/>
                    <a:pt x="79" y="407"/>
                  </a:cubicBezTo>
                  <a:cubicBezTo>
                    <a:pt x="79" y="402"/>
                    <a:pt x="74" y="395"/>
                    <a:pt x="70" y="392"/>
                  </a:cubicBezTo>
                  <a:cubicBezTo>
                    <a:pt x="58" y="386"/>
                    <a:pt x="45" y="381"/>
                    <a:pt x="31" y="374"/>
                  </a:cubicBezTo>
                  <a:cubicBezTo>
                    <a:pt x="36" y="371"/>
                    <a:pt x="40" y="368"/>
                    <a:pt x="44" y="366"/>
                  </a:cubicBezTo>
                  <a:cubicBezTo>
                    <a:pt x="237" y="259"/>
                    <a:pt x="431" y="151"/>
                    <a:pt x="624" y="44"/>
                  </a:cubicBezTo>
                  <a:cubicBezTo>
                    <a:pt x="647" y="31"/>
                    <a:pt x="670" y="19"/>
                    <a:pt x="692" y="5"/>
                  </a:cubicBezTo>
                  <a:cubicBezTo>
                    <a:pt x="702" y="0"/>
                    <a:pt x="709" y="1"/>
                    <a:pt x="718" y="5"/>
                  </a:cubicBezTo>
                  <a:cubicBezTo>
                    <a:pt x="897" y="96"/>
                    <a:pt x="1076" y="185"/>
                    <a:pt x="1255" y="275"/>
                  </a:cubicBezTo>
                  <a:cubicBezTo>
                    <a:pt x="1289" y="293"/>
                    <a:pt x="1324" y="310"/>
                    <a:pt x="1360" y="328"/>
                  </a:cubicBezTo>
                  <a:cubicBezTo>
                    <a:pt x="1339" y="340"/>
                    <a:pt x="1320" y="350"/>
                    <a:pt x="1302" y="360"/>
                  </a:cubicBezTo>
                  <a:cubicBezTo>
                    <a:pt x="1109" y="462"/>
                    <a:pt x="916" y="564"/>
                    <a:pt x="723" y="666"/>
                  </a:cubicBezTo>
                  <a:cubicBezTo>
                    <a:pt x="711" y="672"/>
                    <a:pt x="701" y="674"/>
                    <a:pt x="688" y="668"/>
                  </a:cubicBezTo>
                  <a:cubicBezTo>
                    <a:pt x="496" y="582"/>
                    <a:pt x="304" y="496"/>
                    <a:pt x="112" y="411"/>
                  </a:cubicBezTo>
                  <a:cubicBezTo>
                    <a:pt x="108" y="409"/>
                    <a:pt x="103" y="407"/>
                    <a:pt x="96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29" y="1959"/>
              <a:ext cx="2000" cy="947"/>
            </a:xfrm>
            <a:custGeom>
              <a:avLst/>
              <a:gdLst>
                <a:gd name="T0" fmla="*/ 0 w 845"/>
                <a:gd name="T1" fmla="*/ 147 h 400"/>
                <a:gd name="T2" fmla="*/ 78 w 845"/>
                <a:gd name="T3" fmla="*/ 32 h 400"/>
                <a:gd name="T4" fmla="*/ 96 w 845"/>
                <a:gd name="T5" fmla="*/ 28 h 400"/>
                <a:gd name="T6" fmla="*/ 262 w 845"/>
                <a:gd name="T7" fmla="*/ 101 h 400"/>
                <a:gd name="T8" fmla="*/ 417 w 845"/>
                <a:gd name="T9" fmla="*/ 170 h 400"/>
                <a:gd name="T10" fmla="*/ 434 w 845"/>
                <a:gd name="T11" fmla="*/ 167 h 400"/>
                <a:gd name="T12" fmla="*/ 724 w 845"/>
                <a:gd name="T13" fmla="*/ 13 h 400"/>
                <a:gd name="T14" fmla="*/ 749 w 845"/>
                <a:gd name="T15" fmla="*/ 0 h 400"/>
                <a:gd name="T16" fmla="*/ 845 w 845"/>
                <a:gd name="T17" fmla="*/ 143 h 400"/>
                <a:gd name="T18" fmla="*/ 743 w 845"/>
                <a:gd name="T19" fmla="*/ 207 h 400"/>
                <a:gd name="T20" fmla="*/ 448 w 845"/>
                <a:gd name="T21" fmla="*/ 393 h 400"/>
                <a:gd name="T22" fmla="*/ 421 w 845"/>
                <a:gd name="T23" fmla="*/ 394 h 400"/>
                <a:gd name="T24" fmla="*/ 8 w 845"/>
                <a:gd name="T25" fmla="*/ 153 h 400"/>
                <a:gd name="T26" fmla="*/ 0 w 845"/>
                <a:gd name="T27" fmla="*/ 1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400">
                  <a:moveTo>
                    <a:pt x="0" y="147"/>
                  </a:moveTo>
                  <a:cubicBezTo>
                    <a:pt x="27" y="108"/>
                    <a:pt x="53" y="70"/>
                    <a:pt x="78" y="32"/>
                  </a:cubicBezTo>
                  <a:cubicBezTo>
                    <a:pt x="84" y="24"/>
                    <a:pt x="89" y="25"/>
                    <a:pt x="96" y="28"/>
                  </a:cubicBezTo>
                  <a:cubicBezTo>
                    <a:pt x="151" y="53"/>
                    <a:pt x="206" y="77"/>
                    <a:pt x="262" y="101"/>
                  </a:cubicBezTo>
                  <a:cubicBezTo>
                    <a:pt x="313" y="124"/>
                    <a:pt x="365" y="147"/>
                    <a:pt x="417" y="170"/>
                  </a:cubicBezTo>
                  <a:cubicBezTo>
                    <a:pt x="421" y="172"/>
                    <a:pt x="429" y="170"/>
                    <a:pt x="434" y="167"/>
                  </a:cubicBezTo>
                  <a:cubicBezTo>
                    <a:pt x="531" y="116"/>
                    <a:pt x="627" y="65"/>
                    <a:pt x="724" y="13"/>
                  </a:cubicBezTo>
                  <a:cubicBezTo>
                    <a:pt x="732" y="9"/>
                    <a:pt x="740" y="5"/>
                    <a:pt x="749" y="0"/>
                  </a:cubicBezTo>
                  <a:cubicBezTo>
                    <a:pt x="781" y="48"/>
                    <a:pt x="813" y="95"/>
                    <a:pt x="845" y="143"/>
                  </a:cubicBezTo>
                  <a:cubicBezTo>
                    <a:pt x="811" y="165"/>
                    <a:pt x="777" y="186"/>
                    <a:pt x="743" y="207"/>
                  </a:cubicBezTo>
                  <a:cubicBezTo>
                    <a:pt x="645" y="269"/>
                    <a:pt x="546" y="331"/>
                    <a:pt x="448" y="393"/>
                  </a:cubicBezTo>
                  <a:cubicBezTo>
                    <a:pt x="438" y="399"/>
                    <a:pt x="431" y="400"/>
                    <a:pt x="421" y="394"/>
                  </a:cubicBezTo>
                  <a:cubicBezTo>
                    <a:pt x="284" y="313"/>
                    <a:pt x="146" y="233"/>
                    <a:pt x="8" y="153"/>
                  </a:cubicBezTo>
                  <a:cubicBezTo>
                    <a:pt x="6" y="151"/>
                    <a:pt x="3" y="149"/>
                    <a:pt x="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418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1035265" y="1930759"/>
            <a:ext cx="4325257" cy="3577043"/>
            <a:chOff x="1035264" y="1930759"/>
            <a:chExt cx="4325258" cy="3577042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2850242" y="1975207"/>
              <a:ext cx="1893293" cy="1616019"/>
            </a:xfrm>
            <a:custGeom>
              <a:avLst/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2487247" y="3069486"/>
              <a:ext cx="1210691" cy="1024431"/>
            </a:xfrm>
            <a:custGeom>
              <a:avLst/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3346583" y="3425074"/>
              <a:ext cx="243408" cy="404269"/>
            </a:xfrm>
            <a:custGeom>
              <a:avLst/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035264" y="2362544"/>
              <a:ext cx="1731373" cy="1309113"/>
            </a:xfrm>
            <a:custGeom>
              <a:avLst/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2157058" y="3390149"/>
              <a:ext cx="1077346" cy="773615"/>
            </a:xfrm>
            <a:custGeom>
              <a:avLst/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775103" y="3931997"/>
              <a:ext cx="933417" cy="818063"/>
            </a:xfrm>
            <a:custGeom>
              <a:avLst/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225757" y="3601809"/>
              <a:ext cx="1669992" cy="1012790"/>
            </a:xfrm>
            <a:custGeom>
              <a:avLst/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2748646" y="4444213"/>
              <a:ext cx="752449" cy="787373"/>
            </a:xfrm>
            <a:custGeom>
              <a:avLst/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3287319" y="4432572"/>
              <a:ext cx="509041" cy="440251"/>
            </a:xfrm>
            <a:custGeom>
              <a:avLst/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3369866" y="4703496"/>
              <a:ext cx="665669" cy="509041"/>
            </a:xfrm>
            <a:custGeom>
              <a:avLst/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3462996" y="4145773"/>
              <a:ext cx="376754" cy="383103"/>
            </a:xfrm>
            <a:custGeom>
              <a:avLst/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3464054" y="3402849"/>
              <a:ext cx="427552" cy="767265"/>
            </a:xfrm>
            <a:custGeom>
              <a:avLst/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3834458" y="3262096"/>
              <a:ext cx="287857" cy="628628"/>
            </a:xfrm>
            <a:custGeom>
              <a:avLst/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3761436" y="4332033"/>
              <a:ext cx="459301" cy="532323"/>
            </a:xfrm>
            <a:custGeom>
              <a:avLst/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3707462" y="4028303"/>
              <a:ext cx="648736" cy="404269"/>
            </a:xfrm>
            <a:custGeom>
              <a:avLst/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3850333" y="4772285"/>
              <a:ext cx="673077" cy="535498"/>
            </a:xfrm>
            <a:custGeom>
              <a:avLst/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BF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4168880" y="4312984"/>
              <a:ext cx="405328" cy="548198"/>
            </a:xfrm>
            <a:custGeom>
              <a:avLst/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4378422" y="4455854"/>
              <a:ext cx="373579" cy="458243"/>
            </a:xfrm>
            <a:custGeom>
              <a:avLst/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4542458" y="4166939"/>
              <a:ext cx="323839" cy="374637"/>
            </a:xfrm>
            <a:custGeom>
              <a:avLst/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4232377" y="3847334"/>
              <a:ext cx="406386" cy="496341"/>
            </a:xfrm>
            <a:custGeom>
              <a:avLst/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4310691" y="3273737"/>
              <a:ext cx="106888" cy="154511"/>
            </a:xfrm>
            <a:custGeom>
              <a:avLst/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4205920" y="3203889"/>
              <a:ext cx="141812" cy="153453"/>
            </a:xfrm>
            <a:custGeom>
              <a:avLst/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4444037" y="2903333"/>
              <a:ext cx="498458" cy="476233"/>
            </a:xfrm>
            <a:custGeom>
              <a:avLst/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4557275" y="2618652"/>
              <a:ext cx="711175" cy="484700"/>
            </a:xfrm>
            <a:custGeom>
              <a:avLst/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4404880" y="1930759"/>
              <a:ext cx="955642" cy="870978"/>
            </a:xfrm>
            <a:custGeom>
              <a:avLst/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4215445" y="3487513"/>
              <a:ext cx="576772" cy="362996"/>
            </a:xfrm>
            <a:custGeom>
              <a:avLst/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4757292" y="4086509"/>
              <a:ext cx="87839" cy="80431"/>
            </a:xfrm>
            <a:custGeom>
              <a:avLst/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4333974" y="3783836"/>
              <a:ext cx="501633" cy="387337"/>
            </a:xfrm>
            <a:custGeom>
              <a:avLst/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4071516" y="3041970"/>
              <a:ext cx="465650" cy="666727"/>
            </a:xfrm>
            <a:custGeom>
              <a:avLst/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3856682" y="3682239"/>
              <a:ext cx="494225" cy="485758"/>
            </a:xfrm>
            <a:custGeom>
              <a:avLst/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4781633" y="4720428"/>
              <a:ext cx="140754" cy="339713"/>
            </a:xfrm>
            <a:custGeom>
              <a:avLst/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3744503" y="5322599"/>
              <a:ext cx="216951" cy="185202"/>
            </a:xfrm>
            <a:custGeom>
              <a:avLst/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6085905" y="1770218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HK" altLang="en-US" sz="1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94317" y="2364950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085905" y="3206473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HK" altLang="en-US" sz="1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85905" y="4642726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HK" altLang="en-US" sz="1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994317" y="3801949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65" name="矩形 64"/>
          <p:cNvSpPr/>
          <p:nvPr/>
        </p:nvSpPr>
        <p:spPr>
          <a:xfrm>
            <a:off x="5994317" y="5258514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685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73674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96347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研究结果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5954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问题讨论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5560" y="166025"/>
            <a:ext cx="1295400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31"/>
          <p:cNvCxnSpPr/>
          <p:nvPr/>
        </p:nvCxnSpPr>
        <p:spPr>
          <a:xfrm>
            <a:off x="6032139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32"/>
          <p:cNvCxnSpPr/>
          <p:nvPr/>
        </p:nvCxnSpPr>
        <p:spPr>
          <a:xfrm>
            <a:off x="736139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33"/>
          <p:cNvCxnSpPr/>
          <p:nvPr/>
        </p:nvCxnSpPr>
        <p:spPr>
          <a:xfrm>
            <a:off x="8751354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377134" y="166025"/>
            <a:ext cx="1295400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rgbClr val="1F49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HK" altLang="en-US" sz="1200" spc="300" dirty="0">
              <a:solidFill>
                <a:srgbClr val="1F49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18"/>
          <p:cNvCxnSpPr/>
          <p:nvPr/>
        </p:nvCxnSpPr>
        <p:spPr>
          <a:xfrm>
            <a:off x="3357388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30"/>
          <p:cNvCxnSpPr/>
          <p:nvPr/>
        </p:nvCxnSpPr>
        <p:spPr>
          <a:xfrm>
            <a:off x="4659833" y="204509"/>
            <a:ext cx="0" cy="27159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077864" y="166025"/>
            <a:ext cx="1280392" cy="276999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zh-CN" altLang="en-US" sz="1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论文绪论</a:t>
            </a:r>
            <a:endParaRPr lang="zh-HK" altLang="en-US" sz="1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等腰三角形 66"/>
          <p:cNvSpPr/>
          <p:nvPr/>
        </p:nvSpPr>
        <p:spPr>
          <a:xfrm rot="5400000">
            <a:off x="3670483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 rot="5400000">
            <a:off x="5824087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5400000">
            <a:off x="8039258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40"/>
          <p:cNvGrpSpPr/>
          <p:nvPr/>
        </p:nvGrpSpPr>
        <p:grpSpPr>
          <a:xfrm>
            <a:off x="2011602" y="1714683"/>
            <a:ext cx="1341890" cy="1351148"/>
            <a:chOff x="639593" y="2275794"/>
            <a:chExt cx="1341891" cy="1351148"/>
          </a:xfrm>
        </p:grpSpPr>
        <p:grpSp>
          <p:nvGrpSpPr>
            <p:cNvPr id="71" name="组合 20"/>
            <p:cNvGrpSpPr/>
            <p:nvPr/>
          </p:nvGrpSpPr>
          <p:grpSpPr>
            <a:xfrm flipV="1">
              <a:off x="639593" y="2275794"/>
              <a:ext cx="1341891" cy="1351148"/>
              <a:chOff x="3420609" y="2342470"/>
              <a:chExt cx="2383516" cy="2399959"/>
            </a:xfrm>
          </p:grpSpPr>
          <p:sp>
            <p:nvSpPr>
              <p:cNvPr id="74" name="饼形 21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饼形 2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904138" y="2521971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509" y="3014938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2256186" y="3213745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7" name="组合 44"/>
          <p:cNvGrpSpPr/>
          <p:nvPr/>
        </p:nvGrpSpPr>
        <p:grpSpPr>
          <a:xfrm>
            <a:off x="4208173" y="1726363"/>
            <a:ext cx="1341890" cy="1351148"/>
            <a:chOff x="3028406" y="2336983"/>
            <a:chExt cx="1341891" cy="1351148"/>
          </a:xfrm>
        </p:grpSpPr>
        <p:grpSp>
          <p:nvGrpSpPr>
            <p:cNvPr id="78" name="组合 19"/>
            <p:cNvGrpSpPr/>
            <p:nvPr/>
          </p:nvGrpSpPr>
          <p:grpSpPr>
            <a:xfrm>
              <a:off x="3028406" y="2336983"/>
              <a:ext cx="1341891" cy="1351148"/>
              <a:chOff x="3420609" y="2342470"/>
              <a:chExt cx="2383516" cy="2399959"/>
            </a:xfrm>
          </p:grpSpPr>
          <p:sp>
            <p:nvSpPr>
              <p:cNvPr id="81" name="饼形 16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饼形 18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3292951" y="3091342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083322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4452756" y="3231136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4" name="组合 46"/>
          <p:cNvGrpSpPr/>
          <p:nvPr/>
        </p:nvGrpSpPr>
        <p:grpSpPr>
          <a:xfrm>
            <a:off x="6404744" y="1720399"/>
            <a:ext cx="1341890" cy="1351148"/>
            <a:chOff x="5188770" y="2336983"/>
            <a:chExt cx="1341891" cy="1351148"/>
          </a:xfrm>
        </p:grpSpPr>
        <p:grpSp>
          <p:nvGrpSpPr>
            <p:cNvPr id="85" name="组合 30"/>
            <p:cNvGrpSpPr/>
            <p:nvPr/>
          </p:nvGrpSpPr>
          <p:grpSpPr>
            <a:xfrm flipV="1">
              <a:off x="5188770" y="2336983"/>
              <a:ext cx="1341891" cy="1351148"/>
              <a:chOff x="3420609" y="2342470"/>
              <a:chExt cx="2383516" cy="2399959"/>
            </a:xfrm>
          </p:grpSpPr>
          <p:sp>
            <p:nvSpPr>
              <p:cNvPr id="88" name="饼形 31"/>
              <p:cNvSpPr/>
              <p:nvPr/>
            </p:nvSpPr>
            <p:spPr>
              <a:xfrm>
                <a:off x="3420609" y="2359136"/>
                <a:ext cx="2383292" cy="2383293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饼形 3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5453315" y="2583160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243686" y="3073930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6649327" y="3237871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1" name="组合 45"/>
          <p:cNvGrpSpPr/>
          <p:nvPr/>
        </p:nvGrpSpPr>
        <p:grpSpPr>
          <a:xfrm>
            <a:off x="8601314" y="1721034"/>
            <a:ext cx="1341890" cy="1351148"/>
            <a:chOff x="7100407" y="2336983"/>
            <a:chExt cx="1341891" cy="1351148"/>
          </a:xfrm>
        </p:grpSpPr>
        <p:grpSp>
          <p:nvGrpSpPr>
            <p:cNvPr id="92" name="组合 27"/>
            <p:cNvGrpSpPr/>
            <p:nvPr/>
          </p:nvGrpSpPr>
          <p:grpSpPr>
            <a:xfrm>
              <a:off x="7100407" y="2336983"/>
              <a:ext cx="1341891" cy="1351148"/>
              <a:chOff x="3420609" y="2342470"/>
              <a:chExt cx="2383516" cy="2399959"/>
            </a:xfrm>
          </p:grpSpPr>
          <p:sp>
            <p:nvSpPr>
              <p:cNvPr id="95" name="饼形 28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饼形 29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3" name="文本框 92"/>
            <p:cNvSpPr txBox="1"/>
            <p:nvPr/>
          </p:nvSpPr>
          <p:spPr>
            <a:xfrm>
              <a:off x="7364952" y="3094274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7155323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8845898" y="3225805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1891184" y="4041595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99" name="矩形 98"/>
          <p:cNvSpPr/>
          <p:nvPr/>
        </p:nvSpPr>
        <p:spPr>
          <a:xfrm>
            <a:off x="4069551" y="4041593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0" name="矩形 99"/>
          <p:cNvSpPr/>
          <p:nvPr/>
        </p:nvSpPr>
        <p:spPr>
          <a:xfrm>
            <a:off x="6244681" y="4041592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8341012" y="4041592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Century Gothic"/>
                <a:ea typeface="微软雅黑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19877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3868</Words>
  <Application>Microsoft Office PowerPoint</Application>
  <PresentationFormat>自定义</PresentationFormat>
  <Paragraphs>283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蓝色毕业答辩</dc:title>
  <dc:creator>第一PPT</dc:creator>
  <cp:keywords>www.1ppt.com</cp:keywords>
  <cp:lastModifiedBy>Windows User</cp:lastModifiedBy>
  <cp:revision>48</cp:revision>
  <dcterms:created xsi:type="dcterms:W3CDTF">2015-07-02T02:13:33Z</dcterms:created>
  <dcterms:modified xsi:type="dcterms:W3CDTF">2018-07-17T02:37:43Z</dcterms:modified>
</cp:coreProperties>
</file>