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51" r:id="rId2"/>
  </p:sldMasterIdLst>
  <p:notesMasterIdLst>
    <p:notesMasterId r:id="rId27"/>
  </p:notesMasterIdLst>
  <p:sldIdLst>
    <p:sldId id="281" r:id="rId3"/>
    <p:sldId id="283" r:id="rId4"/>
    <p:sldId id="282" r:id="rId5"/>
    <p:sldId id="264" r:id="rId6"/>
    <p:sldId id="265" r:id="rId7"/>
    <p:sldId id="277" r:id="rId8"/>
    <p:sldId id="259" r:id="rId9"/>
    <p:sldId id="272" r:id="rId10"/>
    <p:sldId id="274" r:id="rId11"/>
    <p:sldId id="261" r:id="rId12"/>
    <p:sldId id="262" r:id="rId13"/>
    <p:sldId id="260" r:id="rId14"/>
    <p:sldId id="263" r:id="rId15"/>
    <p:sldId id="266" r:id="rId16"/>
    <p:sldId id="273" r:id="rId17"/>
    <p:sldId id="267" r:id="rId18"/>
    <p:sldId id="268" r:id="rId19"/>
    <p:sldId id="269" r:id="rId20"/>
    <p:sldId id="276" r:id="rId21"/>
    <p:sldId id="270" r:id="rId22"/>
    <p:sldId id="271" r:id="rId23"/>
    <p:sldId id="275" r:id="rId24"/>
    <p:sldId id="280" r:id="rId25"/>
    <p:sldId id="284" r:id="rId26"/>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38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0" d="100"/>
          <a:sy n="50" d="100"/>
        </p:scale>
        <p:origin x="-402" y="-1608"/>
      </p:cViewPr>
      <p:guideLst>
        <p:guide orient="horz" pos="2160"/>
        <p:guide pos="38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vl1pPr>
          </a:lstStyle>
          <a:p>
            <a:endParaRPr lang="zh-CN" altLang="en-US"/>
          </a:p>
        </p:txBody>
      </p:sp>
      <p:sp>
        <p:nvSpPr>
          <p:cNvPr id="15363"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lvl1pPr>
          </a:lstStyle>
          <a:p>
            <a:fld id="{CE2A0951-1594-4625-866F-7ADC5344F76A}" type="datetimeFigureOut">
              <a:rPr lang="zh-CN" altLang="en-US"/>
              <a:pPr/>
              <a:t>2018/7/19</a:t>
            </a:fld>
            <a:endParaRPr lang="zh-CN" altLang="en-US"/>
          </a:p>
        </p:txBody>
      </p:sp>
      <p:sp>
        <p:nvSpPr>
          <p:cNvPr id="1536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sp>
      <p:sp>
        <p:nvSpPr>
          <p:cNvPr id="15365"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5366"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vl1pPr>
          </a:lstStyle>
          <a:p>
            <a:endParaRPr lang="zh-CN" altLang="en-US"/>
          </a:p>
        </p:txBody>
      </p:sp>
      <p:sp>
        <p:nvSpPr>
          <p:cNvPr id="15367"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85B23B87-6228-4445-8A0D-905AAF0C1389}" type="slidenum">
              <a:rPr lang="zh-CN" altLang="en-US"/>
              <a:pPr/>
              <a:t>‹#›</a:t>
            </a:fld>
            <a:endParaRPr lang="zh-CN" altLang="en-US"/>
          </a:p>
        </p:txBody>
      </p:sp>
    </p:spTree>
    <p:extLst>
      <p:ext uri="{BB962C8B-B14F-4D97-AF65-F5344CB8AC3E}">
        <p14:creationId xmlns:p14="http://schemas.microsoft.com/office/powerpoint/2010/main" val="383955859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xfrm>
            <a:off x="685800" y="1143000"/>
            <a:ext cx="5486400" cy="3086100"/>
          </a:xfrm>
        </p:spPr>
      </p:sp>
      <p:sp>
        <p:nvSpPr>
          <p:cNvPr id="17411" name="备注占位符 2"/>
          <p:cNvSpPr>
            <a:spLocks noGrp="1"/>
          </p:cNvSpPr>
          <p:nvPr>
            <p:ph type="body" idx="1"/>
          </p:nvPr>
        </p:nvSpPr>
        <p:spPr/>
        <p:txBody>
          <a:bodyPr anchor="t"/>
          <a:lstStyle/>
          <a:p>
            <a:pPr>
              <a:spcBef>
                <a:spcPct val="0"/>
              </a:spcBef>
            </a:pPr>
            <a:endParaRPr lang="zh-CN" altLang="en-US" dirty="0"/>
          </a:p>
        </p:txBody>
      </p:sp>
      <p:sp>
        <p:nvSpPr>
          <p:cNvPr id="1741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fld id="{DA94F24B-2219-41B5-BFB1-403D093010BB}" type="slidenum">
              <a:rPr lang="zh-CN" altLang="en-US" sz="1200"/>
              <a:pPr algn="r" eaLnBrk="1" hangingPunct="1"/>
              <a:t>1</a:t>
            </a:fld>
            <a:endParaRPr lang="zh-CN" altLang="en-US" sz="1200"/>
          </a:p>
        </p:txBody>
      </p:sp>
    </p:spTree>
    <p:extLst>
      <p:ext uri="{BB962C8B-B14F-4D97-AF65-F5344CB8AC3E}">
        <p14:creationId xmlns:p14="http://schemas.microsoft.com/office/powerpoint/2010/main" val="627486239"/>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a:xfrm>
            <a:off x="685800" y="1143000"/>
            <a:ext cx="5486400" cy="3086100"/>
          </a:xfrm>
        </p:spPr>
      </p:sp>
      <p:sp>
        <p:nvSpPr>
          <p:cNvPr id="22531" name="备注占位符 2"/>
          <p:cNvSpPr>
            <a:spLocks noGrp="1"/>
          </p:cNvSpPr>
          <p:nvPr>
            <p:ph type="body" idx="1"/>
          </p:nvPr>
        </p:nvSpPr>
        <p:spPr/>
        <p:txBody>
          <a:bodyPr anchor="t"/>
          <a:lstStyle/>
          <a:p>
            <a:pPr>
              <a:spcBef>
                <a:spcPct val="0"/>
              </a:spcBef>
            </a:pPr>
            <a:r>
              <a:rPr lang="zh-CN" altLang="en-US">
                <a:latin typeface="华康俪金黑W8(P)" pitchFamily="2" charset="-122"/>
                <a:ea typeface="华康俪金黑W8(P)" pitchFamily="2" charset="-122"/>
              </a:rPr>
              <a:t>两袖清风身欲飘，杖藜随月步长桥</a:t>
            </a:r>
            <a:r>
              <a:rPr lang="zh-CN" altLang="en-US"/>
              <a:t> 字体为：华康俪金黑</a:t>
            </a:r>
            <a:r>
              <a:rPr lang="en-US"/>
              <a:t>W8(P)     </a:t>
            </a:r>
            <a:r>
              <a:rPr lang="zh-CN" altLang="en-US"/>
              <a:t>教程在最后一页哦</a:t>
            </a:r>
            <a:endParaRPr lang="zh-CN" altLang="en-US">
              <a:latin typeface="华康俪金黑W8(P)" pitchFamily="2" charset="-122"/>
              <a:ea typeface="华康俪金黑W8(P)" pitchFamily="2" charset="-122"/>
            </a:endParaRPr>
          </a:p>
        </p:txBody>
      </p:sp>
      <p:sp>
        <p:nvSpPr>
          <p:cNvPr id="2253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fld id="{F1D4DA0E-E6C8-47E1-ADD2-F85BB85EE65F}" type="slidenum">
              <a:rPr lang="zh-CN" altLang="en-US" sz="1200">
                <a:solidFill>
                  <a:srgbClr val="000000"/>
                </a:solidFill>
              </a:rPr>
              <a:pPr algn="r" eaLnBrk="1" hangingPunct="1"/>
              <a:t>3</a:t>
            </a:fld>
            <a:endParaRPr lang="zh-CN" altLang="en-US" sz="1200">
              <a:solidFill>
                <a:srgbClr val="000000"/>
              </a:solidFill>
            </a:endParaRPr>
          </a:p>
        </p:txBody>
      </p:sp>
    </p:spTree>
    <p:extLst>
      <p:ext uri="{BB962C8B-B14F-4D97-AF65-F5344CB8AC3E}">
        <p14:creationId xmlns:p14="http://schemas.microsoft.com/office/powerpoint/2010/main" val="2947595904"/>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51"/>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DBB4C58-D601-4718-B40A-93DAEB2EBB5F}" type="datetimeFigureOut">
              <a:rPr lang="zh-CN" altLang="en-US"/>
              <a:pPr/>
              <a:t>2018/7/19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7D56352-72AF-45AA-B063-6BBF09355C0C}" type="slidenum">
              <a:rPr lang="zh-CN" altLang="en-US"/>
              <a:pPr/>
              <a:t>‹#›</a:t>
            </a:fld>
            <a:endParaRPr lang="zh-CN" altLang="en-US"/>
          </a:p>
        </p:txBody>
      </p:sp>
    </p:spTree>
    <p:extLst>
      <p:ext uri="{BB962C8B-B14F-4D97-AF65-F5344CB8AC3E}">
        <p14:creationId xmlns:p14="http://schemas.microsoft.com/office/powerpoint/2010/main" val="932589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C2C54D9-D8F7-4A0E-AB00-35447E7600D1}" type="datetimeFigureOut">
              <a:rPr lang="zh-CN" altLang="en-US"/>
              <a:pPr/>
              <a:t>2018/7/19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3BC0306-3678-4DE8-B0B3-0E0088A231B5}" type="slidenum">
              <a:rPr lang="zh-CN" altLang="en-US"/>
              <a:pPr/>
              <a:t>‹#›</a:t>
            </a:fld>
            <a:endParaRPr lang="zh-CN" altLang="en-US"/>
          </a:p>
        </p:txBody>
      </p:sp>
    </p:spTree>
    <p:extLst>
      <p:ext uri="{BB962C8B-B14F-4D97-AF65-F5344CB8AC3E}">
        <p14:creationId xmlns:p14="http://schemas.microsoft.com/office/powerpoint/2010/main" val="3472838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A4086F7-3172-4C2A-884E-6181B82825F6}" type="datetimeFigureOut">
              <a:rPr lang="zh-CN" altLang="en-US"/>
              <a:pPr/>
              <a:t>2018/7/19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8273E6E-3A9E-4AF6-9EC4-BDBCE1B89DC4}" type="slidenum">
              <a:rPr lang="zh-CN" altLang="en-US"/>
              <a:pPr/>
              <a:t>‹#›</a:t>
            </a:fld>
            <a:endParaRPr lang="zh-CN" altLang="en-US"/>
          </a:p>
        </p:txBody>
      </p:sp>
    </p:spTree>
    <p:extLst>
      <p:ext uri="{BB962C8B-B14F-4D97-AF65-F5344CB8AC3E}">
        <p14:creationId xmlns:p14="http://schemas.microsoft.com/office/powerpoint/2010/main" val="1741215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59356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51010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4502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13663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83615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0273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18788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0728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A00DA09-2790-470F-B8C1-FF356AE71813}" type="datetimeFigureOut">
              <a:rPr lang="zh-CN" altLang="en-US"/>
              <a:pPr/>
              <a:t>2018/7/19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B4474A7-B835-49E1-AF2F-E07E96911878}" type="slidenum">
              <a:rPr lang="zh-CN" altLang="en-US"/>
              <a:pPr/>
              <a:t>‹#›</a:t>
            </a:fld>
            <a:endParaRPr lang="zh-CN" altLang="en-US"/>
          </a:p>
        </p:txBody>
      </p:sp>
    </p:spTree>
    <p:extLst>
      <p:ext uri="{BB962C8B-B14F-4D97-AF65-F5344CB8AC3E}">
        <p14:creationId xmlns:p14="http://schemas.microsoft.com/office/powerpoint/2010/main" val="5669494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54409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51744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2018/7/19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9877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26"/>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0C22003-4DD2-4F73-91F6-44678450453C}" type="datetimeFigureOut">
              <a:rPr lang="zh-CN" altLang="en-US"/>
              <a:pPr/>
              <a:t>2018/7/19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95A79A1-AFFE-481E-9D63-7A79127381C0}" type="slidenum">
              <a:rPr lang="zh-CN" altLang="en-US"/>
              <a:pPr/>
              <a:t>‹#›</a:t>
            </a:fld>
            <a:endParaRPr lang="zh-CN" altLang="en-US"/>
          </a:p>
        </p:txBody>
      </p:sp>
    </p:spTree>
    <p:extLst>
      <p:ext uri="{BB962C8B-B14F-4D97-AF65-F5344CB8AC3E}">
        <p14:creationId xmlns:p14="http://schemas.microsoft.com/office/powerpoint/2010/main" val="2144389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userDrawn="1"/>
        </p:nvSpPr>
        <p:spPr>
          <a:xfrm>
            <a:off x="1219578" y="6145375"/>
            <a:ext cx="775136" cy="246221"/>
          </a:xfrm>
          <a:prstGeom prst="rect">
            <a:avLst/>
          </a:prstGeom>
        </p:spPr>
        <p:txBody>
          <a:bodyPr wrap="square">
            <a:spAutoFit/>
          </a:bodyPr>
          <a:lstStyle/>
          <a:p>
            <a:pPr eaLnBrk="1" fontAlgn="auto" hangingPunct="1">
              <a:spcBef>
                <a:spcPts val="0"/>
              </a:spcBef>
              <a:spcAft>
                <a:spcPts val="0"/>
              </a:spcAft>
              <a:buFontTx/>
              <a:buNone/>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eaLnBrk="1" fontAlgn="auto" hangingPunct="1">
              <a:spcBef>
                <a:spcPts val="0"/>
              </a:spcBef>
              <a:spcAft>
                <a:spcPts val="0"/>
              </a:spcAft>
              <a:buFontTx/>
              <a:buNone/>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eaLnBrk="1" fontAlgn="auto" hangingPunct="1">
              <a:spcBef>
                <a:spcPts val="0"/>
              </a:spcBef>
              <a:spcAft>
                <a:spcPts val="0"/>
              </a:spcAft>
              <a:buFontTx/>
              <a:buNone/>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eaLnBrk="1" fontAlgn="auto" hangingPunct="1">
              <a:spcBef>
                <a:spcPts val="0"/>
              </a:spcBef>
              <a:spcAft>
                <a:spcPts val="0"/>
              </a:spcAft>
              <a:buFontTx/>
              <a:buNone/>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eaLnBrk="1" fontAlgn="auto" hangingPunct="1">
              <a:spcBef>
                <a:spcPts val="0"/>
              </a:spcBef>
              <a:spcAft>
                <a:spcPts val="0"/>
              </a:spcAft>
              <a:buFontTx/>
              <a:buNone/>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eaLnBrk="1" fontAlgn="auto" hangingPunct="1">
              <a:spcBef>
                <a:spcPts val="0"/>
              </a:spcBef>
              <a:spcAft>
                <a:spcPts val="0"/>
              </a:spcAft>
              <a:buFontTx/>
              <a:buNone/>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eaLnBrk="1" fontAlgn="auto" hangingPunct="1">
              <a:spcBef>
                <a:spcPts val="0"/>
              </a:spcBef>
              <a:spcAft>
                <a:spcPts val="0"/>
              </a:spcAft>
              <a:buFontTx/>
              <a:buNone/>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eaLnBrk="1" fontAlgn="auto" hangingPunct="1">
              <a:spcBef>
                <a:spcPts val="0"/>
              </a:spcBef>
              <a:spcAft>
                <a:spcPts val="0"/>
              </a:spcAft>
              <a:buFontTx/>
              <a:buNone/>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eaLnBrk="1" fontAlgn="auto" hangingPunct="1">
              <a:spcBef>
                <a:spcPts val="0"/>
              </a:spcBef>
              <a:spcAft>
                <a:spcPts val="0"/>
              </a:spcAft>
              <a:buFontTx/>
              <a:buNone/>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eaLnBrk="1" fontAlgn="auto" hangingPunct="1">
              <a:spcBef>
                <a:spcPts val="0"/>
              </a:spcBef>
              <a:spcAft>
                <a:spcPts val="0"/>
              </a:spcAft>
              <a:buFontTx/>
              <a:buNone/>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2A7AF6F-8DA5-49DE-8FB4-B18AB11CC0C9}" type="datetimeFigureOut">
              <a:rPr lang="zh-CN" altLang="en-US"/>
              <a:pPr/>
              <a:t>2018/7/19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C5AAC872-9B24-4EEE-80E7-071695752787}" type="slidenum">
              <a:rPr lang="zh-CN" altLang="en-US"/>
              <a:pPr/>
              <a:t>‹#›</a:t>
            </a:fld>
            <a:endParaRPr lang="zh-CN" altLang="en-US"/>
          </a:p>
        </p:txBody>
      </p:sp>
    </p:spTree>
    <p:extLst>
      <p:ext uri="{BB962C8B-B14F-4D97-AF65-F5344CB8AC3E}">
        <p14:creationId xmlns:p14="http://schemas.microsoft.com/office/powerpoint/2010/main" val="1310608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3"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3"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7"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7"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01917D3-3E92-4A89-8260-0F15DE1C09EA}" type="datetimeFigureOut">
              <a:rPr lang="zh-CN" altLang="en-US"/>
              <a:pPr/>
              <a:t>2018/7/19</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4D97AA2E-1635-43ED-8CD2-402608C89481}" type="slidenum">
              <a:rPr lang="zh-CN" altLang="en-US"/>
              <a:pPr/>
              <a:t>‹#›</a:t>
            </a:fld>
            <a:endParaRPr lang="zh-CN" altLang="en-US"/>
          </a:p>
        </p:txBody>
      </p:sp>
    </p:spTree>
    <p:extLst>
      <p:ext uri="{BB962C8B-B14F-4D97-AF65-F5344CB8AC3E}">
        <p14:creationId xmlns:p14="http://schemas.microsoft.com/office/powerpoint/2010/main" val="129630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63F83777-B2AF-407F-960A-0DE09BC9F7EC}" type="datetimeFigureOut">
              <a:rPr lang="zh-CN" altLang="en-US"/>
              <a:pPr/>
              <a:t>2018/7/19</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EC531948-5E0D-4A49-99EB-79C9C342198D}" type="slidenum">
              <a:rPr lang="zh-CN" altLang="en-US"/>
              <a:pPr/>
              <a:t>‹#›</a:t>
            </a:fld>
            <a:endParaRPr lang="zh-CN" altLang="en-US"/>
          </a:p>
        </p:txBody>
      </p:sp>
    </p:spTree>
    <p:extLst>
      <p:ext uri="{BB962C8B-B14F-4D97-AF65-F5344CB8AC3E}">
        <p14:creationId xmlns:p14="http://schemas.microsoft.com/office/powerpoint/2010/main" val="550500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0A7023F-605F-494D-8778-100EC0B8F0B7}" type="datetimeFigureOut">
              <a:rPr lang="zh-CN" altLang="en-US"/>
              <a:pPr/>
              <a:t>2018/7/19</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E167D192-F341-462E-BA79-D6A1F56492E8}" type="slidenum">
              <a:rPr lang="zh-CN" altLang="en-US"/>
              <a:pPr/>
              <a:t>‹#›</a:t>
            </a:fld>
            <a:endParaRPr lang="zh-CN" altLang="en-US"/>
          </a:p>
        </p:txBody>
      </p:sp>
    </p:spTree>
    <p:extLst>
      <p:ext uri="{BB962C8B-B14F-4D97-AF65-F5344CB8AC3E}">
        <p14:creationId xmlns:p14="http://schemas.microsoft.com/office/powerpoint/2010/main" val="3420424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81" y="273076"/>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3"/>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1CDB211-C454-4806-9C8C-B127E79A88CD}" type="datetimeFigureOut">
              <a:rPr lang="zh-CN" altLang="en-US"/>
              <a:pPr/>
              <a:t>2018/7/19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A0A49F4-7871-4C14-A633-7CDD051D11DA}" type="slidenum">
              <a:rPr lang="zh-CN" altLang="en-US"/>
              <a:pPr/>
              <a:t>‹#›</a:t>
            </a:fld>
            <a:endParaRPr lang="zh-CN" altLang="en-US"/>
          </a:p>
        </p:txBody>
      </p:sp>
    </p:spTree>
    <p:extLst>
      <p:ext uri="{BB962C8B-B14F-4D97-AF65-F5344CB8AC3E}">
        <p14:creationId xmlns:p14="http://schemas.microsoft.com/office/powerpoint/2010/main" val="3926504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FB706D5-3D2F-4872-8CFF-C053EB5AB087}" type="datetimeFigureOut">
              <a:rPr lang="zh-CN" altLang="en-US"/>
              <a:pPr/>
              <a:t>2018/7/19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205FE97-E4D7-4C12-A283-612499282326}" type="slidenum">
              <a:rPr lang="zh-CN" altLang="en-US"/>
              <a:pPr/>
              <a:t>‹#›</a:t>
            </a:fld>
            <a:endParaRPr lang="zh-CN" altLang="en-US"/>
          </a:p>
        </p:txBody>
      </p:sp>
    </p:spTree>
    <p:extLst>
      <p:ext uri="{BB962C8B-B14F-4D97-AF65-F5344CB8AC3E}">
        <p14:creationId xmlns:p14="http://schemas.microsoft.com/office/powerpoint/2010/main" val="2242241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9"/>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76"/>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4B0A966F-6593-4D3E-B2B6-0056EB9061B8}" type="datetimeFigureOut">
              <a:rPr lang="zh-CN" altLang="en-US"/>
              <a:pPr/>
              <a:t>2018/7/19</a:t>
            </a:fld>
            <a:endParaRPr lang="zh-CN" altLang="en-US"/>
          </a:p>
        </p:txBody>
      </p:sp>
      <p:sp>
        <p:nvSpPr>
          <p:cNvPr id="1029" name="页脚占位符 4"/>
          <p:cNvSpPr>
            <a:spLocks noGrp="1" noChangeArrowheads="1"/>
          </p:cNvSpPr>
          <p:nvPr>
            <p:ph type="ftr" sz="quarter" idx="3"/>
          </p:nvPr>
        </p:nvSpPr>
        <p:spPr bwMode="auto">
          <a:xfrm>
            <a:off x="4038600" y="6356376"/>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76"/>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59BD54BA-ADDE-42CF-A71F-83B6F00C28DC}"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fontAlgn="base">
        <a:lnSpc>
          <a:spcPct val="90000"/>
        </a:lnSpc>
        <a:spcBef>
          <a:spcPct val="0"/>
        </a:spcBef>
        <a:spcAft>
          <a:spcPct val="0"/>
        </a:spcAft>
        <a:defRPr sz="44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pitchFamily="2" charset="-122"/>
        </a:defRPr>
      </a:lvl2pPr>
      <a:lvl3pPr algn="l" rtl="0" fontAlgn="base">
        <a:lnSpc>
          <a:spcPct val="90000"/>
        </a:lnSpc>
        <a:spcBef>
          <a:spcPct val="0"/>
        </a:spcBef>
        <a:spcAft>
          <a:spcPct val="0"/>
        </a:spcAft>
        <a:defRPr sz="4400">
          <a:solidFill>
            <a:schemeClr val="tx1"/>
          </a:solidFill>
          <a:latin typeface="Calibri Light" pitchFamily="34" charset="0"/>
          <a:ea typeface="宋体" pitchFamily="2" charset="-122"/>
        </a:defRPr>
      </a:lvl3pPr>
      <a:lvl4pPr algn="l" rtl="0" fontAlgn="base">
        <a:lnSpc>
          <a:spcPct val="90000"/>
        </a:lnSpc>
        <a:spcBef>
          <a:spcPct val="0"/>
        </a:spcBef>
        <a:spcAft>
          <a:spcPct val="0"/>
        </a:spcAft>
        <a:defRPr sz="4400">
          <a:solidFill>
            <a:schemeClr val="tx1"/>
          </a:solidFill>
          <a:latin typeface="Calibri Light" pitchFamily="34" charset="0"/>
          <a:ea typeface="宋体" pitchFamily="2" charset="-122"/>
        </a:defRPr>
      </a:lvl4pPr>
      <a:lvl5pPr algn="l" rtl="0" fontAlgn="base">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buFontTx/>
              <a:buNone/>
            </a:pPr>
            <a:fld id="{530820CF-B880-4189-942D-D702A7CBA730}" type="datetimeFigureOut">
              <a:rPr lang="zh-CN" altLang="en-US" smtClean="0">
                <a:solidFill>
                  <a:prstClr val="black">
                    <a:tint val="75000"/>
                  </a:prstClr>
                </a:solidFill>
                <a:latin typeface="Calibri"/>
                <a:ea typeface="宋体"/>
              </a:rPr>
              <a:pPr eaLnBrk="1" fontAlgn="auto" hangingPunct="1">
                <a:spcBef>
                  <a:spcPts val="0"/>
                </a:spcBef>
                <a:spcAft>
                  <a:spcPts val="0"/>
                </a:spcAft>
                <a:buFontTx/>
                <a:buNone/>
              </a:pPr>
              <a:t>2018/7/19</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buFontTx/>
              <a:buNone/>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buFontTx/>
              <a:buNone/>
            </a:pPr>
            <a:fld id="{0C913308-F349-4B6D-A68A-DD1791B4A57B}" type="slidenum">
              <a:rPr lang="zh-CN" altLang="en-US" smtClean="0">
                <a:solidFill>
                  <a:prstClr val="black">
                    <a:tint val="75000"/>
                  </a:prstClr>
                </a:solidFill>
                <a:latin typeface="Calibri"/>
                <a:ea typeface="宋体"/>
              </a:rPr>
              <a:pPr eaLnBrk="1" fontAlgn="auto" hangingPunct="1">
                <a:spcBef>
                  <a:spcPts val="0"/>
                </a:spcBef>
                <a:spcAft>
                  <a:spcPts val="0"/>
                </a:spcAft>
                <a:buFontTx/>
                <a:buNone/>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150239296"/>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0.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1.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9.png"/><Relationship Id="rId7" Type="http://schemas.openxmlformats.org/officeDocument/2006/relationships/image" Target="../media/image42.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19.png"/><Relationship Id="rId7" Type="http://schemas.openxmlformats.org/officeDocument/2006/relationships/image" Target="../media/image44.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7.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9.png"/><Relationship Id="rId7" Type="http://schemas.openxmlformats.org/officeDocument/2006/relationships/image" Target="../media/image4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9.png"/><Relationship Id="rId7" Type="http://schemas.openxmlformats.org/officeDocument/2006/relationships/image" Target="../media/image51.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54.jpeg"/><Relationship Id="rId4" Type="http://schemas.openxmlformats.org/officeDocument/2006/relationships/image" Target="../media/image20.png"/><Relationship Id="rId9" Type="http://schemas.openxmlformats.org/officeDocument/2006/relationships/image" Target="../media/image53.jpeg"/></Relationships>
</file>

<file path=ppt/slides/_rels/slide1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9.png"/><Relationship Id="rId7" Type="http://schemas.openxmlformats.org/officeDocument/2006/relationships/image" Target="../media/image5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19.png"/><Relationship Id="rId7" Type="http://schemas.openxmlformats.org/officeDocument/2006/relationships/image" Target="../media/image57.jpe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60.jpeg"/><Relationship Id="rId4" Type="http://schemas.openxmlformats.org/officeDocument/2006/relationships/image" Target="../media/image20.png"/><Relationship Id="rId9" Type="http://schemas.openxmlformats.org/officeDocument/2006/relationships/image" Target="../media/image59.jpe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3" Type="http://schemas.openxmlformats.org/officeDocument/2006/relationships/image" Target="../media/image19.png"/><Relationship Id="rId7" Type="http://schemas.openxmlformats.org/officeDocument/2006/relationships/image" Target="../media/image61.png"/><Relationship Id="rId12" Type="http://schemas.openxmlformats.org/officeDocument/2006/relationships/image" Target="../media/image66.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65.png"/><Relationship Id="rId5" Type="http://schemas.openxmlformats.org/officeDocument/2006/relationships/image" Target="../media/image21.png"/><Relationship Id="rId10" Type="http://schemas.openxmlformats.org/officeDocument/2006/relationships/image" Target="../media/image64.png"/><Relationship Id="rId4" Type="http://schemas.openxmlformats.org/officeDocument/2006/relationships/image" Target="../media/image20.png"/><Relationship Id="rId9" Type="http://schemas.openxmlformats.org/officeDocument/2006/relationships/image" Target="../media/image63.png"/></Relationships>
</file>

<file path=ppt/slides/_rels/slide21.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19.png"/><Relationship Id="rId7" Type="http://schemas.openxmlformats.org/officeDocument/2006/relationships/image" Target="../media/image6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7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72.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7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27.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9.png"/><Relationship Id="rId7" Type="http://schemas.openxmlformats.org/officeDocument/2006/relationships/image" Target="../media/image30.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9.png"/><Relationship Id="rId7" Type="http://schemas.openxmlformats.org/officeDocument/2006/relationships/image" Target="../media/image32.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19.png"/><Relationship Id="rId7" Type="http://schemas.openxmlformats.org/officeDocument/2006/relationships/image" Target="../media/image36.jpe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9.png"/><Relationship Id="rId7" Type="http://schemas.openxmlformats.org/officeDocument/2006/relationships/image" Target="../media/image3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8" name="组合 25"/>
          <p:cNvGrpSpPr>
            <a:grpSpLocks noChangeAspect="1"/>
          </p:cNvGrpSpPr>
          <p:nvPr/>
        </p:nvGrpSpPr>
        <p:grpSpPr bwMode="auto">
          <a:xfrm>
            <a:off x="10677525" y="2547964"/>
            <a:ext cx="654051" cy="1182687"/>
            <a:chOff x="0" y="0"/>
            <a:chExt cx="641023" cy="1159497"/>
          </a:xfrm>
        </p:grpSpPr>
        <p:pic>
          <p:nvPicPr>
            <p:cNvPr id="19" name="图片 1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641023" cy="1159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4"/>
            <p:cNvPicPr>
              <a:picLocks noChangeAspect="1" noChangeArrowheads="1"/>
            </p:cNvPicPr>
            <p:nvPr/>
          </p:nvPicPr>
          <p:blipFill>
            <a:blip r:embed="rId5" cstate="screen">
              <a:extLst>
                <a:ext uri="{28A0092B-C50C-407E-A947-70E740481C1C}">
                  <a14:useLocalDpi xmlns:a14="http://schemas.microsoft.com/office/drawing/2010/main"/>
                </a:ext>
              </a:extLst>
            </a:blip>
            <a:srcRect l="29565" r="29680" b="24107"/>
            <a:stretch>
              <a:fillRect/>
            </a:stretch>
          </p:blipFill>
          <p:spPr bwMode="auto">
            <a:xfrm>
              <a:off x="159815" y="114891"/>
              <a:ext cx="320511" cy="89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 name="图片 36"/>
          <p:cNvPicPr>
            <a:picLocks noChangeAspect="1" noChangeArrowheads="1"/>
          </p:cNvPicPr>
          <p:nvPr/>
        </p:nvPicPr>
        <p:blipFill>
          <a:blip r:embed="rId6" cstate="screen">
            <a:extLst>
              <a:ext uri="{28A0092B-C50C-407E-A947-70E740481C1C}">
                <a14:useLocalDpi xmlns:a14="http://schemas.microsoft.com/office/drawing/2010/main"/>
              </a:ext>
            </a:extLst>
          </a:blip>
          <a:srcRect l="5527" t="12961" r="11067" b="28690"/>
          <a:stretch>
            <a:fillRect/>
          </a:stretch>
        </p:blipFill>
        <p:spPr bwMode="auto">
          <a:xfrm>
            <a:off x="6399213" y="3157540"/>
            <a:ext cx="38369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38"/>
          <p:cNvPicPr>
            <a:picLocks noChangeAspect="1" noChangeArrowheads="1"/>
          </p:cNvPicPr>
          <p:nvPr/>
        </p:nvPicPr>
        <p:blipFill>
          <a:blip r:embed="rId7" cstate="screen">
            <a:extLst>
              <a:ext uri="{28A0092B-C50C-407E-A947-70E740481C1C}">
                <a14:useLocalDpi xmlns:a14="http://schemas.microsoft.com/office/drawing/2010/main"/>
              </a:ext>
            </a:extLst>
          </a:blip>
          <a:srcRect l="4050" t="12212" r="11285" b="24576"/>
          <a:stretch>
            <a:fillRect/>
          </a:stretch>
        </p:blipFill>
        <p:spPr bwMode="auto">
          <a:xfrm>
            <a:off x="7305677" y="3852863"/>
            <a:ext cx="3894139"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2265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1746"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48" name="组合 40"/>
          <p:cNvGrpSpPr>
            <a:grpSpLocks/>
          </p:cNvGrpSpPr>
          <p:nvPr/>
        </p:nvGrpSpPr>
        <p:grpSpPr bwMode="auto">
          <a:xfrm>
            <a:off x="357205" y="776288"/>
            <a:ext cx="4298951" cy="711200"/>
            <a:chOff x="0" y="0"/>
            <a:chExt cx="4299626" cy="710880"/>
          </a:xfrm>
        </p:grpSpPr>
        <p:pic>
          <p:nvPicPr>
            <p:cNvPr id="31749"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1751"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2" name="组合 8"/>
          <p:cNvGrpSpPr>
            <a:grpSpLocks/>
          </p:cNvGrpSpPr>
          <p:nvPr/>
        </p:nvGrpSpPr>
        <p:grpSpPr bwMode="auto">
          <a:xfrm>
            <a:off x="1173179" y="1989138"/>
            <a:ext cx="1987551" cy="2144712"/>
            <a:chOff x="0" y="0"/>
            <a:chExt cx="1987606" cy="2143181"/>
          </a:xfrm>
        </p:grpSpPr>
        <p:pic>
          <p:nvPicPr>
            <p:cNvPr id="31753" name="图片 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5400000">
              <a:off x="-77788" y="7778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4" name="文本框 10"/>
            <p:cNvSpPr txBox="1">
              <a:spLocks noChangeArrowheads="1"/>
            </p:cNvSpPr>
            <p:nvPr/>
          </p:nvSpPr>
          <p:spPr bwMode="auto">
            <a:xfrm>
              <a:off x="571448" y="65609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solidFill>
                    <a:srgbClr val="C00000"/>
                  </a:solidFill>
                  <a:latin typeface="微软雅黑" pitchFamily="34" charset="-122"/>
                  <a:ea typeface="微软雅黑" pitchFamily="34" charset="-122"/>
                </a:rPr>
                <a:t>添加</a:t>
              </a:r>
              <a:endParaRPr lang="en-US" sz="2400" b="1">
                <a:solidFill>
                  <a:srgbClr val="C00000"/>
                </a:solidFill>
                <a:latin typeface="微软雅黑" pitchFamily="34" charset="-122"/>
                <a:ea typeface="微软雅黑" pitchFamily="34" charset="-122"/>
              </a:endParaRPr>
            </a:p>
            <a:p>
              <a:pPr eaLnBrk="1" hangingPunct="1"/>
              <a:r>
                <a:rPr lang="zh-CN" altLang="en-US" sz="2400" b="1">
                  <a:solidFill>
                    <a:srgbClr val="C00000"/>
                  </a:solidFill>
                  <a:latin typeface="微软雅黑" pitchFamily="34" charset="-122"/>
                  <a:ea typeface="微软雅黑" pitchFamily="34" charset="-122"/>
                </a:rPr>
                <a:t>标题</a:t>
              </a:r>
            </a:p>
          </p:txBody>
        </p:sp>
      </p:grpSp>
      <p:sp>
        <p:nvSpPr>
          <p:cNvPr id="31755" name="文本框 11"/>
          <p:cNvSpPr txBox="1">
            <a:spLocks noChangeArrowheads="1"/>
          </p:cNvSpPr>
          <p:nvPr/>
        </p:nvSpPr>
        <p:spPr bwMode="auto">
          <a:xfrm>
            <a:off x="1071580" y="4510113"/>
            <a:ext cx="26638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latin typeface="微软雅黑" pitchFamily="34" charset="-122"/>
                <a:ea typeface="微软雅黑" pitchFamily="34" charset="-122"/>
              </a:rPr>
              <a:t>针对上方标题进行阐述</a:t>
            </a:r>
            <a:endParaRPr lang="en-US">
              <a:latin typeface="微软雅黑" pitchFamily="34" charset="-122"/>
              <a:ea typeface="微软雅黑" pitchFamily="34" charset="-122"/>
            </a:endParaRPr>
          </a:p>
          <a:p>
            <a:pPr eaLnBrk="1" hangingPunct="1"/>
            <a:r>
              <a:rPr lang="zh-CN" altLang="en-US">
                <a:latin typeface="微软雅黑" pitchFamily="34" charset="-122"/>
                <a:ea typeface="微软雅黑" pitchFamily="34" charset="-122"/>
              </a:rPr>
              <a:t>针对上方标题进行阐述</a:t>
            </a:r>
          </a:p>
          <a:p>
            <a:pPr eaLnBrk="1" hangingPunct="1"/>
            <a:r>
              <a:rPr lang="zh-CN" altLang="en-US">
                <a:latin typeface="微软雅黑" pitchFamily="34" charset="-122"/>
                <a:ea typeface="微软雅黑" pitchFamily="34" charset="-122"/>
              </a:rPr>
              <a:t>针对上方标题进行阐述</a:t>
            </a:r>
          </a:p>
          <a:p>
            <a:pPr eaLnBrk="1" hangingPunct="1"/>
            <a:endParaRPr lang="zh-CN" altLang="en-US">
              <a:latin typeface="微软雅黑" pitchFamily="34" charset="-122"/>
              <a:ea typeface="微软雅黑" pitchFamily="34" charset="-122"/>
            </a:endParaRPr>
          </a:p>
        </p:txBody>
      </p:sp>
      <p:grpSp>
        <p:nvGrpSpPr>
          <p:cNvPr id="31756" name="组合 12"/>
          <p:cNvGrpSpPr>
            <a:grpSpLocks/>
          </p:cNvGrpSpPr>
          <p:nvPr/>
        </p:nvGrpSpPr>
        <p:grpSpPr bwMode="auto">
          <a:xfrm>
            <a:off x="3694130" y="1989138"/>
            <a:ext cx="1987551" cy="2144712"/>
            <a:chOff x="0" y="0"/>
            <a:chExt cx="1987606" cy="2143181"/>
          </a:xfrm>
        </p:grpSpPr>
        <p:pic>
          <p:nvPicPr>
            <p:cNvPr id="31757" name="图片 1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200000">
              <a:off x="-77788" y="7778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8" name="文本框 14"/>
            <p:cNvSpPr txBox="1">
              <a:spLocks noChangeArrowheads="1"/>
            </p:cNvSpPr>
            <p:nvPr/>
          </p:nvSpPr>
          <p:spPr bwMode="auto">
            <a:xfrm>
              <a:off x="574264" y="65609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solidFill>
                    <a:srgbClr val="C00000"/>
                  </a:solidFill>
                  <a:latin typeface="微软雅黑" pitchFamily="34" charset="-122"/>
                  <a:ea typeface="微软雅黑" pitchFamily="34" charset="-122"/>
                </a:rPr>
                <a:t>添加</a:t>
              </a:r>
              <a:endParaRPr lang="en-US" sz="2400" b="1">
                <a:solidFill>
                  <a:srgbClr val="C00000"/>
                </a:solidFill>
                <a:latin typeface="微软雅黑" pitchFamily="34" charset="-122"/>
                <a:ea typeface="微软雅黑" pitchFamily="34" charset="-122"/>
              </a:endParaRPr>
            </a:p>
            <a:p>
              <a:pPr eaLnBrk="1" hangingPunct="1"/>
              <a:r>
                <a:rPr lang="zh-CN" altLang="en-US" sz="2400" b="1">
                  <a:solidFill>
                    <a:srgbClr val="C00000"/>
                  </a:solidFill>
                  <a:latin typeface="微软雅黑" pitchFamily="34" charset="-122"/>
                  <a:ea typeface="微软雅黑" pitchFamily="34" charset="-122"/>
                </a:rPr>
                <a:t>标题</a:t>
              </a:r>
            </a:p>
          </p:txBody>
        </p:sp>
      </p:grpSp>
      <p:sp>
        <p:nvSpPr>
          <p:cNvPr id="31759" name="文本框 15"/>
          <p:cNvSpPr txBox="1">
            <a:spLocks noChangeArrowheads="1"/>
          </p:cNvSpPr>
          <p:nvPr/>
        </p:nvSpPr>
        <p:spPr bwMode="auto">
          <a:xfrm>
            <a:off x="3594100" y="4510113"/>
            <a:ext cx="26654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latin typeface="微软雅黑" pitchFamily="34" charset="-122"/>
                <a:ea typeface="微软雅黑" pitchFamily="34" charset="-122"/>
              </a:rPr>
              <a:t>针对上方标题进行阐述</a:t>
            </a:r>
            <a:endParaRPr lang="en-US">
              <a:latin typeface="微软雅黑" pitchFamily="34" charset="-122"/>
              <a:ea typeface="微软雅黑" pitchFamily="34" charset="-122"/>
            </a:endParaRPr>
          </a:p>
          <a:p>
            <a:pPr eaLnBrk="1" hangingPunct="1"/>
            <a:r>
              <a:rPr lang="zh-CN" altLang="en-US">
                <a:latin typeface="微软雅黑" pitchFamily="34" charset="-122"/>
                <a:ea typeface="微软雅黑" pitchFamily="34" charset="-122"/>
              </a:rPr>
              <a:t>针对上方标题进行阐述</a:t>
            </a:r>
          </a:p>
          <a:p>
            <a:pPr eaLnBrk="1" hangingPunct="1"/>
            <a:r>
              <a:rPr lang="zh-CN" altLang="en-US">
                <a:latin typeface="微软雅黑" pitchFamily="34" charset="-122"/>
                <a:ea typeface="微软雅黑" pitchFamily="34" charset="-122"/>
              </a:rPr>
              <a:t>针对上方标题进行阐述</a:t>
            </a:r>
          </a:p>
          <a:p>
            <a:pPr eaLnBrk="1" hangingPunct="1"/>
            <a:endParaRPr lang="zh-CN" altLang="en-US">
              <a:latin typeface="微软雅黑" pitchFamily="34" charset="-122"/>
              <a:ea typeface="微软雅黑" pitchFamily="34" charset="-122"/>
            </a:endParaRPr>
          </a:p>
        </p:txBody>
      </p:sp>
      <p:grpSp>
        <p:nvGrpSpPr>
          <p:cNvPr id="31760" name="组合 16"/>
          <p:cNvGrpSpPr>
            <a:grpSpLocks/>
          </p:cNvGrpSpPr>
          <p:nvPr/>
        </p:nvGrpSpPr>
        <p:grpSpPr bwMode="auto">
          <a:xfrm>
            <a:off x="6329379" y="1887564"/>
            <a:ext cx="1987551" cy="2143125"/>
            <a:chOff x="0" y="0"/>
            <a:chExt cx="1987606" cy="2143181"/>
          </a:xfrm>
        </p:grpSpPr>
        <p:pic>
          <p:nvPicPr>
            <p:cNvPr id="31761" name="图片 1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5400000">
              <a:off x="-77788" y="7778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2" name="文本框 18"/>
            <p:cNvSpPr txBox="1">
              <a:spLocks noChangeArrowheads="1"/>
            </p:cNvSpPr>
            <p:nvPr/>
          </p:nvSpPr>
          <p:spPr bwMode="auto">
            <a:xfrm>
              <a:off x="617491" y="75835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solidFill>
                    <a:srgbClr val="C00000"/>
                  </a:solidFill>
                  <a:latin typeface="微软雅黑" pitchFamily="34" charset="-122"/>
                  <a:ea typeface="微软雅黑" pitchFamily="34" charset="-122"/>
                </a:rPr>
                <a:t>添加</a:t>
              </a:r>
              <a:endParaRPr lang="en-US" sz="2400" b="1">
                <a:solidFill>
                  <a:srgbClr val="C00000"/>
                </a:solidFill>
                <a:latin typeface="微软雅黑" pitchFamily="34" charset="-122"/>
                <a:ea typeface="微软雅黑" pitchFamily="34" charset="-122"/>
              </a:endParaRPr>
            </a:p>
            <a:p>
              <a:pPr eaLnBrk="1" hangingPunct="1"/>
              <a:r>
                <a:rPr lang="zh-CN" altLang="en-US" sz="2400" b="1">
                  <a:solidFill>
                    <a:srgbClr val="C00000"/>
                  </a:solidFill>
                  <a:latin typeface="微软雅黑" pitchFamily="34" charset="-122"/>
                  <a:ea typeface="微软雅黑" pitchFamily="34" charset="-122"/>
                </a:rPr>
                <a:t>标题</a:t>
              </a:r>
            </a:p>
          </p:txBody>
        </p:sp>
      </p:grpSp>
      <p:sp>
        <p:nvSpPr>
          <p:cNvPr id="31763" name="文本框 19"/>
          <p:cNvSpPr txBox="1">
            <a:spLocks noChangeArrowheads="1"/>
          </p:cNvSpPr>
          <p:nvPr/>
        </p:nvSpPr>
        <p:spPr bwMode="auto">
          <a:xfrm>
            <a:off x="6273817" y="4510113"/>
            <a:ext cx="26638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latin typeface="微软雅黑" pitchFamily="34" charset="-122"/>
                <a:ea typeface="微软雅黑" pitchFamily="34" charset="-122"/>
              </a:rPr>
              <a:t>针对上方标题进行阐述</a:t>
            </a:r>
            <a:endParaRPr lang="en-US">
              <a:latin typeface="微软雅黑" pitchFamily="34" charset="-122"/>
              <a:ea typeface="微软雅黑" pitchFamily="34" charset="-122"/>
            </a:endParaRPr>
          </a:p>
          <a:p>
            <a:pPr eaLnBrk="1" hangingPunct="1"/>
            <a:r>
              <a:rPr lang="zh-CN" altLang="en-US">
                <a:latin typeface="微软雅黑" pitchFamily="34" charset="-122"/>
                <a:ea typeface="微软雅黑" pitchFamily="34" charset="-122"/>
              </a:rPr>
              <a:t>针对上方标题进行阐述</a:t>
            </a:r>
          </a:p>
          <a:p>
            <a:pPr eaLnBrk="1" hangingPunct="1"/>
            <a:r>
              <a:rPr lang="zh-CN" altLang="en-US">
                <a:latin typeface="微软雅黑" pitchFamily="34" charset="-122"/>
                <a:ea typeface="微软雅黑" pitchFamily="34" charset="-122"/>
              </a:rPr>
              <a:t>针对上方标题进行阐述</a:t>
            </a:r>
          </a:p>
          <a:p>
            <a:pPr eaLnBrk="1" hangingPunct="1"/>
            <a:endParaRPr lang="zh-CN" altLang="en-US">
              <a:latin typeface="微软雅黑" pitchFamily="34" charset="-122"/>
              <a:ea typeface="微软雅黑" pitchFamily="34" charset="-122"/>
            </a:endParaRPr>
          </a:p>
        </p:txBody>
      </p:sp>
      <p:grpSp>
        <p:nvGrpSpPr>
          <p:cNvPr id="31764" name="组合 20"/>
          <p:cNvGrpSpPr>
            <a:grpSpLocks/>
          </p:cNvGrpSpPr>
          <p:nvPr/>
        </p:nvGrpSpPr>
        <p:grpSpPr bwMode="auto">
          <a:xfrm>
            <a:off x="8850330" y="1887564"/>
            <a:ext cx="1987551" cy="2143125"/>
            <a:chOff x="0" y="0"/>
            <a:chExt cx="1987606" cy="2143181"/>
          </a:xfrm>
        </p:grpSpPr>
        <p:pic>
          <p:nvPicPr>
            <p:cNvPr id="31765" name="图片 2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200000">
              <a:off x="-77788" y="77788"/>
              <a:ext cx="2143181" cy="19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6" name="文本框 22"/>
            <p:cNvSpPr txBox="1">
              <a:spLocks noChangeArrowheads="1"/>
            </p:cNvSpPr>
            <p:nvPr/>
          </p:nvSpPr>
          <p:spPr bwMode="auto">
            <a:xfrm>
              <a:off x="556675" y="758352"/>
              <a:ext cx="1296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solidFill>
                    <a:srgbClr val="C00000"/>
                  </a:solidFill>
                  <a:latin typeface="微软雅黑" pitchFamily="34" charset="-122"/>
                  <a:ea typeface="微软雅黑" pitchFamily="34" charset="-122"/>
                </a:rPr>
                <a:t>添加</a:t>
              </a:r>
              <a:endParaRPr lang="en-US" sz="2400" b="1">
                <a:solidFill>
                  <a:srgbClr val="C00000"/>
                </a:solidFill>
                <a:latin typeface="微软雅黑" pitchFamily="34" charset="-122"/>
                <a:ea typeface="微软雅黑" pitchFamily="34" charset="-122"/>
              </a:endParaRPr>
            </a:p>
            <a:p>
              <a:pPr eaLnBrk="1" hangingPunct="1"/>
              <a:r>
                <a:rPr lang="zh-CN" altLang="en-US" sz="2400" b="1">
                  <a:solidFill>
                    <a:srgbClr val="C00000"/>
                  </a:solidFill>
                  <a:latin typeface="微软雅黑" pitchFamily="34" charset="-122"/>
                  <a:ea typeface="微软雅黑" pitchFamily="34" charset="-122"/>
                </a:rPr>
                <a:t>标题</a:t>
              </a:r>
            </a:p>
          </p:txBody>
        </p:sp>
      </p:grpSp>
      <p:sp>
        <p:nvSpPr>
          <p:cNvPr id="31767" name="文本框 23"/>
          <p:cNvSpPr txBox="1">
            <a:spLocks noChangeArrowheads="1"/>
          </p:cNvSpPr>
          <p:nvPr/>
        </p:nvSpPr>
        <p:spPr bwMode="auto">
          <a:xfrm>
            <a:off x="8732856" y="4510113"/>
            <a:ext cx="26638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latin typeface="微软雅黑" pitchFamily="34" charset="-122"/>
                <a:ea typeface="微软雅黑" pitchFamily="34" charset="-122"/>
              </a:rPr>
              <a:t>针对上方标题进行阐述</a:t>
            </a:r>
            <a:endParaRPr lang="en-US">
              <a:latin typeface="微软雅黑" pitchFamily="34" charset="-122"/>
              <a:ea typeface="微软雅黑" pitchFamily="34" charset="-122"/>
            </a:endParaRPr>
          </a:p>
          <a:p>
            <a:pPr eaLnBrk="1" hangingPunct="1"/>
            <a:r>
              <a:rPr lang="zh-CN" altLang="en-US">
                <a:latin typeface="微软雅黑" pitchFamily="34" charset="-122"/>
                <a:ea typeface="微软雅黑" pitchFamily="34" charset="-122"/>
              </a:rPr>
              <a:t>针对上方标题进行阐述</a:t>
            </a:r>
          </a:p>
          <a:p>
            <a:pPr eaLnBrk="1" hangingPunct="1"/>
            <a:r>
              <a:rPr lang="zh-CN" altLang="en-US">
                <a:latin typeface="微软雅黑" pitchFamily="34" charset="-122"/>
                <a:ea typeface="微软雅黑" pitchFamily="34" charset="-122"/>
              </a:rPr>
              <a:t>针对上方标题进行阐述</a:t>
            </a:r>
          </a:p>
          <a:p>
            <a:pPr eaLnBrk="1" hangingPunct="1"/>
            <a:endParaRPr lang="zh-CN" altLang="en-US">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wipe(left)">
                                      <p:cBhvr>
                                        <p:cTn id="7" dur="500"/>
                                        <p:tgtEl>
                                          <p:spTgt spid="31747"/>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31752"/>
                                        </p:tgtEl>
                                        <p:attrNameLst>
                                          <p:attrName>style.visibility</p:attrName>
                                        </p:attrNameLst>
                                      </p:cBhvr>
                                      <p:to>
                                        <p:strVal val="visible"/>
                                      </p:to>
                                    </p:set>
                                    <p:animEffect transition="in" filter="fade">
                                      <p:cBhvr>
                                        <p:cTn id="11" dur="300"/>
                                        <p:tgtEl>
                                          <p:spTgt spid="31752"/>
                                        </p:tgtEl>
                                      </p:cBhvr>
                                    </p:animEffect>
                                    <p:anim calcmode="lin" valueType="num">
                                      <p:cBhvr>
                                        <p:cTn id="12" dur="300" fill="hold"/>
                                        <p:tgtEl>
                                          <p:spTgt spid="31752"/>
                                        </p:tgtEl>
                                        <p:attrNameLst>
                                          <p:attrName>ppt_x</p:attrName>
                                        </p:attrNameLst>
                                      </p:cBhvr>
                                      <p:tavLst>
                                        <p:tav tm="0">
                                          <p:val>
                                            <p:strVal val="#ppt_x"/>
                                          </p:val>
                                        </p:tav>
                                        <p:tav tm="100000">
                                          <p:val>
                                            <p:strVal val="#ppt_x"/>
                                          </p:val>
                                        </p:tav>
                                      </p:tavLst>
                                    </p:anim>
                                    <p:anim calcmode="lin" valueType="num">
                                      <p:cBhvr>
                                        <p:cTn id="13" dur="300" fill="hold"/>
                                        <p:tgtEl>
                                          <p:spTgt spid="3175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800"/>
                            </p:stCondLst>
                            <p:childTnLst>
                              <p:par>
                                <p:cTn id="15" presetID="42" presetClass="entr" presetSubtype="0" fill="hold" nodeType="afterEffect">
                                  <p:stCondLst>
                                    <p:cond delay="0"/>
                                  </p:stCondLst>
                                  <p:childTnLst>
                                    <p:set>
                                      <p:cBhvr>
                                        <p:cTn id="16" dur="1" fill="hold">
                                          <p:stCondLst>
                                            <p:cond delay="0"/>
                                          </p:stCondLst>
                                        </p:cTn>
                                        <p:tgtEl>
                                          <p:spTgt spid="31756"/>
                                        </p:tgtEl>
                                        <p:attrNameLst>
                                          <p:attrName>style.visibility</p:attrName>
                                        </p:attrNameLst>
                                      </p:cBhvr>
                                      <p:to>
                                        <p:strVal val="visible"/>
                                      </p:to>
                                    </p:set>
                                    <p:animEffect transition="in" filter="fade">
                                      <p:cBhvr>
                                        <p:cTn id="17" dur="300"/>
                                        <p:tgtEl>
                                          <p:spTgt spid="31756"/>
                                        </p:tgtEl>
                                      </p:cBhvr>
                                    </p:animEffect>
                                    <p:anim calcmode="lin" valueType="num">
                                      <p:cBhvr>
                                        <p:cTn id="18" dur="300" fill="hold"/>
                                        <p:tgtEl>
                                          <p:spTgt spid="31756"/>
                                        </p:tgtEl>
                                        <p:attrNameLst>
                                          <p:attrName>ppt_x</p:attrName>
                                        </p:attrNameLst>
                                      </p:cBhvr>
                                      <p:tavLst>
                                        <p:tav tm="0">
                                          <p:val>
                                            <p:strVal val="#ppt_x"/>
                                          </p:val>
                                        </p:tav>
                                        <p:tav tm="100000">
                                          <p:val>
                                            <p:strVal val="#ppt_x"/>
                                          </p:val>
                                        </p:tav>
                                      </p:tavLst>
                                    </p:anim>
                                    <p:anim calcmode="lin" valueType="num">
                                      <p:cBhvr>
                                        <p:cTn id="19" dur="300" fill="hold"/>
                                        <p:tgtEl>
                                          <p:spTgt spid="31756"/>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100"/>
                            </p:stCondLst>
                            <p:childTnLst>
                              <p:par>
                                <p:cTn id="21" presetID="42" presetClass="entr" presetSubtype="0" fill="hold" nodeType="afterEffect">
                                  <p:stCondLst>
                                    <p:cond delay="0"/>
                                  </p:stCondLst>
                                  <p:childTnLst>
                                    <p:set>
                                      <p:cBhvr>
                                        <p:cTn id="22" dur="1" fill="hold">
                                          <p:stCondLst>
                                            <p:cond delay="0"/>
                                          </p:stCondLst>
                                        </p:cTn>
                                        <p:tgtEl>
                                          <p:spTgt spid="31760"/>
                                        </p:tgtEl>
                                        <p:attrNameLst>
                                          <p:attrName>style.visibility</p:attrName>
                                        </p:attrNameLst>
                                      </p:cBhvr>
                                      <p:to>
                                        <p:strVal val="visible"/>
                                      </p:to>
                                    </p:set>
                                    <p:animEffect transition="in" filter="fade">
                                      <p:cBhvr>
                                        <p:cTn id="23" dur="300"/>
                                        <p:tgtEl>
                                          <p:spTgt spid="31760"/>
                                        </p:tgtEl>
                                      </p:cBhvr>
                                    </p:animEffect>
                                    <p:anim calcmode="lin" valueType="num">
                                      <p:cBhvr>
                                        <p:cTn id="24" dur="300" fill="hold"/>
                                        <p:tgtEl>
                                          <p:spTgt spid="31760"/>
                                        </p:tgtEl>
                                        <p:attrNameLst>
                                          <p:attrName>ppt_x</p:attrName>
                                        </p:attrNameLst>
                                      </p:cBhvr>
                                      <p:tavLst>
                                        <p:tav tm="0">
                                          <p:val>
                                            <p:strVal val="#ppt_x"/>
                                          </p:val>
                                        </p:tav>
                                        <p:tav tm="100000">
                                          <p:val>
                                            <p:strVal val="#ppt_x"/>
                                          </p:val>
                                        </p:tav>
                                      </p:tavLst>
                                    </p:anim>
                                    <p:anim calcmode="lin" valueType="num">
                                      <p:cBhvr>
                                        <p:cTn id="25" dur="300" fill="hold"/>
                                        <p:tgtEl>
                                          <p:spTgt spid="3176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400"/>
                            </p:stCondLst>
                            <p:childTnLst>
                              <p:par>
                                <p:cTn id="27" presetID="42" presetClass="entr" presetSubtype="0" fill="hold" nodeType="afterEffect">
                                  <p:stCondLst>
                                    <p:cond delay="0"/>
                                  </p:stCondLst>
                                  <p:childTnLst>
                                    <p:set>
                                      <p:cBhvr>
                                        <p:cTn id="28" dur="1" fill="hold">
                                          <p:stCondLst>
                                            <p:cond delay="0"/>
                                          </p:stCondLst>
                                        </p:cTn>
                                        <p:tgtEl>
                                          <p:spTgt spid="31764"/>
                                        </p:tgtEl>
                                        <p:attrNameLst>
                                          <p:attrName>style.visibility</p:attrName>
                                        </p:attrNameLst>
                                      </p:cBhvr>
                                      <p:to>
                                        <p:strVal val="visible"/>
                                      </p:to>
                                    </p:set>
                                    <p:animEffect transition="in" filter="fade">
                                      <p:cBhvr>
                                        <p:cTn id="29" dur="300"/>
                                        <p:tgtEl>
                                          <p:spTgt spid="31764"/>
                                        </p:tgtEl>
                                      </p:cBhvr>
                                    </p:animEffect>
                                    <p:anim calcmode="lin" valueType="num">
                                      <p:cBhvr>
                                        <p:cTn id="30" dur="300" fill="hold"/>
                                        <p:tgtEl>
                                          <p:spTgt spid="31764"/>
                                        </p:tgtEl>
                                        <p:attrNameLst>
                                          <p:attrName>ppt_x</p:attrName>
                                        </p:attrNameLst>
                                      </p:cBhvr>
                                      <p:tavLst>
                                        <p:tav tm="0">
                                          <p:val>
                                            <p:strVal val="#ppt_x"/>
                                          </p:val>
                                        </p:tav>
                                        <p:tav tm="100000">
                                          <p:val>
                                            <p:strVal val="#ppt_x"/>
                                          </p:val>
                                        </p:tav>
                                      </p:tavLst>
                                    </p:anim>
                                    <p:anim calcmode="lin" valueType="num">
                                      <p:cBhvr>
                                        <p:cTn id="31" dur="300" fill="hold"/>
                                        <p:tgtEl>
                                          <p:spTgt spid="31764"/>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700"/>
                            </p:stCondLst>
                            <p:childTnLst>
                              <p:par>
                                <p:cTn id="33" presetID="42" presetClass="entr" presetSubtype="0" fill="hold" grpId="0" nodeType="afterEffect">
                                  <p:stCondLst>
                                    <p:cond delay="0"/>
                                  </p:stCondLst>
                                  <p:childTnLst>
                                    <p:set>
                                      <p:cBhvr>
                                        <p:cTn id="34" dur="1" fill="hold">
                                          <p:stCondLst>
                                            <p:cond delay="0"/>
                                          </p:stCondLst>
                                        </p:cTn>
                                        <p:tgtEl>
                                          <p:spTgt spid="31755"/>
                                        </p:tgtEl>
                                        <p:attrNameLst>
                                          <p:attrName>style.visibility</p:attrName>
                                        </p:attrNameLst>
                                      </p:cBhvr>
                                      <p:to>
                                        <p:strVal val="visible"/>
                                      </p:to>
                                    </p:set>
                                    <p:animEffect transition="in" filter="fade">
                                      <p:cBhvr>
                                        <p:cTn id="35" dur="300"/>
                                        <p:tgtEl>
                                          <p:spTgt spid="31755"/>
                                        </p:tgtEl>
                                      </p:cBhvr>
                                    </p:animEffect>
                                    <p:anim calcmode="lin" valueType="num">
                                      <p:cBhvr>
                                        <p:cTn id="36" dur="300" fill="hold"/>
                                        <p:tgtEl>
                                          <p:spTgt spid="31755"/>
                                        </p:tgtEl>
                                        <p:attrNameLst>
                                          <p:attrName>ppt_x</p:attrName>
                                        </p:attrNameLst>
                                      </p:cBhvr>
                                      <p:tavLst>
                                        <p:tav tm="0">
                                          <p:val>
                                            <p:strVal val="#ppt_x"/>
                                          </p:val>
                                        </p:tav>
                                        <p:tav tm="100000">
                                          <p:val>
                                            <p:strVal val="#ppt_x"/>
                                          </p:val>
                                        </p:tav>
                                      </p:tavLst>
                                    </p:anim>
                                    <p:anim calcmode="lin" valueType="num">
                                      <p:cBhvr>
                                        <p:cTn id="37" dur="300" fill="hold"/>
                                        <p:tgtEl>
                                          <p:spTgt spid="31755"/>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000"/>
                            </p:stCondLst>
                            <p:childTnLst>
                              <p:par>
                                <p:cTn id="39" presetID="42" presetClass="entr" presetSubtype="0" fill="hold" grpId="0" nodeType="afterEffect">
                                  <p:stCondLst>
                                    <p:cond delay="0"/>
                                  </p:stCondLst>
                                  <p:childTnLst>
                                    <p:set>
                                      <p:cBhvr>
                                        <p:cTn id="40" dur="1" fill="hold">
                                          <p:stCondLst>
                                            <p:cond delay="0"/>
                                          </p:stCondLst>
                                        </p:cTn>
                                        <p:tgtEl>
                                          <p:spTgt spid="31759"/>
                                        </p:tgtEl>
                                        <p:attrNameLst>
                                          <p:attrName>style.visibility</p:attrName>
                                        </p:attrNameLst>
                                      </p:cBhvr>
                                      <p:to>
                                        <p:strVal val="visible"/>
                                      </p:to>
                                    </p:set>
                                    <p:animEffect transition="in" filter="fade">
                                      <p:cBhvr>
                                        <p:cTn id="41" dur="300"/>
                                        <p:tgtEl>
                                          <p:spTgt spid="31759"/>
                                        </p:tgtEl>
                                      </p:cBhvr>
                                    </p:animEffect>
                                    <p:anim calcmode="lin" valueType="num">
                                      <p:cBhvr>
                                        <p:cTn id="42" dur="300" fill="hold"/>
                                        <p:tgtEl>
                                          <p:spTgt spid="31759"/>
                                        </p:tgtEl>
                                        <p:attrNameLst>
                                          <p:attrName>ppt_x</p:attrName>
                                        </p:attrNameLst>
                                      </p:cBhvr>
                                      <p:tavLst>
                                        <p:tav tm="0">
                                          <p:val>
                                            <p:strVal val="#ppt_x"/>
                                          </p:val>
                                        </p:tav>
                                        <p:tav tm="100000">
                                          <p:val>
                                            <p:strVal val="#ppt_x"/>
                                          </p:val>
                                        </p:tav>
                                      </p:tavLst>
                                    </p:anim>
                                    <p:anim calcmode="lin" valueType="num">
                                      <p:cBhvr>
                                        <p:cTn id="43" dur="300" fill="hold"/>
                                        <p:tgtEl>
                                          <p:spTgt spid="3175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300"/>
                            </p:stCondLst>
                            <p:childTnLst>
                              <p:par>
                                <p:cTn id="45" presetID="42" presetClass="entr" presetSubtype="0" fill="hold" grpId="0" nodeType="afterEffect">
                                  <p:stCondLst>
                                    <p:cond delay="0"/>
                                  </p:stCondLst>
                                  <p:childTnLst>
                                    <p:set>
                                      <p:cBhvr>
                                        <p:cTn id="46" dur="1" fill="hold">
                                          <p:stCondLst>
                                            <p:cond delay="0"/>
                                          </p:stCondLst>
                                        </p:cTn>
                                        <p:tgtEl>
                                          <p:spTgt spid="31763"/>
                                        </p:tgtEl>
                                        <p:attrNameLst>
                                          <p:attrName>style.visibility</p:attrName>
                                        </p:attrNameLst>
                                      </p:cBhvr>
                                      <p:to>
                                        <p:strVal val="visible"/>
                                      </p:to>
                                    </p:set>
                                    <p:animEffect transition="in" filter="fade">
                                      <p:cBhvr>
                                        <p:cTn id="47" dur="300"/>
                                        <p:tgtEl>
                                          <p:spTgt spid="31763"/>
                                        </p:tgtEl>
                                      </p:cBhvr>
                                    </p:animEffect>
                                    <p:anim calcmode="lin" valueType="num">
                                      <p:cBhvr>
                                        <p:cTn id="48" dur="300" fill="hold"/>
                                        <p:tgtEl>
                                          <p:spTgt spid="31763"/>
                                        </p:tgtEl>
                                        <p:attrNameLst>
                                          <p:attrName>ppt_x</p:attrName>
                                        </p:attrNameLst>
                                      </p:cBhvr>
                                      <p:tavLst>
                                        <p:tav tm="0">
                                          <p:val>
                                            <p:strVal val="#ppt_x"/>
                                          </p:val>
                                        </p:tav>
                                        <p:tav tm="100000">
                                          <p:val>
                                            <p:strVal val="#ppt_x"/>
                                          </p:val>
                                        </p:tav>
                                      </p:tavLst>
                                    </p:anim>
                                    <p:anim calcmode="lin" valueType="num">
                                      <p:cBhvr>
                                        <p:cTn id="49" dur="300" fill="hold"/>
                                        <p:tgtEl>
                                          <p:spTgt spid="31763"/>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600"/>
                            </p:stCondLst>
                            <p:childTnLst>
                              <p:par>
                                <p:cTn id="51" presetID="42" presetClass="entr" presetSubtype="0" fill="hold" grpId="0" nodeType="afterEffect">
                                  <p:stCondLst>
                                    <p:cond delay="0"/>
                                  </p:stCondLst>
                                  <p:childTnLst>
                                    <p:set>
                                      <p:cBhvr>
                                        <p:cTn id="52" dur="1" fill="hold">
                                          <p:stCondLst>
                                            <p:cond delay="0"/>
                                          </p:stCondLst>
                                        </p:cTn>
                                        <p:tgtEl>
                                          <p:spTgt spid="31767"/>
                                        </p:tgtEl>
                                        <p:attrNameLst>
                                          <p:attrName>style.visibility</p:attrName>
                                        </p:attrNameLst>
                                      </p:cBhvr>
                                      <p:to>
                                        <p:strVal val="visible"/>
                                      </p:to>
                                    </p:set>
                                    <p:animEffect transition="in" filter="fade">
                                      <p:cBhvr>
                                        <p:cTn id="53" dur="300"/>
                                        <p:tgtEl>
                                          <p:spTgt spid="31767"/>
                                        </p:tgtEl>
                                      </p:cBhvr>
                                    </p:animEffect>
                                    <p:anim calcmode="lin" valueType="num">
                                      <p:cBhvr>
                                        <p:cTn id="54" dur="300" fill="hold"/>
                                        <p:tgtEl>
                                          <p:spTgt spid="31767"/>
                                        </p:tgtEl>
                                        <p:attrNameLst>
                                          <p:attrName>ppt_x</p:attrName>
                                        </p:attrNameLst>
                                      </p:cBhvr>
                                      <p:tavLst>
                                        <p:tav tm="0">
                                          <p:val>
                                            <p:strVal val="#ppt_x"/>
                                          </p:val>
                                        </p:tav>
                                        <p:tav tm="100000">
                                          <p:val>
                                            <p:strVal val="#ppt_x"/>
                                          </p:val>
                                        </p:tav>
                                      </p:tavLst>
                                    </p:anim>
                                    <p:anim calcmode="lin" valueType="num">
                                      <p:cBhvr>
                                        <p:cTn id="55" dur="300" fill="hold"/>
                                        <p:tgtEl>
                                          <p:spTgt spid="317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5" grpId="0" autoUpdateAnimBg="0"/>
      <p:bldP spid="31759" grpId="0" autoUpdateAnimBg="0"/>
      <p:bldP spid="31763" grpId="0" autoUpdateAnimBg="0"/>
      <p:bldP spid="3176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2770"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2" name="组合 40"/>
          <p:cNvGrpSpPr>
            <a:grpSpLocks/>
          </p:cNvGrpSpPr>
          <p:nvPr/>
        </p:nvGrpSpPr>
        <p:grpSpPr bwMode="auto">
          <a:xfrm>
            <a:off x="357205" y="776288"/>
            <a:ext cx="4298951" cy="711200"/>
            <a:chOff x="0" y="0"/>
            <a:chExt cx="4299626" cy="710880"/>
          </a:xfrm>
        </p:grpSpPr>
        <p:pic>
          <p:nvPicPr>
            <p:cNvPr id="32773"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2775"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6" name="组合 8"/>
          <p:cNvGrpSpPr>
            <a:grpSpLocks/>
          </p:cNvGrpSpPr>
          <p:nvPr/>
        </p:nvGrpSpPr>
        <p:grpSpPr bwMode="auto">
          <a:xfrm>
            <a:off x="1138237" y="1909785"/>
            <a:ext cx="9910763" cy="4495709"/>
            <a:chOff x="0" y="0"/>
            <a:chExt cx="6256595" cy="2837829"/>
          </a:xfrm>
        </p:grpSpPr>
        <p:pic>
          <p:nvPicPr>
            <p:cNvPr id="32777" name="Picture 3" descr="E:\我的作品\4比3标准\中国风\传统风格类型模板\PSD002767.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0" y="375123"/>
              <a:ext cx="2214565" cy="1853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8" name="TextBox 11"/>
            <p:cNvSpPr txBox="1">
              <a:spLocks noChangeArrowheads="1"/>
            </p:cNvSpPr>
            <p:nvPr/>
          </p:nvSpPr>
          <p:spPr bwMode="auto">
            <a:xfrm>
              <a:off x="76111" y="35456"/>
              <a:ext cx="2074711" cy="330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b="1">
                  <a:latin typeface="宋体" pitchFamily="2" charset="-122"/>
                </a:rPr>
                <a:t>[ </a:t>
              </a:r>
              <a:r>
                <a:rPr lang="zh-CN" altLang="en-US" sz="2800">
                  <a:solidFill>
                    <a:srgbClr val="C00000"/>
                  </a:solidFill>
                  <a:latin typeface="楷体" pitchFamily="49" charset="-122"/>
                  <a:ea typeface="楷体" pitchFamily="49" charset="-122"/>
                </a:rPr>
                <a:t>添加图片说明 </a:t>
              </a:r>
              <a:r>
                <a:rPr lang="en-US" b="1">
                  <a:latin typeface="宋体" pitchFamily="2" charset="-122"/>
                </a:rPr>
                <a:t>]</a:t>
              </a:r>
              <a:endParaRPr lang="zh-CN" altLang="en-US" b="1">
                <a:latin typeface="宋体" pitchFamily="2" charset="-122"/>
              </a:endParaRPr>
            </a:p>
          </p:txBody>
        </p:sp>
        <p:sp>
          <p:nvSpPr>
            <p:cNvPr id="32779" name="TextBox 12"/>
            <p:cNvSpPr txBox="1">
              <a:spLocks noChangeArrowheads="1"/>
            </p:cNvSpPr>
            <p:nvPr/>
          </p:nvSpPr>
          <p:spPr bwMode="auto">
            <a:xfrm>
              <a:off x="2584187" y="0"/>
              <a:ext cx="3672408" cy="1573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50000"/>
                </a:lnSpc>
                <a:buFont typeface="Arial" pitchFamily="34" charset="0"/>
                <a:buChar char="•"/>
              </a:pPr>
              <a:r>
                <a:rPr lang="zh-CN" altLang="en-US">
                  <a:solidFill>
                    <a:srgbClr val="262626"/>
                  </a:solidFill>
                  <a:latin typeface="楷体" pitchFamily="49" charset="-122"/>
                  <a:ea typeface="楷体" pitchFamily="49" charset="-122"/>
                </a:rPr>
                <a:t>单击此处添加文本单击此处添加文本单击此处添加文本单击此处添加文本单击此处添加文本单击此处添加文本单击此处添加文本单击此处添加文本单击此处添加文本单击此处添加文本</a:t>
              </a:r>
            </a:p>
            <a:p>
              <a:pPr eaLnBrk="1" hangingPunct="1">
                <a:lnSpc>
                  <a:spcPct val="150000"/>
                </a:lnSpc>
                <a:buFont typeface="Arial" pitchFamily="34" charset="0"/>
                <a:buChar char="•"/>
              </a:pPr>
              <a:endParaRPr lang="zh-CN" altLang="en-US">
                <a:solidFill>
                  <a:srgbClr val="262626"/>
                </a:solidFill>
                <a:latin typeface="楷体" pitchFamily="49" charset="-122"/>
                <a:ea typeface="楷体" pitchFamily="49" charset="-122"/>
              </a:endParaRPr>
            </a:p>
            <a:p>
              <a:pPr eaLnBrk="1" hangingPunct="1">
                <a:lnSpc>
                  <a:spcPct val="150000"/>
                </a:lnSpc>
                <a:buFont typeface="Arial" pitchFamily="34" charset="0"/>
                <a:buChar char="•"/>
              </a:pPr>
              <a:endParaRPr lang="zh-CN" altLang="en-US" sz="1400">
                <a:solidFill>
                  <a:srgbClr val="262626"/>
                </a:solidFill>
                <a:latin typeface="宋体" pitchFamily="2" charset="-122"/>
              </a:endParaRPr>
            </a:p>
          </p:txBody>
        </p:sp>
        <p:cxnSp>
          <p:nvCxnSpPr>
            <p:cNvPr id="32780" name="直接连接符 12"/>
            <p:cNvCxnSpPr>
              <a:cxnSpLocks noChangeShapeType="1"/>
            </p:cNvCxnSpPr>
            <p:nvPr/>
          </p:nvCxnSpPr>
          <p:spPr bwMode="auto">
            <a:xfrm>
              <a:off x="2358581" y="36569"/>
              <a:ext cx="0" cy="2191715"/>
            </a:xfrm>
            <a:prstGeom prst="line">
              <a:avLst/>
            </a:prstGeom>
            <a:noFill/>
            <a:ln w="6350" cmpd="sng">
              <a:solidFill>
                <a:schemeClr val="tx1"/>
              </a:solidFill>
              <a:round/>
              <a:headEnd/>
              <a:tailEnd/>
            </a:ln>
            <a:extLst>
              <a:ext uri="{909E8E84-426E-40DD-AFC4-6F175D3DCCD1}">
                <a14:hiddenFill xmlns:a14="http://schemas.microsoft.com/office/drawing/2010/main">
                  <a:noFill/>
                </a14:hiddenFill>
              </a:ext>
            </a:extLst>
          </p:spPr>
        </p:cxnSp>
        <p:sp>
          <p:nvSpPr>
            <p:cNvPr id="32781" name="TextBox 14"/>
            <p:cNvSpPr txBox="1">
              <a:spLocks noChangeArrowheads="1"/>
            </p:cNvSpPr>
            <p:nvPr/>
          </p:nvSpPr>
          <p:spPr bwMode="auto">
            <a:xfrm>
              <a:off x="2584187" y="1205894"/>
              <a:ext cx="3672408" cy="163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50000"/>
                </a:lnSpc>
                <a:buFont typeface="Arial" pitchFamily="34" charset="0"/>
                <a:buChar char="•"/>
              </a:pPr>
              <a:r>
                <a:rPr lang="zh-CN" altLang="en-US">
                  <a:solidFill>
                    <a:srgbClr val="262626"/>
                  </a:solidFill>
                  <a:latin typeface="楷体" pitchFamily="49" charset="-122"/>
                  <a:ea typeface="楷体" pitchFamily="49" charset="-122"/>
                </a:rPr>
                <a:t>单击此处添加文本单击此处添加文本单击此处添加文本单击此处添加文本单击此处添加文本单击此处添加文本单击此处添加文本单击此处添加文本单击此处添加文本单击此处添加文本</a:t>
              </a:r>
            </a:p>
            <a:p>
              <a:pPr eaLnBrk="1" hangingPunct="1">
                <a:lnSpc>
                  <a:spcPct val="150000"/>
                </a:lnSpc>
                <a:buFont typeface="Arial" pitchFamily="34" charset="0"/>
                <a:buChar char="•"/>
              </a:pPr>
              <a:endParaRPr lang="zh-CN" altLang="en-US">
                <a:solidFill>
                  <a:srgbClr val="262626"/>
                </a:solidFill>
                <a:latin typeface="楷体" pitchFamily="49" charset="-122"/>
                <a:ea typeface="楷体" pitchFamily="49" charset="-122"/>
              </a:endParaRPr>
            </a:p>
            <a:p>
              <a:pPr eaLnBrk="1" hangingPunct="1">
                <a:lnSpc>
                  <a:spcPct val="150000"/>
                </a:lnSpc>
                <a:buFont typeface="Arial" pitchFamily="34" charset="0"/>
                <a:buChar char="•"/>
              </a:pPr>
              <a:endParaRPr lang="zh-CN" altLang="en-US">
                <a:solidFill>
                  <a:srgbClr val="262626"/>
                </a:solidFill>
                <a:latin typeface="宋体" pitchFamily="2" charset="-122"/>
                <a:ea typeface="隶书"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wipe(left)">
                                      <p:cBhvr>
                                        <p:cTn id="7" dur="500"/>
                                        <p:tgtEl>
                                          <p:spTgt spid="32771"/>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2776"/>
                                        </p:tgtEl>
                                        <p:attrNameLst>
                                          <p:attrName>style.visibility</p:attrName>
                                        </p:attrNameLst>
                                      </p:cBhvr>
                                      <p:to>
                                        <p:strVal val="visible"/>
                                      </p:to>
                                    </p:set>
                                    <p:animEffect transition="in" filter="wipe(left)">
                                      <p:cBhvr>
                                        <p:cTn id="11" dur="500"/>
                                        <p:tgtEl>
                                          <p:spTgt spid="32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3794"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6" name="组合 40"/>
          <p:cNvGrpSpPr>
            <a:grpSpLocks/>
          </p:cNvGrpSpPr>
          <p:nvPr/>
        </p:nvGrpSpPr>
        <p:grpSpPr bwMode="auto">
          <a:xfrm>
            <a:off x="357205" y="776288"/>
            <a:ext cx="4298951" cy="711200"/>
            <a:chOff x="0" y="0"/>
            <a:chExt cx="4299626" cy="710880"/>
          </a:xfrm>
        </p:grpSpPr>
        <p:pic>
          <p:nvPicPr>
            <p:cNvPr id="33797"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3799"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Picture 2" descr="E:\PPT\PPT中国风元素\水墨具体图案\图片1.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rot="6204366">
            <a:off x="1167608" y="2005819"/>
            <a:ext cx="1008062"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1" name="Picture 2" descr="E:\PPT\PPT中国风元素\水墨具体图案\图片1.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rot="5866363">
            <a:off x="2255061" y="3467901"/>
            <a:ext cx="9620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2" name="Picture 2" descr="E:\PPT\PPT中国风元素\水墨具体图案\图片1.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rot="4921035">
            <a:off x="3425032" y="4829982"/>
            <a:ext cx="965200"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3" name="TextBox 1"/>
          <p:cNvSpPr txBox="1">
            <a:spLocks noChangeArrowheads="1"/>
          </p:cNvSpPr>
          <p:nvPr/>
        </p:nvSpPr>
        <p:spPr bwMode="auto">
          <a:xfrm>
            <a:off x="2254252" y="1993912"/>
            <a:ext cx="52673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a:latin typeface="楷体" pitchFamily="49" charset="-122"/>
                <a:ea typeface="楷体" pitchFamily="49" charset="-122"/>
              </a:rPr>
              <a:t>仰天吐唾，唾不至天，还堕己面；</a:t>
            </a:r>
            <a:endParaRPr lang="en-US" sz="2400">
              <a:latin typeface="楷体" pitchFamily="49" charset="-122"/>
              <a:ea typeface="楷体" pitchFamily="49" charset="-122"/>
            </a:endParaRPr>
          </a:p>
          <a:p>
            <a:pPr eaLnBrk="1" hangingPunct="1"/>
            <a:r>
              <a:rPr lang="zh-CN" altLang="en-US" sz="2400">
                <a:latin typeface="楷体" pitchFamily="49" charset="-122"/>
                <a:ea typeface="楷体" pitchFamily="49" charset="-122"/>
              </a:rPr>
              <a:t>逆风扬尘，尘不至彼，还坌己身。</a:t>
            </a:r>
          </a:p>
        </p:txBody>
      </p:sp>
      <p:sp>
        <p:nvSpPr>
          <p:cNvPr id="33804" name="矩形 12"/>
          <p:cNvSpPr>
            <a:spLocks noChangeArrowheads="1"/>
          </p:cNvSpPr>
          <p:nvPr/>
        </p:nvSpPr>
        <p:spPr bwMode="auto">
          <a:xfrm>
            <a:off x="3278205" y="3421063"/>
            <a:ext cx="70786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a:latin typeface="楷体" pitchFamily="49" charset="-122"/>
                <a:ea typeface="楷体" pitchFamily="49" charset="-122"/>
              </a:rPr>
              <a:t>凡事勿徒委於人，必身体力行，方能有济。</a:t>
            </a:r>
          </a:p>
          <a:p>
            <a:pPr eaLnBrk="1" hangingPunct="1"/>
            <a:r>
              <a:rPr lang="zh-CN" altLang="en-US" sz="2400">
                <a:latin typeface="楷体" pitchFamily="49" charset="-122"/>
                <a:ea typeface="楷体" pitchFamily="49" charset="-122"/>
              </a:rPr>
              <a:t>凡事不可执於己，必广思集益，乃罔後艰。</a:t>
            </a:r>
          </a:p>
        </p:txBody>
      </p:sp>
      <p:sp>
        <p:nvSpPr>
          <p:cNvPr id="33805" name="矩形 13"/>
          <p:cNvSpPr>
            <a:spLocks noChangeArrowheads="1"/>
          </p:cNvSpPr>
          <p:nvPr/>
        </p:nvSpPr>
        <p:spPr bwMode="auto">
          <a:xfrm>
            <a:off x="4391042" y="4800612"/>
            <a:ext cx="70786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a:latin typeface="楷体" pitchFamily="49" charset="-122"/>
                <a:ea typeface="楷体" pitchFamily="49" charset="-122"/>
              </a:rPr>
              <a:t>德足以感人，而以有德当大权，其感尤速。</a:t>
            </a:r>
          </a:p>
          <a:p>
            <a:pPr eaLnBrk="1" hangingPunct="1"/>
            <a:r>
              <a:rPr lang="zh-CN" altLang="en-US" sz="2400">
                <a:latin typeface="楷体" pitchFamily="49" charset="-122"/>
                <a:ea typeface="楷体" pitchFamily="49" charset="-122"/>
              </a:rPr>
              <a:t>财足以累己，而以有财处乱世，其累尤深。</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wipe(left)">
                                      <p:cBhvr>
                                        <p:cTn id="7" dur="500"/>
                                        <p:tgtEl>
                                          <p:spTgt spid="33795"/>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33800"/>
                                        </p:tgtEl>
                                        <p:attrNameLst>
                                          <p:attrName>style.visibility</p:attrName>
                                        </p:attrNameLst>
                                      </p:cBhvr>
                                      <p:to>
                                        <p:strVal val="visible"/>
                                      </p:to>
                                    </p:set>
                                    <p:animEffect transition="in" filter="wheel(1)">
                                      <p:cBhvr>
                                        <p:cTn id="11" dur="500"/>
                                        <p:tgtEl>
                                          <p:spTgt spid="33800"/>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803"/>
                                        </p:tgtEl>
                                        <p:attrNameLst>
                                          <p:attrName>style.visibility</p:attrName>
                                        </p:attrNameLst>
                                      </p:cBhvr>
                                      <p:to>
                                        <p:strVal val="visible"/>
                                      </p:to>
                                    </p:set>
                                    <p:animEffect transition="in" filter="wipe(left)">
                                      <p:cBhvr>
                                        <p:cTn id="15" dur="500"/>
                                        <p:tgtEl>
                                          <p:spTgt spid="33803"/>
                                        </p:tgtEl>
                                      </p:cBhvr>
                                    </p:animEffect>
                                  </p:childTnLst>
                                </p:cTn>
                              </p:par>
                            </p:childTnLst>
                          </p:cTn>
                        </p:par>
                        <p:par>
                          <p:cTn id="16" fill="hold" nodeType="afterGroup">
                            <p:stCondLst>
                              <p:cond delay="1500"/>
                            </p:stCondLst>
                            <p:childTnLst>
                              <p:par>
                                <p:cTn id="17" presetID="21" presetClass="entr" presetSubtype="1" fill="hold" nodeType="afterEffect">
                                  <p:stCondLst>
                                    <p:cond delay="0"/>
                                  </p:stCondLst>
                                  <p:childTnLst>
                                    <p:set>
                                      <p:cBhvr>
                                        <p:cTn id="18" dur="1" fill="hold">
                                          <p:stCondLst>
                                            <p:cond delay="0"/>
                                          </p:stCondLst>
                                        </p:cTn>
                                        <p:tgtEl>
                                          <p:spTgt spid="33801"/>
                                        </p:tgtEl>
                                        <p:attrNameLst>
                                          <p:attrName>style.visibility</p:attrName>
                                        </p:attrNameLst>
                                      </p:cBhvr>
                                      <p:to>
                                        <p:strVal val="visible"/>
                                      </p:to>
                                    </p:set>
                                    <p:animEffect transition="in" filter="wheel(1)">
                                      <p:cBhvr>
                                        <p:cTn id="19" dur="500"/>
                                        <p:tgtEl>
                                          <p:spTgt spid="33801"/>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3804"/>
                                        </p:tgtEl>
                                        <p:attrNameLst>
                                          <p:attrName>style.visibility</p:attrName>
                                        </p:attrNameLst>
                                      </p:cBhvr>
                                      <p:to>
                                        <p:strVal val="visible"/>
                                      </p:to>
                                    </p:set>
                                    <p:animEffect transition="in" filter="wipe(left)">
                                      <p:cBhvr>
                                        <p:cTn id="23" dur="500"/>
                                        <p:tgtEl>
                                          <p:spTgt spid="33804"/>
                                        </p:tgtEl>
                                      </p:cBhvr>
                                    </p:animEffect>
                                  </p:childTnLst>
                                </p:cTn>
                              </p:par>
                            </p:childTnLst>
                          </p:cTn>
                        </p:par>
                        <p:par>
                          <p:cTn id="24" fill="hold" nodeType="afterGroup">
                            <p:stCondLst>
                              <p:cond delay="2500"/>
                            </p:stCondLst>
                            <p:childTnLst>
                              <p:par>
                                <p:cTn id="25" presetID="21" presetClass="entr" presetSubtype="1" fill="hold" nodeType="afterEffect">
                                  <p:stCondLst>
                                    <p:cond delay="0"/>
                                  </p:stCondLst>
                                  <p:childTnLst>
                                    <p:set>
                                      <p:cBhvr>
                                        <p:cTn id="26" dur="1" fill="hold">
                                          <p:stCondLst>
                                            <p:cond delay="0"/>
                                          </p:stCondLst>
                                        </p:cTn>
                                        <p:tgtEl>
                                          <p:spTgt spid="33802"/>
                                        </p:tgtEl>
                                        <p:attrNameLst>
                                          <p:attrName>style.visibility</p:attrName>
                                        </p:attrNameLst>
                                      </p:cBhvr>
                                      <p:to>
                                        <p:strVal val="visible"/>
                                      </p:to>
                                    </p:set>
                                    <p:animEffect transition="in" filter="wheel(1)">
                                      <p:cBhvr>
                                        <p:cTn id="27" dur="500"/>
                                        <p:tgtEl>
                                          <p:spTgt spid="33802"/>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3805"/>
                                        </p:tgtEl>
                                        <p:attrNameLst>
                                          <p:attrName>style.visibility</p:attrName>
                                        </p:attrNameLst>
                                      </p:cBhvr>
                                      <p:to>
                                        <p:strVal val="visible"/>
                                      </p:to>
                                    </p:set>
                                    <p:animEffect transition="in" filter="wipe(left)">
                                      <p:cBhvr>
                                        <p:cTn id="31" dur="500"/>
                                        <p:tgtEl>
                                          <p:spTgt spid="33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3" grpId="0" autoUpdateAnimBg="0"/>
      <p:bldP spid="33804" grpId="0" autoUpdateAnimBg="0"/>
      <p:bldP spid="3380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4818"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0" name="组合 40"/>
          <p:cNvGrpSpPr>
            <a:grpSpLocks/>
          </p:cNvGrpSpPr>
          <p:nvPr/>
        </p:nvGrpSpPr>
        <p:grpSpPr bwMode="auto">
          <a:xfrm>
            <a:off x="357205" y="776288"/>
            <a:ext cx="4298951" cy="711200"/>
            <a:chOff x="0" y="0"/>
            <a:chExt cx="4299626" cy="710880"/>
          </a:xfrm>
        </p:grpSpPr>
        <p:pic>
          <p:nvPicPr>
            <p:cNvPr id="34821"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4823"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4" name="组合 8"/>
          <p:cNvGrpSpPr>
            <a:grpSpLocks/>
          </p:cNvGrpSpPr>
          <p:nvPr/>
        </p:nvGrpSpPr>
        <p:grpSpPr bwMode="auto">
          <a:xfrm>
            <a:off x="1317627" y="1366843"/>
            <a:ext cx="9551988" cy="4611687"/>
            <a:chOff x="0" y="0"/>
            <a:chExt cx="9552230" cy="4612025"/>
          </a:xfrm>
        </p:grpSpPr>
        <p:grpSp>
          <p:nvGrpSpPr>
            <p:cNvPr id="34825" name="组合 9"/>
            <p:cNvGrpSpPr>
              <a:grpSpLocks noChangeAspect="1"/>
            </p:cNvGrpSpPr>
            <p:nvPr/>
          </p:nvGrpSpPr>
          <p:grpSpPr bwMode="auto">
            <a:xfrm>
              <a:off x="0" y="2496118"/>
              <a:ext cx="9479654" cy="2115907"/>
              <a:chOff x="0" y="0"/>
              <a:chExt cx="9479654" cy="2115907"/>
            </a:xfrm>
          </p:grpSpPr>
          <p:grpSp>
            <p:nvGrpSpPr>
              <p:cNvPr id="34826" name="组合 19"/>
              <p:cNvGrpSpPr>
                <a:grpSpLocks noChangeAspect="1"/>
              </p:cNvGrpSpPr>
              <p:nvPr/>
            </p:nvGrpSpPr>
            <p:grpSpPr bwMode="auto">
              <a:xfrm>
                <a:off x="0" y="942955"/>
                <a:ext cx="3456384" cy="1172952"/>
                <a:chOff x="0" y="0"/>
                <a:chExt cx="3456384" cy="1172952"/>
              </a:xfrm>
            </p:grpSpPr>
            <p:pic>
              <p:nvPicPr>
                <p:cNvPr id="34827" name="图片 2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0" y="792087"/>
                  <a:ext cx="3456384" cy="38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8" name="图片 24"/>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6200000">
                  <a:off x="2552498" y="399830"/>
                  <a:ext cx="1087692"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4829" name="图片 2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922250" y="793819"/>
                <a:ext cx="3456384" cy="38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0" name="图片 2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6200000">
                <a:off x="5648842" y="443326"/>
                <a:ext cx="1087692"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1" name="图片 2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023270" y="0"/>
                <a:ext cx="3456384" cy="38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4832" name="图片 10"/>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74324" y="1920055"/>
              <a:ext cx="2537554" cy="2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3" name="图片 11"/>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350337" y="739869"/>
              <a:ext cx="2537554" cy="2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4" name="图片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482685" y="0"/>
              <a:ext cx="2537554" cy="2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5" name="文本框 13"/>
            <p:cNvSpPr txBox="1">
              <a:spLocks noChangeArrowheads="1"/>
            </p:cNvSpPr>
            <p:nvPr/>
          </p:nvSpPr>
          <p:spPr bwMode="auto">
            <a:xfrm>
              <a:off x="966007" y="2396731"/>
              <a:ext cx="15444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标题</a:t>
              </a:r>
            </a:p>
          </p:txBody>
        </p:sp>
        <p:sp>
          <p:nvSpPr>
            <p:cNvPr id="34836" name="文本框 14"/>
            <p:cNvSpPr txBox="1">
              <a:spLocks noChangeArrowheads="1"/>
            </p:cNvSpPr>
            <p:nvPr/>
          </p:nvSpPr>
          <p:spPr bwMode="auto">
            <a:xfrm>
              <a:off x="673339" y="2931619"/>
              <a:ext cx="26642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单击此处添加内容</a:t>
              </a:r>
              <a:endParaRPr lang="en-US" sz="1400">
                <a:solidFill>
                  <a:schemeClr val="bg1"/>
                </a:solidFill>
                <a:latin typeface="微软雅黑" pitchFamily="34" charset="-122"/>
                <a:ea typeface="微软雅黑" pitchFamily="34" charset="-122"/>
              </a:endParaRPr>
            </a:p>
            <a:p>
              <a:pPr eaLnBrk="1" hangingPunct="1"/>
              <a:r>
                <a:rPr lang="zh-CN" altLang="en-US" sz="1400">
                  <a:solidFill>
                    <a:schemeClr val="bg1"/>
                  </a:solidFill>
                  <a:latin typeface="微软雅黑" pitchFamily="34" charset="-122"/>
                  <a:ea typeface="微软雅黑" pitchFamily="34" charset="-122"/>
                </a:rPr>
                <a:t>单击此处添加内容</a:t>
              </a:r>
            </a:p>
            <a:p>
              <a:pPr eaLnBrk="1" hangingPunct="1"/>
              <a:r>
                <a:rPr lang="zh-CN" altLang="en-US" sz="1400">
                  <a:solidFill>
                    <a:schemeClr val="bg1"/>
                  </a:solidFill>
                  <a:latin typeface="微软雅黑" pitchFamily="34" charset="-122"/>
                  <a:ea typeface="微软雅黑" pitchFamily="34" charset="-122"/>
                </a:rPr>
                <a:t>单击此处添加内容</a:t>
              </a:r>
            </a:p>
            <a:p>
              <a:pPr eaLnBrk="1" hangingPunct="1"/>
              <a:endParaRPr lang="zh-CN" altLang="en-US" sz="1400">
                <a:solidFill>
                  <a:schemeClr val="bg1"/>
                </a:solidFill>
                <a:latin typeface="微软雅黑" pitchFamily="34" charset="-122"/>
                <a:ea typeface="微软雅黑" pitchFamily="34" charset="-122"/>
              </a:endParaRPr>
            </a:p>
          </p:txBody>
        </p:sp>
        <p:sp>
          <p:nvSpPr>
            <p:cNvPr id="34837" name="文本框 15"/>
            <p:cNvSpPr txBox="1">
              <a:spLocks noChangeArrowheads="1"/>
            </p:cNvSpPr>
            <p:nvPr/>
          </p:nvSpPr>
          <p:spPr bwMode="auto">
            <a:xfrm>
              <a:off x="4007446" y="1184113"/>
              <a:ext cx="15444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标题</a:t>
              </a:r>
            </a:p>
          </p:txBody>
        </p:sp>
        <p:sp>
          <p:nvSpPr>
            <p:cNvPr id="34838" name="文本框 16"/>
            <p:cNvSpPr txBox="1">
              <a:spLocks noChangeArrowheads="1"/>
            </p:cNvSpPr>
            <p:nvPr/>
          </p:nvSpPr>
          <p:spPr bwMode="auto">
            <a:xfrm>
              <a:off x="3714778" y="1719001"/>
              <a:ext cx="26642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单击此处添加内容</a:t>
              </a:r>
              <a:endParaRPr lang="en-US" sz="1400">
                <a:solidFill>
                  <a:schemeClr val="bg1"/>
                </a:solidFill>
                <a:latin typeface="微软雅黑" pitchFamily="34" charset="-122"/>
                <a:ea typeface="微软雅黑" pitchFamily="34" charset="-122"/>
              </a:endParaRPr>
            </a:p>
            <a:p>
              <a:pPr eaLnBrk="1" hangingPunct="1"/>
              <a:r>
                <a:rPr lang="zh-CN" altLang="en-US" sz="1400">
                  <a:solidFill>
                    <a:schemeClr val="bg1"/>
                  </a:solidFill>
                  <a:latin typeface="微软雅黑" pitchFamily="34" charset="-122"/>
                  <a:ea typeface="微软雅黑" pitchFamily="34" charset="-122"/>
                </a:rPr>
                <a:t>单击此处添加内容</a:t>
              </a:r>
            </a:p>
            <a:p>
              <a:pPr eaLnBrk="1" hangingPunct="1"/>
              <a:r>
                <a:rPr lang="zh-CN" altLang="en-US" sz="1400">
                  <a:solidFill>
                    <a:schemeClr val="bg1"/>
                  </a:solidFill>
                  <a:latin typeface="微软雅黑" pitchFamily="34" charset="-122"/>
                  <a:ea typeface="微软雅黑" pitchFamily="34" charset="-122"/>
                </a:rPr>
                <a:t>单击此处添加内容</a:t>
              </a:r>
            </a:p>
            <a:p>
              <a:pPr eaLnBrk="1" hangingPunct="1"/>
              <a:endParaRPr lang="zh-CN" altLang="en-US" sz="1400">
                <a:solidFill>
                  <a:schemeClr val="bg1"/>
                </a:solidFill>
                <a:latin typeface="微软雅黑" pitchFamily="34" charset="-122"/>
                <a:ea typeface="微软雅黑" pitchFamily="34" charset="-122"/>
              </a:endParaRPr>
            </a:p>
          </p:txBody>
        </p:sp>
        <p:sp>
          <p:nvSpPr>
            <p:cNvPr id="34839" name="文本框 17"/>
            <p:cNvSpPr txBox="1">
              <a:spLocks noChangeArrowheads="1"/>
            </p:cNvSpPr>
            <p:nvPr/>
          </p:nvSpPr>
          <p:spPr bwMode="auto">
            <a:xfrm>
              <a:off x="7180601" y="409048"/>
              <a:ext cx="15444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标题</a:t>
              </a:r>
            </a:p>
          </p:txBody>
        </p:sp>
        <p:sp>
          <p:nvSpPr>
            <p:cNvPr id="34840" name="文本框 18"/>
            <p:cNvSpPr txBox="1">
              <a:spLocks noChangeArrowheads="1"/>
            </p:cNvSpPr>
            <p:nvPr/>
          </p:nvSpPr>
          <p:spPr bwMode="auto">
            <a:xfrm>
              <a:off x="6887933" y="943936"/>
              <a:ext cx="266429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单击此处添加内容</a:t>
              </a:r>
              <a:endParaRPr lang="en-US" sz="1400">
                <a:solidFill>
                  <a:schemeClr val="bg1"/>
                </a:solidFill>
                <a:latin typeface="微软雅黑" pitchFamily="34" charset="-122"/>
                <a:ea typeface="微软雅黑" pitchFamily="34" charset="-122"/>
              </a:endParaRPr>
            </a:p>
            <a:p>
              <a:pPr eaLnBrk="1" hangingPunct="1"/>
              <a:r>
                <a:rPr lang="zh-CN" altLang="en-US" sz="1400">
                  <a:solidFill>
                    <a:schemeClr val="bg1"/>
                  </a:solidFill>
                  <a:latin typeface="微软雅黑" pitchFamily="34" charset="-122"/>
                  <a:ea typeface="微软雅黑" pitchFamily="34" charset="-122"/>
                </a:rPr>
                <a:t>单击此处添加内容</a:t>
              </a:r>
            </a:p>
            <a:p>
              <a:pPr eaLnBrk="1" hangingPunct="1"/>
              <a:r>
                <a:rPr lang="zh-CN" altLang="en-US" sz="1400">
                  <a:solidFill>
                    <a:schemeClr val="bg1"/>
                  </a:solidFill>
                  <a:latin typeface="微软雅黑" pitchFamily="34" charset="-122"/>
                  <a:ea typeface="微软雅黑" pitchFamily="34" charset="-122"/>
                </a:rPr>
                <a:t>单击此处添加内容</a:t>
              </a:r>
            </a:p>
            <a:p>
              <a:pPr eaLnBrk="1" hangingPunct="1"/>
              <a:endParaRPr lang="zh-CN" altLang="en-US" sz="1400">
                <a:solidFill>
                  <a:schemeClr val="bg1"/>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wipe(left)">
                                      <p:cBhvr>
                                        <p:cTn id="7"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5842"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4" name="组合 40"/>
          <p:cNvGrpSpPr>
            <a:grpSpLocks/>
          </p:cNvGrpSpPr>
          <p:nvPr/>
        </p:nvGrpSpPr>
        <p:grpSpPr bwMode="auto">
          <a:xfrm>
            <a:off x="357205" y="776288"/>
            <a:ext cx="4298951" cy="711200"/>
            <a:chOff x="0" y="0"/>
            <a:chExt cx="4299626" cy="710880"/>
          </a:xfrm>
        </p:grpSpPr>
        <p:pic>
          <p:nvPicPr>
            <p:cNvPr id="35845"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5847"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8" name="组合 23"/>
          <p:cNvGrpSpPr>
            <a:grpSpLocks/>
          </p:cNvGrpSpPr>
          <p:nvPr/>
        </p:nvGrpSpPr>
        <p:grpSpPr bwMode="auto">
          <a:xfrm>
            <a:off x="1744665" y="2206650"/>
            <a:ext cx="8905875" cy="6516051"/>
            <a:chOff x="0" y="0"/>
            <a:chExt cx="7941175" cy="5925102"/>
          </a:xfrm>
        </p:grpSpPr>
        <p:pic>
          <p:nvPicPr>
            <p:cNvPr id="35849" name="组合 9"/>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303731" y="66345"/>
              <a:ext cx="2940937" cy="5858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5850" name="TextBox 11"/>
            <p:cNvSpPr txBox="1">
              <a:spLocks noChangeArrowheads="1"/>
            </p:cNvSpPr>
            <p:nvPr/>
          </p:nvSpPr>
          <p:spPr bwMode="auto">
            <a:xfrm flipH="1">
              <a:off x="3044184" y="1263157"/>
              <a:ext cx="1455700" cy="643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zh-CN" altLang="en-US" sz="2000" b="1">
                  <a:solidFill>
                    <a:srgbClr val="000000"/>
                  </a:solidFill>
                  <a:latin typeface="微软雅黑" pitchFamily="34" charset="-122"/>
                  <a:ea typeface="微软雅黑" pitchFamily="34" charset="-122"/>
                </a:rPr>
                <a:t>点击添</a:t>
              </a:r>
              <a:endParaRPr lang="en-US" sz="2000" b="1">
                <a:solidFill>
                  <a:srgbClr val="000000"/>
                </a:solidFill>
                <a:latin typeface="微软雅黑" pitchFamily="34" charset="-122"/>
                <a:ea typeface="微软雅黑" pitchFamily="34" charset="-122"/>
              </a:endParaRPr>
            </a:p>
            <a:p>
              <a:pPr algn="ctr" eaLnBrk="1" hangingPunct="1"/>
              <a:r>
                <a:rPr lang="zh-CN" altLang="en-US" sz="2000" b="1">
                  <a:solidFill>
                    <a:srgbClr val="000000"/>
                  </a:solidFill>
                  <a:latin typeface="微软雅黑" pitchFamily="34" charset="-122"/>
                  <a:ea typeface="微软雅黑" pitchFamily="34" charset="-122"/>
                </a:rPr>
                <a:t>加</a:t>
              </a:r>
              <a:r>
                <a:rPr lang="zh-CN" altLang="en-US" sz="2000" b="1">
                  <a:solidFill>
                    <a:srgbClr val="262626"/>
                  </a:solidFill>
                  <a:latin typeface="微软雅黑" pitchFamily="34" charset="-122"/>
                  <a:ea typeface="微软雅黑" pitchFamily="34" charset="-122"/>
                </a:rPr>
                <a:t>标题</a:t>
              </a:r>
              <a:r>
                <a:rPr lang="zh-CN" altLang="en-US" sz="2000" b="1">
                  <a:solidFill>
                    <a:srgbClr val="000000"/>
                  </a:solidFill>
                  <a:latin typeface="微软雅黑" pitchFamily="34" charset="-122"/>
                  <a:ea typeface="微软雅黑" pitchFamily="34" charset="-122"/>
                </a:rPr>
                <a:t>    </a:t>
              </a:r>
              <a:endParaRPr lang="en-US" sz="2000" b="1">
                <a:solidFill>
                  <a:srgbClr val="000000"/>
                </a:solidFill>
                <a:latin typeface="微软雅黑" pitchFamily="34" charset="-122"/>
                <a:ea typeface="微软雅黑" pitchFamily="34" charset="-122"/>
              </a:endParaRPr>
            </a:p>
          </p:txBody>
        </p:sp>
        <p:sp>
          <p:nvSpPr>
            <p:cNvPr id="35851" name="TextBox 11"/>
            <p:cNvSpPr txBox="1">
              <a:spLocks noChangeArrowheads="1"/>
            </p:cNvSpPr>
            <p:nvPr/>
          </p:nvSpPr>
          <p:spPr bwMode="auto">
            <a:xfrm flipH="1">
              <a:off x="146230" y="421129"/>
              <a:ext cx="2253292" cy="41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zh-CN" altLang="en-US" sz="1200">
                  <a:solidFill>
                    <a:srgbClr val="262626"/>
                  </a:solidFill>
                  <a:latin typeface="楷体" pitchFamily="49" charset="-122"/>
                  <a:ea typeface="楷体" pitchFamily="49" charset="-122"/>
                </a:rPr>
                <a:t>我们提供最专业的</a:t>
              </a:r>
              <a:r>
                <a:rPr lang="en-US" sz="1200">
                  <a:solidFill>
                    <a:srgbClr val="262626"/>
                  </a:solidFill>
                  <a:latin typeface="楷体" pitchFamily="49" charset="-122"/>
                  <a:ea typeface="楷体" pitchFamily="49" charset="-122"/>
                </a:rPr>
                <a:t>PPT</a:t>
              </a:r>
              <a:r>
                <a:rPr lang="zh-CN" altLang="en-US" sz="1200">
                  <a:solidFill>
                    <a:srgbClr val="262626"/>
                  </a:solidFill>
                  <a:latin typeface="楷体" pitchFamily="49" charset="-122"/>
                  <a:ea typeface="楷体" pitchFamily="49" charset="-122"/>
                </a:rPr>
                <a:t>模板定制    </a:t>
              </a:r>
              <a:endParaRPr lang="en-US" sz="1200">
                <a:solidFill>
                  <a:srgbClr val="262626"/>
                </a:solidFill>
                <a:latin typeface="楷体" pitchFamily="49" charset="-122"/>
                <a:ea typeface="楷体" pitchFamily="49" charset="-122"/>
              </a:endParaRPr>
            </a:p>
            <a:p>
              <a:pPr eaLnBrk="1" hangingPunct="1"/>
              <a:r>
                <a:rPr lang="zh-CN" altLang="en-US" sz="1200">
                  <a:solidFill>
                    <a:srgbClr val="262626"/>
                  </a:solidFill>
                  <a:latin typeface="楷体" pitchFamily="49" charset="-122"/>
                  <a:ea typeface="楷体" pitchFamily="49" charset="-122"/>
                </a:rPr>
                <a:t>我们提供最专业的</a:t>
              </a:r>
              <a:r>
                <a:rPr lang="en-US" sz="1200">
                  <a:solidFill>
                    <a:srgbClr val="262626"/>
                  </a:solidFill>
                  <a:latin typeface="楷体" pitchFamily="49" charset="-122"/>
                  <a:ea typeface="楷体" pitchFamily="49" charset="-122"/>
                </a:rPr>
                <a:t>PPT</a:t>
              </a:r>
              <a:r>
                <a:rPr lang="zh-CN" altLang="en-US" sz="1200">
                  <a:solidFill>
                    <a:srgbClr val="262626"/>
                  </a:solidFill>
                  <a:latin typeface="楷体" pitchFamily="49" charset="-122"/>
                  <a:ea typeface="楷体" pitchFamily="49" charset="-122"/>
                </a:rPr>
                <a:t>模板定制</a:t>
              </a:r>
              <a:endParaRPr lang="en-US" sz="1200">
                <a:solidFill>
                  <a:srgbClr val="262626"/>
                </a:solidFill>
                <a:latin typeface="楷体" pitchFamily="49" charset="-122"/>
                <a:ea typeface="楷体" pitchFamily="49" charset="-122"/>
              </a:endParaRPr>
            </a:p>
          </p:txBody>
        </p:sp>
        <p:sp>
          <p:nvSpPr>
            <p:cNvPr id="35852" name="TextBox 11"/>
            <p:cNvSpPr txBox="1">
              <a:spLocks noChangeArrowheads="1"/>
            </p:cNvSpPr>
            <p:nvPr/>
          </p:nvSpPr>
          <p:spPr bwMode="auto">
            <a:xfrm flipH="1">
              <a:off x="65387" y="72456"/>
              <a:ext cx="3098872" cy="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zh-CN" altLang="en-US">
                  <a:solidFill>
                    <a:srgbClr val="C00000"/>
                  </a:solidFill>
                  <a:latin typeface="楷体" pitchFamily="49" charset="-122"/>
                  <a:ea typeface="楷体" pitchFamily="49" charset="-122"/>
                </a:rPr>
                <a:t>我们提供最专业的</a:t>
              </a:r>
              <a:r>
                <a:rPr lang="en-US">
                  <a:solidFill>
                    <a:srgbClr val="C00000"/>
                  </a:solidFill>
                  <a:latin typeface="楷体" pitchFamily="49" charset="-122"/>
                  <a:ea typeface="楷体" pitchFamily="49" charset="-122"/>
                </a:rPr>
                <a:t>PPT</a:t>
              </a:r>
              <a:r>
                <a:rPr lang="zh-CN" altLang="en-US">
                  <a:solidFill>
                    <a:srgbClr val="C00000"/>
                  </a:solidFill>
                  <a:latin typeface="楷体" pitchFamily="49" charset="-122"/>
                  <a:ea typeface="楷体" pitchFamily="49" charset="-122"/>
                </a:rPr>
                <a:t>模板</a:t>
              </a:r>
              <a:endParaRPr lang="en-US">
                <a:solidFill>
                  <a:srgbClr val="C00000"/>
                </a:solidFill>
                <a:latin typeface="楷体" pitchFamily="49" charset="-122"/>
                <a:ea typeface="楷体" pitchFamily="49" charset="-122"/>
              </a:endParaRPr>
            </a:p>
          </p:txBody>
        </p:sp>
        <p:sp>
          <p:nvSpPr>
            <p:cNvPr id="35853" name="TextBox 11"/>
            <p:cNvSpPr txBox="1">
              <a:spLocks noChangeArrowheads="1"/>
            </p:cNvSpPr>
            <p:nvPr/>
          </p:nvSpPr>
          <p:spPr bwMode="auto">
            <a:xfrm flipH="1">
              <a:off x="5118779" y="452657"/>
              <a:ext cx="2494501" cy="41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zh-CN" altLang="en-US" sz="1200">
                  <a:solidFill>
                    <a:srgbClr val="262626"/>
                  </a:solidFill>
                  <a:latin typeface="楷体" pitchFamily="49" charset="-122"/>
                  <a:ea typeface="楷体" pitchFamily="49" charset="-122"/>
                </a:rPr>
                <a:t>我们提供最专业的</a:t>
              </a:r>
              <a:r>
                <a:rPr lang="en-US" sz="1200">
                  <a:solidFill>
                    <a:srgbClr val="262626"/>
                  </a:solidFill>
                  <a:latin typeface="楷体" pitchFamily="49" charset="-122"/>
                  <a:ea typeface="楷体" pitchFamily="49" charset="-122"/>
                </a:rPr>
                <a:t>PPT</a:t>
              </a:r>
              <a:r>
                <a:rPr lang="zh-CN" altLang="en-US" sz="1200">
                  <a:solidFill>
                    <a:srgbClr val="262626"/>
                  </a:solidFill>
                  <a:latin typeface="楷体" pitchFamily="49" charset="-122"/>
                  <a:ea typeface="楷体" pitchFamily="49" charset="-122"/>
                </a:rPr>
                <a:t>模板定制    </a:t>
              </a:r>
              <a:endParaRPr lang="en-US" sz="1200">
                <a:solidFill>
                  <a:srgbClr val="262626"/>
                </a:solidFill>
                <a:latin typeface="楷体" pitchFamily="49" charset="-122"/>
                <a:ea typeface="楷体" pitchFamily="49" charset="-122"/>
              </a:endParaRPr>
            </a:p>
            <a:p>
              <a:pPr eaLnBrk="1" hangingPunct="1"/>
              <a:r>
                <a:rPr lang="zh-CN" altLang="en-US" sz="1200">
                  <a:solidFill>
                    <a:srgbClr val="262626"/>
                  </a:solidFill>
                  <a:latin typeface="楷体" pitchFamily="49" charset="-122"/>
                  <a:ea typeface="楷体" pitchFamily="49" charset="-122"/>
                </a:rPr>
                <a:t>我们提供最专业的</a:t>
              </a:r>
              <a:r>
                <a:rPr lang="en-US" sz="1200">
                  <a:solidFill>
                    <a:srgbClr val="262626"/>
                  </a:solidFill>
                  <a:latin typeface="楷体" pitchFamily="49" charset="-122"/>
                  <a:ea typeface="楷体" pitchFamily="49" charset="-122"/>
                </a:rPr>
                <a:t>PPT</a:t>
              </a:r>
              <a:r>
                <a:rPr lang="zh-CN" altLang="en-US" sz="1200">
                  <a:solidFill>
                    <a:srgbClr val="262626"/>
                  </a:solidFill>
                  <a:latin typeface="楷体" pitchFamily="49" charset="-122"/>
                  <a:ea typeface="楷体" pitchFamily="49" charset="-122"/>
                </a:rPr>
                <a:t>模板定制</a:t>
              </a:r>
              <a:endParaRPr lang="en-US" sz="1200">
                <a:solidFill>
                  <a:srgbClr val="262626"/>
                </a:solidFill>
                <a:latin typeface="楷体" pitchFamily="49" charset="-122"/>
                <a:ea typeface="楷体" pitchFamily="49" charset="-122"/>
              </a:endParaRPr>
            </a:p>
          </p:txBody>
        </p:sp>
        <p:sp>
          <p:nvSpPr>
            <p:cNvPr id="35854" name="TextBox 11"/>
            <p:cNvSpPr txBox="1">
              <a:spLocks noChangeArrowheads="1"/>
            </p:cNvSpPr>
            <p:nvPr/>
          </p:nvSpPr>
          <p:spPr bwMode="auto">
            <a:xfrm flipH="1">
              <a:off x="5039130" y="0"/>
              <a:ext cx="2803534" cy="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zh-CN" altLang="en-US">
                  <a:solidFill>
                    <a:srgbClr val="C00000"/>
                  </a:solidFill>
                  <a:latin typeface="楷体" pitchFamily="49" charset="-122"/>
                  <a:ea typeface="楷体" pitchFamily="49" charset="-122"/>
                </a:rPr>
                <a:t>我们提供最专业的</a:t>
              </a:r>
              <a:r>
                <a:rPr lang="en-US">
                  <a:solidFill>
                    <a:srgbClr val="C00000"/>
                  </a:solidFill>
                  <a:latin typeface="楷体" pitchFamily="49" charset="-122"/>
                  <a:ea typeface="楷体" pitchFamily="49" charset="-122"/>
                </a:rPr>
                <a:t>PPT</a:t>
              </a:r>
              <a:r>
                <a:rPr lang="zh-CN" altLang="en-US">
                  <a:solidFill>
                    <a:srgbClr val="C00000"/>
                  </a:solidFill>
                  <a:latin typeface="楷体" pitchFamily="49" charset="-122"/>
                  <a:ea typeface="楷体" pitchFamily="49" charset="-122"/>
                </a:rPr>
                <a:t>模板</a:t>
              </a:r>
              <a:endParaRPr lang="en-US">
                <a:solidFill>
                  <a:srgbClr val="C00000"/>
                </a:solidFill>
                <a:latin typeface="楷体" pitchFamily="49" charset="-122"/>
                <a:ea typeface="楷体" pitchFamily="49" charset="-122"/>
              </a:endParaRPr>
            </a:p>
          </p:txBody>
        </p:sp>
        <p:sp>
          <p:nvSpPr>
            <p:cNvPr id="35855" name="TextBox 11"/>
            <p:cNvSpPr txBox="1">
              <a:spLocks noChangeArrowheads="1"/>
            </p:cNvSpPr>
            <p:nvPr/>
          </p:nvSpPr>
          <p:spPr bwMode="auto">
            <a:xfrm flipH="1">
              <a:off x="5288887" y="2242280"/>
              <a:ext cx="2534924" cy="41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zh-CN" altLang="en-US" sz="1200">
                  <a:solidFill>
                    <a:srgbClr val="262626"/>
                  </a:solidFill>
                  <a:latin typeface="楷体" pitchFamily="49" charset="-122"/>
                  <a:ea typeface="楷体" pitchFamily="49" charset="-122"/>
                </a:rPr>
                <a:t>我们提供最专业的</a:t>
              </a:r>
              <a:r>
                <a:rPr lang="en-US" sz="1200">
                  <a:solidFill>
                    <a:srgbClr val="262626"/>
                  </a:solidFill>
                  <a:latin typeface="楷体" pitchFamily="49" charset="-122"/>
                  <a:ea typeface="楷体" pitchFamily="49" charset="-122"/>
                </a:rPr>
                <a:t>PPT</a:t>
              </a:r>
              <a:r>
                <a:rPr lang="zh-CN" altLang="en-US" sz="1200">
                  <a:solidFill>
                    <a:srgbClr val="262626"/>
                  </a:solidFill>
                  <a:latin typeface="楷体" pitchFamily="49" charset="-122"/>
                  <a:ea typeface="楷体" pitchFamily="49" charset="-122"/>
                </a:rPr>
                <a:t>模板定制    </a:t>
              </a:r>
              <a:endParaRPr lang="en-US" sz="1200">
                <a:solidFill>
                  <a:srgbClr val="262626"/>
                </a:solidFill>
                <a:latin typeface="楷体" pitchFamily="49" charset="-122"/>
                <a:ea typeface="楷体" pitchFamily="49" charset="-122"/>
              </a:endParaRPr>
            </a:p>
            <a:p>
              <a:pPr eaLnBrk="1" hangingPunct="1"/>
              <a:r>
                <a:rPr lang="zh-CN" altLang="en-US" sz="1200">
                  <a:solidFill>
                    <a:srgbClr val="262626"/>
                  </a:solidFill>
                  <a:latin typeface="楷体" pitchFamily="49" charset="-122"/>
                  <a:ea typeface="楷体" pitchFamily="49" charset="-122"/>
                </a:rPr>
                <a:t>我们提供最专业的</a:t>
              </a:r>
              <a:r>
                <a:rPr lang="en-US" sz="1200">
                  <a:solidFill>
                    <a:srgbClr val="262626"/>
                  </a:solidFill>
                  <a:latin typeface="楷体" pitchFamily="49" charset="-122"/>
                  <a:ea typeface="楷体" pitchFamily="49" charset="-122"/>
                </a:rPr>
                <a:t>PPT</a:t>
              </a:r>
              <a:r>
                <a:rPr lang="zh-CN" altLang="en-US" sz="1200">
                  <a:solidFill>
                    <a:srgbClr val="262626"/>
                  </a:solidFill>
                  <a:latin typeface="楷体" pitchFamily="49" charset="-122"/>
                  <a:ea typeface="楷体" pitchFamily="49" charset="-122"/>
                </a:rPr>
                <a:t>模板定制</a:t>
              </a:r>
              <a:endParaRPr lang="en-US" sz="1200">
                <a:solidFill>
                  <a:srgbClr val="262626"/>
                </a:solidFill>
                <a:latin typeface="楷体" pitchFamily="49" charset="-122"/>
                <a:ea typeface="楷体" pitchFamily="49" charset="-122"/>
              </a:endParaRPr>
            </a:p>
          </p:txBody>
        </p:sp>
        <p:sp>
          <p:nvSpPr>
            <p:cNvPr id="35856" name="TextBox 11"/>
            <p:cNvSpPr txBox="1">
              <a:spLocks noChangeArrowheads="1"/>
            </p:cNvSpPr>
            <p:nvPr/>
          </p:nvSpPr>
          <p:spPr bwMode="auto">
            <a:xfrm flipH="1">
              <a:off x="5295480" y="1764838"/>
              <a:ext cx="2645695" cy="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zh-CN" altLang="en-US">
                  <a:solidFill>
                    <a:srgbClr val="C00000"/>
                  </a:solidFill>
                  <a:latin typeface="楷体" pitchFamily="49" charset="-122"/>
                  <a:ea typeface="楷体" pitchFamily="49" charset="-122"/>
                </a:rPr>
                <a:t>我们提供最专业的</a:t>
              </a:r>
              <a:r>
                <a:rPr lang="en-US">
                  <a:solidFill>
                    <a:srgbClr val="C00000"/>
                  </a:solidFill>
                  <a:latin typeface="楷体" pitchFamily="49" charset="-122"/>
                  <a:ea typeface="楷体" pitchFamily="49" charset="-122"/>
                </a:rPr>
                <a:t>PPT</a:t>
              </a:r>
              <a:r>
                <a:rPr lang="zh-CN" altLang="en-US">
                  <a:solidFill>
                    <a:srgbClr val="C00000"/>
                  </a:solidFill>
                  <a:latin typeface="楷体" pitchFamily="49" charset="-122"/>
                  <a:ea typeface="楷体" pitchFamily="49" charset="-122"/>
                </a:rPr>
                <a:t>模板</a:t>
              </a:r>
              <a:endParaRPr lang="en-US">
                <a:solidFill>
                  <a:srgbClr val="C00000"/>
                </a:solidFill>
                <a:latin typeface="楷体" pitchFamily="49" charset="-122"/>
                <a:ea typeface="楷体" pitchFamily="49" charset="-122"/>
              </a:endParaRPr>
            </a:p>
          </p:txBody>
        </p:sp>
        <p:sp>
          <p:nvSpPr>
            <p:cNvPr id="35857" name="TextBox 11"/>
            <p:cNvSpPr txBox="1">
              <a:spLocks noChangeArrowheads="1"/>
            </p:cNvSpPr>
            <p:nvPr/>
          </p:nvSpPr>
          <p:spPr bwMode="auto">
            <a:xfrm flipH="1">
              <a:off x="127509" y="2605863"/>
              <a:ext cx="2617932" cy="41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zh-CN" altLang="en-US" sz="1200">
                  <a:solidFill>
                    <a:srgbClr val="262626"/>
                  </a:solidFill>
                  <a:latin typeface="楷体" pitchFamily="49" charset="-122"/>
                  <a:ea typeface="楷体" pitchFamily="49" charset="-122"/>
                </a:rPr>
                <a:t>我们提供最专业的</a:t>
              </a:r>
              <a:r>
                <a:rPr lang="en-US" sz="1200">
                  <a:solidFill>
                    <a:srgbClr val="262626"/>
                  </a:solidFill>
                  <a:latin typeface="楷体" pitchFamily="49" charset="-122"/>
                  <a:ea typeface="楷体" pitchFamily="49" charset="-122"/>
                </a:rPr>
                <a:t>PPT</a:t>
              </a:r>
              <a:r>
                <a:rPr lang="zh-CN" altLang="en-US" sz="1200">
                  <a:solidFill>
                    <a:srgbClr val="262626"/>
                  </a:solidFill>
                  <a:latin typeface="楷体" pitchFamily="49" charset="-122"/>
                  <a:ea typeface="楷体" pitchFamily="49" charset="-122"/>
                </a:rPr>
                <a:t>模板定制    </a:t>
              </a:r>
              <a:endParaRPr lang="en-US" sz="1200">
                <a:solidFill>
                  <a:srgbClr val="262626"/>
                </a:solidFill>
                <a:latin typeface="楷体" pitchFamily="49" charset="-122"/>
                <a:ea typeface="楷体" pitchFamily="49" charset="-122"/>
              </a:endParaRPr>
            </a:p>
            <a:p>
              <a:pPr eaLnBrk="1" hangingPunct="1"/>
              <a:r>
                <a:rPr lang="zh-CN" altLang="en-US" sz="1200">
                  <a:solidFill>
                    <a:srgbClr val="262626"/>
                  </a:solidFill>
                  <a:latin typeface="楷体" pitchFamily="49" charset="-122"/>
                  <a:ea typeface="楷体" pitchFamily="49" charset="-122"/>
                </a:rPr>
                <a:t>我们提供最专业的</a:t>
              </a:r>
              <a:r>
                <a:rPr lang="en-US" sz="1200">
                  <a:solidFill>
                    <a:srgbClr val="262626"/>
                  </a:solidFill>
                  <a:latin typeface="楷体" pitchFamily="49" charset="-122"/>
                  <a:ea typeface="楷体" pitchFamily="49" charset="-122"/>
                </a:rPr>
                <a:t>PPT</a:t>
              </a:r>
              <a:r>
                <a:rPr lang="zh-CN" altLang="en-US" sz="1200">
                  <a:solidFill>
                    <a:srgbClr val="262626"/>
                  </a:solidFill>
                  <a:latin typeface="楷体" pitchFamily="49" charset="-122"/>
                  <a:ea typeface="楷体" pitchFamily="49" charset="-122"/>
                </a:rPr>
                <a:t>模板定制</a:t>
              </a:r>
              <a:endParaRPr lang="en-US" sz="1200">
                <a:solidFill>
                  <a:srgbClr val="262626"/>
                </a:solidFill>
                <a:latin typeface="楷体" pitchFamily="49" charset="-122"/>
                <a:ea typeface="楷体" pitchFamily="49" charset="-122"/>
              </a:endParaRPr>
            </a:p>
          </p:txBody>
        </p:sp>
        <p:sp>
          <p:nvSpPr>
            <p:cNvPr id="35858" name="TextBox 11"/>
            <p:cNvSpPr txBox="1">
              <a:spLocks noChangeArrowheads="1"/>
            </p:cNvSpPr>
            <p:nvPr/>
          </p:nvSpPr>
          <p:spPr bwMode="auto">
            <a:xfrm flipH="1">
              <a:off x="0" y="2153110"/>
              <a:ext cx="2553872" cy="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zh-CN" altLang="en-US">
                  <a:solidFill>
                    <a:srgbClr val="C00000"/>
                  </a:solidFill>
                  <a:latin typeface="楷体" pitchFamily="49" charset="-122"/>
                  <a:ea typeface="楷体" pitchFamily="49" charset="-122"/>
                </a:rPr>
                <a:t>我们提供最专业的</a:t>
              </a:r>
              <a:r>
                <a:rPr lang="en-US">
                  <a:solidFill>
                    <a:srgbClr val="C00000"/>
                  </a:solidFill>
                  <a:latin typeface="楷体" pitchFamily="49" charset="-122"/>
                  <a:ea typeface="楷体" pitchFamily="49" charset="-122"/>
                </a:rPr>
                <a:t>PPT</a:t>
              </a:r>
              <a:r>
                <a:rPr lang="zh-CN" altLang="en-US">
                  <a:solidFill>
                    <a:srgbClr val="C00000"/>
                  </a:solidFill>
                  <a:latin typeface="楷体" pitchFamily="49" charset="-122"/>
                  <a:ea typeface="楷体" pitchFamily="49" charset="-122"/>
                </a:rPr>
                <a:t>模板</a:t>
              </a:r>
              <a:endParaRPr lang="en-US">
                <a:solidFill>
                  <a:srgbClr val="C00000"/>
                </a:solidFill>
                <a:latin typeface="楷体" pitchFamily="49" charset="-122"/>
                <a:ea typeface="楷体" pitchFamily="49" charset="-122"/>
              </a:endParaRPr>
            </a:p>
          </p:txBody>
        </p:sp>
        <p:cxnSp>
          <p:nvCxnSpPr>
            <p:cNvPr id="35859" name="直接连接符 34"/>
            <p:cNvCxnSpPr>
              <a:cxnSpLocks noChangeShapeType="1"/>
            </p:cNvCxnSpPr>
            <p:nvPr/>
          </p:nvCxnSpPr>
          <p:spPr bwMode="auto">
            <a:xfrm flipH="1">
              <a:off x="238096" y="954437"/>
              <a:ext cx="2268000" cy="0"/>
            </a:xfrm>
            <a:prstGeom prst="line">
              <a:avLst/>
            </a:prstGeom>
            <a:noFill/>
            <a:ln w="12700" cmpd="sng">
              <a:solidFill>
                <a:srgbClr val="262626"/>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35860" name="直接连接符 35"/>
            <p:cNvCxnSpPr>
              <a:cxnSpLocks noChangeShapeType="1"/>
            </p:cNvCxnSpPr>
            <p:nvPr/>
          </p:nvCxnSpPr>
          <p:spPr bwMode="auto">
            <a:xfrm flipH="1">
              <a:off x="238097" y="2605116"/>
              <a:ext cx="2646000" cy="0"/>
            </a:xfrm>
            <a:prstGeom prst="line">
              <a:avLst/>
            </a:prstGeom>
            <a:noFill/>
            <a:ln w="12700" cmpd="sng">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35861" name="直接连接符 36"/>
            <p:cNvCxnSpPr>
              <a:cxnSpLocks noChangeShapeType="1"/>
            </p:cNvCxnSpPr>
            <p:nvPr/>
          </p:nvCxnSpPr>
          <p:spPr bwMode="auto">
            <a:xfrm flipH="1">
              <a:off x="4635906" y="404454"/>
              <a:ext cx="2840418" cy="0"/>
            </a:xfrm>
            <a:prstGeom prst="line">
              <a:avLst/>
            </a:prstGeom>
            <a:noFill/>
            <a:ln w="12700" cmpd="sng">
              <a:solidFill>
                <a:srgbClr val="BE1247"/>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35862" name="直接连接符 37"/>
            <p:cNvCxnSpPr>
              <a:cxnSpLocks noChangeShapeType="1"/>
            </p:cNvCxnSpPr>
            <p:nvPr/>
          </p:nvCxnSpPr>
          <p:spPr bwMode="auto">
            <a:xfrm flipH="1">
              <a:off x="5010651" y="2183378"/>
              <a:ext cx="2460594" cy="0"/>
            </a:xfrm>
            <a:prstGeom prst="line">
              <a:avLst/>
            </a:prstGeom>
            <a:noFill/>
            <a:ln w="12700" cmpd="sng">
              <a:solidFill>
                <a:srgbClr val="262626"/>
              </a:solidFill>
              <a:prstDash val="sysDot"/>
              <a:round/>
              <a:headEnd type="oval" w="med" len="med"/>
              <a:tailEnd type="oval" w="med" len="me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wipe(left)">
                                      <p:cBhvr>
                                        <p:cTn id="7" dur="500"/>
                                        <p:tgtEl>
                                          <p:spTgt spid="35843"/>
                                        </p:tgtEl>
                                      </p:cBhvr>
                                    </p:animEffect>
                                  </p:childTnLst>
                                </p:cTn>
                              </p:par>
                              <p:par>
                                <p:cTn id="8" presetID="20" presetClass="entr" presetSubtype="0" fill="hold" nodeType="withEffect">
                                  <p:stCondLst>
                                    <p:cond delay="0"/>
                                  </p:stCondLst>
                                  <p:childTnLst>
                                    <p:set>
                                      <p:cBhvr>
                                        <p:cTn id="9" dur="1" fill="hold">
                                          <p:stCondLst>
                                            <p:cond delay="0"/>
                                          </p:stCondLst>
                                        </p:cTn>
                                        <p:tgtEl>
                                          <p:spTgt spid="35848"/>
                                        </p:tgtEl>
                                        <p:attrNameLst>
                                          <p:attrName>style.visibility</p:attrName>
                                        </p:attrNameLst>
                                      </p:cBhvr>
                                      <p:to>
                                        <p:strVal val="visible"/>
                                      </p:to>
                                    </p:set>
                                    <p:animEffect transition="in" filter="wedge">
                                      <p:cBhvr>
                                        <p:cTn id="10" dur="2000"/>
                                        <p:tgtEl>
                                          <p:spTgt spid="35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6866"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8" name="组合 40"/>
          <p:cNvGrpSpPr>
            <a:grpSpLocks/>
          </p:cNvGrpSpPr>
          <p:nvPr/>
        </p:nvGrpSpPr>
        <p:grpSpPr bwMode="auto">
          <a:xfrm>
            <a:off x="357205" y="776288"/>
            <a:ext cx="4298951" cy="711200"/>
            <a:chOff x="0" y="0"/>
            <a:chExt cx="4299626" cy="710880"/>
          </a:xfrm>
        </p:grpSpPr>
        <p:pic>
          <p:nvPicPr>
            <p:cNvPr id="36869"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6871"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图片 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93901" y="3055938"/>
            <a:ext cx="7700963"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TextBox 6"/>
          <p:cNvSpPr txBox="1">
            <a:spLocks noChangeArrowheads="1"/>
          </p:cNvSpPr>
          <p:nvPr/>
        </p:nvSpPr>
        <p:spPr bwMode="auto">
          <a:xfrm>
            <a:off x="1335105" y="3170238"/>
            <a:ext cx="1774825"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457200"/>
            <a:lvl3pPr marL="914400"/>
            <a:lvl4pPr marL="1371600"/>
            <a:lvl5pPr marL="1828800"/>
            <a:lvl6pPr marL="2286000"/>
            <a:lvl7pPr marL="2743200"/>
            <a:lvl8pPr marL="3200400"/>
            <a:lvl9pPr marL="3657600"/>
          </a:lstStyle>
          <a:p>
            <a:pPr algn="ctr" eaLnBrk="1" hangingPunct="1">
              <a:lnSpc>
                <a:spcPct val="130000"/>
              </a:lnSpc>
            </a:pPr>
            <a:r>
              <a:rPr lang="zh-CN" b="1">
                <a:solidFill>
                  <a:srgbClr val="000000"/>
                </a:solidFill>
                <a:latin typeface="方正正准黑简体"/>
                <a:ea typeface="方正正准黑简体"/>
                <a:cs typeface="方正正准黑简体"/>
              </a:rPr>
              <a:t>内容内容</a:t>
            </a:r>
          </a:p>
        </p:txBody>
      </p:sp>
      <p:sp>
        <p:nvSpPr>
          <p:cNvPr id="36874" name="TextBox 6"/>
          <p:cNvSpPr txBox="1">
            <a:spLocks noChangeArrowheads="1"/>
          </p:cNvSpPr>
          <p:nvPr/>
        </p:nvSpPr>
        <p:spPr bwMode="auto">
          <a:xfrm>
            <a:off x="4232293" y="1997075"/>
            <a:ext cx="1774825"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457200"/>
            <a:lvl3pPr marL="914400"/>
            <a:lvl4pPr marL="1371600"/>
            <a:lvl5pPr marL="1828800"/>
            <a:lvl6pPr marL="2286000"/>
            <a:lvl7pPr marL="2743200"/>
            <a:lvl8pPr marL="3200400"/>
            <a:lvl9pPr marL="3657600"/>
          </a:lstStyle>
          <a:p>
            <a:pPr algn="ctr" eaLnBrk="1" hangingPunct="1">
              <a:lnSpc>
                <a:spcPct val="130000"/>
              </a:lnSpc>
            </a:pPr>
            <a:r>
              <a:rPr lang="zh-CN" b="1">
                <a:solidFill>
                  <a:srgbClr val="000000"/>
                </a:solidFill>
                <a:latin typeface="方正正准黑简体"/>
                <a:ea typeface="方正正准黑简体"/>
                <a:cs typeface="方正正准黑简体"/>
              </a:rPr>
              <a:t>内容内容</a:t>
            </a:r>
          </a:p>
        </p:txBody>
      </p:sp>
      <p:sp>
        <p:nvSpPr>
          <p:cNvPr id="36875" name="TextBox 6"/>
          <p:cNvSpPr txBox="1">
            <a:spLocks noChangeArrowheads="1"/>
          </p:cNvSpPr>
          <p:nvPr/>
        </p:nvSpPr>
        <p:spPr bwMode="auto">
          <a:xfrm>
            <a:off x="5999163" y="3281363"/>
            <a:ext cx="1773237"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457200"/>
            <a:lvl3pPr marL="914400"/>
            <a:lvl4pPr marL="1371600"/>
            <a:lvl5pPr marL="1828800"/>
            <a:lvl6pPr marL="2286000"/>
            <a:lvl7pPr marL="2743200"/>
            <a:lvl8pPr marL="3200400"/>
            <a:lvl9pPr marL="3657600"/>
          </a:lstStyle>
          <a:p>
            <a:pPr algn="ctr" eaLnBrk="1" hangingPunct="1">
              <a:lnSpc>
                <a:spcPct val="130000"/>
              </a:lnSpc>
            </a:pPr>
            <a:r>
              <a:rPr lang="zh-CN" b="1">
                <a:solidFill>
                  <a:srgbClr val="000000"/>
                </a:solidFill>
                <a:latin typeface="方正正准黑简体"/>
                <a:ea typeface="方正正准黑简体"/>
                <a:cs typeface="方正正准黑简体"/>
              </a:rPr>
              <a:t>内容内容</a:t>
            </a:r>
          </a:p>
        </p:txBody>
      </p:sp>
      <p:sp>
        <p:nvSpPr>
          <p:cNvPr id="36876" name="TextBox 6"/>
          <p:cNvSpPr txBox="1">
            <a:spLocks noChangeArrowheads="1"/>
          </p:cNvSpPr>
          <p:nvPr/>
        </p:nvSpPr>
        <p:spPr bwMode="auto">
          <a:xfrm>
            <a:off x="8413768" y="2478088"/>
            <a:ext cx="1774825"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457200"/>
            <a:lvl3pPr marL="914400"/>
            <a:lvl4pPr marL="1371600"/>
            <a:lvl5pPr marL="1828800"/>
            <a:lvl6pPr marL="2286000"/>
            <a:lvl7pPr marL="2743200"/>
            <a:lvl8pPr marL="3200400"/>
            <a:lvl9pPr marL="3657600"/>
          </a:lstStyle>
          <a:p>
            <a:pPr algn="ctr" eaLnBrk="1" hangingPunct="1">
              <a:lnSpc>
                <a:spcPct val="130000"/>
              </a:lnSpc>
            </a:pPr>
            <a:r>
              <a:rPr lang="zh-CN" b="1">
                <a:solidFill>
                  <a:srgbClr val="000000"/>
                </a:solidFill>
                <a:latin typeface="方正正准黑简体"/>
                <a:ea typeface="方正正准黑简体"/>
                <a:cs typeface="方正正准黑简体"/>
              </a:rPr>
              <a:t>内容内容</a:t>
            </a:r>
          </a:p>
        </p:txBody>
      </p:sp>
      <p:grpSp>
        <p:nvGrpSpPr>
          <p:cNvPr id="36877" name="组合 13"/>
          <p:cNvGrpSpPr>
            <a:grpSpLocks/>
          </p:cNvGrpSpPr>
          <p:nvPr/>
        </p:nvGrpSpPr>
        <p:grpSpPr bwMode="auto">
          <a:xfrm>
            <a:off x="1763716" y="2300289"/>
            <a:ext cx="960437" cy="960072"/>
            <a:chOff x="0" y="0"/>
            <a:chExt cx="959129" cy="959130"/>
          </a:xfrm>
        </p:grpSpPr>
        <p:sp>
          <p:nvSpPr>
            <p:cNvPr id="36878" name="椭圆 14"/>
            <p:cNvSpPr>
              <a:spLocks noChangeArrowheads="1"/>
            </p:cNvSpPr>
            <p:nvPr/>
          </p:nvSpPr>
          <p:spPr bwMode="auto">
            <a:xfrm>
              <a:off x="0" y="0"/>
              <a:ext cx="959129" cy="95913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6879" name="矩形 15"/>
            <p:cNvSpPr>
              <a:spLocks noChangeArrowheads="1"/>
            </p:cNvSpPr>
            <p:nvPr/>
          </p:nvSpPr>
          <p:spPr bwMode="auto">
            <a:xfrm>
              <a:off x="263032" y="140720"/>
              <a:ext cx="360504" cy="645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3600">
                  <a:solidFill>
                    <a:srgbClr val="FFFFFF"/>
                  </a:solidFill>
                  <a:latin typeface="Impact" pitchFamily="34" charset="0"/>
                  <a:ea typeface="方正正大黑简体" pitchFamily="2" charset="-122"/>
                </a:rPr>
                <a:t>1</a:t>
              </a:r>
              <a:endParaRPr lang="zh-CN" altLang="en-US" sz="3600">
                <a:solidFill>
                  <a:srgbClr val="FFFFFF"/>
                </a:solidFill>
                <a:latin typeface="Impact" pitchFamily="34" charset="0"/>
                <a:ea typeface="方正正大黑简体" pitchFamily="2" charset="-122"/>
              </a:endParaRPr>
            </a:p>
          </p:txBody>
        </p:sp>
      </p:grpSp>
      <p:grpSp>
        <p:nvGrpSpPr>
          <p:cNvPr id="36880" name="组合 16"/>
          <p:cNvGrpSpPr>
            <a:grpSpLocks/>
          </p:cNvGrpSpPr>
          <p:nvPr/>
        </p:nvGrpSpPr>
        <p:grpSpPr bwMode="auto">
          <a:xfrm>
            <a:off x="4632325" y="1081113"/>
            <a:ext cx="958851" cy="959363"/>
            <a:chOff x="0" y="0"/>
            <a:chExt cx="959129" cy="959130"/>
          </a:xfrm>
        </p:grpSpPr>
        <p:sp>
          <p:nvSpPr>
            <p:cNvPr id="36881" name="椭圆 17"/>
            <p:cNvSpPr>
              <a:spLocks noChangeArrowheads="1"/>
            </p:cNvSpPr>
            <p:nvPr/>
          </p:nvSpPr>
          <p:spPr bwMode="auto">
            <a:xfrm>
              <a:off x="0" y="0"/>
              <a:ext cx="959129" cy="95913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6882" name="矩形 18"/>
            <p:cNvSpPr>
              <a:spLocks noChangeArrowheads="1"/>
            </p:cNvSpPr>
            <p:nvPr/>
          </p:nvSpPr>
          <p:spPr bwMode="auto">
            <a:xfrm>
              <a:off x="275480" y="119230"/>
              <a:ext cx="417223" cy="64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3600">
                  <a:solidFill>
                    <a:srgbClr val="FFFFFF"/>
                  </a:solidFill>
                  <a:latin typeface="Impact" pitchFamily="34" charset="0"/>
                  <a:ea typeface="方正正大黑简体" pitchFamily="2" charset="-122"/>
                </a:rPr>
                <a:t>2</a:t>
              </a:r>
              <a:endParaRPr lang="zh-CN" altLang="en-US" sz="3600">
                <a:solidFill>
                  <a:srgbClr val="FFFFFF"/>
                </a:solidFill>
                <a:latin typeface="Impact" pitchFamily="34" charset="0"/>
                <a:ea typeface="方正正大黑简体" pitchFamily="2" charset="-122"/>
              </a:endParaRPr>
            </a:p>
          </p:txBody>
        </p:sp>
      </p:grpSp>
      <p:grpSp>
        <p:nvGrpSpPr>
          <p:cNvPr id="36883" name="组合 19"/>
          <p:cNvGrpSpPr>
            <a:grpSpLocks/>
          </p:cNvGrpSpPr>
          <p:nvPr/>
        </p:nvGrpSpPr>
        <p:grpSpPr bwMode="auto">
          <a:xfrm>
            <a:off x="6450013" y="2389213"/>
            <a:ext cx="958851" cy="959055"/>
            <a:chOff x="0" y="0"/>
            <a:chExt cx="959129" cy="959130"/>
          </a:xfrm>
        </p:grpSpPr>
        <p:sp>
          <p:nvSpPr>
            <p:cNvPr id="36884" name="椭圆 20"/>
            <p:cNvSpPr>
              <a:spLocks noChangeArrowheads="1"/>
            </p:cNvSpPr>
            <p:nvPr/>
          </p:nvSpPr>
          <p:spPr bwMode="auto">
            <a:xfrm>
              <a:off x="0" y="0"/>
              <a:ext cx="959129" cy="95913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6885" name="矩形 21"/>
            <p:cNvSpPr>
              <a:spLocks noChangeArrowheads="1"/>
            </p:cNvSpPr>
            <p:nvPr/>
          </p:nvSpPr>
          <p:spPr bwMode="auto">
            <a:xfrm>
              <a:off x="222397" y="149704"/>
              <a:ext cx="430051" cy="646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3600">
                  <a:solidFill>
                    <a:srgbClr val="FFFFFF"/>
                  </a:solidFill>
                  <a:latin typeface="Impact" pitchFamily="34" charset="0"/>
                  <a:ea typeface="方正正大黑简体" pitchFamily="2" charset="-122"/>
                </a:rPr>
                <a:t>3</a:t>
              </a:r>
              <a:endParaRPr lang="zh-CN" altLang="en-US" sz="3600">
                <a:solidFill>
                  <a:srgbClr val="FFFFFF"/>
                </a:solidFill>
                <a:latin typeface="Impact" pitchFamily="34" charset="0"/>
                <a:ea typeface="方正正大黑简体" pitchFamily="2" charset="-122"/>
              </a:endParaRPr>
            </a:p>
          </p:txBody>
        </p:sp>
      </p:grpSp>
      <p:grpSp>
        <p:nvGrpSpPr>
          <p:cNvPr id="36886" name="组合 22"/>
          <p:cNvGrpSpPr>
            <a:grpSpLocks/>
          </p:cNvGrpSpPr>
          <p:nvPr/>
        </p:nvGrpSpPr>
        <p:grpSpPr bwMode="auto">
          <a:xfrm>
            <a:off x="8815389" y="1550988"/>
            <a:ext cx="958851" cy="959110"/>
            <a:chOff x="0" y="0"/>
            <a:chExt cx="959129" cy="959130"/>
          </a:xfrm>
        </p:grpSpPr>
        <p:sp>
          <p:nvSpPr>
            <p:cNvPr id="36887" name="椭圆 23"/>
            <p:cNvSpPr>
              <a:spLocks noChangeArrowheads="1"/>
            </p:cNvSpPr>
            <p:nvPr/>
          </p:nvSpPr>
          <p:spPr bwMode="auto">
            <a:xfrm>
              <a:off x="0" y="0"/>
              <a:ext cx="959129" cy="95913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6888" name="矩形 24"/>
            <p:cNvSpPr>
              <a:spLocks noChangeArrowheads="1"/>
            </p:cNvSpPr>
            <p:nvPr/>
          </p:nvSpPr>
          <p:spPr bwMode="auto">
            <a:xfrm>
              <a:off x="274081" y="194098"/>
              <a:ext cx="415618" cy="64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3600">
                  <a:solidFill>
                    <a:srgbClr val="FFFFFF"/>
                  </a:solidFill>
                  <a:latin typeface="Impact" pitchFamily="34" charset="0"/>
                  <a:ea typeface="方正正大黑简体" pitchFamily="2" charset="-122"/>
                </a:rPr>
                <a:t>4</a:t>
              </a:r>
              <a:endParaRPr lang="zh-CN" altLang="en-US" sz="3600">
                <a:solidFill>
                  <a:srgbClr val="FFFFFF"/>
                </a:solidFill>
                <a:latin typeface="Impact" pitchFamily="34" charset="0"/>
                <a:ea typeface="方正正大黑简体" pitchFamily="2" charset="-122"/>
              </a:endParaRPr>
            </a:p>
          </p:txBody>
        </p:sp>
      </p:grpSp>
      <p:cxnSp>
        <p:nvCxnSpPr>
          <p:cNvPr id="36889" name="直接连接符 25"/>
          <p:cNvCxnSpPr>
            <a:cxnSpLocks noChangeShapeType="1"/>
            <a:endCxn id="36881" idx="2"/>
          </p:cNvCxnSpPr>
          <p:nvPr/>
        </p:nvCxnSpPr>
        <p:spPr bwMode="auto">
          <a:xfrm flipV="1">
            <a:off x="2740026" y="1560513"/>
            <a:ext cx="1892300" cy="1168400"/>
          </a:xfrm>
          <a:prstGeom prst="line">
            <a:avLst/>
          </a:prstGeom>
          <a:noFill/>
          <a:ln w="38100" cmpd="sng">
            <a:solidFill>
              <a:srgbClr val="A6A6A6"/>
            </a:solidFill>
            <a:prstDash val="sysDash"/>
            <a:round/>
            <a:headEnd/>
            <a:tailEnd/>
          </a:ln>
          <a:extLst>
            <a:ext uri="{909E8E84-426E-40DD-AFC4-6F175D3DCCD1}">
              <a14:hiddenFill xmlns:a14="http://schemas.microsoft.com/office/drawing/2010/main">
                <a:noFill/>
              </a14:hiddenFill>
            </a:ext>
          </a:extLst>
        </p:spPr>
      </p:cxnSp>
      <p:cxnSp>
        <p:nvCxnSpPr>
          <p:cNvPr id="36890" name="直接连接符 26"/>
          <p:cNvCxnSpPr>
            <a:cxnSpLocks noChangeShapeType="1"/>
            <a:stCxn id="36881" idx="6"/>
            <a:endCxn id="36884" idx="1"/>
          </p:cNvCxnSpPr>
          <p:nvPr/>
        </p:nvCxnSpPr>
        <p:spPr bwMode="auto">
          <a:xfrm>
            <a:off x="5591176" y="1560513"/>
            <a:ext cx="1000125" cy="969962"/>
          </a:xfrm>
          <a:prstGeom prst="line">
            <a:avLst/>
          </a:prstGeom>
          <a:noFill/>
          <a:ln w="38100" cmpd="sng">
            <a:solidFill>
              <a:srgbClr val="A6A6A6"/>
            </a:solidFill>
            <a:prstDash val="sysDash"/>
            <a:round/>
            <a:headEnd/>
            <a:tailEnd/>
          </a:ln>
          <a:extLst>
            <a:ext uri="{909E8E84-426E-40DD-AFC4-6F175D3DCCD1}">
              <a14:hiddenFill xmlns:a14="http://schemas.microsoft.com/office/drawing/2010/main">
                <a:noFill/>
              </a14:hiddenFill>
            </a:ext>
          </a:extLst>
        </p:spPr>
      </p:cxnSp>
      <p:cxnSp>
        <p:nvCxnSpPr>
          <p:cNvPr id="36891" name="直接连接符 27"/>
          <p:cNvCxnSpPr>
            <a:cxnSpLocks noChangeShapeType="1"/>
            <a:stCxn id="36884" idx="6"/>
            <a:endCxn id="36887" idx="2"/>
          </p:cNvCxnSpPr>
          <p:nvPr/>
        </p:nvCxnSpPr>
        <p:spPr bwMode="auto">
          <a:xfrm flipV="1">
            <a:off x="7408864" y="2030439"/>
            <a:ext cx="1406525" cy="839787"/>
          </a:xfrm>
          <a:prstGeom prst="line">
            <a:avLst/>
          </a:prstGeom>
          <a:noFill/>
          <a:ln w="38100" cmpd="sng">
            <a:solidFill>
              <a:srgbClr val="A6A6A6"/>
            </a:solidFill>
            <a:prstDash val="sysDash"/>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wipe(left)">
                                      <p:cBhvr>
                                        <p:cTn id="7" dur="500"/>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7890"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2" name="组合 40"/>
          <p:cNvGrpSpPr>
            <a:grpSpLocks/>
          </p:cNvGrpSpPr>
          <p:nvPr/>
        </p:nvGrpSpPr>
        <p:grpSpPr bwMode="auto">
          <a:xfrm>
            <a:off x="357205" y="776288"/>
            <a:ext cx="4298951" cy="711200"/>
            <a:chOff x="0" y="0"/>
            <a:chExt cx="4299626" cy="710880"/>
          </a:xfrm>
        </p:grpSpPr>
        <p:pic>
          <p:nvPicPr>
            <p:cNvPr id="37893"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7895"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6" name="组合 8"/>
          <p:cNvGrpSpPr>
            <a:grpSpLocks/>
          </p:cNvGrpSpPr>
          <p:nvPr/>
        </p:nvGrpSpPr>
        <p:grpSpPr bwMode="auto">
          <a:xfrm>
            <a:off x="3360754" y="1244601"/>
            <a:ext cx="5465761" cy="4994274"/>
            <a:chOff x="0" y="0"/>
            <a:chExt cx="5466786" cy="4993470"/>
          </a:xfrm>
        </p:grpSpPr>
        <p:pic>
          <p:nvPicPr>
            <p:cNvPr id="37897" name="图片 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3011444">
              <a:off x="-74365" y="3018944"/>
              <a:ext cx="2048890" cy="190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8" name="组合 10"/>
            <p:cNvGrpSpPr>
              <a:grpSpLocks/>
            </p:cNvGrpSpPr>
            <p:nvPr/>
          </p:nvGrpSpPr>
          <p:grpSpPr bwMode="auto">
            <a:xfrm>
              <a:off x="550300" y="0"/>
              <a:ext cx="4916486" cy="4993470"/>
              <a:chOff x="0" y="0"/>
              <a:chExt cx="4916486" cy="4993470"/>
            </a:xfrm>
          </p:grpSpPr>
          <p:pic>
            <p:nvPicPr>
              <p:cNvPr id="37899" name="图片 1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0585661">
                <a:off x="1172971" y="0"/>
                <a:ext cx="2048890" cy="190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0" name="图片 1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781642">
                <a:off x="2941962" y="3018945"/>
                <a:ext cx="2048890" cy="190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1" name="图片 13"/>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857391" y="1637850"/>
                <a:ext cx="1054699" cy="119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2" name="图片 14"/>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rot="7471508">
                <a:off x="1670065" y="3798581"/>
                <a:ext cx="1054699" cy="119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3" name="图片 15"/>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rot="15298768">
                <a:off x="452989" y="1828341"/>
                <a:ext cx="1054699" cy="119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4" name="文本框 16"/>
              <p:cNvSpPr txBox="1">
                <a:spLocks noChangeArrowheads="1"/>
              </p:cNvSpPr>
              <p:nvPr/>
            </p:nvSpPr>
            <p:spPr bwMode="auto">
              <a:xfrm>
                <a:off x="3566629" y="3622949"/>
                <a:ext cx="799561" cy="8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添加标题</a:t>
                </a:r>
              </a:p>
            </p:txBody>
          </p:sp>
          <p:sp>
            <p:nvSpPr>
              <p:cNvPr id="37905" name="文本框 17"/>
              <p:cNvSpPr txBox="1">
                <a:spLocks noChangeArrowheads="1"/>
              </p:cNvSpPr>
              <p:nvPr/>
            </p:nvSpPr>
            <p:spPr bwMode="auto">
              <a:xfrm>
                <a:off x="1797634" y="544638"/>
                <a:ext cx="799561" cy="8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添加标题</a:t>
                </a:r>
              </a:p>
            </p:txBody>
          </p:sp>
          <p:sp>
            <p:nvSpPr>
              <p:cNvPr id="37906" name="文本框 18"/>
              <p:cNvSpPr txBox="1">
                <a:spLocks noChangeArrowheads="1"/>
              </p:cNvSpPr>
              <p:nvPr/>
            </p:nvSpPr>
            <p:spPr bwMode="auto">
              <a:xfrm>
                <a:off x="0" y="3553525"/>
                <a:ext cx="799561" cy="8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latin typeface="微软雅黑" pitchFamily="34" charset="-122"/>
                    <a:ea typeface="微软雅黑" pitchFamily="34" charset="-122"/>
                  </a:rPr>
                  <a:t>添加标题</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wipe(left)">
                                      <p:cBhvr>
                                        <p:cTn id="7" dur="500"/>
                                        <p:tgtEl>
                                          <p:spTgt spid="37891"/>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7896"/>
                                        </p:tgtEl>
                                        <p:attrNameLst>
                                          <p:attrName>style.visibility</p:attrName>
                                        </p:attrNameLst>
                                      </p:cBhvr>
                                      <p:to>
                                        <p:strVal val="visible"/>
                                      </p:to>
                                    </p:set>
                                    <p:anim calcmode="lin" valueType="num">
                                      <p:cBhvr>
                                        <p:cTn id="11" dur="500" fill="hold"/>
                                        <p:tgtEl>
                                          <p:spTgt spid="37896"/>
                                        </p:tgtEl>
                                        <p:attrNameLst>
                                          <p:attrName>ppt_w</p:attrName>
                                        </p:attrNameLst>
                                      </p:cBhvr>
                                      <p:tavLst>
                                        <p:tav tm="0">
                                          <p:val>
                                            <p:fltVal val="0"/>
                                          </p:val>
                                        </p:tav>
                                        <p:tav tm="100000">
                                          <p:val>
                                            <p:strVal val="#ppt_w"/>
                                          </p:val>
                                        </p:tav>
                                      </p:tavLst>
                                    </p:anim>
                                    <p:anim calcmode="lin" valueType="num">
                                      <p:cBhvr>
                                        <p:cTn id="12" dur="500" fill="hold"/>
                                        <p:tgtEl>
                                          <p:spTgt spid="37896"/>
                                        </p:tgtEl>
                                        <p:attrNameLst>
                                          <p:attrName>ppt_h</p:attrName>
                                        </p:attrNameLst>
                                      </p:cBhvr>
                                      <p:tavLst>
                                        <p:tav tm="0">
                                          <p:val>
                                            <p:fltVal val="0"/>
                                          </p:val>
                                        </p:tav>
                                        <p:tav tm="100000">
                                          <p:val>
                                            <p:strVal val="#ppt_h"/>
                                          </p:val>
                                        </p:tav>
                                      </p:tavLst>
                                    </p:anim>
                                    <p:animEffect transition="in" filter="fade">
                                      <p:cBhvr>
                                        <p:cTn id="13" dur="500"/>
                                        <p:tgtEl>
                                          <p:spTgt spid="378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8914"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6" name="组合 40"/>
          <p:cNvGrpSpPr>
            <a:grpSpLocks/>
          </p:cNvGrpSpPr>
          <p:nvPr/>
        </p:nvGrpSpPr>
        <p:grpSpPr bwMode="auto">
          <a:xfrm>
            <a:off x="357205" y="776288"/>
            <a:ext cx="4298951" cy="711200"/>
            <a:chOff x="0" y="0"/>
            <a:chExt cx="4299626" cy="710880"/>
          </a:xfrm>
        </p:grpSpPr>
        <p:pic>
          <p:nvPicPr>
            <p:cNvPr id="38917"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8919"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20" name="组合 8"/>
          <p:cNvGrpSpPr>
            <a:grpSpLocks/>
          </p:cNvGrpSpPr>
          <p:nvPr/>
        </p:nvGrpSpPr>
        <p:grpSpPr bwMode="auto">
          <a:xfrm>
            <a:off x="1343042" y="1758950"/>
            <a:ext cx="4837113" cy="4806950"/>
            <a:chOff x="0" y="0"/>
            <a:chExt cx="5756408" cy="5719559"/>
          </a:xfrm>
        </p:grpSpPr>
        <p:pic>
          <p:nvPicPr>
            <p:cNvPr id="38921" name="图片 9"/>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837605" y="24588"/>
              <a:ext cx="1918803" cy="1787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22" name="组合 10"/>
            <p:cNvGrpSpPr>
              <a:grpSpLocks/>
            </p:cNvGrpSpPr>
            <p:nvPr/>
          </p:nvGrpSpPr>
          <p:grpSpPr bwMode="auto">
            <a:xfrm>
              <a:off x="0" y="0"/>
              <a:ext cx="5511588" cy="5719559"/>
              <a:chOff x="0" y="0"/>
              <a:chExt cx="5511588" cy="5719559"/>
            </a:xfrm>
          </p:grpSpPr>
          <p:pic>
            <p:nvPicPr>
              <p:cNvPr id="38923" name="图片 11"/>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918803" y="0"/>
                <a:ext cx="1918803" cy="1787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4" name="图片 1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0" y="5314"/>
                <a:ext cx="1918803" cy="1787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5" name="图片 1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398006" y="3162344"/>
                <a:ext cx="2834275" cy="2557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6" name="圆角右箭头 14"/>
              <p:cNvSpPr>
                <a:spLocks/>
              </p:cNvSpPr>
              <p:nvPr/>
            </p:nvSpPr>
            <p:spPr bwMode="auto">
              <a:xfrm rot="10800000">
                <a:off x="3581765" y="1798057"/>
                <a:ext cx="1456305" cy="1464735"/>
              </a:xfrm>
              <a:custGeom>
                <a:avLst/>
                <a:gdLst>
                  <a:gd name="T0" fmla="*/ 0 w 1456305"/>
                  <a:gd name="T1" fmla="*/ 1464735 h 1464735"/>
                  <a:gd name="T2" fmla="*/ 0 w 1456305"/>
                  <a:gd name="T3" fmla="*/ 891805 h 1464735"/>
                  <a:gd name="T4" fmla="*/ 637133 w 1456305"/>
                  <a:gd name="T5" fmla="*/ 254672 h 1464735"/>
                  <a:gd name="T6" fmla="*/ 1092229 w 1456305"/>
                  <a:gd name="T7" fmla="*/ 254671 h 1464735"/>
                  <a:gd name="T8" fmla="*/ 1092229 w 1456305"/>
                  <a:gd name="T9" fmla="*/ 0 h 1464735"/>
                  <a:gd name="T10" fmla="*/ 1456305 w 1456305"/>
                  <a:gd name="T11" fmla="*/ 364076 h 1464735"/>
                  <a:gd name="T12" fmla="*/ 1092229 w 1456305"/>
                  <a:gd name="T13" fmla="*/ 728153 h 1464735"/>
                  <a:gd name="T14" fmla="*/ 1092229 w 1456305"/>
                  <a:gd name="T15" fmla="*/ 473481 h 1464735"/>
                  <a:gd name="T16" fmla="*/ 637133 w 1456305"/>
                  <a:gd name="T17" fmla="*/ 473481 h 1464735"/>
                  <a:gd name="T18" fmla="*/ 218809 w 1456305"/>
                  <a:gd name="T19" fmla="*/ 891805 h 1464735"/>
                  <a:gd name="T20" fmla="*/ 218810 w 1456305"/>
                  <a:gd name="T21" fmla="*/ 1464735 h 1464735"/>
                  <a:gd name="T22" fmla="*/ 0 w 1456305"/>
                  <a:gd name="T23" fmla="*/ 1464735 h 146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6305" h="1464735">
                    <a:moveTo>
                      <a:pt x="0" y="1464735"/>
                    </a:moveTo>
                    <a:lnTo>
                      <a:pt x="0" y="891805"/>
                    </a:lnTo>
                    <a:cubicBezTo>
                      <a:pt x="0" y="539926"/>
                      <a:pt x="285254" y="254672"/>
                      <a:pt x="637133" y="254672"/>
                    </a:cubicBezTo>
                    <a:lnTo>
                      <a:pt x="1092229" y="254671"/>
                    </a:lnTo>
                    <a:lnTo>
                      <a:pt x="1092229" y="0"/>
                    </a:lnTo>
                    <a:lnTo>
                      <a:pt x="1456305" y="364076"/>
                    </a:lnTo>
                    <a:lnTo>
                      <a:pt x="1092229" y="728153"/>
                    </a:lnTo>
                    <a:lnTo>
                      <a:pt x="1092229" y="473481"/>
                    </a:lnTo>
                    <a:lnTo>
                      <a:pt x="637133" y="473481"/>
                    </a:lnTo>
                    <a:cubicBezTo>
                      <a:pt x="406099" y="473481"/>
                      <a:pt x="218809" y="660771"/>
                      <a:pt x="218809" y="891805"/>
                    </a:cubicBezTo>
                    <a:cubicBezTo>
                      <a:pt x="218809" y="1082782"/>
                      <a:pt x="218810" y="1273758"/>
                      <a:pt x="218810" y="1464735"/>
                    </a:cubicBezTo>
                    <a:lnTo>
                      <a:pt x="0" y="1464735"/>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27" name="圆角右箭头 15"/>
              <p:cNvSpPr>
                <a:spLocks/>
              </p:cNvSpPr>
              <p:nvPr/>
            </p:nvSpPr>
            <p:spPr bwMode="auto">
              <a:xfrm rot="10800000" flipH="1">
                <a:off x="727750" y="1798057"/>
                <a:ext cx="1435871" cy="1464735"/>
              </a:xfrm>
              <a:custGeom>
                <a:avLst/>
                <a:gdLst>
                  <a:gd name="T0" fmla="*/ 0 w 1435871"/>
                  <a:gd name="T1" fmla="*/ 1464735 h 1464735"/>
                  <a:gd name="T2" fmla="*/ 0 w 1435871"/>
                  <a:gd name="T3" fmla="*/ 879292 h 1464735"/>
                  <a:gd name="T4" fmla="*/ 628194 w 1435871"/>
                  <a:gd name="T5" fmla="*/ 251098 h 1464735"/>
                  <a:gd name="T6" fmla="*/ 1076903 w 1435871"/>
                  <a:gd name="T7" fmla="*/ 251098 h 1464735"/>
                  <a:gd name="T8" fmla="*/ 1076903 w 1435871"/>
                  <a:gd name="T9" fmla="*/ 0 h 1464735"/>
                  <a:gd name="T10" fmla="*/ 1435871 w 1435871"/>
                  <a:gd name="T11" fmla="*/ 358968 h 1464735"/>
                  <a:gd name="T12" fmla="*/ 1076903 w 1435871"/>
                  <a:gd name="T13" fmla="*/ 717936 h 1464735"/>
                  <a:gd name="T14" fmla="*/ 1076903 w 1435871"/>
                  <a:gd name="T15" fmla="*/ 466838 h 1464735"/>
                  <a:gd name="T16" fmla="*/ 628194 w 1435871"/>
                  <a:gd name="T17" fmla="*/ 466838 h 1464735"/>
                  <a:gd name="T18" fmla="*/ 215740 w 1435871"/>
                  <a:gd name="T19" fmla="*/ 879292 h 1464735"/>
                  <a:gd name="T20" fmla="*/ 215740 w 1435871"/>
                  <a:gd name="T21" fmla="*/ 1464735 h 1464735"/>
                  <a:gd name="T22" fmla="*/ 0 w 1435871"/>
                  <a:gd name="T23" fmla="*/ 1464735 h 146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5871" h="1464735">
                    <a:moveTo>
                      <a:pt x="0" y="1464735"/>
                    </a:moveTo>
                    <a:lnTo>
                      <a:pt x="0" y="879292"/>
                    </a:lnTo>
                    <a:cubicBezTo>
                      <a:pt x="0" y="532350"/>
                      <a:pt x="281252" y="251098"/>
                      <a:pt x="628194" y="251098"/>
                    </a:cubicBezTo>
                    <a:lnTo>
                      <a:pt x="1076903" y="251098"/>
                    </a:lnTo>
                    <a:lnTo>
                      <a:pt x="1076903" y="0"/>
                    </a:lnTo>
                    <a:lnTo>
                      <a:pt x="1435871" y="358968"/>
                    </a:lnTo>
                    <a:lnTo>
                      <a:pt x="1076903" y="717936"/>
                    </a:lnTo>
                    <a:lnTo>
                      <a:pt x="1076903" y="466838"/>
                    </a:lnTo>
                    <a:lnTo>
                      <a:pt x="628194" y="466838"/>
                    </a:lnTo>
                    <a:cubicBezTo>
                      <a:pt x="400402" y="466838"/>
                      <a:pt x="215740" y="651500"/>
                      <a:pt x="215740" y="879292"/>
                    </a:cubicBezTo>
                    <a:lnTo>
                      <a:pt x="215740" y="1464735"/>
                    </a:lnTo>
                    <a:lnTo>
                      <a:pt x="0" y="1464735"/>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28" name="下箭头 16"/>
              <p:cNvSpPr>
                <a:spLocks noChangeArrowheads="1"/>
              </p:cNvSpPr>
              <p:nvPr/>
            </p:nvSpPr>
            <p:spPr bwMode="auto">
              <a:xfrm>
                <a:off x="2594685" y="1898505"/>
                <a:ext cx="551452" cy="1263839"/>
              </a:xfrm>
              <a:prstGeom prst="downArrow">
                <a:avLst>
                  <a:gd name="adj1" fmla="val 36806"/>
                  <a:gd name="adj2" fmla="val 49996"/>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p>
            </p:txBody>
          </p:sp>
          <p:sp>
            <p:nvSpPr>
              <p:cNvPr id="38929" name="文本框 17"/>
              <p:cNvSpPr txBox="1">
                <a:spLocks noChangeArrowheads="1"/>
              </p:cNvSpPr>
              <p:nvPr/>
            </p:nvSpPr>
            <p:spPr bwMode="auto">
              <a:xfrm>
                <a:off x="351782" y="918303"/>
                <a:ext cx="1158728" cy="76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添加文字</a:t>
                </a:r>
              </a:p>
            </p:txBody>
          </p:sp>
          <p:sp>
            <p:nvSpPr>
              <p:cNvPr id="38930" name="文本框 18"/>
              <p:cNvSpPr txBox="1">
                <a:spLocks noChangeArrowheads="1"/>
              </p:cNvSpPr>
              <p:nvPr/>
            </p:nvSpPr>
            <p:spPr bwMode="auto">
              <a:xfrm>
                <a:off x="2074099" y="4063781"/>
                <a:ext cx="2144072" cy="5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solidFill>
                      <a:schemeClr val="bg1"/>
                    </a:solidFill>
                    <a:latin typeface="微软雅黑" pitchFamily="34" charset="-122"/>
                    <a:ea typeface="微软雅黑" pitchFamily="34" charset="-122"/>
                  </a:rPr>
                  <a:t>添加文字</a:t>
                </a:r>
              </a:p>
            </p:txBody>
          </p:sp>
          <p:sp>
            <p:nvSpPr>
              <p:cNvPr id="38931" name="文本框 19"/>
              <p:cNvSpPr txBox="1">
                <a:spLocks noChangeArrowheads="1"/>
              </p:cNvSpPr>
              <p:nvPr/>
            </p:nvSpPr>
            <p:spPr bwMode="auto">
              <a:xfrm>
                <a:off x="2327094" y="932588"/>
                <a:ext cx="1349546" cy="43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添加文字</a:t>
                </a:r>
              </a:p>
            </p:txBody>
          </p:sp>
          <p:sp>
            <p:nvSpPr>
              <p:cNvPr id="38932" name="文本框 20"/>
              <p:cNvSpPr txBox="1">
                <a:spLocks noChangeArrowheads="1"/>
              </p:cNvSpPr>
              <p:nvPr/>
            </p:nvSpPr>
            <p:spPr bwMode="auto">
              <a:xfrm>
                <a:off x="4232281" y="918303"/>
                <a:ext cx="1279307" cy="76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添加文字</a:t>
                </a:r>
              </a:p>
            </p:txBody>
          </p:sp>
        </p:grpSp>
      </p:grpSp>
      <p:sp>
        <p:nvSpPr>
          <p:cNvPr id="38933" name="文本框 43"/>
          <p:cNvSpPr txBox="1">
            <a:spLocks noChangeArrowheads="1"/>
          </p:cNvSpPr>
          <p:nvPr/>
        </p:nvSpPr>
        <p:spPr bwMode="auto">
          <a:xfrm>
            <a:off x="6732591" y="3592514"/>
            <a:ext cx="43053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我们工作室致力于专业</a:t>
            </a:r>
            <a:r>
              <a:rPr lang="en-US"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100">
              <a:latin typeface="微软雅黑" pitchFamily="34" charset="-122"/>
              <a:ea typeface="微软雅黑" pitchFamily="34" charset="-122"/>
            </a:endParaRPr>
          </a:p>
          <a:p>
            <a:pPr eaLnBrk="1" hangingPunct="1"/>
            <a:endParaRPr lang="en-US"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sz="1100">
                <a:latin typeface="微软雅黑" pitchFamily="34" charset="-122"/>
                <a:ea typeface="微软雅黑" pitchFamily="34" charset="-122"/>
              </a:rPr>
              <a:t>PPT</a:t>
            </a:r>
            <a:r>
              <a:rPr lang="zh-CN" altLang="en-US" sz="1100">
                <a:latin typeface="微软雅黑" pitchFamily="34" charset="-122"/>
                <a:ea typeface="微软雅黑" pitchFamily="34" charset="-122"/>
              </a:rPr>
              <a:t>的巨大魅力与价值。我们诚祝您在工作中事事顺心，步步高升！最后让我们谨记：最重要的不是</a:t>
            </a:r>
            <a:r>
              <a:rPr lang="en-US" sz="1100">
                <a:latin typeface="微软雅黑" pitchFamily="34" charset="-122"/>
                <a:ea typeface="微软雅黑" pitchFamily="34" charset="-122"/>
              </a:rPr>
              <a:t>PPT</a:t>
            </a:r>
            <a:r>
              <a:rPr lang="zh-CN" altLang="en-US" sz="1100">
                <a:latin typeface="微软雅黑" pitchFamily="34" charset="-122"/>
                <a:ea typeface="微软雅黑" pitchFamily="34" charset="-122"/>
              </a:rPr>
              <a:t>，是你。</a:t>
            </a:r>
            <a:endParaRPr lang="en-US" sz="1100">
              <a:latin typeface="微软雅黑" pitchFamily="34" charset="-122"/>
              <a:ea typeface="微软雅黑" pitchFamily="34" charset="-122"/>
            </a:endParaRPr>
          </a:p>
          <a:p>
            <a:pPr eaLnBrk="1" hangingPunct="1"/>
            <a:endParaRPr lang="zh-CN" altLang="en-US" sz="1100">
              <a:latin typeface="微软雅黑" pitchFamily="34" charset="-122"/>
              <a:ea typeface="微软雅黑" pitchFamily="34" charset="-122"/>
            </a:endParaRPr>
          </a:p>
        </p:txBody>
      </p:sp>
      <p:pic>
        <p:nvPicPr>
          <p:cNvPr id="38934" name="图片 22"/>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6816728" y="2092325"/>
            <a:ext cx="1965325"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5" name="图片 23"/>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8953500" y="2092325"/>
            <a:ext cx="1870075"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wipe(left)">
                                      <p:cBhvr>
                                        <p:cTn id="7"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9938"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0" name="组合 40"/>
          <p:cNvGrpSpPr>
            <a:grpSpLocks/>
          </p:cNvGrpSpPr>
          <p:nvPr/>
        </p:nvGrpSpPr>
        <p:grpSpPr bwMode="auto">
          <a:xfrm>
            <a:off x="357205" y="776288"/>
            <a:ext cx="4298951" cy="711200"/>
            <a:chOff x="0" y="0"/>
            <a:chExt cx="4299626" cy="710880"/>
          </a:xfrm>
        </p:grpSpPr>
        <p:pic>
          <p:nvPicPr>
            <p:cNvPr id="39941"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9943"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图片 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909889" y="2946400"/>
            <a:ext cx="1746251"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图片 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42137" y="2946400"/>
            <a:ext cx="1746251"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6" name="文本框 10"/>
          <p:cNvSpPr txBox="1">
            <a:spLocks noChangeArrowheads="1"/>
          </p:cNvSpPr>
          <p:nvPr/>
        </p:nvSpPr>
        <p:spPr bwMode="auto">
          <a:xfrm>
            <a:off x="677881" y="4403750"/>
            <a:ext cx="26638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latin typeface="微软雅黑" pitchFamily="34" charset="-122"/>
                <a:ea typeface="微软雅黑" pitchFamily="34" charset="-122"/>
              </a:rPr>
              <a:t>针对上方标题进行阐述</a:t>
            </a:r>
            <a:endParaRPr lang="en-US">
              <a:latin typeface="微软雅黑" pitchFamily="34" charset="-122"/>
              <a:ea typeface="微软雅黑" pitchFamily="34" charset="-122"/>
            </a:endParaRPr>
          </a:p>
          <a:p>
            <a:pPr eaLnBrk="1" hangingPunct="1"/>
            <a:r>
              <a:rPr lang="zh-CN" altLang="en-US">
                <a:latin typeface="微软雅黑" pitchFamily="34" charset="-122"/>
                <a:ea typeface="微软雅黑" pitchFamily="34" charset="-122"/>
              </a:rPr>
              <a:t>针对上方标题进行阐述</a:t>
            </a:r>
          </a:p>
          <a:p>
            <a:pPr eaLnBrk="1" hangingPunct="1"/>
            <a:r>
              <a:rPr lang="zh-CN" altLang="en-US">
                <a:latin typeface="微软雅黑" pitchFamily="34" charset="-122"/>
                <a:ea typeface="微软雅黑" pitchFamily="34" charset="-122"/>
              </a:rPr>
              <a:t>针对上方标题进行阐述</a:t>
            </a:r>
          </a:p>
          <a:p>
            <a:pPr eaLnBrk="1" hangingPunct="1"/>
            <a:endParaRPr lang="zh-CN" altLang="en-US">
              <a:latin typeface="微软雅黑" pitchFamily="34" charset="-122"/>
              <a:ea typeface="微软雅黑" pitchFamily="34" charset="-122"/>
            </a:endParaRPr>
          </a:p>
        </p:txBody>
      </p:sp>
      <p:sp>
        <p:nvSpPr>
          <p:cNvPr id="39947" name="文本框 11"/>
          <p:cNvSpPr txBox="1">
            <a:spLocks noChangeArrowheads="1"/>
          </p:cNvSpPr>
          <p:nvPr/>
        </p:nvSpPr>
        <p:spPr bwMode="auto">
          <a:xfrm>
            <a:off x="4656156" y="4418038"/>
            <a:ext cx="26638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latin typeface="微软雅黑" pitchFamily="34" charset="-122"/>
                <a:ea typeface="微软雅黑" pitchFamily="34" charset="-122"/>
              </a:rPr>
              <a:t>针对上方标题进行阐述</a:t>
            </a:r>
            <a:endParaRPr lang="en-US">
              <a:latin typeface="微软雅黑" pitchFamily="34" charset="-122"/>
              <a:ea typeface="微软雅黑" pitchFamily="34" charset="-122"/>
            </a:endParaRPr>
          </a:p>
          <a:p>
            <a:pPr eaLnBrk="1" hangingPunct="1"/>
            <a:r>
              <a:rPr lang="zh-CN" altLang="en-US">
                <a:latin typeface="微软雅黑" pitchFamily="34" charset="-122"/>
                <a:ea typeface="微软雅黑" pitchFamily="34" charset="-122"/>
              </a:rPr>
              <a:t>针对上方标题进行阐述</a:t>
            </a:r>
          </a:p>
          <a:p>
            <a:pPr eaLnBrk="1" hangingPunct="1"/>
            <a:r>
              <a:rPr lang="zh-CN" altLang="en-US">
                <a:latin typeface="微软雅黑" pitchFamily="34" charset="-122"/>
                <a:ea typeface="微软雅黑" pitchFamily="34" charset="-122"/>
              </a:rPr>
              <a:t>针对上方标题进行阐述</a:t>
            </a:r>
          </a:p>
          <a:p>
            <a:pPr eaLnBrk="1" hangingPunct="1"/>
            <a:endParaRPr lang="zh-CN" altLang="en-US">
              <a:latin typeface="微软雅黑" pitchFamily="34" charset="-122"/>
              <a:ea typeface="微软雅黑" pitchFamily="34" charset="-122"/>
            </a:endParaRPr>
          </a:p>
        </p:txBody>
      </p:sp>
      <p:sp>
        <p:nvSpPr>
          <p:cNvPr id="39948" name="文本框 12"/>
          <p:cNvSpPr txBox="1">
            <a:spLocks noChangeArrowheads="1"/>
          </p:cNvSpPr>
          <p:nvPr/>
        </p:nvSpPr>
        <p:spPr bwMode="auto">
          <a:xfrm>
            <a:off x="8813800" y="4395813"/>
            <a:ext cx="26654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latin typeface="微软雅黑" pitchFamily="34" charset="-122"/>
                <a:ea typeface="微软雅黑" pitchFamily="34" charset="-122"/>
              </a:rPr>
              <a:t>针对上方标题进行阐述</a:t>
            </a:r>
            <a:endParaRPr lang="en-US">
              <a:latin typeface="微软雅黑" pitchFamily="34" charset="-122"/>
              <a:ea typeface="微软雅黑" pitchFamily="34" charset="-122"/>
            </a:endParaRPr>
          </a:p>
          <a:p>
            <a:pPr eaLnBrk="1" hangingPunct="1"/>
            <a:r>
              <a:rPr lang="zh-CN" altLang="en-US">
                <a:latin typeface="微软雅黑" pitchFamily="34" charset="-122"/>
                <a:ea typeface="微软雅黑" pitchFamily="34" charset="-122"/>
              </a:rPr>
              <a:t>针对上方标题进行阐述</a:t>
            </a:r>
          </a:p>
          <a:p>
            <a:pPr eaLnBrk="1" hangingPunct="1"/>
            <a:r>
              <a:rPr lang="zh-CN" altLang="en-US">
                <a:latin typeface="微软雅黑" pitchFamily="34" charset="-122"/>
                <a:ea typeface="微软雅黑" pitchFamily="34" charset="-122"/>
              </a:rPr>
              <a:t>针对上方标题进行阐述</a:t>
            </a:r>
          </a:p>
          <a:p>
            <a:pPr eaLnBrk="1" hangingPunct="1"/>
            <a:endParaRPr lang="zh-CN" altLang="en-US">
              <a:latin typeface="微软雅黑" pitchFamily="34" charset="-122"/>
              <a:ea typeface="微软雅黑" pitchFamily="34" charset="-122"/>
            </a:endParaRPr>
          </a:p>
        </p:txBody>
      </p:sp>
      <p:grpSp>
        <p:nvGrpSpPr>
          <p:cNvPr id="39949" name="组合 13"/>
          <p:cNvGrpSpPr>
            <a:grpSpLocks/>
          </p:cNvGrpSpPr>
          <p:nvPr/>
        </p:nvGrpSpPr>
        <p:grpSpPr bwMode="auto">
          <a:xfrm>
            <a:off x="893781" y="2132039"/>
            <a:ext cx="1901825" cy="1951037"/>
            <a:chOff x="0" y="0"/>
            <a:chExt cx="1902604" cy="1951687"/>
          </a:xfrm>
        </p:grpSpPr>
        <p:pic>
          <p:nvPicPr>
            <p:cNvPr id="39950" name="图片 14"/>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0" y="0"/>
              <a:ext cx="1902604" cy="195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1" name="文本框 15"/>
            <p:cNvSpPr txBox="1">
              <a:spLocks noChangeArrowheads="1"/>
            </p:cNvSpPr>
            <p:nvPr/>
          </p:nvSpPr>
          <p:spPr bwMode="auto">
            <a:xfrm>
              <a:off x="267225" y="800496"/>
              <a:ext cx="1368152" cy="52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微软雅黑" pitchFamily="34" charset="-122"/>
                  <a:ea typeface="微软雅黑" pitchFamily="34" charset="-122"/>
                </a:rPr>
                <a:t>关键词</a:t>
              </a:r>
            </a:p>
          </p:txBody>
        </p:sp>
      </p:grpSp>
      <p:grpSp>
        <p:nvGrpSpPr>
          <p:cNvPr id="39952" name="组合 16"/>
          <p:cNvGrpSpPr>
            <a:grpSpLocks/>
          </p:cNvGrpSpPr>
          <p:nvPr/>
        </p:nvGrpSpPr>
        <p:grpSpPr bwMode="auto">
          <a:xfrm>
            <a:off x="4926015" y="2128864"/>
            <a:ext cx="1903412" cy="1951037"/>
            <a:chOff x="0" y="0"/>
            <a:chExt cx="1902604" cy="1951687"/>
          </a:xfrm>
        </p:grpSpPr>
        <p:pic>
          <p:nvPicPr>
            <p:cNvPr id="39953" name="图片 17"/>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0" y="0"/>
              <a:ext cx="1902604" cy="195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4" name="文本框 18"/>
            <p:cNvSpPr txBox="1">
              <a:spLocks noChangeArrowheads="1"/>
            </p:cNvSpPr>
            <p:nvPr/>
          </p:nvSpPr>
          <p:spPr bwMode="auto">
            <a:xfrm>
              <a:off x="267227" y="803084"/>
              <a:ext cx="1368152" cy="52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微软雅黑" pitchFamily="34" charset="-122"/>
                  <a:ea typeface="微软雅黑" pitchFamily="34" charset="-122"/>
                </a:rPr>
                <a:t>关键词</a:t>
              </a:r>
            </a:p>
          </p:txBody>
        </p:sp>
      </p:grpSp>
      <p:grpSp>
        <p:nvGrpSpPr>
          <p:cNvPr id="39955" name="组合 19"/>
          <p:cNvGrpSpPr>
            <a:grpSpLocks/>
          </p:cNvGrpSpPr>
          <p:nvPr/>
        </p:nvGrpSpPr>
        <p:grpSpPr bwMode="auto">
          <a:xfrm>
            <a:off x="8958263" y="2128864"/>
            <a:ext cx="1903412" cy="1951037"/>
            <a:chOff x="0" y="0"/>
            <a:chExt cx="1902604" cy="1951687"/>
          </a:xfrm>
        </p:grpSpPr>
        <p:pic>
          <p:nvPicPr>
            <p:cNvPr id="39956" name="图片 20"/>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0" y="0"/>
              <a:ext cx="1902604" cy="195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7" name="文本框 21"/>
            <p:cNvSpPr txBox="1">
              <a:spLocks noChangeArrowheads="1"/>
            </p:cNvSpPr>
            <p:nvPr/>
          </p:nvSpPr>
          <p:spPr bwMode="auto">
            <a:xfrm>
              <a:off x="311696" y="803084"/>
              <a:ext cx="1368152" cy="52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微软雅黑" pitchFamily="34" charset="-122"/>
                  <a:ea typeface="微软雅黑" pitchFamily="34" charset="-122"/>
                </a:rPr>
                <a:t>关键词</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wipe(left)">
                                      <p:cBhvr>
                                        <p:cTn id="7" dur="500"/>
                                        <p:tgtEl>
                                          <p:spTgt spid="39939"/>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39949"/>
                                        </p:tgtEl>
                                        <p:attrNameLst>
                                          <p:attrName>style.visibility</p:attrName>
                                        </p:attrNameLst>
                                      </p:cBhvr>
                                      <p:to>
                                        <p:strVal val="visible"/>
                                      </p:to>
                                    </p:set>
                                    <p:animEffect transition="in" filter="fade">
                                      <p:cBhvr>
                                        <p:cTn id="11" dur="500"/>
                                        <p:tgtEl>
                                          <p:spTgt spid="39949"/>
                                        </p:tgtEl>
                                      </p:cBhvr>
                                    </p:animEffect>
                                    <p:anim calcmode="lin" valueType="num">
                                      <p:cBhvr>
                                        <p:cTn id="12" dur="500" fill="hold"/>
                                        <p:tgtEl>
                                          <p:spTgt spid="39949"/>
                                        </p:tgtEl>
                                        <p:attrNameLst>
                                          <p:attrName>ppt_x</p:attrName>
                                        </p:attrNameLst>
                                      </p:cBhvr>
                                      <p:tavLst>
                                        <p:tav tm="0">
                                          <p:val>
                                            <p:strVal val="#ppt_x"/>
                                          </p:val>
                                        </p:tav>
                                        <p:tav tm="100000">
                                          <p:val>
                                            <p:strVal val="#ppt_x"/>
                                          </p:val>
                                        </p:tav>
                                      </p:tavLst>
                                    </p:anim>
                                    <p:anim calcmode="lin" valueType="num">
                                      <p:cBhvr>
                                        <p:cTn id="13" dur="500" fill="hold"/>
                                        <p:tgtEl>
                                          <p:spTgt spid="3994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39944"/>
                                        </p:tgtEl>
                                        <p:attrNameLst>
                                          <p:attrName>style.visibility</p:attrName>
                                        </p:attrNameLst>
                                      </p:cBhvr>
                                      <p:to>
                                        <p:strVal val="visible"/>
                                      </p:to>
                                    </p:set>
                                    <p:animEffect transition="in" filter="wipe(left)">
                                      <p:cBhvr>
                                        <p:cTn id="17" dur="300"/>
                                        <p:tgtEl>
                                          <p:spTgt spid="39944"/>
                                        </p:tgtEl>
                                      </p:cBhvr>
                                    </p:animEffect>
                                  </p:childTnLst>
                                </p:cTn>
                              </p:par>
                            </p:childTnLst>
                          </p:cTn>
                        </p:par>
                        <p:par>
                          <p:cTn id="18" fill="hold" nodeType="afterGroup">
                            <p:stCondLst>
                              <p:cond delay="1300"/>
                            </p:stCondLst>
                            <p:childTnLst>
                              <p:par>
                                <p:cTn id="19" presetID="42" presetClass="entr" presetSubtype="0" fill="hold" nodeType="afterEffect">
                                  <p:stCondLst>
                                    <p:cond delay="0"/>
                                  </p:stCondLst>
                                  <p:childTnLst>
                                    <p:set>
                                      <p:cBhvr>
                                        <p:cTn id="20" dur="1" fill="hold">
                                          <p:stCondLst>
                                            <p:cond delay="0"/>
                                          </p:stCondLst>
                                        </p:cTn>
                                        <p:tgtEl>
                                          <p:spTgt spid="39952"/>
                                        </p:tgtEl>
                                        <p:attrNameLst>
                                          <p:attrName>style.visibility</p:attrName>
                                        </p:attrNameLst>
                                      </p:cBhvr>
                                      <p:to>
                                        <p:strVal val="visible"/>
                                      </p:to>
                                    </p:set>
                                    <p:animEffect transition="in" filter="fade">
                                      <p:cBhvr>
                                        <p:cTn id="21" dur="500"/>
                                        <p:tgtEl>
                                          <p:spTgt spid="39952"/>
                                        </p:tgtEl>
                                      </p:cBhvr>
                                    </p:animEffect>
                                    <p:anim calcmode="lin" valueType="num">
                                      <p:cBhvr>
                                        <p:cTn id="22" dur="500" fill="hold"/>
                                        <p:tgtEl>
                                          <p:spTgt spid="39952"/>
                                        </p:tgtEl>
                                        <p:attrNameLst>
                                          <p:attrName>ppt_x</p:attrName>
                                        </p:attrNameLst>
                                      </p:cBhvr>
                                      <p:tavLst>
                                        <p:tav tm="0">
                                          <p:val>
                                            <p:strVal val="#ppt_x"/>
                                          </p:val>
                                        </p:tav>
                                        <p:tav tm="100000">
                                          <p:val>
                                            <p:strVal val="#ppt_x"/>
                                          </p:val>
                                        </p:tav>
                                      </p:tavLst>
                                    </p:anim>
                                    <p:anim calcmode="lin" valueType="num">
                                      <p:cBhvr>
                                        <p:cTn id="23" dur="500" fill="hold"/>
                                        <p:tgtEl>
                                          <p:spTgt spid="39952"/>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800"/>
                            </p:stCondLst>
                            <p:childTnLst>
                              <p:par>
                                <p:cTn id="25" presetID="22" presetClass="entr" presetSubtype="8" fill="hold" nodeType="afterEffect">
                                  <p:stCondLst>
                                    <p:cond delay="0"/>
                                  </p:stCondLst>
                                  <p:childTnLst>
                                    <p:set>
                                      <p:cBhvr>
                                        <p:cTn id="26" dur="1" fill="hold">
                                          <p:stCondLst>
                                            <p:cond delay="0"/>
                                          </p:stCondLst>
                                        </p:cTn>
                                        <p:tgtEl>
                                          <p:spTgt spid="39945"/>
                                        </p:tgtEl>
                                        <p:attrNameLst>
                                          <p:attrName>style.visibility</p:attrName>
                                        </p:attrNameLst>
                                      </p:cBhvr>
                                      <p:to>
                                        <p:strVal val="visible"/>
                                      </p:to>
                                    </p:set>
                                    <p:animEffect transition="in" filter="wipe(left)">
                                      <p:cBhvr>
                                        <p:cTn id="27" dur="300"/>
                                        <p:tgtEl>
                                          <p:spTgt spid="39945"/>
                                        </p:tgtEl>
                                      </p:cBhvr>
                                    </p:animEffect>
                                  </p:childTnLst>
                                </p:cTn>
                              </p:par>
                            </p:childTnLst>
                          </p:cTn>
                        </p:par>
                        <p:par>
                          <p:cTn id="28" fill="hold" nodeType="afterGroup">
                            <p:stCondLst>
                              <p:cond delay="2100"/>
                            </p:stCondLst>
                            <p:childTnLst>
                              <p:par>
                                <p:cTn id="29" presetID="42" presetClass="entr" presetSubtype="0" fill="hold" nodeType="afterEffect">
                                  <p:stCondLst>
                                    <p:cond delay="0"/>
                                  </p:stCondLst>
                                  <p:childTnLst>
                                    <p:set>
                                      <p:cBhvr>
                                        <p:cTn id="30" dur="1" fill="hold">
                                          <p:stCondLst>
                                            <p:cond delay="0"/>
                                          </p:stCondLst>
                                        </p:cTn>
                                        <p:tgtEl>
                                          <p:spTgt spid="39955"/>
                                        </p:tgtEl>
                                        <p:attrNameLst>
                                          <p:attrName>style.visibility</p:attrName>
                                        </p:attrNameLst>
                                      </p:cBhvr>
                                      <p:to>
                                        <p:strVal val="visible"/>
                                      </p:to>
                                    </p:set>
                                    <p:animEffect transition="in" filter="fade">
                                      <p:cBhvr>
                                        <p:cTn id="31" dur="500"/>
                                        <p:tgtEl>
                                          <p:spTgt spid="39955"/>
                                        </p:tgtEl>
                                      </p:cBhvr>
                                    </p:animEffect>
                                    <p:anim calcmode="lin" valueType="num">
                                      <p:cBhvr>
                                        <p:cTn id="32" dur="500" fill="hold"/>
                                        <p:tgtEl>
                                          <p:spTgt spid="39955"/>
                                        </p:tgtEl>
                                        <p:attrNameLst>
                                          <p:attrName>ppt_x</p:attrName>
                                        </p:attrNameLst>
                                      </p:cBhvr>
                                      <p:tavLst>
                                        <p:tav tm="0">
                                          <p:val>
                                            <p:strVal val="#ppt_x"/>
                                          </p:val>
                                        </p:tav>
                                        <p:tav tm="100000">
                                          <p:val>
                                            <p:strVal val="#ppt_x"/>
                                          </p:val>
                                        </p:tav>
                                      </p:tavLst>
                                    </p:anim>
                                    <p:anim calcmode="lin" valueType="num">
                                      <p:cBhvr>
                                        <p:cTn id="33" dur="500" fill="hold"/>
                                        <p:tgtEl>
                                          <p:spTgt spid="3995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2600"/>
                            </p:stCondLst>
                            <p:childTnLst>
                              <p:par>
                                <p:cTn id="35" presetID="42" presetClass="entr" presetSubtype="0" fill="hold" grpId="0" nodeType="afterEffect">
                                  <p:stCondLst>
                                    <p:cond delay="0"/>
                                  </p:stCondLst>
                                  <p:childTnLst>
                                    <p:set>
                                      <p:cBhvr>
                                        <p:cTn id="36" dur="1" fill="hold">
                                          <p:stCondLst>
                                            <p:cond delay="0"/>
                                          </p:stCondLst>
                                        </p:cTn>
                                        <p:tgtEl>
                                          <p:spTgt spid="39946"/>
                                        </p:tgtEl>
                                        <p:attrNameLst>
                                          <p:attrName>style.visibility</p:attrName>
                                        </p:attrNameLst>
                                      </p:cBhvr>
                                      <p:to>
                                        <p:strVal val="visible"/>
                                      </p:to>
                                    </p:set>
                                    <p:animEffect transition="in" filter="fade">
                                      <p:cBhvr>
                                        <p:cTn id="37" dur="500"/>
                                        <p:tgtEl>
                                          <p:spTgt spid="39946"/>
                                        </p:tgtEl>
                                      </p:cBhvr>
                                    </p:animEffect>
                                    <p:anim calcmode="lin" valueType="num">
                                      <p:cBhvr>
                                        <p:cTn id="38" dur="500" fill="hold"/>
                                        <p:tgtEl>
                                          <p:spTgt spid="39946"/>
                                        </p:tgtEl>
                                        <p:attrNameLst>
                                          <p:attrName>ppt_x</p:attrName>
                                        </p:attrNameLst>
                                      </p:cBhvr>
                                      <p:tavLst>
                                        <p:tav tm="0">
                                          <p:val>
                                            <p:strVal val="#ppt_x"/>
                                          </p:val>
                                        </p:tav>
                                        <p:tav tm="100000">
                                          <p:val>
                                            <p:strVal val="#ppt_x"/>
                                          </p:val>
                                        </p:tav>
                                      </p:tavLst>
                                    </p:anim>
                                    <p:anim calcmode="lin" valueType="num">
                                      <p:cBhvr>
                                        <p:cTn id="39" dur="500" fill="hold"/>
                                        <p:tgtEl>
                                          <p:spTgt spid="39946"/>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100"/>
                            </p:stCondLst>
                            <p:childTnLst>
                              <p:par>
                                <p:cTn id="41" presetID="42" presetClass="entr" presetSubtype="0" fill="hold" grpId="0" nodeType="afterEffect">
                                  <p:stCondLst>
                                    <p:cond delay="0"/>
                                  </p:stCondLst>
                                  <p:childTnLst>
                                    <p:set>
                                      <p:cBhvr>
                                        <p:cTn id="42" dur="1" fill="hold">
                                          <p:stCondLst>
                                            <p:cond delay="0"/>
                                          </p:stCondLst>
                                        </p:cTn>
                                        <p:tgtEl>
                                          <p:spTgt spid="39947"/>
                                        </p:tgtEl>
                                        <p:attrNameLst>
                                          <p:attrName>style.visibility</p:attrName>
                                        </p:attrNameLst>
                                      </p:cBhvr>
                                      <p:to>
                                        <p:strVal val="visible"/>
                                      </p:to>
                                    </p:set>
                                    <p:animEffect transition="in" filter="fade">
                                      <p:cBhvr>
                                        <p:cTn id="43" dur="500"/>
                                        <p:tgtEl>
                                          <p:spTgt spid="39947"/>
                                        </p:tgtEl>
                                      </p:cBhvr>
                                    </p:animEffect>
                                    <p:anim calcmode="lin" valueType="num">
                                      <p:cBhvr>
                                        <p:cTn id="44" dur="500" fill="hold"/>
                                        <p:tgtEl>
                                          <p:spTgt spid="39947"/>
                                        </p:tgtEl>
                                        <p:attrNameLst>
                                          <p:attrName>ppt_x</p:attrName>
                                        </p:attrNameLst>
                                      </p:cBhvr>
                                      <p:tavLst>
                                        <p:tav tm="0">
                                          <p:val>
                                            <p:strVal val="#ppt_x"/>
                                          </p:val>
                                        </p:tav>
                                        <p:tav tm="100000">
                                          <p:val>
                                            <p:strVal val="#ppt_x"/>
                                          </p:val>
                                        </p:tav>
                                      </p:tavLst>
                                    </p:anim>
                                    <p:anim calcmode="lin" valueType="num">
                                      <p:cBhvr>
                                        <p:cTn id="45" dur="500" fill="hold"/>
                                        <p:tgtEl>
                                          <p:spTgt spid="39947"/>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600"/>
                            </p:stCondLst>
                            <p:childTnLst>
                              <p:par>
                                <p:cTn id="47" presetID="42" presetClass="entr" presetSubtype="0" fill="hold" grpId="0" nodeType="afterEffect">
                                  <p:stCondLst>
                                    <p:cond delay="0"/>
                                  </p:stCondLst>
                                  <p:childTnLst>
                                    <p:set>
                                      <p:cBhvr>
                                        <p:cTn id="48" dur="1" fill="hold">
                                          <p:stCondLst>
                                            <p:cond delay="0"/>
                                          </p:stCondLst>
                                        </p:cTn>
                                        <p:tgtEl>
                                          <p:spTgt spid="39948"/>
                                        </p:tgtEl>
                                        <p:attrNameLst>
                                          <p:attrName>style.visibility</p:attrName>
                                        </p:attrNameLst>
                                      </p:cBhvr>
                                      <p:to>
                                        <p:strVal val="visible"/>
                                      </p:to>
                                    </p:set>
                                    <p:animEffect transition="in" filter="fade">
                                      <p:cBhvr>
                                        <p:cTn id="49" dur="500"/>
                                        <p:tgtEl>
                                          <p:spTgt spid="39948"/>
                                        </p:tgtEl>
                                      </p:cBhvr>
                                    </p:animEffect>
                                    <p:anim calcmode="lin" valueType="num">
                                      <p:cBhvr>
                                        <p:cTn id="50" dur="500" fill="hold"/>
                                        <p:tgtEl>
                                          <p:spTgt spid="39948"/>
                                        </p:tgtEl>
                                        <p:attrNameLst>
                                          <p:attrName>ppt_x</p:attrName>
                                        </p:attrNameLst>
                                      </p:cBhvr>
                                      <p:tavLst>
                                        <p:tav tm="0">
                                          <p:val>
                                            <p:strVal val="#ppt_x"/>
                                          </p:val>
                                        </p:tav>
                                        <p:tav tm="100000">
                                          <p:val>
                                            <p:strVal val="#ppt_x"/>
                                          </p:val>
                                        </p:tav>
                                      </p:tavLst>
                                    </p:anim>
                                    <p:anim calcmode="lin" valueType="num">
                                      <p:cBhvr>
                                        <p:cTn id="51" dur="500" fill="hold"/>
                                        <p:tgtEl>
                                          <p:spTgt spid="399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6" grpId="0" autoUpdateAnimBg="0"/>
      <p:bldP spid="39947" grpId="0" autoUpdateAnimBg="0"/>
      <p:bldP spid="3994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0962"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4" name="组合 40"/>
          <p:cNvGrpSpPr>
            <a:grpSpLocks/>
          </p:cNvGrpSpPr>
          <p:nvPr/>
        </p:nvGrpSpPr>
        <p:grpSpPr bwMode="auto">
          <a:xfrm>
            <a:off x="357205" y="776288"/>
            <a:ext cx="4298951" cy="711200"/>
            <a:chOff x="0" y="0"/>
            <a:chExt cx="4299626" cy="710880"/>
          </a:xfrm>
        </p:grpSpPr>
        <p:pic>
          <p:nvPicPr>
            <p:cNvPr id="40965"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6"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40967"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8" name="组合 8"/>
          <p:cNvGrpSpPr>
            <a:grpSpLocks/>
          </p:cNvGrpSpPr>
          <p:nvPr/>
        </p:nvGrpSpPr>
        <p:grpSpPr bwMode="auto">
          <a:xfrm>
            <a:off x="9115425" y="1922489"/>
            <a:ext cx="2087563" cy="1622425"/>
            <a:chOff x="0" y="0"/>
            <a:chExt cx="2088232" cy="1621963"/>
          </a:xfrm>
        </p:grpSpPr>
        <p:sp>
          <p:nvSpPr>
            <p:cNvPr id="40969" name="矩形 9"/>
            <p:cNvSpPr>
              <a:spLocks noChangeArrowheads="1"/>
            </p:cNvSpPr>
            <p:nvPr/>
          </p:nvSpPr>
          <p:spPr bwMode="auto">
            <a:xfrm>
              <a:off x="0" y="0"/>
              <a:ext cx="2088232" cy="1621963"/>
            </a:xfrm>
            <a:prstGeom prst="rect">
              <a:avLst/>
            </a:prstGeom>
            <a:solidFill>
              <a:srgbClr val="7E7E7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0970" name="图片 1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4503" y="79370"/>
              <a:ext cx="1944216" cy="146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971" name="组合 11"/>
          <p:cNvGrpSpPr>
            <a:grpSpLocks/>
          </p:cNvGrpSpPr>
          <p:nvPr/>
        </p:nvGrpSpPr>
        <p:grpSpPr bwMode="auto">
          <a:xfrm>
            <a:off x="9115425" y="3725864"/>
            <a:ext cx="2087563" cy="503237"/>
            <a:chOff x="0" y="0"/>
            <a:chExt cx="2088232" cy="504056"/>
          </a:xfrm>
        </p:grpSpPr>
        <p:sp>
          <p:nvSpPr>
            <p:cNvPr id="40972" name="矩形 12"/>
            <p:cNvSpPr>
              <a:spLocks noChangeArrowheads="1"/>
            </p:cNvSpPr>
            <p:nvPr/>
          </p:nvSpPr>
          <p:spPr bwMode="auto">
            <a:xfrm>
              <a:off x="0" y="0"/>
              <a:ext cx="2088232" cy="504056"/>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0973" name="文本框 13"/>
            <p:cNvSpPr txBox="1">
              <a:spLocks noChangeArrowheads="1"/>
            </p:cNvSpPr>
            <p:nvPr/>
          </p:nvSpPr>
          <p:spPr bwMode="auto">
            <a:xfrm>
              <a:off x="408546" y="51973"/>
              <a:ext cx="1472745" cy="40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solidFill>
                    <a:srgbClr val="FFFFFF"/>
                  </a:solidFill>
                  <a:latin typeface="微软雅黑" pitchFamily="34" charset="-122"/>
                  <a:ea typeface="微软雅黑" pitchFamily="34" charset="-122"/>
                </a:rPr>
                <a:t>单击标题</a:t>
              </a:r>
            </a:p>
          </p:txBody>
        </p:sp>
      </p:grpSp>
      <p:sp>
        <p:nvSpPr>
          <p:cNvPr id="40974" name="矩形 14"/>
          <p:cNvSpPr>
            <a:spLocks noChangeArrowheads="1"/>
          </p:cNvSpPr>
          <p:nvPr/>
        </p:nvSpPr>
        <p:spPr bwMode="auto">
          <a:xfrm>
            <a:off x="9007493" y="4430725"/>
            <a:ext cx="23034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000000"/>
                </a:solidFill>
                <a:latin typeface="微软雅黑" pitchFamily="34" charset="-122"/>
                <a:ea typeface="微软雅黑" pitchFamily="34" charset="-122"/>
              </a:rPr>
              <a:t>我们工作室致力于专业</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a:t>
            </a:r>
            <a:endParaRPr lang="en-US" sz="1200">
              <a:solidFill>
                <a:srgbClr val="000000"/>
              </a:solidFill>
              <a:latin typeface="微软雅黑" pitchFamily="34" charset="-122"/>
              <a:ea typeface="微软雅黑" pitchFamily="34" charset="-122"/>
            </a:endParaRPr>
          </a:p>
        </p:txBody>
      </p:sp>
      <p:grpSp>
        <p:nvGrpSpPr>
          <p:cNvPr id="40975" name="组合 15"/>
          <p:cNvGrpSpPr>
            <a:grpSpLocks/>
          </p:cNvGrpSpPr>
          <p:nvPr/>
        </p:nvGrpSpPr>
        <p:grpSpPr bwMode="auto">
          <a:xfrm>
            <a:off x="3708401" y="1941539"/>
            <a:ext cx="2087563" cy="1622425"/>
            <a:chOff x="0" y="0"/>
            <a:chExt cx="2088232" cy="1621963"/>
          </a:xfrm>
        </p:grpSpPr>
        <p:sp>
          <p:nvSpPr>
            <p:cNvPr id="40976" name="矩形 16"/>
            <p:cNvSpPr>
              <a:spLocks noChangeArrowheads="1"/>
            </p:cNvSpPr>
            <p:nvPr/>
          </p:nvSpPr>
          <p:spPr bwMode="auto">
            <a:xfrm>
              <a:off x="0" y="0"/>
              <a:ext cx="2088232" cy="1621963"/>
            </a:xfrm>
            <a:prstGeom prst="rect">
              <a:avLst/>
            </a:prstGeom>
            <a:solidFill>
              <a:srgbClr val="7E7E7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0977" name="图片 17"/>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9464" y="80992"/>
              <a:ext cx="1944216" cy="146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978" name="组合 18"/>
          <p:cNvGrpSpPr>
            <a:grpSpLocks/>
          </p:cNvGrpSpPr>
          <p:nvPr/>
        </p:nvGrpSpPr>
        <p:grpSpPr bwMode="auto">
          <a:xfrm>
            <a:off x="3686175" y="3730625"/>
            <a:ext cx="2109788" cy="503238"/>
            <a:chOff x="0" y="0"/>
            <a:chExt cx="2110147" cy="504056"/>
          </a:xfrm>
        </p:grpSpPr>
        <p:sp>
          <p:nvSpPr>
            <p:cNvPr id="40979" name="矩形 19"/>
            <p:cNvSpPr>
              <a:spLocks noChangeArrowheads="1"/>
            </p:cNvSpPr>
            <p:nvPr/>
          </p:nvSpPr>
          <p:spPr bwMode="auto">
            <a:xfrm>
              <a:off x="0" y="0"/>
              <a:ext cx="2110147" cy="504056"/>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0980" name="文本框 20"/>
            <p:cNvSpPr txBox="1">
              <a:spLocks noChangeArrowheads="1"/>
            </p:cNvSpPr>
            <p:nvPr/>
          </p:nvSpPr>
          <p:spPr bwMode="auto">
            <a:xfrm>
              <a:off x="418164" y="53146"/>
              <a:ext cx="1472747"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solidFill>
                    <a:srgbClr val="FFFFFF"/>
                  </a:solidFill>
                  <a:latin typeface="微软雅黑" pitchFamily="34" charset="-122"/>
                  <a:ea typeface="微软雅黑" pitchFamily="34" charset="-122"/>
                </a:rPr>
                <a:t>单击标题</a:t>
              </a:r>
            </a:p>
          </p:txBody>
        </p:sp>
      </p:grpSp>
      <p:sp>
        <p:nvSpPr>
          <p:cNvPr id="40981" name="矩形 21"/>
          <p:cNvSpPr>
            <a:spLocks noChangeArrowheads="1"/>
          </p:cNvSpPr>
          <p:nvPr/>
        </p:nvSpPr>
        <p:spPr bwMode="auto">
          <a:xfrm>
            <a:off x="3600467" y="4430725"/>
            <a:ext cx="23034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000000"/>
                </a:solidFill>
                <a:latin typeface="微软雅黑" pitchFamily="34" charset="-122"/>
                <a:ea typeface="微软雅黑" pitchFamily="34" charset="-122"/>
              </a:rPr>
              <a:t>我们工作室致力于专业</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a:t>
            </a:r>
            <a:endParaRPr lang="en-US" sz="1200">
              <a:solidFill>
                <a:srgbClr val="000000"/>
              </a:solidFill>
              <a:latin typeface="微软雅黑" pitchFamily="34" charset="-122"/>
              <a:ea typeface="微软雅黑" pitchFamily="34" charset="-122"/>
            </a:endParaRPr>
          </a:p>
        </p:txBody>
      </p:sp>
      <p:grpSp>
        <p:nvGrpSpPr>
          <p:cNvPr id="40982" name="组合 22"/>
          <p:cNvGrpSpPr>
            <a:grpSpLocks/>
          </p:cNvGrpSpPr>
          <p:nvPr/>
        </p:nvGrpSpPr>
        <p:grpSpPr bwMode="auto">
          <a:xfrm>
            <a:off x="6411913" y="1930426"/>
            <a:ext cx="2087563" cy="1622425"/>
            <a:chOff x="0" y="0"/>
            <a:chExt cx="2088232" cy="1621963"/>
          </a:xfrm>
        </p:grpSpPr>
        <p:sp>
          <p:nvSpPr>
            <p:cNvPr id="40983" name="矩形 23"/>
            <p:cNvSpPr>
              <a:spLocks noChangeArrowheads="1"/>
            </p:cNvSpPr>
            <p:nvPr/>
          </p:nvSpPr>
          <p:spPr bwMode="auto">
            <a:xfrm>
              <a:off x="0" y="0"/>
              <a:ext cx="2088232" cy="1621963"/>
            </a:xfrm>
            <a:prstGeom prst="rect">
              <a:avLst/>
            </a:prstGeom>
            <a:solidFill>
              <a:srgbClr val="7E7E7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0984" name="图片 24"/>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2008" y="71661"/>
              <a:ext cx="1944216" cy="146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985" name="组合 25"/>
          <p:cNvGrpSpPr>
            <a:grpSpLocks/>
          </p:cNvGrpSpPr>
          <p:nvPr/>
        </p:nvGrpSpPr>
        <p:grpSpPr bwMode="auto">
          <a:xfrm>
            <a:off x="6411913" y="3730631"/>
            <a:ext cx="2087563" cy="503238"/>
            <a:chOff x="0" y="0"/>
            <a:chExt cx="2088232" cy="504056"/>
          </a:xfrm>
        </p:grpSpPr>
        <p:sp>
          <p:nvSpPr>
            <p:cNvPr id="40986" name="矩形 26"/>
            <p:cNvSpPr>
              <a:spLocks noChangeArrowheads="1"/>
            </p:cNvSpPr>
            <p:nvPr/>
          </p:nvSpPr>
          <p:spPr bwMode="auto">
            <a:xfrm>
              <a:off x="0" y="0"/>
              <a:ext cx="2088232" cy="50405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0987" name="文本框 27"/>
            <p:cNvSpPr txBox="1">
              <a:spLocks noChangeArrowheads="1"/>
            </p:cNvSpPr>
            <p:nvPr/>
          </p:nvSpPr>
          <p:spPr bwMode="auto">
            <a:xfrm>
              <a:off x="450347" y="47464"/>
              <a:ext cx="1472745" cy="40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solidFill>
                    <a:srgbClr val="FFFFFF"/>
                  </a:solidFill>
                  <a:latin typeface="微软雅黑" pitchFamily="34" charset="-122"/>
                  <a:ea typeface="微软雅黑" pitchFamily="34" charset="-122"/>
                </a:rPr>
                <a:t>单击标题</a:t>
              </a:r>
            </a:p>
          </p:txBody>
        </p:sp>
      </p:grpSp>
      <p:sp>
        <p:nvSpPr>
          <p:cNvPr id="40988" name="矩形 28"/>
          <p:cNvSpPr>
            <a:spLocks noChangeArrowheads="1"/>
          </p:cNvSpPr>
          <p:nvPr/>
        </p:nvSpPr>
        <p:spPr bwMode="auto">
          <a:xfrm>
            <a:off x="6303979" y="4411676"/>
            <a:ext cx="23034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000000"/>
                </a:solidFill>
                <a:latin typeface="微软雅黑" pitchFamily="34" charset="-122"/>
                <a:ea typeface="微软雅黑" pitchFamily="34" charset="-122"/>
              </a:rPr>
              <a:t>我们工作室致力于专业</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a:t>
            </a:r>
            <a:endParaRPr lang="en-US" sz="1200">
              <a:solidFill>
                <a:srgbClr val="000000"/>
              </a:solidFill>
              <a:latin typeface="微软雅黑" pitchFamily="34" charset="-122"/>
              <a:ea typeface="微软雅黑" pitchFamily="34" charset="-122"/>
            </a:endParaRPr>
          </a:p>
        </p:txBody>
      </p:sp>
      <p:grpSp>
        <p:nvGrpSpPr>
          <p:cNvPr id="40989" name="组合 29"/>
          <p:cNvGrpSpPr>
            <a:grpSpLocks/>
          </p:cNvGrpSpPr>
          <p:nvPr/>
        </p:nvGrpSpPr>
        <p:grpSpPr bwMode="auto">
          <a:xfrm>
            <a:off x="1004889" y="1930426"/>
            <a:ext cx="2087563" cy="1622425"/>
            <a:chOff x="0" y="0"/>
            <a:chExt cx="2088232" cy="1621963"/>
          </a:xfrm>
        </p:grpSpPr>
        <p:sp>
          <p:nvSpPr>
            <p:cNvPr id="40990" name="矩形 30"/>
            <p:cNvSpPr>
              <a:spLocks noChangeArrowheads="1"/>
            </p:cNvSpPr>
            <p:nvPr/>
          </p:nvSpPr>
          <p:spPr bwMode="auto">
            <a:xfrm>
              <a:off x="0" y="0"/>
              <a:ext cx="2088232" cy="1621963"/>
            </a:xfrm>
            <a:prstGeom prst="rect">
              <a:avLst/>
            </a:prstGeom>
            <a:solidFill>
              <a:srgbClr val="7E7E7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0991" name="图片 31"/>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2008" y="71661"/>
              <a:ext cx="1944216" cy="146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992" name="组合 32"/>
          <p:cNvGrpSpPr>
            <a:grpSpLocks/>
          </p:cNvGrpSpPr>
          <p:nvPr/>
        </p:nvGrpSpPr>
        <p:grpSpPr bwMode="auto">
          <a:xfrm>
            <a:off x="1004889" y="3730631"/>
            <a:ext cx="2087563" cy="503238"/>
            <a:chOff x="0" y="0"/>
            <a:chExt cx="2088232" cy="504056"/>
          </a:xfrm>
        </p:grpSpPr>
        <p:sp>
          <p:nvSpPr>
            <p:cNvPr id="40993" name="矩形 33"/>
            <p:cNvSpPr>
              <a:spLocks noChangeArrowheads="1"/>
            </p:cNvSpPr>
            <p:nvPr/>
          </p:nvSpPr>
          <p:spPr bwMode="auto">
            <a:xfrm>
              <a:off x="0" y="0"/>
              <a:ext cx="2088232" cy="50405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0994" name="文本框 34"/>
            <p:cNvSpPr txBox="1">
              <a:spLocks noChangeArrowheads="1"/>
            </p:cNvSpPr>
            <p:nvPr/>
          </p:nvSpPr>
          <p:spPr bwMode="auto">
            <a:xfrm>
              <a:off x="428431" y="47464"/>
              <a:ext cx="1472745" cy="40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solidFill>
                    <a:srgbClr val="FFFFFF"/>
                  </a:solidFill>
                  <a:latin typeface="微软雅黑" pitchFamily="34" charset="-122"/>
                  <a:ea typeface="微软雅黑" pitchFamily="34" charset="-122"/>
                </a:rPr>
                <a:t>单击标题</a:t>
              </a:r>
            </a:p>
          </p:txBody>
        </p:sp>
      </p:grpSp>
      <p:sp>
        <p:nvSpPr>
          <p:cNvPr id="40995" name="矩形 35"/>
          <p:cNvSpPr>
            <a:spLocks noChangeArrowheads="1"/>
          </p:cNvSpPr>
          <p:nvPr/>
        </p:nvSpPr>
        <p:spPr bwMode="auto">
          <a:xfrm>
            <a:off x="942977" y="4430725"/>
            <a:ext cx="21494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000000"/>
                </a:solidFill>
                <a:latin typeface="微软雅黑" pitchFamily="34" charset="-122"/>
                <a:ea typeface="微软雅黑" pitchFamily="34" charset="-122"/>
              </a:rPr>
              <a:t>我们工作室致力于专业</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a:t>
            </a:r>
            <a:endParaRPr lang="en-US" sz="1200">
              <a:solidFill>
                <a:srgbClr val="00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wipe(left)">
                                      <p:cBhvr>
                                        <p:cTn id="7"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9" name="组合 8"/>
          <p:cNvGrpSpPr>
            <a:grpSpLocks/>
          </p:cNvGrpSpPr>
          <p:nvPr/>
        </p:nvGrpSpPr>
        <p:grpSpPr bwMode="auto">
          <a:xfrm>
            <a:off x="5789630" y="1031875"/>
            <a:ext cx="4956175" cy="1504950"/>
            <a:chOff x="0" y="0"/>
            <a:chExt cx="4415055" cy="1505822"/>
          </a:xfrm>
        </p:grpSpPr>
        <p:pic>
          <p:nvPicPr>
            <p:cNvPr id="30" name="图片 9"/>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51493">
              <a:off x="0" y="0"/>
              <a:ext cx="4415055" cy="1505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文本框 10"/>
            <p:cNvSpPr txBox="1">
              <a:spLocks noChangeArrowheads="1"/>
            </p:cNvSpPr>
            <p:nvPr/>
          </p:nvSpPr>
          <p:spPr bwMode="auto">
            <a:xfrm>
              <a:off x="410822" y="513873"/>
              <a:ext cx="18722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FFFFFF"/>
                  </a:solidFill>
                  <a:latin typeface="微软雅黑" pitchFamily="34" charset="-122"/>
                  <a:ea typeface="微软雅黑" pitchFamily="34" charset="-122"/>
                </a:rPr>
                <a:t>壹、添加标题</a:t>
              </a:r>
            </a:p>
          </p:txBody>
        </p:sp>
      </p:grpSp>
      <p:grpSp>
        <p:nvGrpSpPr>
          <p:cNvPr id="32" name="组合 11"/>
          <p:cNvGrpSpPr>
            <a:grpSpLocks/>
          </p:cNvGrpSpPr>
          <p:nvPr/>
        </p:nvGrpSpPr>
        <p:grpSpPr bwMode="auto">
          <a:xfrm>
            <a:off x="5740418" y="2228850"/>
            <a:ext cx="4956175" cy="1504950"/>
            <a:chOff x="0" y="0"/>
            <a:chExt cx="4415055" cy="1505822"/>
          </a:xfrm>
        </p:grpSpPr>
        <p:pic>
          <p:nvPicPr>
            <p:cNvPr id="33" name="图片 1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51493">
              <a:off x="0" y="0"/>
              <a:ext cx="4415055" cy="1505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文本框 13"/>
            <p:cNvSpPr txBox="1">
              <a:spLocks noChangeArrowheads="1"/>
            </p:cNvSpPr>
            <p:nvPr/>
          </p:nvSpPr>
          <p:spPr bwMode="auto">
            <a:xfrm>
              <a:off x="410822" y="513873"/>
              <a:ext cx="18722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FFFFFF"/>
                  </a:solidFill>
                  <a:latin typeface="微软雅黑" pitchFamily="34" charset="-122"/>
                  <a:ea typeface="微软雅黑" pitchFamily="34" charset="-122"/>
                </a:rPr>
                <a:t>贰、添加标题</a:t>
              </a:r>
            </a:p>
          </p:txBody>
        </p:sp>
      </p:grpSp>
      <p:grpSp>
        <p:nvGrpSpPr>
          <p:cNvPr id="35" name="组合 14"/>
          <p:cNvGrpSpPr>
            <a:grpSpLocks/>
          </p:cNvGrpSpPr>
          <p:nvPr/>
        </p:nvGrpSpPr>
        <p:grpSpPr bwMode="auto">
          <a:xfrm>
            <a:off x="5740418" y="3370263"/>
            <a:ext cx="4956175" cy="1504950"/>
            <a:chOff x="0" y="0"/>
            <a:chExt cx="4415055" cy="1505822"/>
          </a:xfrm>
        </p:grpSpPr>
        <p:pic>
          <p:nvPicPr>
            <p:cNvPr id="36" name="图片 1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51493">
              <a:off x="0" y="0"/>
              <a:ext cx="4415055" cy="1505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文本框 16"/>
            <p:cNvSpPr txBox="1">
              <a:spLocks noChangeArrowheads="1"/>
            </p:cNvSpPr>
            <p:nvPr/>
          </p:nvSpPr>
          <p:spPr bwMode="auto">
            <a:xfrm>
              <a:off x="410822" y="513873"/>
              <a:ext cx="18722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微软雅黑" pitchFamily="34" charset="-122"/>
                  <a:ea typeface="微软雅黑" pitchFamily="34" charset="-122"/>
                </a:rPr>
                <a:t>叁、添加标题</a:t>
              </a:r>
            </a:p>
          </p:txBody>
        </p:sp>
      </p:grpSp>
      <p:grpSp>
        <p:nvGrpSpPr>
          <p:cNvPr id="38" name="组合 17"/>
          <p:cNvGrpSpPr>
            <a:grpSpLocks/>
          </p:cNvGrpSpPr>
          <p:nvPr/>
        </p:nvGrpSpPr>
        <p:grpSpPr bwMode="auto">
          <a:xfrm>
            <a:off x="5740418" y="4475163"/>
            <a:ext cx="4956175" cy="1504950"/>
            <a:chOff x="0" y="0"/>
            <a:chExt cx="4415055" cy="1505822"/>
          </a:xfrm>
        </p:grpSpPr>
        <p:pic>
          <p:nvPicPr>
            <p:cNvPr id="39"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51493">
              <a:off x="0" y="0"/>
              <a:ext cx="4415055" cy="1505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文本框 19"/>
            <p:cNvSpPr txBox="1">
              <a:spLocks noChangeArrowheads="1"/>
            </p:cNvSpPr>
            <p:nvPr/>
          </p:nvSpPr>
          <p:spPr bwMode="auto">
            <a:xfrm>
              <a:off x="410822" y="513873"/>
              <a:ext cx="18722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FFFFFF"/>
                  </a:solidFill>
                  <a:latin typeface="微软雅黑" pitchFamily="34" charset="-122"/>
                  <a:ea typeface="微软雅黑" pitchFamily="34" charset="-122"/>
                </a:rPr>
                <a:t>肆、添加标题</a:t>
              </a:r>
            </a:p>
          </p:txBody>
        </p:sp>
      </p:grpSp>
      <p:grpSp>
        <p:nvGrpSpPr>
          <p:cNvPr id="41" name="组合 20"/>
          <p:cNvGrpSpPr>
            <a:grpSpLocks noChangeAspect="1"/>
          </p:cNvGrpSpPr>
          <p:nvPr/>
        </p:nvGrpSpPr>
        <p:grpSpPr bwMode="auto">
          <a:xfrm>
            <a:off x="2828928" y="3606826"/>
            <a:ext cx="1065213" cy="2143125"/>
            <a:chOff x="0" y="0"/>
            <a:chExt cx="1291187" cy="2597470"/>
          </a:xfrm>
        </p:grpSpPr>
        <p:pic>
          <p:nvPicPr>
            <p:cNvPr id="42" name="图片 2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55432" y="7300"/>
              <a:ext cx="535755" cy="53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6200000">
              <a:off x="3647" y="0"/>
              <a:ext cx="535755" cy="53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a:off x="755430" y="2061714"/>
              <a:ext cx="535755" cy="53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2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0800000">
              <a:off x="0" y="2046746"/>
              <a:ext cx="535755" cy="53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25"/>
            <p:cNvPicPr>
              <a:picLocks noChangeAspect="1" noChangeArrowheads="1"/>
            </p:cNvPicPr>
            <p:nvPr/>
          </p:nvPicPr>
          <p:blipFill>
            <a:blip r:embed="rId5" cstate="screen">
              <a:extLst>
                <a:ext uri="{28A0092B-C50C-407E-A947-70E740481C1C}">
                  <a14:useLocalDpi xmlns:a14="http://schemas.microsoft.com/office/drawing/2010/main"/>
                </a:ext>
              </a:extLst>
            </a:blip>
            <a:srcRect l="25363" t="16441" r="28317" b="15642"/>
            <a:stretch>
              <a:fillRect/>
            </a:stretch>
          </p:blipFill>
          <p:spPr bwMode="auto">
            <a:xfrm>
              <a:off x="283076" y="535583"/>
              <a:ext cx="697669" cy="1604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7" name="图片 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86337" y="4906963"/>
            <a:ext cx="639763"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图片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956177" y="3802070"/>
            <a:ext cx="642939"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图片 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972049" y="2640039"/>
            <a:ext cx="668339"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图片 31"/>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949825" y="1435100"/>
            <a:ext cx="70008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25914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1986"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88" name="组合 40"/>
          <p:cNvGrpSpPr>
            <a:grpSpLocks/>
          </p:cNvGrpSpPr>
          <p:nvPr/>
        </p:nvGrpSpPr>
        <p:grpSpPr bwMode="auto">
          <a:xfrm>
            <a:off x="357205" y="776288"/>
            <a:ext cx="4298951" cy="711200"/>
            <a:chOff x="0" y="0"/>
            <a:chExt cx="4299626" cy="710880"/>
          </a:xfrm>
        </p:grpSpPr>
        <p:pic>
          <p:nvPicPr>
            <p:cNvPr id="41989"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0"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41991"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92" name="组合 8"/>
          <p:cNvGrpSpPr>
            <a:grpSpLocks noChangeAspect="1"/>
          </p:cNvGrpSpPr>
          <p:nvPr/>
        </p:nvGrpSpPr>
        <p:grpSpPr bwMode="auto">
          <a:xfrm>
            <a:off x="5559425" y="1965325"/>
            <a:ext cx="4586288" cy="3629025"/>
            <a:chOff x="0" y="0"/>
            <a:chExt cx="4586401" cy="3627772"/>
          </a:xfrm>
        </p:grpSpPr>
        <p:pic>
          <p:nvPicPr>
            <p:cNvPr id="41993" name="图片 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6550" y="1485201"/>
              <a:ext cx="4159851" cy="214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4" name="图片 10"/>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48070" y="838412"/>
              <a:ext cx="3516809" cy="1811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5" name="图片 11"/>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146630" y="400342"/>
              <a:ext cx="2548103" cy="13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6" name="图片 12"/>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724130" y="0"/>
              <a:ext cx="1503784" cy="77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7" name="图片 13"/>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rot="17738064">
              <a:off x="-966002" y="1368712"/>
              <a:ext cx="2593422" cy="661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998" name="组合 14"/>
          <p:cNvGrpSpPr>
            <a:grpSpLocks/>
          </p:cNvGrpSpPr>
          <p:nvPr/>
        </p:nvGrpSpPr>
        <p:grpSpPr bwMode="auto">
          <a:xfrm>
            <a:off x="1141430" y="2463826"/>
            <a:ext cx="3878263" cy="1065213"/>
            <a:chOff x="0" y="0"/>
            <a:chExt cx="3877973" cy="1065858"/>
          </a:xfrm>
        </p:grpSpPr>
        <p:pic>
          <p:nvPicPr>
            <p:cNvPr id="41999" name="图片 15"/>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0" y="0"/>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00" name="矩形 16"/>
            <p:cNvSpPr>
              <a:spLocks noChangeArrowheads="1"/>
            </p:cNvSpPr>
            <p:nvPr/>
          </p:nvSpPr>
          <p:spPr bwMode="auto">
            <a:xfrm>
              <a:off x="242189" y="304623"/>
              <a:ext cx="2031173" cy="36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latin typeface="微软雅黑" pitchFamily="34" charset="-122"/>
                  <a:ea typeface="微软雅黑" pitchFamily="34" charset="-122"/>
                </a:rPr>
                <a:t>单击此处添加标题</a:t>
              </a:r>
              <a:endParaRPr lang="en-US">
                <a:solidFill>
                  <a:schemeClr val="bg1"/>
                </a:solidFill>
                <a:latin typeface="微软雅黑" pitchFamily="34" charset="-122"/>
                <a:ea typeface="微软雅黑" pitchFamily="34" charset="-122"/>
              </a:endParaRPr>
            </a:p>
          </p:txBody>
        </p:sp>
      </p:grpSp>
      <p:grpSp>
        <p:nvGrpSpPr>
          <p:cNvPr id="42001" name="组合 17"/>
          <p:cNvGrpSpPr>
            <a:grpSpLocks/>
          </p:cNvGrpSpPr>
          <p:nvPr/>
        </p:nvGrpSpPr>
        <p:grpSpPr bwMode="auto">
          <a:xfrm>
            <a:off x="1184293" y="3335338"/>
            <a:ext cx="3878263" cy="1065212"/>
            <a:chOff x="0" y="0"/>
            <a:chExt cx="3877973" cy="1065858"/>
          </a:xfrm>
        </p:grpSpPr>
        <p:pic>
          <p:nvPicPr>
            <p:cNvPr id="42002" name="图片 18"/>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0" y="0"/>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03" name="矩形 19"/>
            <p:cNvSpPr>
              <a:spLocks noChangeArrowheads="1"/>
            </p:cNvSpPr>
            <p:nvPr/>
          </p:nvSpPr>
          <p:spPr bwMode="auto">
            <a:xfrm>
              <a:off x="242189" y="304623"/>
              <a:ext cx="2031173" cy="36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latin typeface="微软雅黑" pitchFamily="34" charset="-122"/>
                  <a:ea typeface="微软雅黑" pitchFamily="34" charset="-122"/>
                </a:rPr>
                <a:t>单击此处添加标题</a:t>
              </a:r>
              <a:endParaRPr lang="en-US">
                <a:solidFill>
                  <a:schemeClr val="bg1"/>
                </a:solidFill>
                <a:latin typeface="微软雅黑" pitchFamily="34" charset="-122"/>
                <a:ea typeface="微软雅黑" pitchFamily="34" charset="-122"/>
              </a:endParaRPr>
            </a:p>
          </p:txBody>
        </p:sp>
      </p:grpSp>
      <p:grpSp>
        <p:nvGrpSpPr>
          <p:cNvPr id="42004" name="组合 20"/>
          <p:cNvGrpSpPr>
            <a:grpSpLocks/>
          </p:cNvGrpSpPr>
          <p:nvPr/>
        </p:nvGrpSpPr>
        <p:grpSpPr bwMode="auto">
          <a:xfrm>
            <a:off x="1184293" y="4210050"/>
            <a:ext cx="3878263" cy="1066800"/>
            <a:chOff x="0" y="0"/>
            <a:chExt cx="3877973" cy="1065858"/>
          </a:xfrm>
        </p:grpSpPr>
        <p:pic>
          <p:nvPicPr>
            <p:cNvPr id="42005" name="图片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0" y="0"/>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06" name="矩形 22"/>
            <p:cNvSpPr>
              <a:spLocks noChangeArrowheads="1"/>
            </p:cNvSpPr>
            <p:nvPr/>
          </p:nvSpPr>
          <p:spPr bwMode="auto">
            <a:xfrm>
              <a:off x="242189" y="304623"/>
              <a:ext cx="2031173" cy="36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latin typeface="微软雅黑" pitchFamily="34" charset="-122"/>
                  <a:ea typeface="微软雅黑" pitchFamily="34" charset="-122"/>
                </a:rPr>
                <a:t>单击此处添加标题</a:t>
              </a:r>
              <a:endParaRPr lang="en-US">
                <a:solidFill>
                  <a:schemeClr val="bg1"/>
                </a:solidFill>
                <a:latin typeface="微软雅黑" pitchFamily="34" charset="-122"/>
                <a:ea typeface="微软雅黑" pitchFamily="34" charset="-122"/>
              </a:endParaRPr>
            </a:p>
          </p:txBody>
        </p:sp>
      </p:grpSp>
      <p:pic>
        <p:nvPicPr>
          <p:cNvPr id="42007" name="图片 23"/>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9594850" y="4084664"/>
            <a:ext cx="2592388"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wipe(left)">
                                      <p:cBhvr>
                                        <p:cTn id="7" dur="5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3010"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012" name="组合 40"/>
          <p:cNvGrpSpPr>
            <a:grpSpLocks/>
          </p:cNvGrpSpPr>
          <p:nvPr/>
        </p:nvGrpSpPr>
        <p:grpSpPr bwMode="auto">
          <a:xfrm>
            <a:off x="357205" y="776288"/>
            <a:ext cx="4298951" cy="711200"/>
            <a:chOff x="0" y="0"/>
            <a:chExt cx="4299626" cy="710880"/>
          </a:xfrm>
        </p:grpSpPr>
        <p:pic>
          <p:nvPicPr>
            <p:cNvPr id="43013"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43015"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图片 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rot="21449068">
            <a:off x="5591175" y="2427293"/>
            <a:ext cx="46736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7" name="图片 9"/>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rot="447312">
            <a:off x="4891105" y="1819301"/>
            <a:ext cx="2266951"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8" name="图片 10"/>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rot="19899961">
            <a:off x="9069388" y="2416175"/>
            <a:ext cx="2946400" cy="202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9" name="图片 14"/>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04815" y="2325693"/>
            <a:ext cx="4621212"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0" name="文本框 15"/>
          <p:cNvSpPr txBox="1">
            <a:spLocks noChangeArrowheads="1"/>
          </p:cNvSpPr>
          <p:nvPr/>
        </p:nvSpPr>
        <p:spPr bwMode="auto">
          <a:xfrm>
            <a:off x="944579" y="2803539"/>
            <a:ext cx="230346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单击此处添加标题</a:t>
            </a:r>
            <a:endParaRPr lang="en-US">
              <a:solidFill>
                <a:schemeClr val="bg1"/>
              </a:solidFill>
              <a:latin typeface="微软雅黑" pitchFamily="34" charset="-122"/>
              <a:ea typeface="微软雅黑" pitchFamily="34" charset="-122"/>
            </a:endParaRPr>
          </a:p>
          <a:p>
            <a:pPr eaLnBrk="1" hangingPunct="1"/>
            <a:r>
              <a:rPr lang="zh-CN" altLang="en-US">
                <a:solidFill>
                  <a:schemeClr val="bg1"/>
                </a:solidFill>
                <a:latin typeface="微软雅黑" pitchFamily="34" charset="-122"/>
                <a:ea typeface="微软雅黑" pitchFamily="34" charset="-122"/>
              </a:rPr>
              <a:t>单击此处添加标题</a:t>
            </a:r>
          </a:p>
          <a:p>
            <a:pPr eaLnBrk="1" hangingPunct="1"/>
            <a:r>
              <a:rPr lang="zh-CN" altLang="en-US">
                <a:solidFill>
                  <a:schemeClr val="bg1"/>
                </a:solidFill>
                <a:latin typeface="微软雅黑" pitchFamily="34" charset="-122"/>
                <a:ea typeface="微软雅黑" pitchFamily="34" charset="-122"/>
              </a:rPr>
              <a:t>单击此处添加标题</a:t>
            </a:r>
          </a:p>
          <a:p>
            <a:pPr eaLnBrk="1" hangingPunct="1"/>
            <a:r>
              <a:rPr lang="zh-CN" altLang="en-US">
                <a:solidFill>
                  <a:schemeClr val="bg1"/>
                </a:solidFill>
                <a:latin typeface="微软雅黑" pitchFamily="34" charset="-122"/>
                <a:ea typeface="微软雅黑" pitchFamily="34" charset="-122"/>
              </a:rPr>
              <a:t>单击此处添加标题</a:t>
            </a:r>
          </a:p>
          <a:p>
            <a:pPr eaLnBrk="1" hangingPunct="1"/>
            <a:r>
              <a:rPr lang="zh-CN" altLang="en-US">
                <a:solidFill>
                  <a:schemeClr val="bg1"/>
                </a:solidFill>
                <a:latin typeface="微软雅黑" pitchFamily="34" charset="-122"/>
                <a:ea typeface="微软雅黑" pitchFamily="34" charset="-122"/>
              </a:rPr>
              <a:t>单击此处添加标题</a:t>
            </a:r>
          </a:p>
          <a:p>
            <a:pPr eaLnBrk="1" hangingPunct="1"/>
            <a:r>
              <a:rPr lang="zh-CN" altLang="en-US">
                <a:solidFill>
                  <a:schemeClr val="bg1"/>
                </a:solidFill>
                <a:latin typeface="微软雅黑" pitchFamily="34" charset="-122"/>
                <a:ea typeface="微软雅黑" pitchFamily="34" charset="-122"/>
              </a:rPr>
              <a:t>单击此处添加标题</a:t>
            </a:r>
          </a:p>
          <a:p>
            <a:pPr eaLnBrk="1" hangingPunct="1"/>
            <a:r>
              <a:rPr lang="zh-CN" altLang="en-US">
                <a:solidFill>
                  <a:schemeClr val="bg1"/>
                </a:solidFill>
                <a:latin typeface="微软雅黑" pitchFamily="34" charset="-122"/>
                <a:ea typeface="微软雅黑" pitchFamily="34" charset="-122"/>
              </a:rPr>
              <a:t>单击此处添加标题</a:t>
            </a:r>
          </a:p>
          <a:p>
            <a:pPr eaLnBrk="1" hangingPunct="1"/>
            <a:endParaRPr lang="zh-CN" altLang="en-US">
              <a:solidFill>
                <a:schemeClr val="bg1"/>
              </a:solidFill>
              <a:latin typeface="微软雅黑" pitchFamily="34" charset="-122"/>
              <a:ea typeface="微软雅黑" pitchFamily="34" charset="-122"/>
            </a:endParaRPr>
          </a:p>
        </p:txBody>
      </p:sp>
      <p:grpSp>
        <p:nvGrpSpPr>
          <p:cNvPr id="43021" name="组合 16"/>
          <p:cNvGrpSpPr>
            <a:grpSpLocks/>
          </p:cNvGrpSpPr>
          <p:nvPr/>
        </p:nvGrpSpPr>
        <p:grpSpPr bwMode="auto">
          <a:xfrm>
            <a:off x="7243781" y="2984508"/>
            <a:ext cx="1679575" cy="1571099"/>
            <a:chOff x="0" y="0"/>
            <a:chExt cx="1679848" cy="1570233"/>
          </a:xfrm>
        </p:grpSpPr>
        <p:sp>
          <p:nvSpPr>
            <p:cNvPr id="43022" name="矩形 17"/>
            <p:cNvSpPr>
              <a:spLocks noChangeArrowheads="1"/>
            </p:cNvSpPr>
            <p:nvPr/>
          </p:nvSpPr>
          <p:spPr bwMode="auto">
            <a:xfrm>
              <a:off x="0" y="616652"/>
              <a:ext cx="1679848" cy="953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单击此处添加标题</a:t>
              </a:r>
              <a:endParaRPr lang="en-US" sz="1400">
                <a:latin typeface="微软雅黑" pitchFamily="34" charset="-122"/>
                <a:ea typeface="微软雅黑" pitchFamily="34" charset="-122"/>
              </a:endParaRPr>
            </a:p>
            <a:p>
              <a:pPr eaLnBrk="1" hangingPunct="1"/>
              <a:r>
                <a:rPr lang="zh-CN" altLang="en-US" sz="1400">
                  <a:latin typeface="微软雅黑" pitchFamily="34" charset="-122"/>
                  <a:ea typeface="微软雅黑" pitchFamily="34" charset="-122"/>
                </a:rPr>
                <a:t>单击此处添加标题</a:t>
              </a:r>
            </a:p>
            <a:p>
              <a:pPr eaLnBrk="1" hangingPunct="1"/>
              <a:r>
                <a:rPr lang="zh-CN" altLang="en-US" sz="1400">
                  <a:latin typeface="微软雅黑" pitchFamily="34" charset="-122"/>
                  <a:ea typeface="微软雅黑" pitchFamily="34" charset="-122"/>
                </a:rPr>
                <a:t>单击此处添加标题</a:t>
              </a:r>
            </a:p>
            <a:p>
              <a:pPr eaLnBrk="1" hangingPunct="1"/>
              <a:r>
                <a:rPr lang="zh-CN" altLang="en-US" sz="1400">
                  <a:latin typeface="微软雅黑" pitchFamily="34" charset="-122"/>
                  <a:ea typeface="微软雅黑" pitchFamily="34" charset="-122"/>
                </a:rPr>
                <a:t>单击此处添加标题</a:t>
              </a:r>
            </a:p>
          </p:txBody>
        </p:sp>
        <p:sp>
          <p:nvSpPr>
            <p:cNvPr id="43023" name="文本框 18"/>
            <p:cNvSpPr txBox="1">
              <a:spLocks noChangeArrowheads="1"/>
            </p:cNvSpPr>
            <p:nvPr/>
          </p:nvSpPr>
          <p:spPr bwMode="auto">
            <a:xfrm>
              <a:off x="270164" y="0"/>
              <a:ext cx="1161774" cy="64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600" b="1">
                  <a:solidFill>
                    <a:srgbClr val="C00000"/>
                  </a:solidFill>
                  <a:latin typeface="微软雅黑" pitchFamily="34" charset="-122"/>
                  <a:ea typeface="微软雅黑" pitchFamily="34" charset="-122"/>
                </a:rPr>
                <a:t>标题</a:t>
              </a:r>
            </a:p>
          </p:txBody>
        </p:sp>
      </p:grpSp>
      <p:grpSp>
        <p:nvGrpSpPr>
          <p:cNvPr id="43024" name="组合 19"/>
          <p:cNvGrpSpPr>
            <a:grpSpLocks/>
          </p:cNvGrpSpPr>
          <p:nvPr/>
        </p:nvGrpSpPr>
        <p:grpSpPr bwMode="auto">
          <a:xfrm>
            <a:off x="5184793" y="1974863"/>
            <a:ext cx="1679575" cy="911089"/>
            <a:chOff x="0" y="0"/>
            <a:chExt cx="1679848" cy="910802"/>
          </a:xfrm>
        </p:grpSpPr>
        <p:sp>
          <p:nvSpPr>
            <p:cNvPr id="43025" name="矩形 20"/>
            <p:cNvSpPr>
              <a:spLocks noChangeArrowheads="1"/>
            </p:cNvSpPr>
            <p:nvPr/>
          </p:nvSpPr>
          <p:spPr bwMode="auto">
            <a:xfrm>
              <a:off x="0" y="480051"/>
              <a:ext cx="1679848" cy="430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单击此处添加标题</a:t>
              </a:r>
              <a:endParaRPr lang="en-US"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单击此处添加标题</a:t>
              </a:r>
            </a:p>
          </p:txBody>
        </p:sp>
        <p:sp>
          <p:nvSpPr>
            <p:cNvPr id="43026" name="文本框 21"/>
            <p:cNvSpPr txBox="1">
              <a:spLocks noChangeArrowheads="1"/>
            </p:cNvSpPr>
            <p:nvPr/>
          </p:nvSpPr>
          <p:spPr bwMode="auto">
            <a:xfrm>
              <a:off x="233499" y="0"/>
              <a:ext cx="1161774" cy="5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rgbClr val="C00000"/>
                  </a:solidFill>
                  <a:latin typeface="微软雅黑" pitchFamily="34" charset="-122"/>
                  <a:ea typeface="微软雅黑" pitchFamily="34" charset="-122"/>
                </a:rPr>
                <a:t>标题</a:t>
              </a:r>
            </a:p>
          </p:txBody>
        </p:sp>
      </p:grpSp>
      <p:grpSp>
        <p:nvGrpSpPr>
          <p:cNvPr id="43027" name="组合 22"/>
          <p:cNvGrpSpPr>
            <a:grpSpLocks/>
          </p:cNvGrpSpPr>
          <p:nvPr/>
        </p:nvGrpSpPr>
        <p:grpSpPr bwMode="auto">
          <a:xfrm>
            <a:off x="10220325" y="2806713"/>
            <a:ext cx="1681163" cy="911089"/>
            <a:chOff x="0" y="0"/>
            <a:chExt cx="1679848" cy="910802"/>
          </a:xfrm>
        </p:grpSpPr>
        <p:sp>
          <p:nvSpPr>
            <p:cNvPr id="43028" name="矩形 23"/>
            <p:cNvSpPr>
              <a:spLocks noChangeArrowheads="1"/>
            </p:cNvSpPr>
            <p:nvPr/>
          </p:nvSpPr>
          <p:spPr bwMode="auto">
            <a:xfrm>
              <a:off x="0" y="480051"/>
              <a:ext cx="1679848" cy="430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单击此处添加标题</a:t>
              </a:r>
              <a:endParaRPr lang="en-US"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单击此处添加标题</a:t>
              </a:r>
            </a:p>
          </p:txBody>
        </p:sp>
        <p:sp>
          <p:nvSpPr>
            <p:cNvPr id="43029" name="文本框 24"/>
            <p:cNvSpPr txBox="1">
              <a:spLocks noChangeArrowheads="1"/>
            </p:cNvSpPr>
            <p:nvPr/>
          </p:nvSpPr>
          <p:spPr bwMode="auto">
            <a:xfrm>
              <a:off x="233499" y="0"/>
              <a:ext cx="1161773" cy="5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rgbClr val="C00000"/>
                  </a:solidFill>
                  <a:latin typeface="微软雅黑" pitchFamily="34" charset="-122"/>
                  <a:ea typeface="微软雅黑" pitchFamily="34" charset="-122"/>
                </a:rPr>
                <a:t>标题</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wipe(left)">
                                      <p:cBhvr>
                                        <p:cTn id="7" dur="5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4034"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36" name="组合 40"/>
          <p:cNvGrpSpPr>
            <a:grpSpLocks/>
          </p:cNvGrpSpPr>
          <p:nvPr/>
        </p:nvGrpSpPr>
        <p:grpSpPr bwMode="auto">
          <a:xfrm>
            <a:off x="357205" y="776288"/>
            <a:ext cx="4298951" cy="711200"/>
            <a:chOff x="0" y="0"/>
            <a:chExt cx="4299626" cy="710880"/>
          </a:xfrm>
        </p:grpSpPr>
        <p:pic>
          <p:nvPicPr>
            <p:cNvPr id="44037"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8"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44039"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40" name="组合 8"/>
          <p:cNvGrpSpPr>
            <a:grpSpLocks/>
          </p:cNvGrpSpPr>
          <p:nvPr/>
        </p:nvGrpSpPr>
        <p:grpSpPr bwMode="auto">
          <a:xfrm>
            <a:off x="4162428" y="2049463"/>
            <a:ext cx="1522413" cy="1790700"/>
            <a:chOff x="0" y="0"/>
            <a:chExt cx="1523085" cy="1791782"/>
          </a:xfrm>
        </p:grpSpPr>
        <p:sp>
          <p:nvSpPr>
            <p:cNvPr id="44041" name="椭圆 37"/>
            <p:cNvSpPr>
              <a:spLocks/>
            </p:cNvSpPr>
            <p:nvPr/>
          </p:nvSpPr>
          <p:spPr bwMode="auto">
            <a:xfrm>
              <a:off x="0" y="0"/>
              <a:ext cx="1523085" cy="1791782"/>
            </a:xfrm>
            <a:custGeom>
              <a:avLst/>
              <a:gdLst>
                <a:gd name="T0" fmla="*/ 720000 w 1224056"/>
                <a:gd name="T1" fmla="*/ 0 h 1440000"/>
                <a:gd name="T2" fmla="*/ 1224056 w 1224056"/>
                <a:gd name="T3" fmla="*/ 206708 h 1440000"/>
                <a:gd name="T4" fmla="*/ 1008112 w 1224056"/>
                <a:gd name="T5" fmla="*/ 720000 h 1440000"/>
                <a:gd name="T6" fmla="*/ 1224056 w 1224056"/>
                <a:gd name="T7" fmla="*/ 1233293 h 1440000"/>
                <a:gd name="T8" fmla="*/ 720000 w 1224056"/>
                <a:gd name="T9" fmla="*/ 1440000 h 1440000"/>
                <a:gd name="T10" fmla="*/ 0 w 1224056"/>
                <a:gd name="T11" fmla="*/ 720000 h 1440000"/>
                <a:gd name="T12" fmla="*/ 720000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720000" y="0"/>
                  </a:moveTo>
                  <a:cubicBezTo>
                    <a:pt x="916472" y="0"/>
                    <a:pt x="1094563" y="78694"/>
                    <a:pt x="1224056" y="206708"/>
                  </a:cubicBezTo>
                  <a:cubicBezTo>
                    <a:pt x="1090618" y="336923"/>
                    <a:pt x="1008112" y="518827"/>
                    <a:pt x="1008112" y="720000"/>
                  </a:cubicBezTo>
                  <a:cubicBezTo>
                    <a:pt x="1008112" y="921174"/>
                    <a:pt x="1090618" y="1103077"/>
                    <a:pt x="1224056" y="1233293"/>
                  </a:cubicBezTo>
                  <a:cubicBezTo>
                    <a:pt x="1094563" y="1361306"/>
                    <a:pt x="916472" y="1440000"/>
                    <a:pt x="720000" y="1440000"/>
                  </a:cubicBezTo>
                  <a:cubicBezTo>
                    <a:pt x="322355" y="1440000"/>
                    <a:pt x="0" y="1117645"/>
                    <a:pt x="0" y="720000"/>
                  </a:cubicBezTo>
                  <a:cubicBezTo>
                    <a:pt x="0" y="322355"/>
                    <a:pt x="322355" y="0"/>
                    <a:pt x="720000" y="0"/>
                  </a:cubicBezTo>
                  <a:close/>
                </a:path>
              </a:pathLst>
            </a:custGeom>
            <a:solidFill>
              <a:srgbClr val="C00000"/>
            </a:solidFill>
            <a:ln>
              <a:noFill/>
            </a:ln>
            <a:effectLst>
              <a:outerShdw dist="23000" dir="5400000" algn="ctr" rotWithShape="0">
                <a:srgbClr val="000000">
                  <a:alpha val="34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42" name="TextBox 55"/>
            <p:cNvSpPr txBox="1">
              <a:spLocks noChangeArrowheads="1"/>
            </p:cNvSpPr>
            <p:nvPr/>
          </p:nvSpPr>
          <p:spPr bwMode="auto">
            <a:xfrm>
              <a:off x="511313" y="506038"/>
              <a:ext cx="500679" cy="708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4000" b="1">
                  <a:solidFill>
                    <a:schemeClr val="bg1"/>
                  </a:solidFill>
                  <a:latin typeface="微软雅黑" pitchFamily="34" charset="-122"/>
                  <a:ea typeface="微软雅黑" pitchFamily="34" charset="-122"/>
                </a:rPr>
                <a:t>1</a:t>
              </a:r>
              <a:endParaRPr lang="zh-CN" altLang="en-US" sz="4000" b="1">
                <a:solidFill>
                  <a:schemeClr val="bg1"/>
                </a:solidFill>
                <a:latin typeface="微软雅黑" pitchFamily="34" charset="-122"/>
                <a:ea typeface="微软雅黑" pitchFamily="34" charset="-122"/>
              </a:endParaRPr>
            </a:p>
          </p:txBody>
        </p:sp>
      </p:grpSp>
      <p:grpSp>
        <p:nvGrpSpPr>
          <p:cNvPr id="44043" name="组合 11"/>
          <p:cNvGrpSpPr>
            <a:grpSpLocks/>
          </p:cNvGrpSpPr>
          <p:nvPr/>
        </p:nvGrpSpPr>
        <p:grpSpPr bwMode="auto">
          <a:xfrm>
            <a:off x="5719763" y="2019326"/>
            <a:ext cx="1790700" cy="1565275"/>
            <a:chOff x="0" y="0"/>
            <a:chExt cx="1791784" cy="1564555"/>
          </a:xfrm>
        </p:grpSpPr>
        <p:sp>
          <p:nvSpPr>
            <p:cNvPr id="44044" name="椭圆 39"/>
            <p:cNvSpPr>
              <a:spLocks/>
            </p:cNvSpPr>
            <p:nvPr/>
          </p:nvSpPr>
          <p:spPr bwMode="auto">
            <a:xfrm>
              <a:off x="0" y="0"/>
              <a:ext cx="1791784" cy="1564555"/>
            </a:xfrm>
            <a:custGeom>
              <a:avLst/>
              <a:gdLst>
                <a:gd name="T0" fmla="*/ 720000 w 1440000"/>
                <a:gd name="T1" fmla="*/ 0 h 1257385"/>
                <a:gd name="T2" fmla="*/ 1440000 w 1440000"/>
                <a:gd name="T3" fmla="*/ 720000 h 1257385"/>
                <a:gd name="T4" fmla="*/ 1230860 w 1440000"/>
                <a:gd name="T5" fmla="*/ 1227004 h 1257385"/>
                <a:gd name="T6" fmla="*/ 756004 w 1440000"/>
                <a:gd name="T7" fmla="*/ 1044389 h 1257385"/>
                <a:gd name="T8" fmla="*/ 245144 w 1440000"/>
                <a:gd name="T9" fmla="*/ 1257385 h 1257385"/>
                <a:gd name="T10" fmla="*/ 0 w 1440000"/>
                <a:gd name="T11" fmla="*/ 720000 h 1257385"/>
                <a:gd name="T12" fmla="*/ 720000 w 1440000"/>
                <a:gd name="T13" fmla="*/ 0 h 1257385"/>
              </a:gdLst>
              <a:ahLst/>
              <a:cxnLst>
                <a:cxn ang="0">
                  <a:pos x="T0" y="T1"/>
                </a:cxn>
                <a:cxn ang="0">
                  <a:pos x="T2" y="T3"/>
                </a:cxn>
                <a:cxn ang="0">
                  <a:pos x="T4" y="T5"/>
                </a:cxn>
                <a:cxn ang="0">
                  <a:pos x="T6" y="T7"/>
                </a:cxn>
                <a:cxn ang="0">
                  <a:pos x="T8" y="T9"/>
                </a:cxn>
                <a:cxn ang="0">
                  <a:pos x="T10" y="T11"/>
                </a:cxn>
                <a:cxn ang="0">
                  <a:pos x="T12" y="T13"/>
                </a:cxn>
              </a:cxnLst>
              <a:rect l="0" t="0" r="r" b="b"/>
              <a:pathLst>
                <a:path w="1440000" h="1257385">
                  <a:moveTo>
                    <a:pt x="720000" y="0"/>
                  </a:moveTo>
                  <a:cubicBezTo>
                    <a:pt x="1117645" y="0"/>
                    <a:pt x="1440000" y="322355"/>
                    <a:pt x="1440000" y="720000"/>
                  </a:cubicBezTo>
                  <a:cubicBezTo>
                    <a:pt x="1440000" y="917842"/>
                    <a:pt x="1360205" y="1097046"/>
                    <a:pt x="1230860" y="1227004"/>
                  </a:cubicBezTo>
                  <a:cubicBezTo>
                    <a:pt x="1105781" y="1112548"/>
                    <a:pt x="938852" y="1044389"/>
                    <a:pt x="756004" y="1044389"/>
                  </a:cubicBezTo>
                  <a:cubicBezTo>
                    <a:pt x="556201" y="1044389"/>
                    <a:pt x="375406" y="1125775"/>
                    <a:pt x="245144" y="1257385"/>
                  </a:cubicBezTo>
                  <a:cubicBezTo>
                    <a:pt x="94059" y="1127625"/>
                    <a:pt x="0" y="934797"/>
                    <a:pt x="0" y="720000"/>
                  </a:cubicBezTo>
                  <a:cubicBezTo>
                    <a:pt x="0" y="322355"/>
                    <a:pt x="322355" y="0"/>
                    <a:pt x="720000" y="0"/>
                  </a:cubicBezTo>
                  <a:close/>
                </a:path>
              </a:pathLst>
            </a:custGeom>
            <a:solidFill>
              <a:srgbClr val="7E7E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45" name="TextBox 73"/>
            <p:cNvSpPr txBox="1">
              <a:spLocks noChangeArrowheads="1"/>
            </p:cNvSpPr>
            <p:nvPr/>
          </p:nvSpPr>
          <p:spPr bwMode="auto">
            <a:xfrm>
              <a:off x="636937" y="535170"/>
              <a:ext cx="500761" cy="707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4000" b="1">
                  <a:solidFill>
                    <a:schemeClr val="bg1"/>
                  </a:solidFill>
                  <a:latin typeface="微软雅黑" pitchFamily="34" charset="-122"/>
                  <a:ea typeface="微软雅黑" pitchFamily="34" charset="-122"/>
                </a:rPr>
                <a:t>2</a:t>
              </a:r>
              <a:endParaRPr lang="zh-CN" altLang="en-US" sz="4000" b="1">
                <a:solidFill>
                  <a:schemeClr val="bg1"/>
                </a:solidFill>
                <a:latin typeface="微软雅黑" pitchFamily="34" charset="-122"/>
                <a:ea typeface="微软雅黑" pitchFamily="34" charset="-122"/>
              </a:endParaRPr>
            </a:p>
          </p:txBody>
        </p:sp>
      </p:grpSp>
      <p:grpSp>
        <p:nvGrpSpPr>
          <p:cNvPr id="44046" name="组合 14"/>
          <p:cNvGrpSpPr>
            <a:grpSpLocks/>
          </p:cNvGrpSpPr>
          <p:nvPr/>
        </p:nvGrpSpPr>
        <p:grpSpPr bwMode="auto">
          <a:xfrm>
            <a:off x="5980113" y="3570314"/>
            <a:ext cx="1524000" cy="1792287"/>
            <a:chOff x="0" y="0"/>
            <a:chExt cx="1523085" cy="1791782"/>
          </a:xfrm>
        </p:grpSpPr>
        <p:sp>
          <p:nvSpPr>
            <p:cNvPr id="44047" name="椭圆 44"/>
            <p:cNvSpPr>
              <a:spLocks/>
            </p:cNvSpPr>
            <p:nvPr/>
          </p:nvSpPr>
          <p:spPr bwMode="auto">
            <a:xfrm>
              <a:off x="0" y="0"/>
              <a:ext cx="1523085" cy="1791782"/>
            </a:xfrm>
            <a:custGeom>
              <a:avLst/>
              <a:gdLst>
                <a:gd name="T0" fmla="*/ 504056 w 1224056"/>
                <a:gd name="T1" fmla="*/ 0 h 1440000"/>
                <a:gd name="T2" fmla="*/ 1224056 w 1224056"/>
                <a:gd name="T3" fmla="*/ 720000 h 1440000"/>
                <a:gd name="T4" fmla="*/ 504056 w 1224056"/>
                <a:gd name="T5" fmla="*/ 1440000 h 1440000"/>
                <a:gd name="T6" fmla="*/ 0 w 1224056"/>
                <a:gd name="T7" fmla="*/ 1233293 h 1440000"/>
                <a:gd name="T8" fmla="*/ 215944 w 1224056"/>
                <a:gd name="T9" fmla="*/ 720000 h 1440000"/>
                <a:gd name="T10" fmla="*/ 0 w 1224056"/>
                <a:gd name="T11" fmla="*/ 206708 h 1440000"/>
                <a:gd name="T12" fmla="*/ 504056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504056" y="0"/>
                  </a:moveTo>
                  <a:cubicBezTo>
                    <a:pt x="901701" y="0"/>
                    <a:pt x="1224056" y="322355"/>
                    <a:pt x="1224056" y="720000"/>
                  </a:cubicBezTo>
                  <a:cubicBezTo>
                    <a:pt x="1224056" y="1117645"/>
                    <a:pt x="901701" y="1440000"/>
                    <a:pt x="504056" y="1440000"/>
                  </a:cubicBezTo>
                  <a:cubicBezTo>
                    <a:pt x="307585" y="1440000"/>
                    <a:pt x="129493" y="1361306"/>
                    <a:pt x="0" y="1233293"/>
                  </a:cubicBezTo>
                  <a:cubicBezTo>
                    <a:pt x="133438" y="1103077"/>
                    <a:pt x="215944" y="921174"/>
                    <a:pt x="215944" y="720000"/>
                  </a:cubicBezTo>
                  <a:cubicBezTo>
                    <a:pt x="215944" y="518827"/>
                    <a:pt x="133438" y="336923"/>
                    <a:pt x="0" y="206708"/>
                  </a:cubicBezTo>
                  <a:cubicBezTo>
                    <a:pt x="129493" y="78694"/>
                    <a:pt x="307585" y="0"/>
                    <a:pt x="504056" y="0"/>
                  </a:cubicBezTo>
                  <a:close/>
                </a:path>
              </a:pathLst>
            </a:custGeom>
            <a:solidFill>
              <a:srgbClr val="FF0000"/>
            </a:solidFill>
            <a:ln>
              <a:noFill/>
            </a:ln>
            <a:effectLst>
              <a:outerShdw dist="23000" dir="5400000" algn="ctr" rotWithShape="0">
                <a:srgbClr val="000000">
                  <a:alpha val="34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48" name="TextBox 74"/>
            <p:cNvSpPr txBox="1">
              <a:spLocks noChangeArrowheads="1"/>
            </p:cNvSpPr>
            <p:nvPr/>
          </p:nvSpPr>
          <p:spPr bwMode="auto">
            <a:xfrm>
              <a:off x="458162" y="750954"/>
              <a:ext cx="500158" cy="70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4000" b="1">
                  <a:solidFill>
                    <a:schemeClr val="bg1"/>
                  </a:solidFill>
                  <a:latin typeface="微软雅黑" pitchFamily="34" charset="-122"/>
                  <a:ea typeface="微软雅黑" pitchFamily="34" charset="-122"/>
                </a:rPr>
                <a:t>4</a:t>
              </a:r>
              <a:endParaRPr lang="zh-CN" altLang="en-US" sz="4000" b="1">
                <a:solidFill>
                  <a:schemeClr val="bg1"/>
                </a:solidFill>
                <a:latin typeface="微软雅黑" pitchFamily="34" charset="-122"/>
                <a:ea typeface="微软雅黑" pitchFamily="34" charset="-122"/>
              </a:endParaRPr>
            </a:p>
          </p:txBody>
        </p:sp>
      </p:grpSp>
      <p:grpSp>
        <p:nvGrpSpPr>
          <p:cNvPr id="44049" name="组合 17"/>
          <p:cNvGrpSpPr>
            <a:grpSpLocks/>
          </p:cNvGrpSpPr>
          <p:nvPr/>
        </p:nvGrpSpPr>
        <p:grpSpPr bwMode="auto">
          <a:xfrm>
            <a:off x="4141791" y="3863975"/>
            <a:ext cx="1790700" cy="1524000"/>
            <a:chOff x="0" y="0"/>
            <a:chExt cx="1791784" cy="1523254"/>
          </a:xfrm>
        </p:grpSpPr>
        <p:sp>
          <p:nvSpPr>
            <p:cNvPr id="44050" name="椭圆 47"/>
            <p:cNvSpPr>
              <a:spLocks/>
            </p:cNvSpPr>
            <p:nvPr/>
          </p:nvSpPr>
          <p:spPr bwMode="auto">
            <a:xfrm>
              <a:off x="0" y="0"/>
              <a:ext cx="1791784" cy="1523254"/>
            </a:xfrm>
            <a:custGeom>
              <a:avLst/>
              <a:gdLst>
                <a:gd name="T0" fmla="*/ 206820 w 1440000"/>
                <a:gd name="T1" fmla="*/ 0 h 1224192"/>
                <a:gd name="T2" fmla="*/ 720000 w 1440000"/>
                <a:gd name="T3" fmla="*/ 215807 h 1224192"/>
                <a:gd name="T4" fmla="*/ 1233180 w 1440000"/>
                <a:gd name="T5" fmla="*/ 0 h 1224192"/>
                <a:gd name="T6" fmla="*/ 1440000 w 1440000"/>
                <a:gd name="T7" fmla="*/ 504192 h 1224192"/>
                <a:gd name="T8" fmla="*/ 720000 w 1440000"/>
                <a:gd name="T9" fmla="*/ 1224192 h 1224192"/>
                <a:gd name="T10" fmla="*/ 0 w 1440000"/>
                <a:gd name="T11" fmla="*/ 504192 h 1224192"/>
                <a:gd name="T12" fmla="*/ 206820 w 1440000"/>
                <a:gd name="T13" fmla="*/ 0 h 1224192"/>
              </a:gdLst>
              <a:ahLst/>
              <a:cxnLst>
                <a:cxn ang="0">
                  <a:pos x="T0" y="T1"/>
                </a:cxn>
                <a:cxn ang="0">
                  <a:pos x="T2" y="T3"/>
                </a:cxn>
                <a:cxn ang="0">
                  <a:pos x="T4" y="T5"/>
                </a:cxn>
                <a:cxn ang="0">
                  <a:pos x="T6" y="T7"/>
                </a:cxn>
                <a:cxn ang="0">
                  <a:pos x="T8" y="T9"/>
                </a:cxn>
                <a:cxn ang="0">
                  <a:pos x="T10" y="T11"/>
                </a:cxn>
                <a:cxn ang="0">
                  <a:pos x="T12" y="T13"/>
                </a:cxn>
              </a:cxnLst>
              <a:rect l="0" t="0" r="r" b="b"/>
              <a:pathLst>
                <a:path w="1440000" h="1224192">
                  <a:moveTo>
                    <a:pt x="206820" y="0"/>
                  </a:moveTo>
                  <a:cubicBezTo>
                    <a:pt x="337038" y="133353"/>
                    <a:pt x="518890" y="215807"/>
                    <a:pt x="720000" y="215807"/>
                  </a:cubicBezTo>
                  <a:cubicBezTo>
                    <a:pt x="921110" y="215807"/>
                    <a:pt x="1102962" y="133353"/>
                    <a:pt x="1233180" y="0"/>
                  </a:cubicBezTo>
                  <a:cubicBezTo>
                    <a:pt x="1361255" y="129514"/>
                    <a:pt x="1440000" y="307657"/>
                    <a:pt x="1440000" y="504192"/>
                  </a:cubicBezTo>
                  <a:cubicBezTo>
                    <a:pt x="1440000" y="901837"/>
                    <a:pt x="1117645" y="1224192"/>
                    <a:pt x="720000" y="1224192"/>
                  </a:cubicBezTo>
                  <a:cubicBezTo>
                    <a:pt x="322355" y="1224192"/>
                    <a:pt x="0" y="901837"/>
                    <a:pt x="0" y="504192"/>
                  </a:cubicBezTo>
                  <a:cubicBezTo>
                    <a:pt x="0" y="307657"/>
                    <a:pt x="78745" y="129514"/>
                    <a:pt x="20682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51" name="TextBox 75"/>
            <p:cNvSpPr txBox="1">
              <a:spLocks noChangeArrowheads="1"/>
            </p:cNvSpPr>
            <p:nvPr/>
          </p:nvSpPr>
          <p:spPr bwMode="auto">
            <a:xfrm>
              <a:off x="617692" y="457151"/>
              <a:ext cx="500761" cy="707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4000" b="1">
                  <a:solidFill>
                    <a:schemeClr val="bg1"/>
                  </a:solidFill>
                  <a:latin typeface="微软雅黑" pitchFamily="34" charset="-122"/>
                  <a:ea typeface="微软雅黑" pitchFamily="34" charset="-122"/>
                </a:rPr>
                <a:t>3</a:t>
              </a:r>
              <a:endParaRPr lang="zh-CN" altLang="en-US" sz="4000" b="1">
                <a:solidFill>
                  <a:schemeClr val="bg1"/>
                </a:solidFill>
                <a:latin typeface="微软雅黑" pitchFamily="34" charset="-122"/>
                <a:ea typeface="微软雅黑" pitchFamily="34" charset="-122"/>
              </a:endParaRPr>
            </a:p>
          </p:txBody>
        </p:sp>
      </p:grpSp>
      <p:cxnSp>
        <p:nvCxnSpPr>
          <p:cNvPr id="44052" name="直接连接符 20"/>
          <p:cNvCxnSpPr>
            <a:cxnSpLocks noChangeShapeType="1"/>
          </p:cNvCxnSpPr>
          <p:nvPr/>
        </p:nvCxnSpPr>
        <p:spPr bwMode="auto">
          <a:xfrm>
            <a:off x="3965575" y="1968526"/>
            <a:ext cx="0" cy="1546225"/>
          </a:xfrm>
          <a:prstGeom prst="line">
            <a:avLst/>
          </a:prstGeom>
          <a:noFill/>
          <a:ln w="9525" cmpd="sng">
            <a:solidFill>
              <a:srgbClr val="7F7F7F"/>
            </a:solidFill>
            <a:round/>
            <a:headEnd/>
            <a:tailEnd/>
          </a:ln>
          <a:extLst>
            <a:ext uri="{909E8E84-426E-40DD-AFC4-6F175D3DCCD1}">
              <a14:hiddenFill xmlns:a14="http://schemas.microsoft.com/office/drawing/2010/main">
                <a:noFill/>
              </a14:hiddenFill>
            </a:ext>
          </a:extLst>
        </p:spPr>
      </p:cxnSp>
      <p:cxnSp>
        <p:nvCxnSpPr>
          <p:cNvPr id="44053" name="直接连接符 21"/>
          <p:cNvCxnSpPr>
            <a:cxnSpLocks noChangeShapeType="1"/>
          </p:cNvCxnSpPr>
          <p:nvPr/>
        </p:nvCxnSpPr>
        <p:spPr bwMode="auto">
          <a:xfrm>
            <a:off x="3965575" y="3876701"/>
            <a:ext cx="0" cy="1597025"/>
          </a:xfrm>
          <a:prstGeom prst="line">
            <a:avLst/>
          </a:prstGeom>
          <a:noFill/>
          <a:ln w="9525" cmpd="sng">
            <a:solidFill>
              <a:srgbClr val="7F7F7F"/>
            </a:solidFill>
            <a:round/>
            <a:headEnd/>
            <a:tailEnd/>
          </a:ln>
          <a:extLst>
            <a:ext uri="{909E8E84-426E-40DD-AFC4-6F175D3DCCD1}">
              <a14:hiddenFill xmlns:a14="http://schemas.microsoft.com/office/drawing/2010/main">
                <a:noFill/>
              </a14:hiddenFill>
            </a:ext>
          </a:extLst>
        </p:spPr>
      </p:cxnSp>
      <p:cxnSp>
        <p:nvCxnSpPr>
          <p:cNvPr id="44054" name="直接连接符 22"/>
          <p:cNvCxnSpPr>
            <a:cxnSpLocks noChangeShapeType="1"/>
          </p:cNvCxnSpPr>
          <p:nvPr/>
        </p:nvCxnSpPr>
        <p:spPr bwMode="auto">
          <a:xfrm>
            <a:off x="7781925" y="3824288"/>
            <a:ext cx="0" cy="1598612"/>
          </a:xfrm>
          <a:prstGeom prst="line">
            <a:avLst/>
          </a:prstGeom>
          <a:noFill/>
          <a:ln w="9525" cmpd="sng">
            <a:solidFill>
              <a:srgbClr val="7F7F7F"/>
            </a:solidFill>
            <a:round/>
            <a:headEnd/>
            <a:tailEnd/>
          </a:ln>
          <a:extLst>
            <a:ext uri="{909E8E84-426E-40DD-AFC4-6F175D3DCCD1}">
              <a14:hiddenFill xmlns:a14="http://schemas.microsoft.com/office/drawing/2010/main">
                <a:noFill/>
              </a14:hiddenFill>
            </a:ext>
          </a:extLst>
        </p:spPr>
      </p:cxnSp>
      <p:cxnSp>
        <p:nvCxnSpPr>
          <p:cNvPr id="44055" name="直接连接符 23"/>
          <p:cNvCxnSpPr>
            <a:cxnSpLocks noChangeShapeType="1"/>
          </p:cNvCxnSpPr>
          <p:nvPr/>
        </p:nvCxnSpPr>
        <p:spPr bwMode="auto">
          <a:xfrm>
            <a:off x="7781925" y="1916113"/>
            <a:ext cx="0" cy="1598612"/>
          </a:xfrm>
          <a:prstGeom prst="line">
            <a:avLst/>
          </a:prstGeom>
          <a:noFill/>
          <a:ln w="9525" cmpd="sng">
            <a:solidFill>
              <a:srgbClr val="7F7F7F"/>
            </a:solidFill>
            <a:round/>
            <a:headEnd/>
            <a:tailEnd/>
          </a:ln>
          <a:extLst>
            <a:ext uri="{909E8E84-426E-40DD-AFC4-6F175D3DCCD1}">
              <a14:hiddenFill xmlns:a14="http://schemas.microsoft.com/office/drawing/2010/main">
                <a:noFill/>
              </a14:hiddenFill>
            </a:ext>
          </a:extLst>
        </p:spPr>
      </p:cxnSp>
      <p:cxnSp>
        <p:nvCxnSpPr>
          <p:cNvPr id="44056" name="直接连接符 24"/>
          <p:cNvCxnSpPr>
            <a:cxnSpLocks noChangeShapeType="1"/>
          </p:cNvCxnSpPr>
          <p:nvPr/>
        </p:nvCxnSpPr>
        <p:spPr bwMode="auto">
          <a:xfrm>
            <a:off x="7832725" y="3670300"/>
            <a:ext cx="3763963" cy="0"/>
          </a:xfrm>
          <a:prstGeom prst="line">
            <a:avLst/>
          </a:prstGeom>
          <a:noFill/>
          <a:ln w="9525" cmpd="sng">
            <a:solidFill>
              <a:srgbClr val="7F7F7F"/>
            </a:solidFill>
            <a:round/>
            <a:headEnd/>
            <a:tailEnd/>
          </a:ln>
          <a:extLst>
            <a:ext uri="{909E8E84-426E-40DD-AFC4-6F175D3DCCD1}">
              <a14:hiddenFill xmlns:a14="http://schemas.microsoft.com/office/drawing/2010/main">
                <a:noFill/>
              </a14:hiddenFill>
            </a:ext>
          </a:extLst>
        </p:spPr>
      </p:cxnSp>
      <p:cxnSp>
        <p:nvCxnSpPr>
          <p:cNvPr id="44057" name="直接连接符 25"/>
          <p:cNvCxnSpPr>
            <a:cxnSpLocks noChangeShapeType="1"/>
          </p:cNvCxnSpPr>
          <p:nvPr/>
        </p:nvCxnSpPr>
        <p:spPr bwMode="auto">
          <a:xfrm flipH="1">
            <a:off x="201630" y="3670300"/>
            <a:ext cx="3660775" cy="0"/>
          </a:xfrm>
          <a:prstGeom prst="line">
            <a:avLst/>
          </a:prstGeom>
          <a:noFill/>
          <a:ln w="9525" cmpd="sng">
            <a:solidFill>
              <a:srgbClr val="7F7F7F"/>
            </a:solidFill>
            <a:round/>
            <a:headEnd/>
            <a:tailEnd/>
          </a:ln>
          <a:extLst>
            <a:ext uri="{909E8E84-426E-40DD-AFC4-6F175D3DCCD1}">
              <a14:hiddenFill xmlns:a14="http://schemas.microsoft.com/office/drawing/2010/main">
                <a:noFill/>
              </a14:hiddenFill>
            </a:ext>
          </a:extLst>
        </p:spPr>
      </p:cxnSp>
      <p:grpSp>
        <p:nvGrpSpPr>
          <p:cNvPr id="44058" name="组合 26"/>
          <p:cNvGrpSpPr>
            <a:grpSpLocks/>
          </p:cNvGrpSpPr>
          <p:nvPr/>
        </p:nvGrpSpPr>
        <p:grpSpPr bwMode="auto">
          <a:xfrm>
            <a:off x="762001" y="2059012"/>
            <a:ext cx="2533651" cy="1236927"/>
            <a:chOff x="0" y="0"/>
            <a:chExt cx="2534095" cy="1237802"/>
          </a:xfrm>
        </p:grpSpPr>
        <p:sp>
          <p:nvSpPr>
            <p:cNvPr id="44059" name="矩形 1"/>
            <p:cNvSpPr>
              <a:spLocks noChangeArrowheads="1"/>
            </p:cNvSpPr>
            <p:nvPr/>
          </p:nvSpPr>
          <p:spPr bwMode="auto">
            <a:xfrm>
              <a:off x="0" y="0"/>
              <a:ext cx="1691510" cy="415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ct val="150000"/>
                </a:lnSpc>
              </a:pPr>
              <a:r>
                <a:rPr lang="zh-CN" altLang="en-US" sz="1400" b="1">
                  <a:solidFill>
                    <a:srgbClr val="595959"/>
                  </a:solidFill>
                  <a:latin typeface="微软雅黑" pitchFamily="34" charset="-122"/>
                  <a:ea typeface="微软雅黑" pitchFamily="34" charset="-122"/>
                </a:rPr>
                <a:t>点击此处添加文本</a:t>
              </a:r>
            </a:p>
          </p:txBody>
        </p:sp>
        <p:sp>
          <p:nvSpPr>
            <p:cNvPr id="44060" name="矩形 28"/>
            <p:cNvSpPr>
              <a:spLocks noChangeArrowheads="1"/>
            </p:cNvSpPr>
            <p:nvPr/>
          </p:nvSpPr>
          <p:spPr bwMode="auto">
            <a:xfrm>
              <a:off x="50764" y="375418"/>
              <a:ext cx="2483331" cy="862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000000"/>
                  </a:solidFill>
                  <a:latin typeface="微软雅黑" pitchFamily="34" charset="-122"/>
                  <a:ea typeface="微软雅黑" pitchFamily="34" charset="-122"/>
                </a:rPr>
                <a:t>我们工作室致力于专业</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模板的发布，课件及汇报</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的美化，并为您提供专业的</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个性定制服务。我们秉承“给您演示的光和热”的理念，为您分担职场压力</a:t>
              </a:r>
              <a:r>
                <a:rPr lang="en-US" sz="1000">
                  <a:solidFill>
                    <a:srgbClr val="000000"/>
                  </a:solidFill>
                  <a:latin typeface="微软雅黑" pitchFamily="34" charset="-122"/>
                  <a:ea typeface="微软雅黑" pitchFamily="34" charset="-122"/>
                </a:rPr>
                <a:t>,</a:t>
              </a:r>
              <a:r>
                <a:rPr lang="zh-CN" altLang="en-US" sz="1000">
                  <a:solidFill>
                    <a:srgbClr val="000000"/>
                  </a:solidFill>
                  <a:latin typeface="微软雅黑" pitchFamily="34" charset="-122"/>
                  <a:ea typeface="微软雅黑" pitchFamily="34" charset="-122"/>
                </a:rPr>
                <a:t>让您的每一次亮相都信心澎湃。</a:t>
              </a:r>
              <a:endParaRPr lang="en-US" sz="1000">
                <a:solidFill>
                  <a:srgbClr val="000000"/>
                </a:solidFill>
                <a:latin typeface="微软雅黑" pitchFamily="34" charset="-122"/>
                <a:ea typeface="微软雅黑" pitchFamily="34" charset="-122"/>
              </a:endParaRPr>
            </a:p>
          </p:txBody>
        </p:sp>
      </p:grpSp>
      <p:grpSp>
        <p:nvGrpSpPr>
          <p:cNvPr id="44061" name="组合 29"/>
          <p:cNvGrpSpPr>
            <a:grpSpLocks/>
          </p:cNvGrpSpPr>
          <p:nvPr/>
        </p:nvGrpSpPr>
        <p:grpSpPr bwMode="auto">
          <a:xfrm>
            <a:off x="762001" y="4078312"/>
            <a:ext cx="2533651" cy="1236927"/>
            <a:chOff x="0" y="0"/>
            <a:chExt cx="2534095" cy="1237802"/>
          </a:xfrm>
        </p:grpSpPr>
        <p:sp>
          <p:nvSpPr>
            <p:cNvPr id="44062" name="矩形 1"/>
            <p:cNvSpPr>
              <a:spLocks noChangeArrowheads="1"/>
            </p:cNvSpPr>
            <p:nvPr/>
          </p:nvSpPr>
          <p:spPr bwMode="auto">
            <a:xfrm>
              <a:off x="0" y="0"/>
              <a:ext cx="1691510" cy="415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ct val="150000"/>
                </a:lnSpc>
              </a:pPr>
              <a:r>
                <a:rPr lang="zh-CN" altLang="en-US" sz="1400" b="1">
                  <a:solidFill>
                    <a:srgbClr val="595959"/>
                  </a:solidFill>
                  <a:latin typeface="微软雅黑" pitchFamily="34" charset="-122"/>
                  <a:ea typeface="微软雅黑" pitchFamily="34" charset="-122"/>
                </a:rPr>
                <a:t>点击此处添加文本</a:t>
              </a:r>
            </a:p>
          </p:txBody>
        </p:sp>
        <p:sp>
          <p:nvSpPr>
            <p:cNvPr id="44063" name="矩形 31"/>
            <p:cNvSpPr>
              <a:spLocks noChangeArrowheads="1"/>
            </p:cNvSpPr>
            <p:nvPr/>
          </p:nvSpPr>
          <p:spPr bwMode="auto">
            <a:xfrm>
              <a:off x="50764" y="375418"/>
              <a:ext cx="2483331" cy="862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000000"/>
                  </a:solidFill>
                  <a:latin typeface="微软雅黑" pitchFamily="34" charset="-122"/>
                  <a:ea typeface="微软雅黑" pitchFamily="34" charset="-122"/>
                </a:rPr>
                <a:t>我们工作室致力于专业</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模板的发布，课件及汇报</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的美化，并为您提供专业的</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个性定制服务。我们秉承“给您演示的光和热”的理念，为您分担职场压力</a:t>
              </a:r>
              <a:r>
                <a:rPr lang="en-US" sz="1000">
                  <a:solidFill>
                    <a:srgbClr val="000000"/>
                  </a:solidFill>
                  <a:latin typeface="微软雅黑" pitchFamily="34" charset="-122"/>
                  <a:ea typeface="微软雅黑" pitchFamily="34" charset="-122"/>
                </a:rPr>
                <a:t>,</a:t>
              </a:r>
              <a:r>
                <a:rPr lang="zh-CN" altLang="en-US" sz="1000">
                  <a:solidFill>
                    <a:srgbClr val="000000"/>
                  </a:solidFill>
                  <a:latin typeface="微软雅黑" pitchFamily="34" charset="-122"/>
                  <a:ea typeface="微软雅黑" pitchFamily="34" charset="-122"/>
                </a:rPr>
                <a:t>让您的每一次亮相都信心澎湃。</a:t>
              </a:r>
              <a:endParaRPr lang="en-US" sz="1000">
                <a:solidFill>
                  <a:srgbClr val="000000"/>
                </a:solidFill>
                <a:latin typeface="微软雅黑" pitchFamily="34" charset="-122"/>
                <a:ea typeface="微软雅黑" pitchFamily="34" charset="-122"/>
              </a:endParaRPr>
            </a:p>
          </p:txBody>
        </p:sp>
      </p:grpSp>
      <p:grpSp>
        <p:nvGrpSpPr>
          <p:cNvPr id="44064" name="组合 32"/>
          <p:cNvGrpSpPr>
            <a:grpSpLocks/>
          </p:cNvGrpSpPr>
          <p:nvPr/>
        </p:nvGrpSpPr>
        <p:grpSpPr bwMode="auto">
          <a:xfrm>
            <a:off x="8350249" y="2055813"/>
            <a:ext cx="2533651" cy="1237394"/>
            <a:chOff x="0" y="0"/>
            <a:chExt cx="2534095" cy="1236729"/>
          </a:xfrm>
        </p:grpSpPr>
        <p:sp>
          <p:nvSpPr>
            <p:cNvPr id="44065" name="矩形 1"/>
            <p:cNvSpPr>
              <a:spLocks noChangeArrowheads="1"/>
            </p:cNvSpPr>
            <p:nvPr/>
          </p:nvSpPr>
          <p:spPr bwMode="auto">
            <a:xfrm>
              <a:off x="0" y="0"/>
              <a:ext cx="1691510" cy="41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ct val="150000"/>
                </a:lnSpc>
              </a:pPr>
              <a:r>
                <a:rPr lang="zh-CN" altLang="en-US" sz="1400" b="1">
                  <a:solidFill>
                    <a:srgbClr val="595959"/>
                  </a:solidFill>
                  <a:latin typeface="微软雅黑" pitchFamily="34" charset="-122"/>
                  <a:ea typeface="微软雅黑" pitchFamily="34" charset="-122"/>
                </a:rPr>
                <a:t>点击此处添加文本</a:t>
              </a:r>
            </a:p>
          </p:txBody>
        </p:sp>
        <p:sp>
          <p:nvSpPr>
            <p:cNvPr id="44066" name="矩形 34"/>
            <p:cNvSpPr>
              <a:spLocks noChangeArrowheads="1"/>
            </p:cNvSpPr>
            <p:nvPr/>
          </p:nvSpPr>
          <p:spPr bwMode="auto">
            <a:xfrm>
              <a:off x="50764" y="375418"/>
              <a:ext cx="2483331" cy="861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000000"/>
                  </a:solidFill>
                  <a:latin typeface="微软雅黑" pitchFamily="34" charset="-122"/>
                  <a:ea typeface="微软雅黑" pitchFamily="34" charset="-122"/>
                </a:rPr>
                <a:t>我们工作室致力于专业</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模板的发布，课件及汇报</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的美化，并为您提供专业的</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个性定制服务。我们秉承“给您演示的光和热”的理念，为您分担职场压力</a:t>
              </a:r>
              <a:r>
                <a:rPr lang="en-US" sz="1000">
                  <a:solidFill>
                    <a:srgbClr val="000000"/>
                  </a:solidFill>
                  <a:latin typeface="微软雅黑" pitchFamily="34" charset="-122"/>
                  <a:ea typeface="微软雅黑" pitchFamily="34" charset="-122"/>
                </a:rPr>
                <a:t>,</a:t>
              </a:r>
              <a:r>
                <a:rPr lang="zh-CN" altLang="en-US" sz="1000">
                  <a:solidFill>
                    <a:srgbClr val="000000"/>
                  </a:solidFill>
                  <a:latin typeface="微软雅黑" pitchFamily="34" charset="-122"/>
                  <a:ea typeface="微软雅黑" pitchFamily="34" charset="-122"/>
                </a:rPr>
                <a:t>让您的每一次亮相都信心澎湃。</a:t>
              </a:r>
              <a:endParaRPr lang="en-US" sz="1000">
                <a:solidFill>
                  <a:srgbClr val="000000"/>
                </a:solidFill>
                <a:latin typeface="微软雅黑" pitchFamily="34" charset="-122"/>
                <a:ea typeface="微软雅黑" pitchFamily="34" charset="-122"/>
              </a:endParaRPr>
            </a:p>
          </p:txBody>
        </p:sp>
      </p:grpSp>
      <p:grpSp>
        <p:nvGrpSpPr>
          <p:cNvPr id="44067" name="组合 35"/>
          <p:cNvGrpSpPr>
            <a:grpSpLocks/>
          </p:cNvGrpSpPr>
          <p:nvPr/>
        </p:nvGrpSpPr>
        <p:grpSpPr bwMode="auto">
          <a:xfrm>
            <a:off x="8350249" y="4075113"/>
            <a:ext cx="2533651" cy="1237394"/>
            <a:chOff x="0" y="0"/>
            <a:chExt cx="2534095" cy="1236729"/>
          </a:xfrm>
        </p:grpSpPr>
        <p:sp>
          <p:nvSpPr>
            <p:cNvPr id="44068" name="矩形 1"/>
            <p:cNvSpPr>
              <a:spLocks noChangeArrowheads="1"/>
            </p:cNvSpPr>
            <p:nvPr/>
          </p:nvSpPr>
          <p:spPr bwMode="auto">
            <a:xfrm>
              <a:off x="0" y="0"/>
              <a:ext cx="1691510" cy="41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ct val="150000"/>
                </a:lnSpc>
              </a:pPr>
              <a:r>
                <a:rPr lang="zh-CN" altLang="en-US" sz="1400" b="1">
                  <a:solidFill>
                    <a:srgbClr val="595959"/>
                  </a:solidFill>
                  <a:latin typeface="微软雅黑" pitchFamily="34" charset="-122"/>
                  <a:ea typeface="微软雅黑" pitchFamily="34" charset="-122"/>
                </a:rPr>
                <a:t>点击此处添加文本</a:t>
              </a:r>
            </a:p>
          </p:txBody>
        </p:sp>
        <p:sp>
          <p:nvSpPr>
            <p:cNvPr id="44069" name="矩形 38"/>
            <p:cNvSpPr>
              <a:spLocks noChangeArrowheads="1"/>
            </p:cNvSpPr>
            <p:nvPr/>
          </p:nvSpPr>
          <p:spPr bwMode="auto">
            <a:xfrm>
              <a:off x="50764" y="375418"/>
              <a:ext cx="2483331" cy="861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000000"/>
                  </a:solidFill>
                  <a:latin typeface="微软雅黑" pitchFamily="34" charset="-122"/>
                  <a:ea typeface="微软雅黑" pitchFamily="34" charset="-122"/>
                </a:rPr>
                <a:t>我们工作室致力于专业</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模板的发布，课件及汇报</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的美化，并为您提供专业的</a:t>
              </a:r>
              <a:r>
                <a:rPr lang="en-US" sz="1000">
                  <a:solidFill>
                    <a:srgbClr val="000000"/>
                  </a:solidFill>
                  <a:latin typeface="微软雅黑" pitchFamily="34" charset="-122"/>
                  <a:ea typeface="微软雅黑" pitchFamily="34" charset="-122"/>
                </a:rPr>
                <a:t>PPT</a:t>
              </a:r>
              <a:r>
                <a:rPr lang="zh-CN" altLang="en-US" sz="1000">
                  <a:solidFill>
                    <a:srgbClr val="000000"/>
                  </a:solidFill>
                  <a:latin typeface="微软雅黑" pitchFamily="34" charset="-122"/>
                  <a:ea typeface="微软雅黑" pitchFamily="34" charset="-122"/>
                </a:rPr>
                <a:t>个性定制服务。我们秉承“给您演示的光和热”的理念，为您分担职场压力</a:t>
              </a:r>
              <a:r>
                <a:rPr lang="en-US" sz="1000">
                  <a:solidFill>
                    <a:srgbClr val="000000"/>
                  </a:solidFill>
                  <a:latin typeface="微软雅黑" pitchFamily="34" charset="-122"/>
                  <a:ea typeface="微软雅黑" pitchFamily="34" charset="-122"/>
                </a:rPr>
                <a:t>,</a:t>
              </a:r>
              <a:r>
                <a:rPr lang="zh-CN" altLang="en-US" sz="1000">
                  <a:solidFill>
                    <a:srgbClr val="000000"/>
                  </a:solidFill>
                  <a:latin typeface="微软雅黑" pitchFamily="34" charset="-122"/>
                  <a:ea typeface="微软雅黑" pitchFamily="34" charset="-122"/>
                </a:rPr>
                <a:t>让您的每一次亮相都信心澎湃。</a:t>
              </a:r>
              <a:endParaRPr lang="en-US" sz="1000">
                <a:solidFill>
                  <a:srgbClr val="000000"/>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wipe(left)">
                                      <p:cBhvr>
                                        <p:cTn id="7" dur="5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5058"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0" name="组合 40"/>
          <p:cNvGrpSpPr>
            <a:grpSpLocks/>
          </p:cNvGrpSpPr>
          <p:nvPr/>
        </p:nvGrpSpPr>
        <p:grpSpPr bwMode="auto">
          <a:xfrm>
            <a:off x="357205" y="776288"/>
            <a:ext cx="4298951" cy="711200"/>
            <a:chOff x="0" y="0"/>
            <a:chExt cx="4299626" cy="710880"/>
          </a:xfrm>
        </p:grpSpPr>
        <p:pic>
          <p:nvPicPr>
            <p:cNvPr id="45061"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2"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45063"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4" name="任意多边形 27"/>
          <p:cNvSpPr>
            <a:spLocks/>
          </p:cNvSpPr>
          <p:nvPr/>
        </p:nvSpPr>
        <p:spPr bwMode="auto">
          <a:xfrm rot="16200000">
            <a:off x="6633379" y="2885308"/>
            <a:ext cx="631825" cy="58737"/>
          </a:xfrm>
          <a:custGeom>
            <a:avLst/>
            <a:gdLst>
              <a:gd name="T0" fmla="*/ 0 w 361950"/>
              <a:gd name="T1" fmla="*/ 0 h 58122"/>
              <a:gd name="T2" fmla="*/ 361950 w 361950"/>
              <a:gd name="T3" fmla="*/ 0 h 58122"/>
            </a:gdLst>
            <a:ahLst/>
            <a:cxnLst>
              <a:cxn ang="0">
                <a:pos x="T0" y="T1"/>
              </a:cxn>
              <a:cxn ang="0">
                <a:pos x="T2" y="T3"/>
              </a:cxn>
            </a:cxnLst>
            <a:rect l="0" t="0" r="r" b="b"/>
            <a:pathLst>
              <a:path w="361950" h="58122">
                <a:moveTo>
                  <a:pt x="0" y="0"/>
                </a:moveTo>
                <a:lnTo>
                  <a:pt x="361950" y="0"/>
                </a:lnTo>
              </a:path>
            </a:pathLst>
          </a:custGeom>
          <a:noFill/>
          <a:ln w="19050" cap="flat" cmpd="sng">
            <a:solidFill>
              <a:schemeClr val="tx1"/>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5065" name="Freeform 5"/>
          <p:cNvSpPr>
            <a:spLocks/>
          </p:cNvSpPr>
          <p:nvPr/>
        </p:nvSpPr>
        <p:spPr bwMode="auto">
          <a:xfrm>
            <a:off x="4008439" y="2252663"/>
            <a:ext cx="3795712" cy="4356100"/>
          </a:xfrm>
          <a:custGeom>
            <a:avLst/>
            <a:gdLst>
              <a:gd name="T0" fmla="*/ 621 w 1045"/>
              <a:gd name="T1" fmla="*/ 1278 h 1279"/>
              <a:gd name="T2" fmla="*/ 493 w 1045"/>
              <a:gd name="T3" fmla="*/ 1279 h 1279"/>
              <a:gd name="T4" fmla="*/ 491 w 1045"/>
              <a:gd name="T5" fmla="*/ 1068 h 1279"/>
              <a:gd name="T6" fmla="*/ 362 w 1045"/>
              <a:gd name="T7" fmla="*/ 961 h 1279"/>
              <a:gd name="T8" fmla="*/ 239 w 1045"/>
              <a:gd name="T9" fmla="*/ 952 h 1279"/>
              <a:gd name="T10" fmla="*/ 0 w 1045"/>
              <a:gd name="T11" fmla="*/ 832 h 1279"/>
              <a:gd name="T12" fmla="*/ 322 w 1045"/>
              <a:gd name="T13" fmla="*/ 928 h 1279"/>
              <a:gd name="T14" fmla="*/ 117 w 1045"/>
              <a:gd name="T15" fmla="*/ 696 h 1279"/>
              <a:gd name="T16" fmla="*/ 430 w 1045"/>
              <a:gd name="T17" fmla="*/ 953 h 1279"/>
              <a:gd name="T18" fmla="*/ 494 w 1045"/>
              <a:gd name="T19" fmla="*/ 997 h 1279"/>
              <a:gd name="T20" fmla="*/ 494 w 1045"/>
              <a:gd name="T21" fmla="*/ 993 h 1279"/>
              <a:gd name="T22" fmla="*/ 469 w 1045"/>
              <a:gd name="T23" fmla="*/ 687 h 1279"/>
              <a:gd name="T24" fmla="*/ 248 w 1045"/>
              <a:gd name="T25" fmla="*/ 580 h 1279"/>
              <a:gd name="T26" fmla="*/ 11 w 1045"/>
              <a:gd name="T27" fmla="*/ 217 h 1279"/>
              <a:gd name="T28" fmla="*/ 275 w 1045"/>
              <a:gd name="T29" fmla="*/ 548 h 1279"/>
              <a:gd name="T30" fmla="*/ 320 w 1045"/>
              <a:gd name="T31" fmla="*/ 398 h 1279"/>
              <a:gd name="T32" fmla="*/ 316 w 1045"/>
              <a:gd name="T33" fmla="*/ 246 h 1279"/>
              <a:gd name="T34" fmla="*/ 349 w 1045"/>
              <a:gd name="T35" fmla="*/ 460 h 1279"/>
              <a:gd name="T36" fmla="*/ 328 w 1045"/>
              <a:gd name="T37" fmla="*/ 580 h 1279"/>
              <a:gd name="T38" fmla="*/ 471 w 1045"/>
              <a:gd name="T39" fmla="*/ 633 h 1279"/>
              <a:gd name="T40" fmla="*/ 547 w 1045"/>
              <a:gd name="T41" fmla="*/ 0 h 1279"/>
              <a:gd name="T42" fmla="*/ 529 w 1045"/>
              <a:gd name="T43" fmla="*/ 678 h 1279"/>
              <a:gd name="T44" fmla="*/ 576 w 1045"/>
              <a:gd name="T45" fmla="*/ 875 h 1279"/>
              <a:gd name="T46" fmla="*/ 741 w 1045"/>
              <a:gd name="T47" fmla="*/ 730 h 1279"/>
              <a:gd name="T48" fmla="*/ 809 w 1045"/>
              <a:gd name="T49" fmla="*/ 374 h 1279"/>
              <a:gd name="T50" fmla="*/ 791 w 1045"/>
              <a:gd name="T51" fmla="*/ 687 h 1279"/>
              <a:gd name="T52" fmla="*/ 903 w 1045"/>
              <a:gd name="T53" fmla="*/ 571 h 1279"/>
              <a:gd name="T54" fmla="*/ 1045 w 1045"/>
              <a:gd name="T55" fmla="*/ 321 h 1279"/>
              <a:gd name="T56" fmla="*/ 958 w 1045"/>
              <a:gd name="T57" fmla="*/ 545 h 1279"/>
              <a:gd name="T58" fmla="*/ 616 w 1045"/>
              <a:gd name="T59" fmla="*/ 966 h 1279"/>
              <a:gd name="T60" fmla="*/ 610 w 1045"/>
              <a:gd name="T61" fmla="*/ 1095 h 1279"/>
              <a:gd name="T62" fmla="*/ 939 w 1045"/>
              <a:gd name="T63" fmla="*/ 888 h 1279"/>
              <a:gd name="T64" fmla="*/ 610 w 1045"/>
              <a:gd name="T65" fmla="*/ 1140 h 1279"/>
              <a:gd name="T66" fmla="*/ 621 w 1045"/>
              <a:gd name="T67" fmla="*/ 1278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6" name="Freeform 7"/>
          <p:cNvSpPr>
            <a:spLocks/>
          </p:cNvSpPr>
          <p:nvPr/>
        </p:nvSpPr>
        <p:spPr bwMode="auto">
          <a:xfrm>
            <a:off x="5705475" y="1625600"/>
            <a:ext cx="522288" cy="566738"/>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7" name="Freeform 8"/>
          <p:cNvSpPr>
            <a:spLocks/>
          </p:cNvSpPr>
          <p:nvPr/>
        </p:nvSpPr>
        <p:spPr bwMode="auto">
          <a:xfrm>
            <a:off x="7561263" y="2708301"/>
            <a:ext cx="519112" cy="561975"/>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8" name="Freeform 9"/>
          <p:cNvSpPr>
            <a:spLocks/>
          </p:cNvSpPr>
          <p:nvPr/>
        </p:nvSpPr>
        <p:spPr bwMode="auto">
          <a:xfrm>
            <a:off x="7237413" y="4640263"/>
            <a:ext cx="523875" cy="565150"/>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9" name="Freeform 10"/>
          <p:cNvSpPr>
            <a:spLocks/>
          </p:cNvSpPr>
          <p:nvPr/>
        </p:nvSpPr>
        <p:spPr bwMode="auto">
          <a:xfrm>
            <a:off x="4872038" y="2508250"/>
            <a:ext cx="520700" cy="565150"/>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0" name="Freeform 11"/>
          <p:cNvSpPr>
            <a:spLocks/>
          </p:cNvSpPr>
          <p:nvPr/>
        </p:nvSpPr>
        <p:spPr bwMode="auto">
          <a:xfrm>
            <a:off x="3719515" y="4489476"/>
            <a:ext cx="520700" cy="561975"/>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1" name="Freeform 13"/>
          <p:cNvSpPr>
            <a:spLocks/>
          </p:cNvSpPr>
          <p:nvPr/>
        </p:nvSpPr>
        <p:spPr bwMode="auto">
          <a:xfrm>
            <a:off x="6550042" y="5392764"/>
            <a:ext cx="290513" cy="314325"/>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2" name="Freeform 14"/>
          <p:cNvSpPr>
            <a:spLocks/>
          </p:cNvSpPr>
          <p:nvPr/>
        </p:nvSpPr>
        <p:spPr bwMode="auto">
          <a:xfrm>
            <a:off x="4589479" y="3490915"/>
            <a:ext cx="285751" cy="314325"/>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3" name="Freeform 15"/>
          <p:cNvSpPr>
            <a:spLocks/>
          </p:cNvSpPr>
          <p:nvPr/>
        </p:nvSpPr>
        <p:spPr bwMode="auto">
          <a:xfrm>
            <a:off x="5565777" y="3014663"/>
            <a:ext cx="287339" cy="309562"/>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rgbClr val="7E7E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4" name="Freeform 16"/>
          <p:cNvSpPr>
            <a:spLocks/>
          </p:cNvSpPr>
          <p:nvPr/>
        </p:nvSpPr>
        <p:spPr bwMode="auto">
          <a:xfrm>
            <a:off x="6143625" y="4630738"/>
            <a:ext cx="287339" cy="309562"/>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rgbClr val="7E7E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5" name="Freeform 17"/>
          <p:cNvSpPr>
            <a:spLocks/>
          </p:cNvSpPr>
          <p:nvPr/>
        </p:nvSpPr>
        <p:spPr bwMode="auto">
          <a:xfrm>
            <a:off x="4432317" y="4337076"/>
            <a:ext cx="285751" cy="314325"/>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6" name="Freeform 18"/>
          <p:cNvSpPr>
            <a:spLocks/>
          </p:cNvSpPr>
          <p:nvPr/>
        </p:nvSpPr>
        <p:spPr bwMode="auto">
          <a:xfrm>
            <a:off x="7162817" y="3614741"/>
            <a:ext cx="290513" cy="312737"/>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7" name="Freeform 19"/>
          <p:cNvSpPr>
            <a:spLocks/>
          </p:cNvSpPr>
          <p:nvPr/>
        </p:nvSpPr>
        <p:spPr bwMode="auto">
          <a:xfrm>
            <a:off x="5187949" y="4941914"/>
            <a:ext cx="287339" cy="314325"/>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8" name="Freeform 20"/>
          <p:cNvSpPr>
            <a:spLocks/>
          </p:cNvSpPr>
          <p:nvPr/>
        </p:nvSpPr>
        <p:spPr bwMode="auto">
          <a:xfrm>
            <a:off x="6013449" y="3694113"/>
            <a:ext cx="287339" cy="311150"/>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9" name="Freeform 6"/>
          <p:cNvSpPr>
            <a:spLocks/>
          </p:cNvSpPr>
          <p:nvPr/>
        </p:nvSpPr>
        <p:spPr bwMode="auto">
          <a:xfrm>
            <a:off x="4833939" y="1708150"/>
            <a:ext cx="517525" cy="565150"/>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0" name="Freeform 12"/>
          <p:cNvSpPr>
            <a:spLocks/>
          </p:cNvSpPr>
          <p:nvPr/>
        </p:nvSpPr>
        <p:spPr bwMode="auto">
          <a:xfrm>
            <a:off x="6659563" y="2927376"/>
            <a:ext cx="520700" cy="561975"/>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1" name="TextBox 8"/>
          <p:cNvSpPr txBox="1">
            <a:spLocks noChangeArrowheads="1"/>
          </p:cNvSpPr>
          <p:nvPr/>
        </p:nvSpPr>
        <p:spPr bwMode="auto">
          <a:xfrm>
            <a:off x="2111143" y="458311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C00000"/>
                </a:solidFill>
                <a:latin typeface="微软雅黑" pitchFamily="34" charset="-122"/>
                <a:ea typeface="微软雅黑" pitchFamily="34" charset="-122"/>
              </a:rPr>
              <a:t>添加标题</a:t>
            </a:r>
          </a:p>
        </p:txBody>
      </p:sp>
      <p:sp>
        <p:nvSpPr>
          <p:cNvPr id="45082" name="TextBox 9"/>
          <p:cNvSpPr txBox="1">
            <a:spLocks noChangeArrowheads="1"/>
          </p:cNvSpPr>
          <p:nvPr/>
        </p:nvSpPr>
        <p:spPr bwMode="auto">
          <a:xfrm>
            <a:off x="8561951" y="28225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latin typeface="微软雅黑" pitchFamily="34" charset="-122"/>
                <a:ea typeface="微软雅黑" pitchFamily="34" charset="-122"/>
              </a:rPr>
              <a:t>添加标题</a:t>
            </a:r>
          </a:p>
        </p:txBody>
      </p:sp>
      <p:sp>
        <p:nvSpPr>
          <p:cNvPr id="45083" name="TextBox 10"/>
          <p:cNvSpPr txBox="1">
            <a:spLocks noChangeArrowheads="1"/>
          </p:cNvSpPr>
          <p:nvPr/>
        </p:nvSpPr>
        <p:spPr bwMode="auto">
          <a:xfrm>
            <a:off x="8263501" y="47799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7E7E7D"/>
                </a:solidFill>
                <a:latin typeface="微软雅黑" pitchFamily="34" charset="-122"/>
                <a:ea typeface="微软雅黑" pitchFamily="34" charset="-122"/>
              </a:rPr>
              <a:t>添加标题</a:t>
            </a:r>
          </a:p>
        </p:txBody>
      </p:sp>
      <p:sp>
        <p:nvSpPr>
          <p:cNvPr id="45084" name="TextBox 11"/>
          <p:cNvSpPr txBox="1">
            <a:spLocks noChangeArrowheads="1"/>
          </p:cNvSpPr>
          <p:nvPr/>
        </p:nvSpPr>
        <p:spPr bwMode="auto">
          <a:xfrm>
            <a:off x="1992875" y="263048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latin typeface="微软雅黑" pitchFamily="34" charset="-122"/>
                <a:ea typeface="微软雅黑" pitchFamily="34" charset="-122"/>
              </a:rPr>
              <a:t>添加标题</a:t>
            </a:r>
          </a:p>
        </p:txBody>
      </p:sp>
      <p:sp>
        <p:nvSpPr>
          <p:cNvPr id="45085" name="TextBox 12"/>
          <p:cNvSpPr txBox="1">
            <a:spLocks noChangeArrowheads="1"/>
          </p:cNvSpPr>
          <p:nvPr/>
        </p:nvSpPr>
        <p:spPr bwMode="auto">
          <a:xfrm>
            <a:off x="6423587" y="218440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latin typeface="微软雅黑" pitchFamily="34" charset="-122"/>
                <a:ea typeface="微软雅黑" pitchFamily="34" charset="-122"/>
              </a:rPr>
              <a:t>添加标题</a:t>
            </a:r>
          </a:p>
        </p:txBody>
      </p:sp>
      <p:sp>
        <p:nvSpPr>
          <p:cNvPr id="45086" name="任意多边形 2"/>
          <p:cNvSpPr>
            <a:spLocks/>
          </p:cNvSpPr>
          <p:nvPr/>
        </p:nvSpPr>
        <p:spPr bwMode="auto">
          <a:xfrm>
            <a:off x="8105793" y="2960688"/>
            <a:ext cx="460375" cy="0"/>
          </a:xfrm>
          <a:custGeom>
            <a:avLst/>
            <a:gdLst>
              <a:gd name="T0" fmla="*/ 0 w 361950"/>
              <a:gd name="T1" fmla="*/ 361950 w 361950"/>
            </a:gdLst>
            <a:ahLst/>
            <a:cxnLst>
              <a:cxn ang="0">
                <a:pos x="T0" y="0"/>
              </a:cxn>
              <a:cxn ang="0">
                <a:pos x="T1" y="0"/>
              </a:cxn>
            </a:cxnLst>
            <a:rect l="0" t="0" r="r" b="b"/>
            <a:pathLst>
              <a:path w="361950">
                <a:moveTo>
                  <a:pt x="0" y="0"/>
                </a:moveTo>
                <a:lnTo>
                  <a:pt x="361950" y="0"/>
                </a:lnTo>
              </a:path>
            </a:pathLst>
          </a:custGeom>
          <a:noFill/>
          <a:ln w="19050" cap="flat" cmpd="sng">
            <a:solidFill>
              <a:srgbClr val="373737"/>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5087" name="任意多边形 53"/>
          <p:cNvSpPr>
            <a:spLocks/>
          </p:cNvSpPr>
          <p:nvPr/>
        </p:nvSpPr>
        <p:spPr bwMode="auto">
          <a:xfrm>
            <a:off x="7791467" y="4922838"/>
            <a:ext cx="460375" cy="0"/>
          </a:xfrm>
          <a:custGeom>
            <a:avLst/>
            <a:gdLst>
              <a:gd name="T0" fmla="*/ 0 w 361950"/>
              <a:gd name="T1" fmla="*/ 361950 w 361950"/>
            </a:gdLst>
            <a:ahLst/>
            <a:cxnLst>
              <a:cxn ang="0">
                <a:pos x="T0" y="0"/>
              </a:cxn>
              <a:cxn ang="0">
                <a:pos x="T1" y="0"/>
              </a:cxn>
            </a:cxnLst>
            <a:rect l="0" t="0" r="r" b="b"/>
            <a:pathLst>
              <a:path w="361950">
                <a:moveTo>
                  <a:pt x="0" y="0"/>
                </a:moveTo>
                <a:lnTo>
                  <a:pt x="361950" y="0"/>
                </a:lnTo>
              </a:path>
            </a:pathLst>
          </a:custGeom>
          <a:noFill/>
          <a:ln w="19050" cap="flat"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5088" name="任意多边形 54"/>
          <p:cNvSpPr>
            <a:spLocks/>
          </p:cNvSpPr>
          <p:nvPr/>
        </p:nvSpPr>
        <p:spPr bwMode="auto">
          <a:xfrm flipV="1">
            <a:off x="3186130" y="4714901"/>
            <a:ext cx="606425" cy="53975"/>
          </a:xfrm>
          <a:custGeom>
            <a:avLst/>
            <a:gdLst>
              <a:gd name="T0" fmla="*/ 0 w 361950"/>
              <a:gd name="T1" fmla="*/ 0 h 54478"/>
              <a:gd name="T2" fmla="*/ 361950 w 361950"/>
              <a:gd name="T3" fmla="*/ 0 h 54478"/>
            </a:gdLst>
            <a:ahLst/>
            <a:cxnLst>
              <a:cxn ang="0">
                <a:pos x="T0" y="T1"/>
              </a:cxn>
              <a:cxn ang="0">
                <a:pos x="T2" y="T3"/>
              </a:cxn>
            </a:cxnLst>
            <a:rect l="0" t="0" r="r" b="b"/>
            <a:pathLst>
              <a:path w="361950" h="54478">
                <a:moveTo>
                  <a:pt x="0" y="0"/>
                </a:moveTo>
                <a:lnTo>
                  <a:pt x="361950" y="0"/>
                </a:lnTo>
              </a:path>
            </a:pathLst>
          </a:custGeom>
          <a:noFill/>
          <a:ln w="6350" cap="flat" cmpd="sng">
            <a:solidFill>
              <a:srgbClr val="7F7F7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5089" name="任意多边形 55"/>
          <p:cNvSpPr>
            <a:spLocks/>
          </p:cNvSpPr>
          <p:nvPr/>
        </p:nvSpPr>
        <p:spPr bwMode="auto">
          <a:xfrm>
            <a:off x="2952749" y="2787650"/>
            <a:ext cx="1847851" cy="90488"/>
          </a:xfrm>
          <a:custGeom>
            <a:avLst/>
            <a:gdLst>
              <a:gd name="T0" fmla="*/ 0 w 361950"/>
              <a:gd name="T1" fmla="*/ 0 h 89192"/>
              <a:gd name="T2" fmla="*/ 361950 w 361950"/>
              <a:gd name="T3" fmla="*/ 0 h 89192"/>
            </a:gdLst>
            <a:ahLst/>
            <a:cxnLst>
              <a:cxn ang="0">
                <a:pos x="T0" y="T1"/>
              </a:cxn>
              <a:cxn ang="0">
                <a:pos x="T2" y="T3"/>
              </a:cxn>
            </a:cxnLst>
            <a:rect l="0" t="0" r="r" b="b"/>
            <a:pathLst>
              <a:path w="361950" h="89192">
                <a:moveTo>
                  <a:pt x="0" y="0"/>
                </a:moveTo>
                <a:lnTo>
                  <a:pt x="361950" y="0"/>
                </a:lnTo>
              </a:path>
            </a:pathLst>
          </a:custGeom>
          <a:noFill/>
          <a:ln w="19050" cap="flat" cmpd="sng">
            <a:solidFill>
              <a:srgbClr val="373737"/>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wipe(left)">
                                      <p:cBhvr>
                                        <p:cTn id="7"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fontAlgn="auto" hangingPunct="1">
              <a:spcBef>
                <a:spcPts val="0"/>
              </a:spcBef>
              <a:spcAft>
                <a:spcPts val="0"/>
              </a:spcAft>
              <a:buFontTx/>
              <a:buNone/>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buFontTx/>
              <a:buNone/>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eaLnBrk="1" fontAlgn="auto" hangingPunct="1">
              <a:spcBef>
                <a:spcPts val="0"/>
              </a:spcBef>
              <a:spcAft>
                <a:spcPts val="0"/>
              </a:spcAft>
              <a:buFontTx/>
              <a:buNone/>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fontAlgn="auto" hangingPunct="1">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fontAlgn="auto" hangingPunct="1">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91680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组合 5"/>
          <p:cNvGrpSpPr>
            <a:grpSpLocks noChangeAspect="1"/>
          </p:cNvGrpSpPr>
          <p:nvPr/>
        </p:nvGrpSpPr>
        <p:grpSpPr bwMode="auto">
          <a:xfrm>
            <a:off x="4083068" y="2719388"/>
            <a:ext cx="696913" cy="1301750"/>
            <a:chOff x="0" y="0"/>
            <a:chExt cx="697584" cy="1300900"/>
          </a:xfrm>
        </p:grpSpPr>
        <p:pic>
          <p:nvPicPr>
            <p:cNvPr id="20" name="图片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697584" cy="130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4"/>
            <p:cNvPicPr>
              <a:picLocks noChangeAspect="1" noChangeArrowheads="1"/>
            </p:cNvPicPr>
            <p:nvPr/>
          </p:nvPicPr>
          <p:blipFill>
            <a:blip r:embed="rId6" cstate="screen">
              <a:extLst>
                <a:ext uri="{28A0092B-C50C-407E-A947-70E740481C1C}">
                  <a14:useLocalDpi xmlns:a14="http://schemas.microsoft.com/office/drawing/2010/main"/>
                </a:ext>
              </a:extLst>
            </a:blip>
            <a:srcRect l="22771" r="17422"/>
            <a:stretch>
              <a:fillRect/>
            </a:stretch>
          </p:blipFill>
          <p:spPr bwMode="auto">
            <a:xfrm>
              <a:off x="155543" y="159679"/>
              <a:ext cx="386498" cy="98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 name="图片 10"/>
          <p:cNvPicPr>
            <a:picLocks noChangeAspect="1" noChangeArrowheads="1"/>
          </p:cNvPicPr>
          <p:nvPr/>
        </p:nvPicPr>
        <p:blipFill>
          <a:blip r:embed="rId7" cstate="screen">
            <a:extLst>
              <a:ext uri="{28A0092B-C50C-407E-A947-70E740481C1C}">
                <a14:useLocalDpi xmlns:a14="http://schemas.microsoft.com/office/drawing/2010/main"/>
              </a:ext>
            </a:extLst>
          </a:blip>
          <a:srcRect t="7408" b="19621"/>
          <a:stretch>
            <a:fillRect/>
          </a:stretch>
        </p:blipFill>
        <p:spPr bwMode="auto">
          <a:xfrm>
            <a:off x="5167313" y="2586064"/>
            <a:ext cx="5124451"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 name="直接连接符 13"/>
          <p:cNvCxnSpPr>
            <a:cxnSpLocks noChangeShapeType="1"/>
          </p:cNvCxnSpPr>
          <p:nvPr/>
        </p:nvCxnSpPr>
        <p:spPr bwMode="auto">
          <a:xfrm>
            <a:off x="5316541" y="3157538"/>
            <a:ext cx="5553075" cy="0"/>
          </a:xfrm>
          <a:prstGeom prst="line">
            <a:avLst/>
          </a:prstGeom>
          <a:noFill/>
          <a:ln w="3175" cmpd="sng">
            <a:solidFill>
              <a:srgbClr val="C00000"/>
            </a:solidFill>
            <a:round/>
            <a:headEnd/>
            <a:tailEnd/>
          </a:ln>
          <a:extLst>
            <a:ext uri="{909E8E84-426E-40DD-AFC4-6F175D3DCCD1}">
              <a14:hiddenFill xmlns:a14="http://schemas.microsoft.com/office/drawing/2010/main">
                <a:noFill/>
              </a14:hiddenFill>
            </a:ext>
          </a:extLst>
        </p:spPr>
      </p:cxnSp>
      <p:sp>
        <p:nvSpPr>
          <p:cNvPr id="24" name="文本框 14"/>
          <p:cNvSpPr txBox="1">
            <a:spLocks noChangeArrowheads="1"/>
          </p:cNvSpPr>
          <p:nvPr/>
        </p:nvSpPr>
        <p:spPr bwMode="auto">
          <a:xfrm>
            <a:off x="5227641" y="3200400"/>
            <a:ext cx="57308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dirty="0">
                <a:latin typeface="微软雅黑" pitchFamily="34" charset="-122"/>
                <a:ea typeface="微软雅黑" pitchFamily="34" charset="-122"/>
              </a:rPr>
              <a:t>在这里的过渡页，您可以输入对于这一章节的简要描述。</a:t>
            </a:r>
            <a:endParaRPr lang="en-US" dirty="0">
              <a:latin typeface="微软雅黑" pitchFamily="34" charset="-122"/>
              <a:ea typeface="微软雅黑" pitchFamily="34" charset="-122"/>
            </a:endParaRPr>
          </a:p>
          <a:p>
            <a:pPr eaLnBrk="1" hangingPunct="1"/>
            <a:r>
              <a:rPr lang="zh-CN" altLang="en-US" dirty="0">
                <a:latin typeface="微软雅黑" pitchFamily="34" charset="-122"/>
                <a:ea typeface="微软雅黑" pitchFamily="34" charset="-122"/>
              </a:rPr>
              <a:t>模板中的素材均采用</a:t>
            </a:r>
            <a:r>
              <a:rPr lang="en-US" dirty="0">
                <a:latin typeface="微软雅黑" pitchFamily="34" charset="-122"/>
                <a:ea typeface="微软雅黑" pitchFamily="34" charset="-122"/>
              </a:rPr>
              <a:t>PS</a:t>
            </a:r>
            <a:r>
              <a:rPr lang="zh-CN" altLang="en-US" dirty="0">
                <a:latin typeface="微软雅黑" pitchFamily="34" charset="-122"/>
                <a:ea typeface="微软雅黑" pitchFamily="34" charset="-122"/>
              </a:rPr>
              <a:t>编辑过，导出成</a:t>
            </a:r>
            <a:r>
              <a:rPr lang="en-US" dirty="0">
                <a:latin typeface="微软雅黑" pitchFamily="34" charset="-122"/>
                <a:ea typeface="微软雅黑" pitchFamily="34" charset="-122"/>
              </a:rPr>
              <a:t>PNG</a:t>
            </a:r>
            <a:r>
              <a:rPr lang="zh-CN" altLang="en-US" dirty="0">
                <a:latin typeface="微软雅黑" pitchFamily="34" charset="-122"/>
                <a:ea typeface="微软雅黑" pitchFamily="34" charset="-122"/>
              </a:rPr>
              <a:t>免抠图透明底格式，您可以随意拖动，形成自己的素材库。</a:t>
            </a:r>
          </a:p>
        </p:txBody>
      </p:sp>
    </p:spTree>
    <p:extLst>
      <p:ext uri="{BB962C8B-B14F-4D97-AF65-F5344CB8AC3E}">
        <p14:creationId xmlns:p14="http://schemas.microsoft.com/office/powerpoint/2010/main" val="3503180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5602"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4" name="组合 40"/>
          <p:cNvGrpSpPr>
            <a:grpSpLocks/>
          </p:cNvGrpSpPr>
          <p:nvPr/>
        </p:nvGrpSpPr>
        <p:grpSpPr bwMode="auto">
          <a:xfrm>
            <a:off x="357205" y="776288"/>
            <a:ext cx="4298951" cy="711200"/>
            <a:chOff x="0" y="0"/>
            <a:chExt cx="4299626" cy="710880"/>
          </a:xfrm>
        </p:grpSpPr>
        <p:pic>
          <p:nvPicPr>
            <p:cNvPr id="25605"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单击此处添加标题</a:t>
              </a:r>
            </a:p>
          </p:txBody>
        </p:sp>
      </p:grpSp>
      <p:pic>
        <p:nvPicPr>
          <p:cNvPr id="25607"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图片 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302501" y="3284538"/>
            <a:ext cx="4475163" cy="30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9" name="组合 9"/>
          <p:cNvGrpSpPr>
            <a:grpSpLocks/>
          </p:cNvGrpSpPr>
          <p:nvPr/>
        </p:nvGrpSpPr>
        <p:grpSpPr bwMode="auto">
          <a:xfrm>
            <a:off x="3451225" y="2873396"/>
            <a:ext cx="3697288" cy="2464053"/>
            <a:chOff x="0" y="0"/>
            <a:chExt cx="3696362" cy="2464503"/>
          </a:xfrm>
        </p:grpSpPr>
        <p:sp>
          <p:nvSpPr>
            <p:cNvPr id="25610" name="文本框 34"/>
            <p:cNvSpPr>
              <a:spLocks noChangeArrowheads="1"/>
            </p:cNvSpPr>
            <p:nvPr/>
          </p:nvSpPr>
          <p:spPr bwMode="auto">
            <a:xfrm>
              <a:off x="0" y="0"/>
              <a:ext cx="3696362" cy="1385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r>
                <a:rPr lang="zh-CN" altLang="en-US" sz="1400">
                  <a:solidFill>
                    <a:srgbClr val="000000"/>
                  </a:solidFill>
                  <a:latin typeface="楷体" pitchFamily="49" charset="-122"/>
                  <a:ea typeface="楷体" pitchFamily="49" charset="-122"/>
                  <a:sym typeface="微软雅黑" pitchFamily="34" charset="-122"/>
                </a:rPr>
                <a:t>我们致力于专业</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模板发布</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定制</a:t>
              </a:r>
              <a:endParaRPr lang="en-US" sz="1400">
                <a:solidFill>
                  <a:srgbClr val="000000"/>
                </a:solidFill>
                <a:latin typeface="楷体" pitchFamily="49" charset="-122"/>
                <a:ea typeface="楷体" pitchFamily="49" charset="-122"/>
                <a:sym typeface="微软雅黑" pitchFamily="34" charset="-122"/>
              </a:endParaRPr>
            </a:p>
            <a:p>
              <a:pPr eaLnBrk="1" hangingPunct="1"/>
              <a:r>
                <a:rPr lang="zh-CN" altLang="en-US" sz="1400">
                  <a:solidFill>
                    <a:srgbClr val="000000"/>
                  </a:solidFill>
                  <a:latin typeface="楷体" pitchFamily="49" charset="-122"/>
                  <a:ea typeface="楷体" pitchFamily="49" charset="-122"/>
                  <a:sym typeface="微软雅黑" pitchFamily="34" charset="-122"/>
                </a:rPr>
                <a:t>我们致力于专业</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模板发布</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定制</a:t>
              </a:r>
            </a:p>
            <a:p>
              <a:pPr eaLnBrk="1" hangingPunct="1"/>
              <a:r>
                <a:rPr lang="zh-CN" altLang="en-US" sz="1400">
                  <a:solidFill>
                    <a:srgbClr val="000000"/>
                  </a:solidFill>
                  <a:latin typeface="楷体" pitchFamily="49" charset="-122"/>
                  <a:ea typeface="楷体" pitchFamily="49" charset="-122"/>
                  <a:sym typeface="微软雅黑" pitchFamily="34" charset="-122"/>
                </a:rPr>
                <a:t>我们致力于专业</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模板发布</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定制</a:t>
              </a:r>
            </a:p>
            <a:p>
              <a:pPr eaLnBrk="1" hangingPunct="1"/>
              <a:r>
                <a:rPr lang="zh-CN" altLang="en-US" sz="1400">
                  <a:solidFill>
                    <a:srgbClr val="000000"/>
                  </a:solidFill>
                  <a:latin typeface="楷体" pitchFamily="49" charset="-122"/>
                  <a:ea typeface="楷体" pitchFamily="49" charset="-122"/>
                  <a:sym typeface="微软雅黑" pitchFamily="34" charset="-122"/>
                </a:rPr>
                <a:t>我们致力于专业</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模板发布</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定制</a:t>
              </a:r>
            </a:p>
            <a:p>
              <a:pPr eaLnBrk="1" hangingPunct="1"/>
              <a:r>
                <a:rPr lang="zh-CN" altLang="en-US" sz="1400">
                  <a:solidFill>
                    <a:srgbClr val="000000"/>
                  </a:solidFill>
                  <a:latin typeface="楷体" pitchFamily="49" charset="-122"/>
                  <a:ea typeface="楷体" pitchFamily="49" charset="-122"/>
                  <a:sym typeface="微软雅黑" pitchFamily="34" charset="-122"/>
                </a:rPr>
                <a:t>我们致力于专业</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模板发布</a:t>
              </a:r>
              <a:r>
                <a:rPr lang="en-US" sz="1400">
                  <a:solidFill>
                    <a:srgbClr val="000000"/>
                  </a:solidFill>
                  <a:latin typeface="楷体" pitchFamily="49" charset="-122"/>
                  <a:ea typeface="楷体" pitchFamily="49" charset="-122"/>
                  <a:sym typeface="微软雅黑" pitchFamily="34" charset="-122"/>
                </a:rPr>
                <a:t>PPT</a:t>
              </a:r>
              <a:r>
                <a:rPr lang="zh-CN" altLang="en-US" sz="1400">
                  <a:solidFill>
                    <a:srgbClr val="000000"/>
                  </a:solidFill>
                  <a:latin typeface="楷体" pitchFamily="49" charset="-122"/>
                  <a:ea typeface="楷体" pitchFamily="49" charset="-122"/>
                  <a:sym typeface="微软雅黑" pitchFamily="34" charset="-122"/>
                </a:rPr>
                <a:t>定制</a:t>
              </a:r>
            </a:p>
            <a:p>
              <a:pPr eaLnBrk="1" hangingPunct="1"/>
              <a:endParaRPr lang="zh-CN" altLang="en-US" sz="1400">
                <a:solidFill>
                  <a:srgbClr val="000000"/>
                </a:solidFill>
                <a:latin typeface="楷体" pitchFamily="49" charset="-122"/>
                <a:ea typeface="楷体" pitchFamily="49" charset="-122"/>
                <a:sym typeface="微软雅黑" pitchFamily="34" charset="-122"/>
              </a:endParaRPr>
            </a:p>
          </p:txBody>
        </p:sp>
        <p:sp>
          <p:nvSpPr>
            <p:cNvPr id="25611" name="文本框 34"/>
            <p:cNvSpPr>
              <a:spLocks noChangeArrowheads="1"/>
            </p:cNvSpPr>
            <p:nvPr/>
          </p:nvSpPr>
          <p:spPr bwMode="auto">
            <a:xfrm>
              <a:off x="0" y="1079255"/>
              <a:ext cx="3696362" cy="1385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r>
                <a:rPr lang="zh-CN" altLang="en-US" sz="1400" dirty="0">
                  <a:solidFill>
                    <a:srgbClr val="000000"/>
                  </a:solidFill>
                  <a:latin typeface="楷体" pitchFamily="49" charset="-122"/>
                  <a:ea typeface="楷体" pitchFamily="49" charset="-122"/>
                  <a:sym typeface="微软雅黑" pitchFamily="34" charset="-122"/>
                </a:rPr>
                <a:t>我们致力于专业</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模板发布</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定制</a:t>
              </a:r>
              <a:endParaRPr lang="en-US" sz="1400" dirty="0">
                <a:solidFill>
                  <a:srgbClr val="000000"/>
                </a:solidFill>
                <a:latin typeface="楷体" pitchFamily="49" charset="-122"/>
                <a:ea typeface="楷体" pitchFamily="49" charset="-122"/>
                <a:sym typeface="微软雅黑" pitchFamily="34" charset="-122"/>
              </a:endParaRPr>
            </a:p>
            <a:p>
              <a:pPr eaLnBrk="1" hangingPunct="1"/>
              <a:r>
                <a:rPr lang="zh-CN" altLang="en-US" sz="1400" dirty="0">
                  <a:solidFill>
                    <a:srgbClr val="000000"/>
                  </a:solidFill>
                  <a:latin typeface="楷体" pitchFamily="49" charset="-122"/>
                  <a:ea typeface="楷体" pitchFamily="49" charset="-122"/>
                  <a:sym typeface="微软雅黑" pitchFamily="34" charset="-122"/>
                </a:rPr>
                <a:t>我们致力于专业</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模板发布</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定制</a:t>
              </a:r>
            </a:p>
            <a:p>
              <a:pPr eaLnBrk="1" hangingPunct="1"/>
              <a:r>
                <a:rPr lang="zh-CN" altLang="en-US" sz="1400" dirty="0">
                  <a:solidFill>
                    <a:srgbClr val="000000"/>
                  </a:solidFill>
                  <a:latin typeface="楷体" pitchFamily="49" charset="-122"/>
                  <a:ea typeface="楷体" pitchFamily="49" charset="-122"/>
                  <a:sym typeface="微软雅黑" pitchFamily="34" charset="-122"/>
                </a:rPr>
                <a:t>我们致力于专业</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模板发布</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定制</a:t>
              </a:r>
            </a:p>
            <a:p>
              <a:pPr eaLnBrk="1" hangingPunct="1"/>
              <a:r>
                <a:rPr lang="zh-CN" altLang="en-US" sz="1400" dirty="0">
                  <a:solidFill>
                    <a:srgbClr val="000000"/>
                  </a:solidFill>
                  <a:latin typeface="楷体" pitchFamily="49" charset="-122"/>
                  <a:ea typeface="楷体" pitchFamily="49" charset="-122"/>
                  <a:sym typeface="微软雅黑" pitchFamily="34" charset="-122"/>
                </a:rPr>
                <a:t>我们致力于专业</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模板发布</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定制</a:t>
              </a:r>
            </a:p>
            <a:p>
              <a:pPr eaLnBrk="1" hangingPunct="1"/>
              <a:r>
                <a:rPr lang="zh-CN" altLang="en-US" sz="1400" dirty="0">
                  <a:solidFill>
                    <a:srgbClr val="000000"/>
                  </a:solidFill>
                  <a:latin typeface="楷体" pitchFamily="49" charset="-122"/>
                  <a:ea typeface="楷体" pitchFamily="49" charset="-122"/>
                  <a:sym typeface="微软雅黑" pitchFamily="34" charset="-122"/>
                </a:rPr>
                <a:t>我们致力于专业</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模板发布</a:t>
              </a:r>
              <a:r>
                <a:rPr lang="en-US" sz="1400" dirty="0">
                  <a:solidFill>
                    <a:srgbClr val="000000"/>
                  </a:solidFill>
                  <a:latin typeface="楷体" pitchFamily="49" charset="-122"/>
                  <a:ea typeface="楷体" pitchFamily="49" charset="-122"/>
                  <a:sym typeface="微软雅黑" pitchFamily="34" charset="-122"/>
                </a:rPr>
                <a:t>PPT</a:t>
              </a:r>
              <a:r>
                <a:rPr lang="zh-CN" altLang="en-US" sz="1400" dirty="0">
                  <a:solidFill>
                    <a:srgbClr val="000000"/>
                  </a:solidFill>
                  <a:latin typeface="楷体" pitchFamily="49" charset="-122"/>
                  <a:ea typeface="楷体" pitchFamily="49" charset="-122"/>
                  <a:sym typeface="微软雅黑" pitchFamily="34" charset="-122"/>
                </a:rPr>
                <a:t>定制</a:t>
              </a:r>
            </a:p>
            <a:p>
              <a:pPr eaLnBrk="1" hangingPunct="1"/>
              <a:endParaRPr lang="zh-CN" altLang="en-US" sz="1400" dirty="0">
                <a:solidFill>
                  <a:srgbClr val="000000"/>
                </a:solidFill>
                <a:latin typeface="楷体" pitchFamily="49" charset="-122"/>
                <a:ea typeface="楷体" pitchFamily="49" charset="-122"/>
                <a:sym typeface="微软雅黑" pitchFamily="34" charset="-122"/>
              </a:endParaRPr>
            </a:p>
          </p:txBody>
        </p:sp>
      </p:grpSp>
      <p:grpSp>
        <p:nvGrpSpPr>
          <p:cNvPr id="25612" name="组合 12"/>
          <p:cNvGrpSpPr>
            <a:grpSpLocks/>
          </p:cNvGrpSpPr>
          <p:nvPr/>
        </p:nvGrpSpPr>
        <p:grpSpPr bwMode="auto">
          <a:xfrm>
            <a:off x="357189" y="1446213"/>
            <a:ext cx="2566987" cy="3365500"/>
            <a:chOff x="0" y="0"/>
            <a:chExt cx="2567262" cy="3365284"/>
          </a:xfrm>
        </p:grpSpPr>
        <p:grpSp>
          <p:nvGrpSpPr>
            <p:cNvPr id="25613" name="组合 13"/>
            <p:cNvGrpSpPr>
              <a:grpSpLocks/>
            </p:cNvGrpSpPr>
            <p:nvPr/>
          </p:nvGrpSpPr>
          <p:grpSpPr bwMode="auto">
            <a:xfrm>
              <a:off x="1936682" y="1199865"/>
              <a:ext cx="630580" cy="1199215"/>
              <a:chOff x="0" y="0"/>
              <a:chExt cx="630580" cy="1199215"/>
            </a:xfrm>
          </p:grpSpPr>
          <p:pic>
            <p:nvPicPr>
              <p:cNvPr id="25614" name="Picture 4" descr="印章 源底"/>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0" y="0"/>
                <a:ext cx="630580" cy="119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5" name="文本框 16"/>
              <p:cNvSpPr txBox="1">
                <a:spLocks noChangeArrowheads="1"/>
              </p:cNvSpPr>
              <p:nvPr/>
            </p:nvSpPr>
            <p:spPr bwMode="auto">
              <a:xfrm>
                <a:off x="90816" y="204855"/>
                <a:ext cx="2160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a:solidFill>
                      <a:schemeClr val="bg1"/>
                    </a:solidFill>
                    <a:latin typeface="楷体" pitchFamily="49" charset="-122"/>
                    <a:ea typeface="楷体" pitchFamily="49" charset="-122"/>
                  </a:rPr>
                  <a:t>内容</a:t>
                </a:r>
              </a:p>
            </p:txBody>
          </p:sp>
        </p:grpSp>
        <p:pic>
          <p:nvPicPr>
            <p:cNvPr id="25616" name="图片 14"/>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243522" cy="3365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617" name="图片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9040813" y="211138"/>
            <a:ext cx="3151187" cy="253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wipe(left)">
                                      <p:cBhvr>
                                        <p:cTn id="7" dur="500"/>
                                        <p:tgtEl>
                                          <p:spTgt spid="25603"/>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5608"/>
                                        </p:tgtEl>
                                        <p:attrNameLst>
                                          <p:attrName>style.visibility</p:attrName>
                                        </p:attrNameLst>
                                      </p:cBhvr>
                                      <p:to>
                                        <p:strVal val="visible"/>
                                      </p:to>
                                    </p:set>
                                    <p:animEffect transition="in" filter="fade">
                                      <p:cBhvr>
                                        <p:cTn id="11" dur="1000"/>
                                        <p:tgtEl>
                                          <p:spTgt spid="25608"/>
                                        </p:tgtEl>
                                      </p:cBhvr>
                                    </p:animEffect>
                                    <p:anim calcmode="lin" valueType="num">
                                      <p:cBhvr>
                                        <p:cTn id="12" dur="1000" fill="hold"/>
                                        <p:tgtEl>
                                          <p:spTgt spid="25608"/>
                                        </p:tgtEl>
                                        <p:attrNameLst>
                                          <p:attrName>ppt_x</p:attrName>
                                        </p:attrNameLst>
                                      </p:cBhvr>
                                      <p:tavLst>
                                        <p:tav tm="0">
                                          <p:val>
                                            <p:strVal val="#ppt_x"/>
                                          </p:val>
                                        </p:tav>
                                        <p:tav tm="100000">
                                          <p:val>
                                            <p:strVal val="#ppt_x"/>
                                          </p:val>
                                        </p:tav>
                                      </p:tavLst>
                                    </p:anim>
                                    <p:anim calcmode="lin" valueType="num">
                                      <p:cBhvr>
                                        <p:cTn id="13" dur="1000" fill="hold"/>
                                        <p:tgtEl>
                                          <p:spTgt spid="2560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2" presetClass="entr" presetSubtype="1" fill="hold" nodeType="afterEffect">
                                  <p:stCondLst>
                                    <p:cond delay="0"/>
                                  </p:stCondLst>
                                  <p:childTnLst>
                                    <p:set>
                                      <p:cBhvr>
                                        <p:cTn id="16" dur="1" fill="hold">
                                          <p:stCondLst>
                                            <p:cond delay="0"/>
                                          </p:stCondLst>
                                        </p:cTn>
                                        <p:tgtEl>
                                          <p:spTgt spid="25609"/>
                                        </p:tgtEl>
                                        <p:attrNameLst>
                                          <p:attrName>style.visibility</p:attrName>
                                        </p:attrNameLst>
                                      </p:cBhvr>
                                      <p:to>
                                        <p:strVal val="visible"/>
                                      </p:to>
                                    </p:set>
                                    <p:animEffect transition="in" filter="wipe(up)">
                                      <p:cBhvr>
                                        <p:cTn id="17" dur="500"/>
                                        <p:tgtEl>
                                          <p:spTgt spid="25609"/>
                                        </p:tgtEl>
                                      </p:cBhvr>
                                    </p:animEffect>
                                  </p:childTnLst>
                                </p:cTn>
                              </p:par>
                            </p:childTnLst>
                          </p:cTn>
                        </p:par>
                        <p:par>
                          <p:cTn id="18" fill="hold" nodeType="afterGroup">
                            <p:stCondLst>
                              <p:cond delay="2000"/>
                            </p:stCondLst>
                            <p:childTnLst>
                              <p:par>
                                <p:cTn id="19" presetID="42" presetClass="entr" presetSubtype="0" fill="hold" nodeType="afterEffect">
                                  <p:stCondLst>
                                    <p:cond delay="0"/>
                                  </p:stCondLst>
                                  <p:childTnLst>
                                    <p:set>
                                      <p:cBhvr>
                                        <p:cTn id="20" dur="1" fill="hold">
                                          <p:stCondLst>
                                            <p:cond delay="0"/>
                                          </p:stCondLst>
                                        </p:cTn>
                                        <p:tgtEl>
                                          <p:spTgt spid="25612"/>
                                        </p:tgtEl>
                                        <p:attrNameLst>
                                          <p:attrName>style.visibility</p:attrName>
                                        </p:attrNameLst>
                                      </p:cBhvr>
                                      <p:to>
                                        <p:strVal val="visible"/>
                                      </p:to>
                                    </p:set>
                                    <p:animEffect transition="in" filter="fade">
                                      <p:cBhvr>
                                        <p:cTn id="21" dur="1000"/>
                                        <p:tgtEl>
                                          <p:spTgt spid="25612"/>
                                        </p:tgtEl>
                                      </p:cBhvr>
                                    </p:animEffect>
                                    <p:anim calcmode="lin" valueType="num">
                                      <p:cBhvr>
                                        <p:cTn id="22" dur="1000" fill="hold"/>
                                        <p:tgtEl>
                                          <p:spTgt spid="25612"/>
                                        </p:tgtEl>
                                        <p:attrNameLst>
                                          <p:attrName>ppt_x</p:attrName>
                                        </p:attrNameLst>
                                      </p:cBhvr>
                                      <p:tavLst>
                                        <p:tav tm="0">
                                          <p:val>
                                            <p:strVal val="#ppt_x"/>
                                          </p:val>
                                        </p:tav>
                                        <p:tav tm="100000">
                                          <p:val>
                                            <p:strVal val="#ppt_x"/>
                                          </p:val>
                                        </p:tav>
                                      </p:tavLst>
                                    </p:anim>
                                    <p:anim calcmode="lin" valueType="num">
                                      <p:cBhvr>
                                        <p:cTn id="23" dur="1000" fill="hold"/>
                                        <p:tgtEl>
                                          <p:spTgt spid="256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6626"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28" name="组合 40"/>
          <p:cNvGrpSpPr>
            <a:grpSpLocks/>
          </p:cNvGrpSpPr>
          <p:nvPr/>
        </p:nvGrpSpPr>
        <p:grpSpPr bwMode="auto">
          <a:xfrm>
            <a:off x="357205" y="776288"/>
            <a:ext cx="4298951" cy="711200"/>
            <a:chOff x="0" y="0"/>
            <a:chExt cx="4299626" cy="710880"/>
          </a:xfrm>
        </p:grpSpPr>
        <p:pic>
          <p:nvPicPr>
            <p:cNvPr id="26629"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26631"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758949" y="-12700"/>
            <a:ext cx="10433051" cy="292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3" name="组合 9"/>
          <p:cNvGrpSpPr>
            <a:grpSpLocks/>
          </p:cNvGrpSpPr>
          <p:nvPr/>
        </p:nvGrpSpPr>
        <p:grpSpPr bwMode="auto">
          <a:xfrm>
            <a:off x="4656139" y="1666888"/>
            <a:ext cx="2652712" cy="1008063"/>
            <a:chOff x="0" y="0"/>
            <a:chExt cx="2652242" cy="1008152"/>
          </a:xfrm>
        </p:grpSpPr>
        <p:pic>
          <p:nvPicPr>
            <p:cNvPr id="26634" name="图片 10"/>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rot="5400000">
              <a:off x="822045" y="-822045"/>
              <a:ext cx="1008152" cy="2652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5" name="文本框 11"/>
            <p:cNvSpPr txBox="1">
              <a:spLocks noChangeArrowheads="1"/>
            </p:cNvSpPr>
            <p:nvPr/>
          </p:nvSpPr>
          <p:spPr bwMode="auto">
            <a:xfrm>
              <a:off x="650571" y="310333"/>
              <a:ext cx="1800200" cy="46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solidFill>
                    <a:srgbClr val="C00000"/>
                  </a:solidFill>
                  <a:latin typeface="微软雅黑" pitchFamily="34" charset="-122"/>
                  <a:ea typeface="微软雅黑" pitchFamily="34" charset="-122"/>
                </a:rPr>
                <a:t>添加标题</a:t>
              </a:r>
            </a:p>
          </p:txBody>
        </p:sp>
      </p:grpSp>
      <p:grpSp>
        <p:nvGrpSpPr>
          <p:cNvPr id="26636" name="组合 12"/>
          <p:cNvGrpSpPr>
            <a:grpSpLocks/>
          </p:cNvGrpSpPr>
          <p:nvPr/>
        </p:nvGrpSpPr>
        <p:grpSpPr bwMode="auto">
          <a:xfrm>
            <a:off x="1949452" y="2932113"/>
            <a:ext cx="2016125" cy="652462"/>
            <a:chOff x="0" y="0"/>
            <a:chExt cx="2016224" cy="651817"/>
          </a:xfrm>
        </p:grpSpPr>
        <p:pic>
          <p:nvPicPr>
            <p:cNvPr id="26637" name="图片 13"/>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016224" cy="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8" name="文本框 14"/>
            <p:cNvSpPr txBox="1">
              <a:spLocks noChangeArrowheads="1"/>
            </p:cNvSpPr>
            <p:nvPr/>
          </p:nvSpPr>
          <p:spPr bwMode="auto">
            <a:xfrm>
              <a:off x="583777" y="125852"/>
              <a:ext cx="1000400" cy="3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latin typeface="微软雅黑" pitchFamily="34" charset="-122"/>
                  <a:ea typeface="微软雅黑" pitchFamily="34" charset="-122"/>
                </a:rPr>
                <a:t>标题一</a:t>
              </a:r>
            </a:p>
          </p:txBody>
        </p:sp>
      </p:grpSp>
      <p:grpSp>
        <p:nvGrpSpPr>
          <p:cNvPr id="26639" name="组合 15"/>
          <p:cNvGrpSpPr>
            <a:grpSpLocks/>
          </p:cNvGrpSpPr>
          <p:nvPr/>
        </p:nvGrpSpPr>
        <p:grpSpPr bwMode="auto">
          <a:xfrm>
            <a:off x="4954588" y="2932126"/>
            <a:ext cx="2016125" cy="652462"/>
            <a:chOff x="0" y="0"/>
            <a:chExt cx="2016224" cy="651817"/>
          </a:xfrm>
        </p:grpSpPr>
        <p:pic>
          <p:nvPicPr>
            <p:cNvPr id="26640" name="图片 16"/>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016224" cy="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41" name="文本框 17"/>
            <p:cNvSpPr txBox="1">
              <a:spLocks noChangeArrowheads="1"/>
            </p:cNvSpPr>
            <p:nvPr/>
          </p:nvSpPr>
          <p:spPr bwMode="auto">
            <a:xfrm>
              <a:off x="618265" y="155076"/>
              <a:ext cx="1000400" cy="3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latin typeface="微软雅黑" pitchFamily="34" charset="-122"/>
                  <a:ea typeface="微软雅黑" pitchFamily="34" charset="-122"/>
                </a:rPr>
                <a:t>标题二</a:t>
              </a:r>
            </a:p>
          </p:txBody>
        </p:sp>
      </p:grpSp>
      <p:grpSp>
        <p:nvGrpSpPr>
          <p:cNvPr id="26642" name="组合 18"/>
          <p:cNvGrpSpPr>
            <a:grpSpLocks/>
          </p:cNvGrpSpPr>
          <p:nvPr/>
        </p:nvGrpSpPr>
        <p:grpSpPr bwMode="auto">
          <a:xfrm>
            <a:off x="7958140" y="2932126"/>
            <a:ext cx="2016125" cy="652462"/>
            <a:chOff x="0" y="0"/>
            <a:chExt cx="2016224" cy="651817"/>
          </a:xfrm>
        </p:grpSpPr>
        <p:pic>
          <p:nvPicPr>
            <p:cNvPr id="26643" name="图片 19"/>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016224" cy="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44" name="文本框 20"/>
            <p:cNvSpPr txBox="1">
              <a:spLocks noChangeArrowheads="1"/>
            </p:cNvSpPr>
            <p:nvPr/>
          </p:nvSpPr>
          <p:spPr bwMode="auto">
            <a:xfrm>
              <a:off x="616170" y="125853"/>
              <a:ext cx="1000400" cy="3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latin typeface="微软雅黑" pitchFamily="34" charset="-122"/>
                  <a:ea typeface="微软雅黑" pitchFamily="34" charset="-122"/>
                </a:rPr>
                <a:t>标题三</a:t>
              </a:r>
            </a:p>
          </p:txBody>
        </p:sp>
      </p:grpSp>
      <p:grpSp>
        <p:nvGrpSpPr>
          <p:cNvPr id="26645" name="组合 21"/>
          <p:cNvGrpSpPr>
            <a:grpSpLocks/>
          </p:cNvGrpSpPr>
          <p:nvPr/>
        </p:nvGrpSpPr>
        <p:grpSpPr bwMode="auto">
          <a:xfrm>
            <a:off x="1946276" y="4157663"/>
            <a:ext cx="2016125" cy="652462"/>
            <a:chOff x="0" y="0"/>
            <a:chExt cx="2016224" cy="651817"/>
          </a:xfrm>
        </p:grpSpPr>
        <p:pic>
          <p:nvPicPr>
            <p:cNvPr id="26646" name="图片 22"/>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016224" cy="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47" name="文本框 23"/>
            <p:cNvSpPr txBox="1">
              <a:spLocks noChangeArrowheads="1"/>
            </p:cNvSpPr>
            <p:nvPr/>
          </p:nvSpPr>
          <p:spPr bwMode="auto">
            <a:xfrm>
              <a:off x="583777" y="125852"/>
              <a:ext cx="1000400" cy="3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latin typeface="微软雅黑" pitchFamily="34" charset="-122"/>
                  <a:ea typeface="微软雅黑" pitchFamily="34" charset="-122"/>
                </a:rPr>
                <a:t>标题四</a:t>
              </a:r>
            </a:p>
          </p:txBody>
        </p:sp>
      </p:grpSp>
      <p:grpSp>
        <p:nvGrpSpPr>
          <p:cNvPr id="26648" name="组合 24"/>
          <p:cNvGrpSpPr>
            <a:grpSpLocks/>
          </p:cNvGrpSpPr>
          <p:nvPr/>
        </p:nvGrpSpPr>
        <p:grpSpPr bwMode="auto">
          <a:xfrm>
            <a:off x="4949828" y="4157676"/>
            <a:ext cx="2016125" cy="652462"/>
            <a:chOff x="0" y="0"/>
            <a:chExt cx="2016224" cy="651817"/>
          </a:xfrm>
        </p:grpSpPr>
        <p:pic>
          <p:nvPicPr>
            <p:cNvPr id="26649" name="图片 25"/>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016224" cy="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0" name="文本框 26"/>
            <p:cNvSpPr txBox="1">
              <a:spLocks noChangeArrowheads="1"/>
            </p:cNvSpPr>
            <p:nvPr/>
          </p:nvSpPr>
          <p:spPr bwMode="auto">
            <a:xfrm>
              <a:off x="618265" y="155076"/>
              <a:ext cx="1000400" cy="3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latin typeface="微软雅黑" pitchFamily="34" charset="-122"/>
                  <a:ea typeface="微软雅黑" pitchFamily="34" charset="-122"/>
                </a:rPr>
                <a:t>标题五</a:t>
              </a:r>
            </a:p>
          </p:txBody>
        </p:sp>
      </p:grpSp>
      <p:grpSp>
        <p:nvGrpSpPr>
          <p:cNvPr id="26651" name="组合 27"/>
          <p:cNvGrpSpPr>
            <a:grpSpLocks/>
          </p:cNvGrpSpPr>
          <p:nvPr/>
        </p:nvGrpSpPr>
        <p:grpSpPr bwMode="auto">
          <a:xfrm>
            <a:off x="7954964" y="4157676"/>
            <a:ext cx="2016125" cy="652462"/>
            <a:chOff x="0" y="0"/>
            <a:chExt cx="2016224" cy="651817"/>
          </a:xfrm>
        </p:grpSpPr>
        <p:pic>
          <p:nvPicPr>
            <p:cNvPr id="26652" name="图片 28"/>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016224" cy="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3" name="文本框 29"/>
            <p:cNvSpPr txBox="1">
              <a:spLocks noChangeArrowheads="1"/>
            </p:cNvSpPr>
            <p:nvPr/>
          </p:nvSpPr>
          <p:spPr bwMode="auto">
            <a:xfrm>
              <a:off x="616170" y="125853"/>
              <a:ext cx="1000400" cy="3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latin typeface="微软雅黑" pitchFamily="34" charset="-122"/>
                  <a:ea typeface="微软雅黑" pitchFamily="34" charset="-122"/>
                </a:rPr>
                <a:t>标题六</a:t>
              </a:r>
            </a:p>
          </p:txBody>
        </p:sp>
      </p:grpSp>
      <p:grpSp>
        <p:nvGrpSpPr>
          <p:cNvPr id="26654" name="组合 30"/>
          <p:cNvGrpSpPr>
            <a:grpSpLocks/>
          </p:cNvGrpSpPr>
          <p:nvPr/>
        </p:nvGrpSpPr>
        <p:grpSpPr bwMode="auto">
          <a:xfrm>
            <a:off x="1946276" y="5383213"/>
            <a:ext cx="2016125" cy="652462"/>
            <a:chOff x="0" y="0"/>
            <a:chExt cx="2016224" cy="651817"/>
          </a:xfrm>
        </p:grpSpPr>
        <p:pic>
          <p:nvPicPr>
            <p:cNvPr id="26655" name="图片 31"/>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016224" cy="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6" name="文本框 32"/>
            <p:cNvSpPr txBox="1">
              <a:spLocks noChangeArrowheads="1"/>
            </p:cNvSpPr>
            <p:nvPr/>
          </p:nvSpPr>
          <p:spPr bwMode="auto">
            <a:xfrm>
              <a:off x="583777" y="125852"/>
              <a:ext cx="1000400" cy="3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latin typeface="微软雅黑" pitchFamily="34" charset="-122"/>
                  <a:ea typeface="微软雅黑" pitchFamily="34" charset="-122"/>
                </a:rPr>
                <a:t>标题七</a:t>
              </a:r>
            </a:p>
          </p:txBody>
        </p:sp>
      </p:grpSp>
      <p:grpSp>
        <p:nvGrpSpPr>
          <p:cNvPr id="26657" name="组合 33"/>
          <p:cNvGrpSpPr>
            <a:grpSpLocks/>
          </p:cNvGrpSpPr>
          <p:nvPr/>
        </p:nvGrpSpPr>
        <p:grpSpPr bwMode="auto">
          <a:xfrm>
            <a:off x="4949828" y="5383226"/>
            <a:ext cx="2016125" cy="652462"/>
            <a:chOff x="0" y="0"/>
            <a:chExt cx="2016224" cy="651817"/>
          </a:xfrm>
        </p:grpSpPr>
        <p:pic>
          <p:nvPicPr>
            <p:cNvPr id="26658" name="图片 34"/>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016224" cy="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9" name="文本框 35"/>
            <p:cNvSpPr txBox="1">
              <a:spLocks noChangeArrowheads="1"/>
            </p:cNvSpPr>
            <p:nvPr/>
          </p:nvSpPr>
          <p:spPr bwMode="auto">
            <a:xfrm>
              <a:off x="618265" y="155076"/>
              <a:ext cx="1000400" cy="3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latin typeface="微软雅黑" pitchFamily="34" charset="-122"/>
                  <a:ea typeface="微软雅黑" pitchFamily="34" charset="-122"/>
                </a:rPr>
                <a:t>标题八</a:t>
              </a:r>
            </a:p>
          </p:txBody>
        </p:sp>
      </p:grpSp>
      <p:grpSp>
        <p:nvGrpSpPr>
          <p:cNvPr id="26660" name="组合 37"/>
          <p:cNvGrpSpPr>
            <a:grpSpLocks/>
          </p:cNvGrpSpPr>
          <p:nvPr/>
        </p:nvGrpSpPr>
        <p:grpSpPr bwMode="auto">
          <a:xfrm>
            <a:off x="7954964" y="5383226"/>
            <a:ext cx="2016125" cy="652462"/>
            <a:chOff x="0" y="0"/>
            <a:chExt cx="2016224" cy="651817"/>
          </a:xfrm>
        </p:grpSpPr>
        <p:pic>
          <p:nvPicPr>
            <p:cNvPr id="26661" name="图片 38"/>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2016224" cy="6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62" name="文本框 41"/>
            <p:cNvSpPr txBox="1">
              <a:spLocks noChangeArrowheads="1"/>
            </p:cNvSpPr>
            <p:nvPr/>
          </p:nvSpPr>
          <p:spPr bwMode="auto">
            <a:xfrm>
              <a:off x="616170" y="125853"/>
              <a:ext cx="1000400" cy="3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latin typeface="微软雅黑" pitchFamily="34" charset="-122"/>
                  <a:ea typeface="微软雅黑" pitchFamily="34" charset="-122"/>
                </a:rPr>
                <a:t>标题九</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wipe(left)">
                                      <p:cBhvr>
                                        <p:cTn id="7" dur="500"/>
                                        <p:tgtEl>
                                          <p:spTgt spid="26627"/>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6633"/>
                                        </p:tgtEl>
                                        <p:attrNameLst>
                                          <p:attrName>style.visibility</p:attrName>
                                        </p:attrNameLst>
                                      </p:cBhvr>
                                      <p:to>
                                        <p:strVal val="visible"/>
                                      </p:to>
                                    </p:set>
                                    <p:animEffect transition="in" filter="wipe(left)">
                                      <p:cBhvr>
                                        <p:cTn id="11" dur="500"/>
                                        <p:tgtEl>
                                          <p:spTgt spid="26633"/>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636"/>
                                        </p:tgtEl>
                                        <p:attrNameLst>
                                          <p:attrName>style.visibility</p:attrName>
                                        </p:attrNameLst>
                                      </p:cBhvr>
                                      <p:to>
                                        <p:strVal val="visible"/>
                                      </p:to>
                                    </p:set>
                                    <p:animEffect transition="in" filter="fade">
                                      <p:cBhvr>
                                        <p:cTn id="15" dur="500"/>
                                        <p:tgtEl>
                                          <p:spTgt spid="26636"/>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639"/>
                                        </p:tgtEl>
                                        <p:attrNameLst>
                                          <p:attrName>style.visibility</p:attrName>
                                        </p:attrNameLst>
                                      </p:cBhvr>
                                      <p:to>
                                        <p:strVal val="visible"/>
                                      </p:to>
                                    </p:set>
                                    <p:animEffect transition="in" filter="fade">
                                      <p:cBhvr>
                                        <p:cTn id="19" dur="500"/>
                                        <p:tgtEl>
                                          <p:spTgt spid="26639"/>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6642"/>
                                        </p:tgtEl>
                                        <p:attrNameLst>
                                          <p:attrName>style.visibility</p:attrName>
                                        </p:attrNameLst>
                                      </p:cBhvr>
                                      <p:to>
                                        <p:strVal val="visible"/>
                                      </p:to>
                                    </p:set>
                                    <p:animEffect transition="in" filter="fade">
                                      <p:cBhvr>
                                        <p:cTn id="23" dur="500"/>
                                        <p:tgtEl>
                                          <p:spTgt spid="26642"/>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26645"/>
                                        </p:tgtEl>
                                        <p:attrNameLst>
                                          <p:attrName>style.visibility</p:attrName>
                                        </p:attrNameLst>
                                      </p:cBhvr>
                                      <p:to>
                                        <p:strVal val="visible"/>
                                      </p:to>
                                    </p:set>
                                    <p:animEffect transition="in" filter="fade">
                                      <p:cBhvr>
                                        <p:cTn id="27" dur="500"/>
                                        <p:tgtEl>
                                          <p:spTgt spid="26645"/>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26648"/>
                                        </p:tgtEl>
                                        <p:attrNameLst>
                                          <p:attrName>style.visibility</p:attrName>
                                        </p:attrNameLst>
                                      </p:cBhvr>
                                      <p:to>
                                        <p:strVal val="visible"/>
                                      </p:to>
                                    </p:set>
                                    <p:animEffect transition="in" filter="fade">
                                      <p:cBhvr>
                                        <p:cTn id="31" dur="500"/>
                                        <p:tgtEl>
                                          <p:spTgt spid="26648"/>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26651"/>
                                        </p:tgtEl>
                                        <p:attrNameLst>
                                          <p:attrName>style.visibility</p:attrName>
                                        </p:attrNameLst>
                                      </p:cBhvr>
                                      <p:to>
                                        <p:strVal val="visible"/>
                                      </p:to>
                                    </p:set>
                                    <p:animEffect transition="in" filter="fade">
                                      <p:cBhvr>
                                        <p:cTn id="35" dur="500"/>
                                        <p:tgtEl>
                                          <p:spTgt spid="26651"/>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26654"/>
                                        </p:tgtEl>
                                        <p:attrNameLst>
                                          <p:attrName>style.visibility</p:attrName>
                                        </p:attrNameLst>
                                      </p:cBhvr>
                                      <p:to>
                                        <p:strVal val="visible"/>
                                      </p:to>
                                    </p:set>
                                    <p:animEffect transition="in" filter="fade">
                                      <p:cBhvr>
                                        <p:cTn id="39" dur="500"/>
                                        <p:tgtEl>
                                          <p:spTgt spid="26654"/>
                                        </p:tgtEl>
                                      </p:cBhvr>
                                    </p:animEffect>
                                  </p:childTnLst>
                                </p:cTn>
                              </p:par>
                            </p:childTnLst>
                          </p:cTn>
                        </p:par>
                        <p:par>
                          <p:cTn id="40" fill="hold" nodeType="afterGroup">
                            <p:stCondLst>
                              <p:cond delay="4500"/>
                            </p:stCondLst>
                            <p:childTnLst>
                              <p:par>
                                <p:cTn id="41" presetID="10" presetClass="entr" presetSubtype="0" fill="hold" nodeType="afterEffect">
                                  <p:stCondLst>
                                    <p:cond delay="0"/>
                                  </p:stCondLst>
                                  <p:childTnLst>
                                    <p:set>
                                      <p:cBhvr>
                                        <p:cTn id="42" dur="1" fill="hold">
                                          <p:stCondLst>
                                            <p:cond delay="0"/>
                                          </p:stCondLst>
                                        </p:cTn>
                                        <p:tgtEl>
                                          <p:spTgt spid="26657"/>
                                        </p:tgtEl>
                                        <p:attrNameLst>
                                          <p:attrName>style.visibility</p:attrName>
                                        </p:attrNameLst>
                                      </p:cBhvr>
                                      <p:to>
                                        <p:strVal val="visible"/>
                                      </p:to>
                                    </p:set>
                                    <p:animEffect transition="in" filter="fade">
                                      <p:cBhvr>
                                        <p:cTn id="43" dur="500"/>
                                        <p:tgtEl>
                                          <p:spTgt spid="26657"/>
                                        </p:tgtEl>
                                      </p:cBhvr>
                                    </p:animEffect>
                                  </p:childTnLst>
                                </p:cTn>
                              </p:par>
                            </p:childTnLst>
                          </p:cTn>
                        </p:par>
                        <p:par>
                          <p:cTn id="44" fill="hold" nodeType="afterGroup">
                            <p:stCondLst>
                              <p:cond delay="5000"/>
                            </p:stCondLst>
                            <p:childTnLst>
                              <p:par>
                                <p:cTn id="45" presetID="10" presetClass="entr" presetSubtype="0" fill="hold" nodeType="afterEffect">
                                  <p:stCondLst>
                                    <p:cond delay="0"/>
                                  </p:stCondLst>
                                  <p:childTnLst>
                                    <p:set>
                                      <p:cBhvr>
                                        <p:cTn id="46" dur="1" fill="hold">
                                          <p:stCondLst>
                                            <p:cond delay="0"/>
                                          </p:stCondLst>
                                        </p:cTn>
                                        <p:tgtEl>
                                          <p:spTgt spid="26660"/>
                                        </p:tgtEl>
                                        <p:attrNameLst>
                                          <p:attrName>style.visibility</p:attrName>
                                        </p:attrNameLst>
                                      </p:cBhvr>
                                      <p:to>
                                        <p:strVal val="visible"/>
                                      </p:to>
                                    </p:set>
                                    <p:animEffect transition="in" filter="fade">
                                      <p:cBhvr>
                                        <p:cTn id="47" dur="500"/>
                                        <p:tgtEl>
                                          <p:spTgt spid="26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7650"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2" name="组合 40"/>
          <p:cNvGrpSpPr>
            <a:grpSpLocks/>
          </p:cNvGrpSpPr>
          <p:nvPr/>
        </p:nvGrpSpPr>
        <p:grpSpPr bwMode="auto">
          <a:xfrm>
            <a:off x="357205" y="776288"/>
            <a:ext cx="4298951" cy="711200"/>
            <a:chOff x="0" y="0"/>
            <a:chExt cx="4299626" cy="710880"/>
          </a:xfrm>
        </p:grpSpPr>
        <p:pic>
          <p:nvPicPr>
            <p:cNvPr id="27653"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27655"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图片 8"/>
          <p:cNvPicPr>
            <a:picLocks noChangeAspect="1" noChangeArrowheads="1"/>
          </p:cNvPicPr>
          <p:nvPr/>
        </p:nvPicPr>
        <p:blipFill>
          <a:blip r:embed="rId7" cstate="screen">
            <a:extLst>
              <a:ext uri="{28A0092B-C50C-407E-A947-70E740481C1C}">
                <a14:useLocalDpi xmlns:a14="http://schemas.microsoft.com/office/drawing/2010/main"/>
              </a:ext>
            </a:extLst>
          </a:blip>
          <a:srcRect b="13287"/>
          <a:stretch>
            <a:fillRect/>
          </a:stretch>
        </p:blipFill>
        <p:spPr bwMode="auto">
          <a:xfrm>
            <a:off x="166705" y="1425582"/>
            <a:ext cx="5543551" cy="509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7" name="组合 9"/>
          <p:cNvGrpSpPr>
            <a:grpSpLocks/>
          </p:cNvGrpSpPr>
          <p:nvPr/>
        </p:nvGrpSpPr>
        <p:grpSpPr bwMode="auto">
          <a:xfrm>
            <a:off x="4656156" y="2406663"/>
            <a:ext cx="4797425" cy="838200"/>
            <a:chOff x="0" y="0"/>
            <a:chExt cx="4796445" cy="837721"/>
          </a:xfrm>
        </p:grpSpPr>
        <p:sp>
          <p:nvSpPr>
            <p:cNvPr id="27658" name="Freeform 3"/>
            <p:cNvSpPr>
              <a:spLocks/>
            </p:cNvSpPr>
            <p:nvPr/>
          </p:nvSpPr>
          <p:spPr bwMode="auto">
            <a:xfrm>
              <a:off x="0" y="0"/>
              <a:ext cx="4796445" cy="837721"/>
            </a:xfrm>
            <a:custGeom>
              <a:avLst/>
              <a:gdLst>
                <a:gd name="T0" fmla="*/ 3846 w 3846"/>
                <a:gd name="T1" fmla="*/ 0 h 756"/>
                <a:gd name="T2" fmla="*/ 0 w 3846"/>
                <a:gd name="T3" fmla="*/ 0 h 756"/>
                <a:gd name="T4" fmla="*/ 0 w 3846"/>
                <a:gd name="T5" fmla="*/ 756 h 756"/>
                <a:gd name="T6" fmla="*/ 3444 w 3846"/>
                <a:gd name="T7" fmla="*/ 756 h 756"/>
                <a:gd name="T8" fmla="*/ 3509 w 3846"/>
                <a:gd name="T9" fmla="*/ 657 h 756"/>
                <a:gd name="T10" fmla="*/ 3542 w 3846"/>
                <a:gd name="T11" fmla="*/ 591 h 756"/>
                <a:gd name="T12" fmla="*/ 3616 w 3846"/>
                <a:gd name="T13" fmla="*/ 501 h 756"/>
                <a:gd name="T14" fmla="*/ 3649 w 3846"/>
                <a:gd name="T15" fmla="*/ 394 h 756"/>
                <a:gd name="T16" fmla="*/ 3756 w 3846"/>
                <a:gd name="T17" fmla="*/ 189 h 756"/>
                <a:gd name="T18" fmla="*/ 3797 w 3846"/>
                <a:gd name="T19" fmla="*/ 148 h 756"/>
                <a:gd name="T20" fmla="*/ 3846 w 3846"/>
                <a:gd name="T21"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46" h="756">
                  <a:moveTo>
                    <a:pt x="3846" y="0"/>
                  </a:moveTo>
                  <a:lnTo>
                    <a:pt x="0" y="0"/>
                  </a:lnTo>
                  <a:lnTo>
                    <a:pt x="0" y="756"/>
                  </a:lnTo>
                  <a:lnTo>
                    <a:pt x="3444" y="756"/>
                  </a:lnTo>
                  <a:lnTo>
                    <a:pt x="3509" y="657"/>
                  </a:lnTo>
                  <a:lnTo>
                    <a:pt x="3542" y="591"/>
                  </a:lnTo>
                  <a:lnTo>
                    <a:pt x="3616" y="501"/>
                  </a:lnTo>
                  <a:lnTo>
                    <a:pt x="3649" y="394"/>
                  </a:lnTo>
                  <a:lnTo>
                    <a:pt x="3756" y="189"/>
                  </a:lnTo>
                  <a:lnTo>
                    <a:pt x="3797" y="148"/>
                  </a:lnTo>
                  <a:lnTo>
                    <a:pt x="3846" y="0"/>
                  </a:lnTo>
                  <a:close/>
                </a:path>
              </a:pathLst>
            </a:custGeom>
            <a:solidFill>
              <a:srgbClr val="C00000"/>
            </a:solidFill>
            <a:ln w="3175" cap="flat" cmpd="sng">
              <a:solidFill>
                <a:srgbClr val="D7D7D7"/>
              </a:solidFill>
              <a:round/>
              <a:headEnd/>
              <a:tailEnd/>
            </a:ln>
            <a:effectLst>
              <a:outerShdw dist="38100" dir="5400000" algn="ctr" rotWithShape="0">
                <a:srgbClr val="000000">
                  <a:alpha val="39000"/>
                </a:srgbClr>
              </a:outerShdw>
            </a:effectLst>
          </p:spPr>
          <p:txBody>
            <a:bodyPr lIns="0" rIns="0" anchor="ctr"/>
            <a:lstStyle/>
            <a:p>
              <a:endParaRPr lang="zh-CN" altLang="en-US"/>
            </a:p>
          </p:txBody>
        </p:sp>
        <p:sp>
          <p:nvSpPr>
            <p:cNvPr id="27659" name="TextBox 53"/>
            <p:cNvSpPr txBox="1">
              <a:spLocks noChangeArrowheads="1"/>
            </p:cNvSpPr>
            <p:nvPr/>
          </p:nvSpPr>
          <p:spPr bwMode="auto">
            <a:xfrm>
              <a:off x="504056" y="280116"/>
              <a:ext cx="2208929" cy="52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F2F2F2"/>
                  </a:solidFill>
                  <a:latin typeface="微软雅黑" pitchFamily="34" charset="-122"/>
                  <a:ea typeface="微软雅黑" pitchFamily="34" charset="-122"/>
                </a:rPr>
                <a:t>单击此处添加标题</a:t>
              </a:r>
              <a:endParaRPr lang="zh-CN" altLang="en-US" sz="2800">
                <a:solidFill>
                  <a:srgbClr val="F2F2F2"/>
                </a:solidFill>
                <a:latin typeface="Arial" pitchFamily="34" charset="0"/>
              </a:endParaRPr>
            </a:p>
          </p:txBody>
        </p:sp>
      </p:grpSp>
      <p:grpSp>
        <p:nvGrpSpPr>
          <p:cNvPr id="27660" name="组合 12"/>
          <p:cNvGrpSpPr>
            <a:grpSpLocks/>
          </p:cNvGrpSpPr>
          <p:nvPr/>
        </p:nvGrpSpPr>
        <p:grpSpPr bwMode="auto">
          <a:xfrm>
            <a:off x="4656139" y="3357563"/>
            <a:ext cx="4203700" cy="839787"/>
            <a:chOff x="0" y="0"/>
            <a:chExt cx="4203109" cy="838829"/>
          </a:xfrm>
        </p:grpSpPr>
        <p:sp>
          <p:nvSpPr>
            <p:cNvPr id="27661" name="Freeform 5"/>
            <p:cNvSpPr>
              <a:spLocks/>
            </p:cNvSpPr>
            <p:nvPr/>
          </p:nvSpPr>
          <p:spPr bwMode="auto">
            <a:xfrm>
              <a:off x="0" y="0"/>
              <a:ext cx="4203109" cy="838829"/>
            </a:xfrm>
            <a:custGeom>
              <a:avLst/>
              <a:gdLst>
                <a:gd name="T0" fmla="*/ 3370 w 3370"/>
                <a:gd name="T1" fmla="*/ 0 h 757"/>
                <a:gd name="T2" fmla="*/ 0 w 3370"/>
                <a:gd name="T3" fmla="*/ 0 h 757"/>
                <a:gd name="T4" fmla="*/ 0 w 3370"/>
                <a:gd name="T5" fmla="*/ 757 h 757"/>
                <a:gd name="T6" fmla="*/ 2927 w 3370"/>
                <a:gd name="T7" fmla="*/ 757 h 757"/>
                <a:gd name="T8" fmla="*/ 3008 w 3370"/>
                <a:gd name="T9" fmla="*/ 732 h 757"/>
                <a:gd name="T10" fmla="*/ 3082 w 3370"/>
                <a:gd name="T11" fmla="*/ 641 h 757"/>
                <a:gd name="T12" fmla="*/ 3123 w 3370"/>
                <a:gd name="T13" fmla="*/ 485 h 757"/>
                <a:gd name="T14" fmla="*/ 3132 w 3370"/>
                <a:gd name="T15" fmla="*/ 395 h 757"/>
                <a:gd name="T16" fmla="*/ 3239 w 3370"/>
                <a:gd name="T17" fmla="*/ 190 h 757"/>
                <a:gd name="T18" fmla="*/ 3280 w 3370"/>
                <a:gd name="T19" fmla="*/ 149 h 757"/>
                <a:gd name="T20" fmla="*/ 3370 w 3370"/>
                <a:gd name="T21" fmla="*/ 0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70" h="757">
                  <a:moveTo>
                    <a:pt x="3370" y="0"/>
                  </a:moveTo>
                  <a:lnTo>
                    <a:pt x="0" y="0"/>
                  </a:lnTo>
                  <a:lnTo>
                    <a:pt x="0" y="757"/>
                  </a:lnTo>
                  <a:lnTo>
                    <a:pt x="2927" y="757"/>
                  </a:lnTo>
                  <a:lnTo>
                    <a:pt x="3008" y="732"/>
                  </a:lnTo>
                  <a:lnTo>
                    <a:pt x="3082" y="641"/>
                  </a:lnTo>
                  <a:lnTo>
                    <a:pt x="3123" y="485"/>
                  </a:lnTo>
                  <a:lnTo>
                    <a:pt x="3132" y="395"/>
                  </a:lnTo>
                  <a:lnTo>
                    <a:pt x="3239" y="190"/>
                  </a:lnTo>
                  <a:lnTo>
                    <a:pt x="3280" y="149"/>
                  </a:lnTo>
                  <a:lnTo>
                    <a:pt x="3370" y="0"/>
                  </a:lnTo>
                  <a:close/>
                </a:path>
              </a:pathLst>
            </a:custGeom>
            <a:solidFill>
              <a:srgbClr val="FF0000"/>
            </a:solidFill>
            <a:ln w="3175" cap="flat" cmpd="sng">
              <a:solidFill>
                <a:srgbClr val="D7D7D7"/>
              </a:solidFill>
              <a:round/>
              <a:headEnd/>
              <a:tailEnd/>
            </a:ln>
            <a:effectLst>
              <a:outerShdw dist="38100" dir="5400000" algn="ctr" rotWithShape="0">
                <a:srgbClr val="000000">
                  <a:alpha val="39000"/>
                </a:srgbClr>
              </a:outerShdw>
            </a:effectLst>
          </p:spPr>
          <p:txBody>
            <a:bodyPr lIns="0" rIns="0" anchor="ctr"/>
            <a:lstStyle/>
            <a:p>
              <a:endParaRPr lang="zh-CN" altLang="en-US"/>
            </a:p>
          </p:txBody>
        </p:sp>
        <p:sp>
          <p:nvSpPr>
            <p:cNvPr id="27662" name="TextBox 53"/>
            <p:cNvSpPr txBox="1">
              <a:spLocks noChangeArrowheads="1"/>
            </p:cNvSpPr>
            <p:nvPr/>
          </p:nvSpPr>
          <p:spPr bwMode="auto">
            <a:xfrm>
              <a:off x="608861" y="280671"/>
              <a:ext cx="2104124" cy="52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F2F2F2"/>
                  </a:solidFill>
                  <a:latin typeface="微软雅黑" pitchFamily="34" charset="-122"/>
                  <a:ea typeface="微软雅黑" pitchFamily="34" charset="-122"/>
                </a:rPr>
                <a:t>单击此处添加标题</a:t>
              </a:r>
              <a:endParaRPr lang="zh-CN" altLang="en-US" sz="2800">
                <a:solidFill>
                  <a:srgbClr val="F2F2F2"/>
                </a:solidFill>
                <a:latin typeface="Arial" pitchFamily="34" charset="0"/>
              </a:endParaRPr>
            </a:p>
          </p:txBody>
        </p:sp>
      </p:grpSp>
      <p:grpSp>
        <p:nvGrpSpPr>
          <p:cNvPr id="27663" name="组合 15"/>
          <p:cNvGrpSpPr>
            <a:grpSpLocks/>
          </p:cNvGrpSpPr>
          <p:nvPr/>
        </p:nvGrpSpPr>
        <p:grpSpPr bwMode="auto">
          <a:xfrm>
            <a:off x="4656155" y="4310076"/>
            <a:ext cx="3578225" cy="838200"/>
            <a:chOff x="0" y="0"/>
            <a:chExt cx="3577432" cy="837721"/>
          </a:xfrm>
        </p:grpSpPr>
        <p:sp>
          <p:nvSpPr>
            <p:cNvPr id="27664" name="Freeform 7"/>
            <p:cNvSpPr>
              <a:spLocks/>
            </p:cNvSpPr>
            <p:nvPr/>
          </p:nvSpPr>
          <p:spPr bwMode="auto">
            <a:xfrm>
              <a:off x="0" y="0"/>
              <a:ext cx="3577432" cy="837721"/>
            </a:xfrm>
            <a:custGeom>
              <a:avLst/>
              <a:gdLst>
                <a:gd name="T0" fmla="*/ 2868 w 2868"/>
                <a:gd name="T1" fmla="*/ 0 h 756"/>
                <a:gd name="T2" fmla="*/ 0 w 2868"/>
                <a:gd name="T3" fmla="*/ 0 h 756"/>
                <a:gd name="T4" fmla="*/ 0 w 2868"/>
                <a:gd name="T5" fmla="*/ 756 h 756"/>
                <a:gd name="T6" fmla="*/ 2120 w 2868"/>
                <a:gd name="T7" fmla="*/ 756 h 756"/>
                <a:gd name="T8" fmla="*/ 2186 w 2868"/>
                <a:gd name="T9" fmla="*/ 691 h 756"/>
                <a:gd name="T10" fmla="*/ 2227 w 2868"/>
                <a:gd name="T11" fmla="*/ 551 h 756"/>
                <a:gd name="T12" fmla="*/ 2400 w 2868"/>
                <a:gd name="T13" fmla="*/ 469 h 756"/>
                <a:gd name="T14" fmla="*/ 2548 w 2868"/>
                <a:gd name="T15" fmla="*/ 387 h 756"/>
                <a:gd name="T16" fmla="*/ 2720 w 2868"/>
                <a:gd name="T17" fmla="*/ 222 h 756"/>
                <a:gd name="T18" fmla="*/ 2761 w 2868"/>
                <a:gd name="T19" fmla="*/ 132 h 756"/>
                <a:gd name="T20" fmla="*/ 2868 w 2868"/>
                <a:gd name="T21"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8" h="756">
                  <a:moveTo>
                    <a:pt x="2868" y="0"/>
                  </a:moveTo>
                  <a:lnTo>
                    <a:pt x="0" y="0"/>
                  </a:lnTo>
                  <a:lnTo>
                    <a:pt x="0" y="756"/>
                  </a:lnTo>
                  <a:lnTo>
                    <a:pt x="2120" y="756"/>
                  </a:lnTo>
                  <a:lnTo>
                    <a:pt x="2186" y="691"/>
                  </a:lnTo>
                  <a:lnTo>
                    <a:pt x="2227" y="551"/>
                  </a:lnTo>
                  <a:lnTo>
                    <a:pt x="2400" y="469"/>
                  </a:lnTo>
                  <a:lnTo>
                    <a:pt x="2548" y="387"/>
                  </a:lnTo>
                  <a:lnTo>
                    <a:pt x="2720" y="222"/>
                  </a:lnTo>
                  <a:lnTo>
                    <a:pt x="2761" y="132"/>
                  </a:lnTo>
                  <a:lnTo>
                    <a:pt x="2868" y="0"/>
                  </a:lnTo>
                  <a:close/>
                </a:path>
              </a:pathLst>
            </a:custGeom>
            <a:solidFill>
              <a:srgbClr val="7E7E7D"/>
            </a:solidFill>
            <a:ln w="3175" cap="flat" cmpd="sng">
              <a:solidFill>
                <a:srgbClr val="D7D7D7"/>
              </a:solidFill>
              <a:round/>
              <a:headEnd/>
              <a:tailEnd/>
            </a:ln>
            <a:effectLst>
              <a:outerShdw dist="38100" dir="5400000" algn="ctr" rotWithShape="0">
                <a:srgbClr val="000000">
                  <a:alpha val="39000"/>
                </a:srgbClr>
              </a:outerShdw>
            </a:effectLst>
          </p:spPr>
          <p:txBody>
            <a:bodyPr lIns="0" rIns="0" anchor="ctr"/>
            <a:lstStyle/>
            <a:p>
              <a:endParaRPr lang="zh-CN" altLang="en-US"/>
            </a:p>
          </p:txBody>
        </p:sp>
        <p:sp>
          <p:nvSpPr>
            <p:cNvPr id="27665" name="TextBox 53"/>
            <p:cNvSpPr txBox="1">
              <a:spLocks noChangeArrowheads="1"/>
            </p:cNvSpPr>
            <p:nvPr/>
          </p:nvSpPr>
          <p:spPr bwMode="auto">
            <a:xfrm>
              <a:off x="608861" y="285103"/>
              <a:ext cx="2104124" cy="52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F2F2F2"/>
                  </a:solidFill>
                  <a:latin typeface="微软雅黑" pitchFamily="34" charset="-122"/>
                  <a:ea typeface="微软雅黑" pitchFamily="34" charset="-122"/>
                </a:rPr>
                <a:t>单击此处添加标题</a:t>
              </a:r>
              <a:endParaRPr lang="zh-CN" altLang="en-US" sz="2800">
                <a:solidFill>
                  <a:srgbClr val="F2F2F2"/>
                </a:solidFill>
                <a:latin typeface="Arial" pitchFamily="34" charset="0"/>
              </a:endParaRPr>
            </a:p>
          </p:txBody>
        </p:sp>
      </p:grpSp>
      <p:grpSp>
        <p:nvGrpSpPr>
          <p:cNvPr id="27666" name="组合 18"/>
          <p:cNvGrpSpPr>
            <a:grpSpLocks/>
          </p:cNvGrpSpPr>
          <p:nvPr/>
        </p:nvGrpSpPr>
        <p:grpSpPr bwMode="auto">
          <a:xfrm>
            <a:off x="7505700" y="4310076"/>
            <a:ext cx="3824288" cy="847725"/>
            <a:chOff x="0" y="0"/>
            <a:chExt cx="3823722" cy="847695"/>
          </a:xfrm>
        </p:grpSpPr>
        <p:sp>
          <p:nvSpPr>
            <p:cNvPr id="27667" name="Freeform 8"/>
            <p:cNvSpPr>
              <a:spLocks/>
            </p:cNvSpPr>
            <p:nvPr/>
          </p:nvSpPr>
          <p:spPr bwMode="auto">
            <a:xfrm>
              <a:off x="0" y="0"/>
              <a:ext cx="3823722" cy="847695"/>
            </a:xfrm>
            <a:custGeom>
              <a:avLst/>
              <a:gdLst>
                <a:gd name="T0" fmla="*/ 0 w 3066"/>
                <a:gd name="T1" fmla="*/ 765 h 765"/>
                <a:gd name="T2" fmla="*/ 3066 w 3066"/>
                <a:gd name="T3" fmla="*/ 765 h 765"/>
                <a:gd name="T4" fmla="*/ 3066 w 3066"/>
                <a:gd name="T5" fmla="*/ 0 h 765"/>
                <a:gd name="T6" fmla="*/ 748 w 3066"/>
                <a:gd name="T7" fmla="*/ 1 h 765"/>
                <a:gd name="T8" fmla="*/ 649 w 3066"/>
                <a:gd name="T9" fmla="*/ 107 h 765"/>
                <a:gd name="T10" fmla="*/ 600 w 3066"/>
                <a:gd name="T11" fmla="*/ 181 h 765"/>
                <a:gd name="T12" fmla="*/ 542 w 3066"/>
                <a:gd name="T13" fmla="*/ 239 h 765"/>
                <a:gd name="T14" fmla="*/ 476 w 3066"/>
                <a:gd name="T15" fmla="*/ 337 h 765"/>
                <a:gd name="T16" fmla="*/ 402 w 3066"/>
                <a:gd name="T17" fmla="*/ 428 h 765"/>
                <a:gd name="T18" fmla="*/ 304 w 3066"/>
                <a:gd name="T19" fmla="*/ 493 h 765"/>
                <a:gd name="T20" fmla="*/ 82 w 3066"/>
                <a:gd name="T21" fmla="*/ 592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6" h="765">
                  <a:moveTo>
                    <a:pt x="0" y="765"/>
                  </a:moveTo>
                  <a:lnTo>
                    <a:pt x="3066" y="765"/>
                  </a:lnTo>
                  <a:lnTo>
                    <a:pt x="3066" y="0"/>
                  </a:lnTo>
                  <a:lnTo>
                    <a:pt x="748" y="1"/>
                  </a:lnTo>
                  <a:lnTo>
                    <a:pt x="649" y="107"/>
                  </a:lnTo>
                  <a:lnTo>
                    <a:pt x="600" y="181"/>
                  </a:lnTo>
                  <a:lnTo>
                    <a:pt x="542" y="239"/>
                  </a:lnTo>
                  <a:lnTo>
                    <a:pt x="476" y="337"/>
                  </a:lnTo>
                  <a:lnTo>
                    <a:pt x="402" y="428"/>
                  </a:lnTo>
                  <a:lnTo>
                    <a:pt x="304" y="493"/>
                  </a:lnTo>
                  <a:lnTo>
                    <a:pt x="82" y="592"/>
                  </a:lnTo>
                </a:path>
              </a:pathLst>
            </a:custGeom>
            <a:solidFill>
              <a:srgbClr val="7E7E7D"/>
            </a:solidFill>
            <a:ln w="3175" cap="flat" cmpd="sng">
              <a:solidFill>
                <a:srgbClr val="D7D7D7"/>
              </a:solidFill>
              <a:round/>
              <a:headEnd/>
              <a:tailEnd/>
            </a:ln>
            <a:effectLst>
              <a:outerShdw dist="38100" dir="5400000" algn="ctr" rotWithShape="0">
                <a:srgbClr val="000000">
                  <a:alpha val="39000"/>
                </a:srgbClr>
              </a:outerShdw>
            </a:effectLst>
          </p:spPr>
          <p:txBody>
            <a:bodyPr lIns="0" rIns="0" anchor="ctr"/>
            <a:lstStyle/>
            <a:p>
              <a:endParaRPr lang="zh-CN" altLang="en-US"/>
            </a:p>
          </p:txBody>
        </p:sp>
        <p:sp>
          <p:nvSpPr>
            <p:cNvPr id="27668" name="TextBox 53"/>
            <p:cNvSpPr txBox="1">
              <a:spLocks noChangeArrowheads="1"/>
            </p:cNvSpPr>
            <p:nvPr/>
          </p:nvSpPr>
          <p:spPr bwMode="auto">
            <a:xfrm>
              <a:off x="1807316" y="285103"/>
              <a:ext cx="1848538" cy="523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F2F2F2"/>
                  </a:solidFill>
                  <a:latin typeface="微软雅黑" pitchFamily="34" charset="-122"/>
                  <a:ea typeface="微软雅黑" pitchFamily="34" charset="-122"/>
                </a:rPr>
                <a:t>单击此添加标题</a:t>
              </a:r>
              <a:endParaRPr lang="zh-CN" altLang="en-US" sz="2800">
                <a:solidFill>
                  <a:srgbClr val="F2F2F2"/>
                </a:solidFill>
                <a:latin typeface="Arial" pitchFamily="34" charset="0"/>
              </a:endParaRPr>
            </a:p>
          </p:txBody>
        </p:sp>
      </p:grpSp>
      <p:pic>
        <p:nvPicPr>
          <p:cNvPr id="27669" name="组合 21"/>
          <p:cNvPicPr>
            <a:picLocks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547103" y="3340108"/>
            <a:ext cx="2846388"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7670" name="组合 24"/>
          <p:cNvGrpSpPr>
            <a:grpSpLocks/>
          </p:cNvGrpSpPr>
          <p:nvPr/>
        </p:nvGrpSpPr>
        <p:grpSpPr bwMode="auto">
          <a:xfrm>
            <a:off x="9145588" y="2406663"/>
            <a:ext cx="2184400" cy="838200"/>
            <a:chOff x="0" y="0"/>
            <a:chExt cx="2184273" cy="837721"/>
          </a:xfrm>
        </p:grpSpPr>
        <p:sp>
          <p:nvSpPr>
            <p:cNvPr id="27671" name="Freeform 4"/>
            <p:cNvSpPr>
              <a:spLocks/>
            </p:cNvSpPr>
            <p:nvPr/>
          </p:nvSpPr>
          <p:spPr bwMode="auto">
            <a:xfrm>
              <a:off x="0" y="0"/>
              <a:ext cx="2184273" cy="837721"/>
            </a:xfrm>
            <a:custGeom>
              <a:avLst/>
              <a:gdLst>
                <a:gd name="T0" fmla="*/ 0 w 1751"/>
                <a:gd name="T1" fmla="*/ 756 h 756"/>
                <a:gd name="T2" fmla="*/ 1751 w 1751"/>
                <a:gd name="T3" fmla="*/ 756 h 756"/>
                <a:gd name="T4" fmla="*/ 1751 w 1751"/>
                <a:gd name="T5" fmla="*/ 0 h 756"/>
                <a:gd name="T6" fmla="*/ 386 w 1751"/>
                <a:gd name="T7" fmla="*/ 0 h 756"/>
                <a:gd name="T8" fmla="*/ 378 w 1751"/>
                <a:gd name="T9" fmla="*/ 99 h 756"/>
                <a:gd name="T10" fmla="*/ 345 w 1751"/>
                <a:gd name="T11" fmla="*/ 165 h 756"/>
                <a:gd name="T12" fmla="*/ 271 w 1751"/>
                <a:gd name="T13" fmla="*/ 255 h 756"/>
                <a:gd name="T14" fmla="*/ 238 w 1751"/>
                <a:gd name="T15" fmla="*/ 362 h 756"/>
                <a:gd name="T16" fmla="*/ 164 w 1751"/>
                <a:gd name="T17" fmla="*/ 435 h 756"/>
                <a:gd name="T18" fmla="*/ 90 w 1751"/>
                <a:gd name="T19" fmla="*/ 608 h 756"/>
                <a:gd name="T20" fmla="*/ 0 w 1751"/>
                <a:gd name="T21" fmla="*/ 756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51" h="756">
                  <a:moveTo>
                    <a:pt x="0" y="756"/>
                  </a:moveTo>
                  <a:lnTo>
                    <a:pt x="1751" y="756"/>
                  </a:lnTo>
                  <a:lnTo>
                    <a:pt x="1751" y="0"/>
                  </a:lnTo>
                  <a:lnTo>
                    <a:pt x="386" y="0"/>
                  </a:lnTo>
                  <a:lnTo>
                    <a:pt x="378" y="99"/>
                  </a:lnTo>
                  <a:lnTo>
                    <a:pt x="345" y="165"/>
                  </a:lnTo>
                  <a:lnTo>
                    <a:pt x="271" y="255"/>
                  </a:lnTo>
                  <a:lnTo>
                    <a:pt x="238" y="362"/>
                  </a:lnTo>
                  <a:lnTo>
                    <a:pt x="164" y="435"/>
                  </a:lnTo>
                  <a:lnTo>
                    <a:pt x="90" y="608"/>
                  </a:lnTo>
                  <a:lnTo>
                    <a:pt x="0" y="756"/>
                  </a:lnTo>
                  <a:close/>
                </a:path>
              </a:pathLst>
            </a:custGeom>
            <a:solidFill>
              <a:srgbClr val="C00000"/>
            </a:solidFill>
            <a:ln w="3175" cap="flat" cmpd="sng">
              <a:solidFill>
                <a:srgbClr val="D7D7D7"/>
              </a:solidFill>
              <a:round/>
              <a:headEnd/>
              <a:tailEnd/>
            </a:ln>
            <a:effectLst>
              <a:outerShdw dist="38100" dir="5400000" algn="ctr" rotWithShape="0">
                <a:srgbClr val="000000">
                  <a:alpha val="39000"/>
                </a:srgbClr>
              </a:outerShdw>
            </a:effectLst>
          </p:spPr>
          <p:txBody>
            <a:bodyPr lIns="0" rIns="0" anchor="ctr"/>
            <a:lstStyle/>
            <a:p>
              <a:endParaRPr lang="zh-CN" altLang="en-US"/>
            </a:p>
          </p:txBody>
        </p:sp>
        <p:sp>
          <p:nvSpPr>
            <p:cNvPr id="27672" name="TextBox 53"/>
            <p:cNvSpPr txBox="1">
              <a:spLocks noChangeArrowheads="1"/>
            </p:cNvSpPr>
            <p:nvPr/>
          </p:nvSpPr>
          <p:spPr bwMode="auto">
            <a:xfrm>
              <a:off x="167868" y="280116"/>
              <a:ext cx="1848538" cy="52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rgbClr val="F2F2F2"/>
                  </a:solidFill>
                  <a:latin typeface="微软雅黑" pitchFamily="34" charset="-122"/>
                  <a:ea typeface="微软雅黑" pitchFamily="34" charset="-122"/>
                </a:rPr>
                <a:t>单击此添加标题</a:t>
              </a:r>
              <a:endParaRPr lang="zh-CN" altLang="en-US" sz="2800">
                <a:solidFill>
                  <a:srgbClr val="F2F2F2"/>
                </a:solidFill>
                <a:latin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wipe(left)">
                                      <p:cBhvr>
                                        <p:cTn id="7"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8674"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6" name="组合 40"/>
          <p:cNvGrpSpPr>
            <a:grpSpLocks/>
          </p:cNvGrpSpPr>
          <p:nvPr/>
        </p:nvGrpSpPr>
        <p:grpSpPr bwMode="auto">
          <a:xfrm>
            <a:off x="357205" y="776288"/>
            <a:ext cx="4298951" cy="711200"/>
            <a:chOff x="0" y="0"/>
            <a:chExt cx="4299626" cy="710880"/>
          </a:xfrm>
        </p:grpSpPr>
        <p:pic>
          <p:nvPicPr>
            <p:cNvPr id="28677"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28679"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图片 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0072688" y="4040188"/>
            <a:ext cx="2119312" cy="211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81" name="组合 9"/>
          <p:cNvGrpSpPr>
            <a:grpSpLocks/>
          </p:cNvGrpSpPr>
          <p:nvPr/>
        </p:nvGrpSpPr>
        <p:grpSpPr bwMode="auto">
          <a:xfrm>
            <a:off x="7599363" y="2765425"/>
            <a:ext cx="3263900" cy="3200400"/>
            <a:chOff x="0" y="0"/>
            <a:chExt cx="3263590" cy="3201445"/>
          </a:xfrm>
        </p:grpSpPr>
        <p:sp>
          <p:nvSpPr>
            <p:cNvPr id="28682" name="矩形 10"/>
            <p:cNvSpPr>
              <a:spLocks noChangeArrowheads="1"/>
            </p:cNvSpPr>
            <p:nvPr/>
          </p:nvSpPr>
          <p:spPr bwMode="auto">
            <a:xfrm>
              <a:off x="0" y="0"/>
              <a:ext cx="2880320" cy="293090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683" name="矩形 11"/>
            <p:cNvSpPr>
              <a:spLocks noChangeArrowheads="1"/>
            </p:cNvSpPr>
            <p:nvPr/>
          </p:nvSpPr>
          <p:spPr bwMode="auto">
            <a:xfrm>
              <a:off x="1091216" y="316040"/>
              <a:ext cx="2172374" cy="2885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1100">
                  <a:latin typeface="微软雅黑" pitchFamily="34" charset="-122"/>
                  <a:ea typeface="微软雅黑" pitchFamily="34" charset="-122"/>
                </a:rPr>
                <a:t>单击此处添加段落文字</a:t>
              </a:r>
              <a:endParaRPr lang="en-US"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单击此处添加段落文字</a:t>
              </a:r>
              <a:endParaRPr lang="en-US"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单击此处添加段落文字</a:t>
              </a:r>
              <a:endParaRPr lang="en-US"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单击此处添加段落文字</a:t>
              </a:r>
              <a:endParaRPr lang="en-US"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单击此处添加段落文字</a:t>
              </a:r>
              <a:endParaRPr lang="en-US"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单击此处添加段落文字</a:t>
              </a:r>
              <a:endParaRPr lang="en-US"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单击此处添加段落文字</a:t>
              </a:r>
              <a:endParaRPr lang="en-US"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单击此处添加段落文字</a:t>
              </a:r>
              <a:endParaRPr lang="en-US"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单击此处添加段落文字</a:t>
              </a:r>
              <a:endParaRPr lang="en-US"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grpSp>
      <p:pic>
        <p:nvPicPr>
          <p:cNvPr id="28684" name="组合 12"/>
          <p:cNvPicPr>
            <a:picLocks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9068" y="1249371"/>
            <a:ext cx="8088313"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wipe(left)">
                                      <p:cBhvr>
                                        <p:cTn id="7" dur="500"/>
                                        <p:tgtEl>
                                          <p:spTgt spid="28675"/>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8681"/>
                                        </p:tgtEl>
                                        <p:attrNameLst>
                                          <p:attrName>style.visibility</p:attrName>
                                        </p:attrNameLst>
                                      </p:cBhvr>
                                      <p:to>
                                        <p:strVal val="visible"/>
                                      </p:to>
                                    </p:set>
                                    <p:animEffect transition="in" filter="fade">
                                      <p:cBhvr>
                                        <p:cTn id="11" dur="1000"/>
                                        <p:tgtEl>
                                          <p:spTgt spid="28681"/>
                                        </p:tgtEl>
                                      </p:cBhvr>
                                    </p:animEffect>
                                    <p:anim calcmode="lin" valueType="num">
                                      <p:cBhvr>
                                        <p:cTn id="12" dur="1000" fill="hold"/>
                                        <p:tgtEl>
                                          <p:spTgt spid="28681"/>
                                        </p:tgtEl>
                                        <p:attrNameLst>
                                          <p:attrName>ppt_x</p:attrName>
                                        </p:attrNameLst>
                                      </p:cBhvr>
                                      <p:tavLst>
                                        <p:tav tm="0">
                                          <p:val>
                                            <p:strVal val="#ppt_x"/>
                                          </p:val>
                                        </p:tav>
                                        <p:tav tm="100000">
                                          <p:val>
                                            <p:strVal val="#ppt_x"/>
                                          </p:val>
                                        </p:tav>
                                      </p:tavLst>
                                    </p:anim>
                                    <p:anim calcmode="lin" valueType="num">
                                      <p:cBhvr>
                                        <p:cTn id="13" dur="1000" fill="hold"/>
                                        <p:tgtEl>
                                          <p:spTgt spid="286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9698"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矩形 8"/>
          <p:cNvSpPr>
            <a:spLocks noChangeArrowheads="1"/>
          </p:cNvSpPr>
          <p:nvPr/>
        </p:nvSpPr>
        <p:spPr bwMode="auto">
          <a:xfrm>
            <a:off x="0" y="1282726"/>
            <a:ext cx="12192000" cy="2016125"/>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9701" name="图片 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57225" y="2420964"/>
            <a:ext cx="2108200" cy="179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图片 1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494089" y="2414614"/>
            <a:ext cx="2109787"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图片 1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421441" y="2420964"/>
            <a:ext cx="2109787" cy="179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图片 1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259888" y="2403475"/>
            <a:ext cx="21082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矩形 13"/>
          <p:cNvSpPr>
            <a:spLocks noChangeArrowheads="1"/>
          </p:cNvSpPr>
          <p:nvPr/>
        </p:nvSpPr>
        <p:spPr bwMode="auto">
          <a:xfrm>
            <a:off x="828675" y="1697042"/>
            <a:ext cx="176688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100">
                <a:solidFill>
                  <a:srgbClr val="FFFFFF"/>
                </a:solidFill>
                <a:latin typeface="微软雅黑" pitchFamily="34" charset="-122"/>
                <a:ea typeface="微软雅黑" pitchFamily="34" charset="-122"/>
              </a:rPr>
              <a:t>我们工作室致力于专业</a:t>
            </a:r>
            <a:r>
              <a:rPr lang="en-US"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a:t>
            </a:r>
            <a:endParaRPr lang="zh-CN" altLang="en-US" sz="1100">
              <a:solidFill>
                <a:srgbClr val="FFFFFF"/>
              </a:solidFill>
            </a:endParaRPr>
          </a:p>
        </p:txBody>
      </p:sp>
      <p:sp>
        <p:nvSpPr>
          <p:cNvPr id="29706" name="矩形 14"/>
          <p:cNvSpPr>
            <a:spLocks noChangeArrowheads="1"/>
          </p:cNvSpPr>
          <p:nvPr/>
        </p:nvSpPr>
        <p:spPr bwMode="auto">
          <a:xfrm>
            <a:off x="3665555" y="1697042"/>
            <a:ext cx="176688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100">
                <a:solidFill>
                  <a:srgbClr val="FFFFFF"/>
                </a:solidFill>
                <a:latin typeface="微软雅黑" pitchFamily="34" charset="-122"/>
                <a:ea typeface="微软雅黑" pitchFamily="34" charset="-122"/>
              </a:rPr>
              <a:t>我们工作室致力于专业</a:t>
            </a:r>
            <a:r>
              <a:rPr lang="en-US"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a:t>
            </a:r>
            <a:endParaRPr lang="zh-CN" altLang="en-US" sz="1100">
              <a:solidFill>
                <a:srgbClr val="FFFFFF"/>
              </a:solidFill>
            </a:endParaRPr>
          </a:p>
        </p:txBody>
      </p:sp>
      <p:sp>
        <p:nvSpPr>
          <p:cNvPr id="29707" name="矩形 15"/>
          <p:cNvSpPr>
            <a:spLocks noChangeArrowheads="1"/>
          </p:cNvSpPr>
          <p:nvPr/>
        </p:nvSpPr>
        <p:spPr bwMode="auto">
          <a:xfrm>
            <a:off x="6592900" y="1711329"/>
            <a:ext cx="176688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100">
                <a:solidFill>
                  <a:srgbClr val="FFFFFF"/>
                </a:solidFill>
                <a:latin typeface="微软雅黑" pitchFamily="34" charset="-122"/>
                <a:ea typeface="微软雅黑" pitchFamily="34" charset="-122"/>
              </a:rPr>
              <a:t>我们工作室致力于专业</a:t>
            </a:r>
            <a:r>
              <a:rPr lang="en-US"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a:t>
            </a:r>
            <a:endParaRPr lang="zh-CN" altLang="en-US" sz="1100">
              <a:solidFill>
                <a:srgbClr val="FFFFFF"/>
              </a:solidFill>
            </a:endParaRPr>
          </a:p>
        </p:txBody>
      </p:sp>
      <p:sp>
        <p:nvSpPr>
          <p:cNvPr id="29708" name="矩形 16"/>
          <p:cNvSpPr>
            <a:spLocks noChangeArrowheads="1"/>
          </p:cNvSpPr>
          <p:nvPr/>
        </p:nvSpPr>
        <p:spPr bwMode="auto">
          <a:xfrm>
            <a:off x="9431339" y="1711329"/>
            <a:ext cx="17653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100">
                <a:solidFill>
                  <a:srgbClr val="FFFFFF"/>
                </a:solidFill>
                <a:latin typeface="微软雅黑" pitchFamily="34" charset="-122"/>
                <a:ea typeface="微软雅黑" pitchFamily="34" charset="-122"/>
              </a:rPr>
              <a:t>我们工作室致力于专业</a:t>
            </a:r>
            <a:r>
              <a:rPr lang="en-US"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a:t>
            </a:r>
            <a:endParaRPr lang="zh-CN" altLang="en-US" sz="1100">
              <a:solidFill>
                <a:srgbClr val="FFFFFF"/>
              </a:solidFill>
            </a:endParaRPr>
          </a:p>
        </p:txBody>
      </p:sp>
      <p:sp>
        <p:nvSpPr>
          <p:cNvPr id="29709" name="文本框 17"/>
          <p:cNvSpPr txBox="1">
            <a:spLocks noChangeArrowheads="1"/>
          </p:cNvSpPr>
          <p:nvPr/>
        </p:nvSpPr>
        <p:spPr bwMode="auto">
          <a:xfrm>
            <a:off x="1119188" y="4446614"/>
            <a:ext cx="1366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000000"/>
                </a:solidFill>
                <a:latin typeface="微软雅黑" pitchFamily="34" charset="-122"/>
                <a:ea typeface="微软雅黑" pitchFamily="34" charset="-122"/>
              </a:rPr>
              <a:t>同事姓名</a:t>
            </a:r>
          </a:p>
        </p:txBody>
      </p:sp>
      <p:sp>
        <p:nvSpPr>
          <p:cNvPr id="29710" name="矩形 18"/>
          <p:cNvSpPr>
            <a:spLocks noChangeArrowheads="1"/>
          </p:cNvSpPr>
          <p:nvPr/>
        </p:nvSpPr>
        <p:spPr bwMode="auto">
          <a:xfrm>
            <a:off x="684213" y="4984776"/>
            <a:ext cx="22367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000000"/>
                </a:solidFill>
                <a:latin typeface="微软雅黑" pitchFamily="34" charset="-122"/>
                <a:ea typeface="微软雅黑" pitchFamily="34" charset="-122"/>
              </a:rPr>
              <a:t>我们工作室致力于专业</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9711" name="矩形 19"/>
          <p:cNvSpPr>
            <a:spLocks noChangeArrowheads="1"/>
          </p:cNvSpPr>
          <p:nvPr/>
        </p:nvSpPr>
        <p:spPr bwMode="auto">
          <a:xfrm>
            <a:off x="3411555" y="4984776"/>
            <a:ext cx="22383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000000"/>
                </a:solidFill>
                <a:latin typeface="微软雅黑" pitchFamily="34" charset="-122"/>
                <a:ea typeface="微软雅黑" pitchFamily="34" charset="-122"/>
              </a:rPr>
              <a:t>我们工作室致力于专业</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9712" name="矩形 20"/>
          <p:cNvSpPr>
            <a:spLocks noChangeArrowheads="1"/>
          </p:cNvSpPr>
          <p:nvPr/>
        </p:nvSpPr>
        <p:spPr bwMode="auto">
          <a:xfrm>
            <a:off x="6356360" y="4984776"/>
            <a:ext cx="22383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000000"/>
                </a:solidFill>
                <a:latin typeface="微软雅黑" pitchFamily="34" charset="-122"/>
                <a:ea typeface="微软雅黑" pitchFamily="34" charset="-122"/>
              </a:rPr>
              <a:t>我们工作室致力于专业</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9713" name="矩形 21"/>
          <p:cNvSpPr>
            <a:spLocks noChangeArrowheads="1"/>
          </p:cNvSpPr>
          <p:nvPr/>
        </p:nvSpPr>
        <p:spPr bwMode="auto">
          <a:xfrm>
            <a:off x="9194818" y="4984776"/>
            <a:ext cx="22383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rgbClr val="000000"/>
                </a:solidFill>
                <a:latin typeface="微软雅黑" pitchFamily="34" charset="-122"/>
                <a:ea typeface="微软雅黑" pitchFamily="34" charset="-122"/>
              </a:rPr>
              <a:t>我们工作室致力于专业</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9714" name="文本框 22"/>
          <p:cNvSpPr txBox="1">
            <a:spLocks noChangeArrowheads="1"/>
          </p:cNvSpPr>
          <p:nvPr/>
        </p:nvSpPr>
        <p:spPr bwMode="auto">
          <a:xfrm>
            <a:off x="4064017" y="4446614"/>
            <a:ext cx="1368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000000"/>
                </a:solidFill>
                <a:latin typeface="微软雅黑" pitchFamily="34" charset="-122"/>
                <a:ea typeface="微软雅黑" pitchFamily="34" charset="-122"/>
              </a:rPr>
              <a:t>同事姓名</a:t>
            </a:r>
          </a:p>
        </p:txBody>
      </p:sp>
      <p:sp>
        <p:nvSpPr>
          <p:cNvPr id="29715" name="文本框 23"/>
          <p:cNvSpPr txBox="1">
            <a:spLocks noChangeArrowheads="1"/>
          </p:cNvSpPr>
          <p:nvPr/>
        </p:nvSpPr>
        <p:spPr bwMode="auto">
          <a:xfrm>
            <a:off x="6967556" y="4446614"/>
            <a:ext cx="1368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000000"/>
                </a:solidFill>
                <a:latin typeface="微软雅黑" pitchFamily="34" charset="-122"/>
                <a:ea typeface="微软雅黑" pitchFamily="34" charset="-122"/>
              </a:rPr>
              <a:t>同事姓名</a:t>
            </a:r>
          </a:p>
        </p:txBody>
      </p:sp>
      <p:sp>
        <p:nvSpPr>
          <p:cNvPr id="29716" name="文本框 24"/>
          <p:cNvSpPr txBox="1">
            <a:spLocks noChangeArrowheads="1"/>
          </p:cNvSpPr>
          <p:nvPr/>
        </p:nvSpPr>
        <p:spPr bwMode="auto">
          <a:xfrm>
            <a:off x="9799640" y="4446614"/>
            <a:ext cx="1366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rgbClr val="000000"/>
                </a:solidFill>
                <a:latin typeface="微软雅黑" pitchFamily="34" charset="-122"/>
                <a:ea typeface="微软雅黑" pitchFamily="34" charset="-122"/>
              </a:rPr>
              <a:t>同事姓名</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wipe(left)">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0722" name="图片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 y="-23813"/>
            <a:ext cx="12187239" cy="5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图片 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29942" y="4995863"/>
            <a:ext cx="123666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组合 40"/>
          <p:cNvGrpSpPr>
            <a:grpSpLocks/>
          </p:cNvGrpSpPr>
          <p:nvPr/>
        </p:nvGrpSpPr>
        <p:grpSpPr bwMode="auto">
          <a:xfrm>
            <a:off x="357205" y="776288"/>
            <a:ext cx="4298951" cy="711200"/>
            <a:chOff x="0" y="0"/>
            <a:chExt cx="4299626" cy="710880"/>
          </a:xfrm>
        </p:grpSpPr>
        <p:pic>
          <p:nvPicPr>
            <p:cNvPr id="30725" name="图片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4299626" cy="71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文本框 7"/>
            <p:cNvSpPr txBox="1">
              <a:spLocks noChangeArrowheads="1"/>
            </p:cNvSpPr>
            <p:nvPr/>
          </p:nvSpPr>
          <p:spPr bwMode="auto">
            <a:xfrm>
              <a:off x="453308" y="178930"/>
              <a:ext cx="2790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单击此处添加标题</a:t>
              </a:r>
            </a:p>
          </p:txBody>
        </p:sp>
      </p:grpSp>
      <p:pic>
        <p:nvPicPr>
          <p:cNvPr id="30727" name="图片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578004">
            <a:off x="107966" y="284189"/>
            <a:ext cx="1631951"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8" name="组合 8"/>
          <p:cNvGrpSpPr>
            <a:grpSpLocks/>
          </p:cNvGrpSpPr>
          <p:nvPr/>
        </p:nvGrpSpPr>
        <p:grpSpPr bwMode="auto">
          <a:xfrm>
            <a:off x="1520827" y="3937013"/>
            <a:ext cx="3035300" cy="367878"/>
            <a:chOff x="0" y="0"/>
            <a:chExt cx="3035967" cy="367455"/>
          </a:xfrm>
        </p:grpSpPr>
        <p:sp>
          <p:nvSpPr>
            <p:cNvPr id="30729" name="Line 7"/>
            <p:cNvSpPr>
              <a:spLocks noChangeShapeType="1"/>
            </p:cNvSpPr>
            <p:nvPr/>
          </p:nvSpPr>
          <p:spPr bwMode="auto">
            <a:xfrm>
              <a:off x="3122" y="335172"/>
              <a:ext cx="3032845" cy="0"/>
            </a:xfrm>
            <a:prstGeom prst="line">
              <a:avLst/>
            </a:prstGeom>
            <a:noFill/>
            <a:ln w="9525" cmpd="sng">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730" name="Text Box 13"/>
            <p:cNvSpPr txBox="1">
              <a:spLocks noChangeArrowheads="1"/>
            </p:cNvSpPr>
            <p:nvPr/>
          </p:nvSpPr>
          <p:spPr bwMode="auto">
            <a:xfrm>
              <a:off x="0" y="0"/>
              <a:ext cx="2052232" cy="367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solidFill>
                    <a:srgbClr val="000000"/>
                  </a:solidFill>
                  <a:latin typeface="微软雅黑" pitchFamily="34" charset="-122"/>
                  <a:ea typeface="微软雅黑" pitchFamily="34" charset="-122"/>
                </a:rPr>
                <a:t>4.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grpSp>
      <p:grpSp>
        <p:nvGrpSpPr>
          <p:cNvPr id="30731" name="组合 11"/>
          <p:cNvGrpSpPr>
            <a:grpSpLocks/>
          </p:cNvGrpSpPr>
          <p:nvPr/>
        </p:nvGrpSpPr>
        <p:grpSpPr bwMode="auto">
          <a:xfrm>
            <a:off x="5938855" y="1401763"/>
            <a:ext cx="4524375" cy="5008562"/>
            <a:chOff x="0" y="0"/>
            <a:chExt cx="3867777" cy="4282752"/>
          </a:xfrm>
        </p:grpSpPr>
        <p:pic>
          <p:nvPicPr>
            <p:cNvPr id="30732" name="Group 14"/>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739" y="1850518"/>
              <a:ext cx="3877461" cy="2439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33" name="Group 20"/>
            <p:cNvPicPr>
              <a:picLocks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603023" y="1266814"/>
              <a:ext cx="2704842" cy="159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30734" name="Group 25"/>
            <p:cNvGrpSpPr>
              <a:grpSpLocks/>
            </p:cNvGrpSpPr>
            <p:nvPr/>
          </p:nvGrpSpPr>
          <p:grpSpPr bwMode="auto">
            <a:xfrm>
              <a:off x="1145176" y="669014"/>
              <a:ext cx="1719752" cy="998866"/>
              <a:chOff x="0" y="0"/>
              <a:chExt cx="1293" cy="751"/>
            </a:xfrm>
          </p:grpSpPr>
          <p:sp>
            <p:nvSpPr>
              <p:cNvPr id="30735" name="Freeform 26"/>
              <p:cNvSpPr>
                <a:spLocks/>
              </p:cNvSpPr>
              <p:nvPr/>
            </p:nvSpPr>
            <p:spPr bwMode="auto">
              <a:xfrm>
                <a:off x="578" y="7"/>
                <a:ext cx="715" cy="534"/>
              </a:xfrm>
              <a:custGeom>
                <a:avLst/>
                <a:gdLst>
                  <a:gd name="T0" fmla="*/ 154 w 3154"/>
                  <a:gd name="T1" fmla="*/ 0 h 2354"/>
                  <a:gd name="T2" fmla="*/ 2135 w 3154"/>
                  <a:gd name="T3" fmla="*/ 261 h 2354"/>
                  <a:gd name="T4" fmla="*/ 3153 w 3154"/>
                  <a:gd name="T5" fmla="*/ 2353 h 2354"/>
                  <a:gd name="T6" fmla="*/ 0 w 3154"/>
                  <a:gd name="T7" fmla="*/ 1538 h 2354"/>
                  <a:gd name="T8" fmla="*/ 154 w 3154"/>
                  <a:gd name="T9" fmla="*/ 0 h 2354"/>
                </a:gdLst>
                <a:ahLst/>
                <a:cxnLst>
                  <a:cxn ang="0">
                    <a:pos x="T0" y="T1"/>
                  </a:cxn>
                  <a:cxn ang="0">
                    <a:pos x="T2" y="T3"/>
                  </a:cxn>
                  <a:cxn ang="0">
                    <a:pos x="T4" y="T5"/>
                  </a:cxn>
                  <a:cxn ang="0">
                    <a:pos x="T6" y="T7"/>
                  </a:cxn>
                  <a:cxn ang="0">
                    <a:pos x="T8" y="T9"/>
                  </a:cxn>
                </a:cxnLst>
                <a:rect l="0" t="0" r="r" b="b"/>
                <a:pathLst>
                  <a:path w="3154" h="2354">
                    <a:moveTo>
                      <a:pt x="154" y="0"/>
                    </a:moveTo>
                    <a:lnTo>
                      <a:pt x="2135" y="261"/>
                    </a:lnTo>
                    <a:lnTo>
                      <a:pt x="3153" y="2353"/>
                    </a:lnTo>
                    <a:lnTo>
                      <a:pt x="0" y="1538"/>
                    </a:lnTo>
                    <a:lnTo>
                      <a:pt x="154" y="0"/>
                    </a:lnTo>
                  </a:path>
                </a:pathLst>
              </a:custGeom>
              <a:solidFill>
                <a:srgbClr val="EAEAEA">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0736" name="Freeform 27"/>
              <p:cNvSpPr>
                <a:spLocks/>
              </p:cNvSpPr>
              <p:nvPr/>
            </p:nvSpPr>
            <p:spPr bwMode="auto">
              <a:xfrm>
                <a:off x="0" y="352"/>
                <a:ext cx="1291" cy="396"/>
              </a:xfrm>
              <a:custGeom>
                <a:avLst/>
                <a:gdLst>
                  <a:gd name="T0" fmla="*/ 2496 w 5691"/>
                  <a:gd name="T1" fmla="*/ 0 h 1748"/>
                  <a:gd name="T2" fmla="*/ 5690 w 5691"/>
                  <a:gd name="T3" fmla="*/ 801 h 1748"/>
                  <a:gd name="T4" fmla="*/ 3644 w 5691"/>
                  <a:gd name="T5" fmla="*/ 1747 h 1748"/>
                  <a:gd name="T6" fmla="*/ 0 w 5691"/>
                  <a:gd name="T7" fmla="*/ 748 h 1748"/>
                  <a:gd name="T8" fmla="*/ 2496 w 5691"/>
                  <a:gd name="T9" fmla="*/ 0 h 1748"/>
                </a:gdLst>
                <a:ahLst/>
                <a:cxnLst>
                  <a:cxn ang="0">
                    <a:pos x="T0" y="T1"/>
                  </a:cxn>
                  <a:cxn ang="0">
                    <a:pos x="T2" y="T3"/>
                  </a:cxn>
                  <a:cxn ang="0">
                    <a:pos x="T4" y="T5"/>
                  </a:cxn>
                  <a:cxn ang="0">
                    <a:pos x="T6" y="T7"/>
                  </a:cxn>
                  <a:cxn ang="0">
                    <a:pos x="T8" y="T9"/>
                  </a:cxn>
                </a:cxnLst>
                <a:rect l="0" t="0" r="r" b="b"/>
                <a:pathLst>
                  <a:path w="5691" h="1748">
                    <a:moveTo>
                      <a:pt x="2496" y="0"/>
                    </a:moveTo>
                    <a:lnTo>
                      <a:pt x="5690" y="801"/>
                    </a:lnTo>
                    <a:lnTo>
                      <a:pt x="3644" y="1747"/>
                    </a:lnTo>
                    <a:lnTo>
                      <a:pt x="0" y="748"/>
                    </a:lnTo>
                    <a:lnTo>
                      <a:pt x="2496" y="0"/>
                    </a:lnTo>
                  </a:path>
                </a:pathLst>
              </a:custGeom>
              <a:solidFill>
                <a:srgbClr val="C0C0C0">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0737" name="Freeform 28"/>
              <p:cNvSpPr>
                <a:spLocks/>
              </p:cNvSpPr>
              <p:nvPr/>
            </p:nvSpPr>
            <p:spPr bwMode="auto">
              <a:xfrm>
                <a:off x="776" y="67"/>
                <a:ext cx="514" cy="684"/>
              </a:xfrm>
              <a:custGeom>
                <a:avLst/>
                <a:gdLst>
                  <a:gd name="T0" fmla="*/ 0 w 2266"/>
                  <a:gd name="T1" fmla="*/ 282 h 3015"/>
                  <a:gd name="T2" fmla="*/ 1193 w 2266"/>
                  <a:gd name="T3" fmla="*/ 0 h 3015"/>
                  <a:gd name="T4" fmla="*/ 2265 w 2266"/>
                  <a:gd name="T5" fmla="*/ 2059 h 3015"/>
                  <a:gd name="T6" fmla="*/ 239 w 2266"/>
                  <a:gd name="T7" fmla="*/ 3014 h 3015"/>
                  <a:gd name="T8" fmla="*/ 0 w 2266"/>
                  <a:gd name="T9" fmla="*/ 282 h 3015"/>
                </a:gdLst>
                <a:ahLst/>
                <a:cxnLst>
                  <a:cxn ang="0">
                    <a:pos x="T0" y="T1"/>
                  </a:cxn>
                  <a:cxn ang="0">
                    <a:pos x="T2" y="T3"/>
                  </a:cxn>
                  <a:cxn ang="0">
                    <a:pos x="T4" y="T5"/>
                  </a:cxn>
                  <a:cxn ang="0">
                    <a:pos x="T6" y="T7"/>
                  </a:cxn>
                  <a:cxn ang="0">
                    <a:pos x="T8" y="T9"/>
                  </a:cxn>
                </a:cxnLst>
                <a:rect l="0" t="0" r="r" b="b"/>
                <a:pathLst>
                  <a:path w="2266" h="3015">
                    <a:moveTo>
                      <a:pt x="0" y="282"/>
                    </a:moveTo>
                    <a:lnTo>
                      <a:pt x="1193" y="0"/>
                    </a:lnTo>
                    <a:lnTo>
                      <a:pt x="2265" y="2059"/>
                    </a:lnTo>
                    <a:lnTo>
                      <a:pt x="239" y="3014"/>
                    </a:lnTo>
                    <a:lnTo>
                      <a:pt x="0" y="282"/>
                    </a:lnTo>
                  </a:path>
                </a:pathLst>
              </a:custGeom>
              <a:solidFill>
                <a:srgbClr val="37373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0738" name="Freeform 29"/>
              <p:cNvSpPr>
                <a:spLocks/>
              </p:cNvSpPr>
              <p:nvPr/>
            </p:nvSpPr>
            <p:spPr bwMode="auto">
              <a:xfrm>
                <a:off x="0" y="7"/>
                <a:ext cx="611" cy="520"/>
              </a:xfrm>
              <a:custGeom>
                <a:avLst/>
                <a:gdLst>
                  <a:gd name="T0" fmla="*/ 1400 w 2693"/>
                  <a:gd name="T1" fmla="*/ 223 h 2292"/>
                  <a:gd name="T2" fmla="*/ 2692 w 2693"/>
                  <a:gd name="T3" fmla="*/ 0 h 2292"/>
                  <a:gd name="T4" fmla="*/ 2564 w 2693"/>
                  <a:gd name="T5" fmla="*/ 1525 h 2292"/>
                  <a:gd name="T6" fmla="*/ 0 w 2693"/>
                  <a:gd name="T7" fmla="*/ 2291 h 2292"/>
                  <a:gd name="T8" fmla="*/ 1400 w 2693"/>
                  <a:gd name="T9" fmla="*/ 223 h 2292"/>
                </a:gdLst>
                <a:ahLst/>
                <a:cxnLst>
                  <a:cxn ang="0">
                    <a:pos x="T0" y="T1"/>
                  </a:cxn>
                  <a:cxn ang="0">
                    <a:pos x="T2" y="T3"/>
                  </a:cxn>
                  <a:cxn ang="0">
                    <a:pos x="T4" y="T5"/>
                  </a:cxn>
                  <a:cxn ang="0">
                    <a:pos x="T6" y="T7"/>
                  </a:cxn>
                  <a:cxn ang="0">
                    <a:pos x="T8" y="T9"/>
                  </a:cxn>
                </a:cxnLst>
                <a:rect l="0" t="0" r="r" b="b"/>
                <a:pathLst>
                  <a:path w="2693" h="2292">
                    <a:moveTo>
                      <a:pt x="1400" y="223"/>
                    </a:moveTo>
                    <a:lnTo>
                      <a:pt x="2692" y="0"/>
                    </a:lnTo>
                    <a:lnTo>
                      <a:pt x="2564" y="1525"/>
                    </a:lnTo>
                    <a:lnTo>
                      <a:pt x="0" y="2291"/>
                    </a:lnTo>
                    <a:lnTo>
                      <a:pt x="1400" y="223"/>
                    </a:lnTo>
                  </a:path>
                </a:pathLst>
              </a:custGeom>
              <a:solidFill>
                <a:srgbClr val="EAEAEA">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0739" name="Freeform 30"/>
              <p:cNvSpPr>
                <a:spLocks/>
              </p:cNvSpPr>
              <p:nvPr/>
            </p:nvSpPr>
            <p:spPr bwMode="auto">
              <a:xfrm>
                <a:off x="4" y="61"/>
                <a:ext cx="827" cy="689"/>
              </a:xfrm>
              <a:custGeom>
                <a:avLst/>
                <a:gdLst>
                  <a:gd name="T0" fmla="*/ 1388 w 3645"/>
                  <a:gd name="T1" fmla="*/ 0 h 3037"/>
                  <a:gd name="T2" fmla="*/ 3383 w 3645"/>
                  <a:gd name="T3" fmla="*/ 304 h 3037"/>
                  <a:gd name="T4" fmla="*/ 3644 w 3645"/>
                  <a:gd name="T5" fmla="*/ 3036 h 3037"/>
                  <a:gd name="T6" fmla="*/ 0 w 3645"/>
                  <a:gd name="T7" fmla="*/ 2040 h 3037"/>
                  <a:gd name="T8" fmla="*/ 1388 w 3645"/>
                  <a:gd name="T9" fmla="*/ 0 h 3037"/>
                </a:gdLst>
                <a:ahLst/>
                <a:cxnLst>
                  <a:cxn ang="0">
                    <a:pos x="T0" y="T1"/>
                  </a:cxn>
                  <a:cxn ang="0">
                    <a:pos x="T2" y="T3"/>
                  </a:cxn>
                  <a:cxn ang="0">
                    <a:pos x="T4" y="T5"/>
                  </a:cxn>
                  <a:cxn ang="0">
                    <a:pos x="T6" y="T7"/>
                  </a:cxn>
                  <a:cxn ang="0">
                    <a:pos x="T8" y="T9"/>
                  </a:cxn>
                </a:cxnLst>
                <a:rect l="0" t="0" r="r" b="b"/>
                <a:pathLst>
                  <a:path w="3645" h="3037">
                    <a:moveTo>
                      <a:pt x="1388" y="0"/>
                    </a:moveTo>
                    <a:lnTo>
                      <a:pt x="3383" y="304"/>
                    </a:lnTo>
                    <a:lnTo>
                      <a:pt x="3644" y="3036"/>
                    </a:lnTo>
                    <a:lnTo>
                      <a:pt x="0" y="2040"/>
                    </a:lnTo>
                    <a:lnTo>
                      <a:pt x="1388" y="0"/>
                    </a:lnTo>
                  </a:path>
                </a:pathLst>
              </a:custGeom>
              <a:solidFill>
                <a:srgbClr val="373737"/>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0740" name="Freeform 31"/>
              <p:cNvSpPr>
                <a:spLocks/>
              </p:cNvSpPr>
              <p:nvPr/>
            </p:nvSpPr>
            <p:spPr bwMode="auto">
              <a:xfrm>
                <a:off x="313" y="0"/>
                <a:ext cx="736" cy="129"/>
              </a:xfrm>
              <a:custGeom>
                <a:avLst/>
                <a:gdLst>
                  <a:gd name="T0" fmla="*/ 1395 w 3247"/>
                  <a:gd name="T1" fmla="*/ 0 h 571"/>
                  <a:gd name="T2" fmla="*/ 3246 w 3247"/>
                  <a:gd name="T3" fmla="*/ 275 h 571"/>
                  <a:gd name="T4" fmla="*/ 2042 w 3247"/>
                  <a:gd name="T5" fmla="*/ 570 h 571"/>
                  <a:gd name="T6" fmla="*/ 0 w 3247"/>
                  <a:gd name="T7" fmla="*/ 240 h 571"/>
                  <a:gd name="T8" fmla="*/ 1395 w 3247"/>
                  <a:gd name="T9" fmla="*/ 0 h 571"/>
                </a:gdLst>
                <a:ahLst/>
                <a:cxnLst>
                  <a:cxn ang="0">
                    <a:pos x="T0" y="T1"/>
                  </a:cxn>
                  <a:cxn ang="0">
                    <a:pos x="T2" y="T3"/>
                  </a:cxn>
                  <a:cxn ang="0">
                    <a:pos x="T4" y="T5"/>
                  </a:cxn>
                  <a:cxn ang="0">
                    <a:pos x="T6" y="T7"/>
                  </a:cxn>
                  <a:cxn ang="0">
                    <a:pos x="T8" y="T9"/>
                  </a:cxn>
                </a:cxnLst>
                <a:rect l="0" t="0" r="r" b="b"/>
                <a:pathLst>
                  <a:path w="3247" h="571">
                    <a:moveTo>
                      <a:pt x="1395" y="0"/>
                    </a:moveTo>
                    <a:lnTo>
                      <a:pt x="3246" y="275"/>
                    </a:lnTo>
                    <a:lnTo>
                      <a:pt x="2042" y="570"/>
                    </a:lnTo>
                    <a:lnTo>
                      <a:pt x="0" y="240"/>
                    </a:lnTo>
                    <a:lnTo>
                      <a:pt x="1395" y="0"/>
                    </a:lnTo>
                  </a:path>
                </a:pathLst>
              </a:custGeom>
              <a:solidFill>
                <a:srgbClr val="37373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0741" name="Group 32"/>
            <p:cNvGrpSpPr>
              <a:grpSpLocks/>
            </p:cNvGrpSpPr>
            <p:nvPr/>
          </p:nvGrpSpPr>
          <p:grpSpPr bwMode="auto">
            <a:xfrm>
              <a:off x="1647928" y="0"/>
              <a:ext cx="816649" cy="684974"/>
              <a:chOff x="0" y="0"/>
              <a:chExt cx="614" cy="515"/>
            </a:xfrm>
          </p:grpSpPr>
          <p:sp>
            <p:nvSpPr>
              <p:cNvPr id="30742" name="Freeform 33"/>
              <p:cNvSpPr>
                <a:spLocks/>
              </p:cNvSpPr>
              <p:nvPr/>
            </p:nvSpPr>
            <p:spPr bwMode="auto">
              <a:xfrm>
                <a:off x="0" y="408"/>
                <a:ext cx="615" cy="108"/>
              </a:xfrm>
              <a:custGeom>
                <a:avLst/>
                <a:gdLst>
                  <a:gd name="T0" fmla="*/ 1257 w 2711"/>
                  <a:gd name="T1" fmla="*/ 0 h 478"/>
                  <a:gd name="T2" fmla="*/ 2710 w 2711"/>
                  <a:gd name="T3" fmla="*/ 239 h 478"/>
                  <a:gd name="T4" fmla="*/ 1691 w 2711"/>
                  <a:gd name="T5" fmla="*/ 477 h 478"/>
                  <a:gd name="T6" fmla="*/ 0 w 2711"/>
                  <a:gd name="T7" fmla="*/ 195 h 478"/>
                  <a:gd name="T8" fmla="*/ 1257 w 2711"/>
                  <a:gd name="T9" fmla="*/ 0 h 478"/>
                </a:gdLst>
                <a:ahLst/>
                <a:cxnLst>
                  <a:cxn ang="0">
                    <a:pos x="T0" y="T1"/>
                  </a:cxn>
                  <a:cxn ang="0">
                    <a:pos x="T2" y="T3"/>
                  </a:cxn>
                  <a:cxn ang="0">
                    <a:pos x="T4" y="T5"/>
                  </a:cxn>
                  <a:cxn ang="0">
                    <a:pos x="T6" y="T7"/>
                  </a:cxn>
                  <a:cxn ang="0">
                    <a:pos x="T8" y="T9"/>
                  </a:cxn>
                </a:cxnLst>
                <a:rect l="0" t="0" r="r" b="b"/>
                <a:pathLst>
                  <a:path w="2711" h="478">
                    <a:moveTo>
                      <a:pt x="1257" y="0"/>
                    </a:moveTo>
                    <a:lnTo>
                      <a:pt x="2710" y="239"/>
                    </a:lnTo>
                    <a:lnTo>
                      <a:pt x="1691" y="477"/>
                    </a:lnTo>
                    <a:lnTo>
                      <a:pt x="0" y="195"/>
                    </a:lnTo>
                    <a:lnTo>
                      <a:pt x="1257" y="0"/>
                    </a:lnTo>
                  </a:path>
                </a:pathLst>
              </a:custGeom>
              <a:solidFill>
                <a:srgbClr val="C0C0C0">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0743" name="Freeform 34"/>
              <p:cNvSpPr>
                <a:spLocks/>
              </p:cNvSpPr>
              <p:nvPr/>
            </p:nvSpPr>
            <p:spPr bwMode="auto">
              <a:xfrm>
                <a:off x="0" y="0"/>
                <a:ext cx="384" cy="517"/>
              </a:xfrm>
              <a:custGeom>
                <a:avLst/>
                <a:gdLst>
                  <a:gd name="T0" fmla="*/ 1449 w 1692"/>
                  <a:gd name="T1" fmla="*/ 0 h 2278"/>
                  <a:gd name="T2" fmla="*/ 1691 w 1692"/>
                  <a:gd name="T3" fmla="*/ 2277 h 2278"/>
                  <a:gd name="T4" fmla="*/ 0 w 1692"/>
                  <a:gd name="T5" fmla="*/ 1973 h 2278"/>
                  <a:gd name="T6" fmla="*/ 1449 w 1692"/>
                  <a:gd name="T7" fmla="*/ 0 h 2278"/>
                </a:gdLst>
                <a:ahLst/>
                <a:cxnLst>
                  <a:cxn ang="0">
                    <a:pos x="T0" y="T1"/>
                  </a:cxn>
                  <a:cxn ang="0">
                    <a:pos x="T2" y="T3"/>
                  </a:cxn>
                  <a:cxn ang="0">
                    <a:pos x="T4" y="T5"/>
                  </a:cxn>
                  <a:cxn ang="0">
                    <a:pos x="T6" y="T7"/>
                  </a:cxn>
                </a:cxnLst>
                <a:rect l="0" t="0" r="r" b="b"/>
                <a:pathLst>
                  <a:path w="1692" h="2278">
                    <a:moveTo>
                      <a:pt x="1449" y="0"/>
                    </a:moveTo>
                    <a:lnTo>
                      <a:pt x="1691" y="2277"/>
                    </a:lnTo>
                    <a:lnTo>
                      <a:pt x="0" y="1973"/>
                    </a:lnTo>
                    <a:lnTo>
                      <a:pt x="1449" y="0"/>
                    </a:lnTo>
                  </a:path>
                </a:pathLst>
              </a:custGeom>
              <a:solidFill>
                <a:srgbClr val="37373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0744" name="Freeform 35"/>
              <p:cNvSpPr>
                <a:spLocks/>
              </p:cNvSpPr>
              <p:nvPr/>
            </p:nvSpPr>
            <p:spPr bwMode="auto">
              <a:xfrm>
                <a:off x="329" y="0"/>
                <a:ext cx="286" cy="517"/>
              </a:xfrm>
              <a:custGeom>
                <a:avLst/>
                <a:gdLst>
                  <a:gd name="T0" fmla="*/ 0 w 1262"/>
                  <a:gd name="T1" fmla="*/ 0 h 2278"/>
                  <a:gd name="T2" fmla="*/ 1261 w 1262"/>
                  <a:gd name="T3" fmla="*/ 2017 h 2278"/>
                  <a:gd name="T4" fmla="*/ 242 w 1262"/>
                  <a:gd name="T5" fmla="*/ 2277 h 2278"/>
                  <a:gd name="T6" fmla="*/ 0 w 1262"/>
                  <a:gd name="T7" fmla="*/ 0 h 2278"/>
                </a:gdLst>
                <a:ahLst/>
                <a:cxnLst>
                  <a:cxn ang="0">
                    <a:pos x="T0" y="T1"/>
                  </a:cxn>
                  <a:cxn ang="0">
                    <a:pos x="T2" y="T3"/>
                  </a:cxn>
                  <a:cxn ang="0">
                    <a:pos x="T4" y="T5"/>
                  </a:cxn>
                  <a:cxn ang="0">
                    <a:pos x="T6" y="T7"/>
                  </a:cxn>
                </a:cxnLst>
                <a:rect l="0" t="0" r="r" b="b"/>
                <a:pathLst>
                  <a:path w="1262" h="2278">
                    <a:moveTo>
                      <a:pt x="0" y="0"/>
                    </a:moveTo>
                    <a:lnTo>
                      <a:pt x="1261" y="2017"/>
                    </a:lnTo>
                    <a:lnTo>
                      <a:pt x="242" y="2277"/>
                    </a:lnTo>
                    <a:lnTo>
                      <a:pt x="0" y="0"/>
                    </a:lnTo>
                  </a:path>
                </a:pathLst>
              </a:custGeom>
              <a:solidFill>
                <a:srgbClr val="37373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grpSp>
        <p:nvGrpSpPr>
          <p:cNvPr id="30745" name="组合 34"/>
          <p:cNvGrpSpPr>
            <a:grpSpLocks/>
          </p:cNvGrpSpPr>
          <p:nvPr/>
        </p:nvGrpSpPr>
        <p:grpSpPr bwMode="auto">
          <a:xfrm>
            <a:off x="1524018" y="3160721"/>
            <a:ext cx="3762375" cy="367878"/>
            <a:chOff x="0" y="0"/>
            <a:chExt cx="3762036" cy="367455"/>
          </a:xfrm>
        </p:grpSpPr>
        <p:sp>
          <p:nvSpPr>
            <p:cNvPr id="30746" name="Line 7"/>
            <p:cNvSpPr>
              <a:spLocks noChangeShapeType="1"/>
            </p:cNvSpPr>
            <p:nvPr/>
          </p:nvSpPr>
          <p:spPr bwMode="auto">
            <a:xfrm>
              <a:off x="0" y="336501"/>
              <a:ext cx="3762036" cy="0"/>
            </a:xfrm>
            <a:prstGeom prst="line">
              <a:avLst/>
            </a:prstGeom>
            <a:noFill/>
            <a:ln w="9525" cmpd="sng">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747" name="Text Box 13"/>
            <p:cNvSpPr txBox="1">
              <a:spLocks noChangeArrowheads="1"/>
            </p:cNvSpPr>
            <p:nvPr/>
          </p:nvSpPr>
          <p:spPr bwMode="auto">
            <a:xfrm>
              <a:off x="0" y="0"/>
              <a:ext cx="2142683" cy="367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solidFill>
                    <a:srgbClr val="000000"/>
                  </a:solidFill>
                  <a:latin typeface="微软雅黑" pitchFamily="34" charset="-122"/>
                  <a:ea typeface="微软雅黑" pitchFamily="34" charset="-122"/>
                </a:rPr>
                <a:t>3.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grpSp>
      <p:grpSp>
        <p:nvGrpSpPr>
          <p:cNvPr id="30748" name="组合 38"/>
          <p:cNvGrpSpPr>
            <a:grpSpLocks/>
          </p:cNvGrpSpPr>
          <p:nvPr/>
        </p:nvGrpSpPr>
        <p:grpSpPr bwMode="auto">
          <a:xfrm>
            <a:off x="1524003" y="2386026"/>
            <a:ext cx="4457700" cy="367878"/>
            <a:chOff x="0" y="0"/>
            <a:chExt cx="4456980" cy="369047"/>
          </a:xfrm>
        </p:grpSpPr>
        <p:sp>
          <p:nvSpPr>
            <p:cNvPr id="30749" name="Line 7"/>
            <p:cNvSpPr>
              <a:spLocks noChangeShapeType="1"/>
            </p:cNvSpPr>
            <p:nvPr/>
          </p:nvSpPr>
          <p:spPr bwMode="auto">
            <a:xfrm>
              <a:off x="0" y="336501"/>
              <a:ext cx="4456980" cy="0"/>
            </a:xfrm>
            <a:prstGeom prst="line">
              <a:avLst/>
            </a:prstGeom>
            <a:noFill/>
            <a:ln w="9525" cmpd="sng">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750" name="Text Box 13"/>
            <p:cNvSpPr txBox="1">
              <a:spLocks noChangeArrowheads="1"/>
            </p:cNvSpPr>
            <p:nvPr/>
          </p:nvSpPr>
          <p:spPr bwMode="auto">
            <a:xfrm>
              <a:off x="0" y="0"/>
              <a:ext cx="2246657" cy="3690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solidFill>
                    <a:srgbClr val="000000"/>
                  </a:solidFill>
                  <a:latin typeface="微软雅黑" pitchFamily="34" charset="-122"/>
                  <a:ea typeface="微软雅黑" pitchFamily="34" charset="-122"/>
                </a:rPr>
                <a:t>2.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grpSp>
      <p:grpSp>
        <p:nvGrpSpPr>
          <p:cNvPr id="30751" name="组合 43"/>
          <p:cNvGrpSpPr>
            <a:grpSpLocks/>
          </p:cNvGrpSpPr>
          <p:nvPr/>
        </p:nvGrpSpPr>
        <p:grpSpPr bwMode="auto">
          <a:xfrm>
            <a:off x="1524001" y="1609725"/>
            <a:ext cx="5124451" cy="368300"/>
            <a:chOff x="0" y="0"/>
            <a:chExt cx="5124492" cy="367877"/>
          </a:xfrm>
        </p:grpSpPr>
        <p:sp>
          <p:nvSpPr>
            <p:cNvPr id="30752" name="Line 7"/>
            <p:cNvSpPr>
              <a:spLocks noChangeShapeType="1"/>
            </p:cNvSpPr>
            <p:nvPr/>
          </p:nvSpPr>
          <p:spPr bwMode="auto">
            <a:xfrm>
              <a:off x="0" y="336501"/>
              <a:ext cx="5124492" cy="0"/>
            </a:xfrm>
            <a:prstGeom prst="line">
              <a:avLst/>
            </a:prstGeom>
            <a:noFill/>
            <a:ln w="9525" cmpd="sng">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753" name="Text Box 13"/>
            <p:cNvSpPr txBox="1">
              <a:spLocks noChangeArrowheads="1"/>
            </p:cNvSpPr>
            <p:nvPr/>
          </p:nvSpPr>
          <p:spPr bwMode="auto">
            <a:xfrm>
              <a:off x="0" y="0"/>
              <a:ext cx="2711357" cy="3678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solidFill>
                    <a:srgbClr val="000000"/>
                  </a:solidFill>
                  <a:latin typeface="微软雅黑" pitchFamily="34" charset="-122"/>
                  <a:ea typeface="微软雅黑" pitchFamily="34" charset="-122"/>
                </a:rPr>
                <a:t>1.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grpSp>
      <p:sp>
        <p:nvSpPr>
          <p:cNvPr id="30754" name="矩形 46"/>
          <p:cNvSpPr>
            <a:spLocks noChangeArrowheads="1"/>
          </p:cNvSpPr>
          <p:nvPr/>
        </p:nvSpPr>
        <p:spPr bwMode="auto">
          <a:xfrm>
            <a:off x="1514493" y="4995875"/>
            <a:ext cx="38274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itchFamily="34" charset="-122"/>
                <a:ea typeface="微软雅黑" pitchFamily="34" charset="-122"/>
              </a:rPr>
              <a:t>我们工作室致力于专业</a:t>
            </a:r>
            <a:r>
              <a:rPr lang="en-US"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algn="just" eaLnBrk="1" hangingPunct="1"/>
            <a:endParaRPr lang="en-US" sz="120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wipe(left)">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35</TotalTime>
  <Pages>0</Pages>
  <Words>3199</Words>
  <Characters>0</Characters>
  <Application>Microsoft Office PowerPoint</Application>
  <DocSecurity>0</DocSecurity>
  <PresentationFormat>自定义</PresentationFormat>
  <Lines>0</Lines>
  <Paragraphs>225</Paragraphs>
  <Slides>24</Slides>
  <Notes>2</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反腐倡廉</dc:title>
  <dc:creator>第一PPT</dc:creator>
  <cp:keywords>www.1ppt.com</cp:keywords>
  <cp:lastModifiedBy>Windows User</cp:lastModifiedBy>
  <cp:revision>67</cp:revision>
  <dcterms:created xsi:type="dcterms:W3CDTF">2014-11-25T06:43:26Z</dcterms:created>
  <dcterms:modified xsi:type="dcterms:W3CDTF">2018-07-19T13:42:10Z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