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4849"/>
    <a:srgbClr val="FBF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C7274-60AE-485E-8583-3C74E3F62F61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AD599-EBCE-4BCF-A0E4-A63CAF1DA7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807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17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517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618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618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006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398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876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172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D599-EBCE-4BCF-A0E4-A63CAF1DA7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717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35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98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00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45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26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131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104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128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59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05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38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99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36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828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40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57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629920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7742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02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52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02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30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A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C030A-110E-4799-8BA4-6DA47C50F944}" type="datetimeFigureOut">
              <a:rPr lang="zh-CN" altLang="en-US" smtClean="0"/>
              <a:t>2018/7/13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4965E-71B2-4DD8-B3A9-C9B2A82DE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051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9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rot="19800000">
            <a:off x="4652034" y="4005593"/>
            <a:ext cx="3735728" cy="3041760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900000">
            <a:off x="6736207" y="-13120"/>
            <a:ext cx="5373062" cy="4374934"/>
            <a:chOff x="1059543" y="1465943"/>
            <a:chExt cx="3294743" cy="2682695"/>
          </a:xfrm>
        </p:grpSpPr>
        <p:sp>
          <p:nvSpPr>
            <p:cNvPr id="15" name="矩形 1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 rot="1800000">
            <a:off x="7951192" y="3557870"/>
            <a:ext cx="6253900" cy="5092143"/>
            <a:chOff x="1059543" y="1465943"/>
            <a:chExt cx="3294743" cy="2682695"/>
          </a:xfrm>
        </p:grpSpPr>
        <p:sp>
          <p:nvSpPr>
            <p:cNvPr id="9" name="矩形 8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24472" y="1700904"/>
            <a:ext cx="4272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我们的</a:t>
            </a:r>
            <a:endParaRPr lang="en-US" altLang="zh-CN" sz="54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-515296" y="951733"/>
            <a:ext cx="3558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584849"/>
                </a:solidFill>
                <a:latin typeface="Kunstler Script" panose="030304020206070D0D06" pitchFamily="66" charset="0"/>
                <a:ea typeface="幼圆" panose="02010509060101010101" pitchFamily="49" charset="-122"/>
              </a:rPr>
              <a:t>~~Our Wedding</a:t>
            </a:r>
            <a:endParaRPr lang="zh-CN" altLang="en-US" sz="4000" dirty="0">
              <a:solidFill>
                <a:srgbClr val="584849"/>
              </a:solidFill>
              <a:latin typeface="Kunstler Script" panose="030304020206070D0D06" pitchFamily="66" charset="0"/>
              <a:ea typeface="幼圆" panose="020105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1015761" y="5175305"/>
            <a:ext cx="267062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638669" y="5285534"/>
            <a:ext cx="1996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新郎：新小郎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双括号 25"/>
          <p:cNvSpPr/>
          <p:nvPr/>
        </p:nvSpPr>
        <p:spPr>
          <a:xfrm>
            <a:off x="1659355" y="5397477"/>
            <a:ext cx="1933235" cy="607967"/>
          </a:xfrm>
          <a:prstGeom prst="bracketPair">
            <a:avLst>
              <a:gd name="adj" fmla="val 8704"/>
            </a:avLst>
          </a:prstGeom>
          <a:ln w="3175"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心形 28"/>
          <p:cNvSpPr/>
          <p:nvPr/>
        </p:nvSpPr>
        <p:spPr>
          <a:xfrm rot="19800000">
            <a:off x="1044977" y="5626345"/>
            <a:ext cx="324170" cy="299517"/>
          </a:xfrm>
          <a:prstGeom prst="heart">
            <a:avLst/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/>
          <p:cNvSpPr/>
          <p:nvPr/>
        </p:nvSpPr>
        <p:spPr>
          <a:xfrm rot="2700000">
            <a:off x="1207377" y="5528450"/>
            <a:ext cx="306237" cy="282947"/>
          </a:xfrm>
          <a:prstGeom prst="heart">
            <a:avLst/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45414" y="2483119"/>
            <a:ext cx="3134191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b="1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婚礼</a:t>
            </a:r>
            <a:endParaRPr lang="zh-CN" altLang="en-US" sz="11500" b="1" dirty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74905" y="5666966"/>
            <a:ext cx="1723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新娘：小新娘</a:t>
            </a:r>
          </a:p>
        </p:txBody>
      </p:sp>
    </p:spTree>
    <p:extLst>
      <p:ext uri="{BB962C8B-B14F-4D97-AF65-F5344CB8AC3E}">
        <p14:creationId xmlns:p14="http://schemas.microsoft.com/office/powerpoint/2010/main" val="173300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25 2.22222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500"/>
                            </p:stCondLst>
                            <p:childTnLst>
                              <p:par>
                                <p:cTn id="5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500"/>
                            </p:stCondLst>
                            <p:childTnLst>
                              <p:par>
                                <p:cTn id="6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24" grpId="0"/>
      <p:bldP spid="26" grpId="0" animBg="1"/>
      <p:bldP spid="29" grpId="0" animBg="1"/>
      <p:bldP spid="30" grpId="0" animBg="1"/>
      <p:bldP spid="31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799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859130" y="-774534"/>
            <a:ext cx="5373062" cy="4374934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1800000">
            <a:off x="7730619" y="1815320"/>
            <a:ext cx="5373062" cy="4374934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0700000">
            <a:off x="4434632" y="4409274"/>
            <a:ext cx="5373062" cy="4374934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669699" y="1309732"/>
            <a:ext cx="4696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感谢那一次的邂逅，让两条欢乐的生命线终于交汇在了一起</a:t>
            </a:r>
            <a:r>
              <a:rPr lang="en-US" altLang="zh-CN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04209" y="2629820"/>
            <a:ext cx="1972977" cy="33590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04209" y="2962221"/>
            <a:ext cx="1950311" cy="33590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973181" y="2962221"/>
            <a:ext cx="523516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2827054" y="2894070"/>
            <a:ext cx="146127" cy="146127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3496697" y="2894070"/>
            <a:ext cx="152263" cy="152263"/>
          </a:xfrm>
          <a:prstGeom prst="heart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69698" y="407789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8481" y="4842298"/>
            <a:ext cx="3240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那一年，</a:t>
            </a:r>
            <a:endParaRPr lang="en-US" altLang="zh-CN" sz="32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我们十八岁</a:t>
            </a:r>
          </a:p>
        </p:txBody>
      </p:sp>
    </p:spTree>
    <p:extLst>
      <p:ext uri="{BB962C8B-B14F-4D97-AF65-F5344CB8AC3E}">
        <p14:creationId xmlns:p14="http://schemas.microsoft.com/office/powerpoint/2010/main" val="235967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5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  <p:bldP spid="23" grpId="0" animBg="1"/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20755608">
            <a:off x="6825736" y="-441466"/>
            <a:ext cx="4188333" cy="3410286"/>
            <a:chOff x="1059543" y="1465943"/>
            <a:chExt cx="3294743" cy="2682695"/>
          </a:xfrm>
        </p:grpSpPr>
        <p:sp>
          <p:nvSpPr>
            <p:cNvPr id="3" name="矩形 2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422229">
            <a:off x="5386268" y="3320624"/>
            <a:ext cx="5191059" cy="4226740"/>
            <a:chOff x="1059543" y="1465943"/>
            <a:chExt cx="3294743" cy="2682695"/>
          </a:xfrm>
        </p:grpSpPr>
        <p:sp>
          <p:nvSpPr>
            <p:cNvPr id="6" name="矩形 5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2305030">
            <a:off x="7368183" y="5365609"/>
            <a:ext cx="4446326" cy="3620353"/>
            <a:chOff x="1059543" y="1465943"/>
            <a:chExt cx="3294743" cy="2682695"/>
          </a:xfrm>
        </p:grpSpPr>
        <p:sp>
          <p:nvSpPr>
            <p:cNvPr id="12" name="矩形 11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092414" y="4561983"/>
            <a:ext cx="4696614" cy="943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牵</a:t>
            </a: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起你那纤细的小手，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瞬间融化了我那颗跳动的心</a:t>
            </a:r>
            <a:r>
              <a:rPr lang="en-US" altLang="zh-CN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20700000">
            <a:off x="426280" y="2006388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0700000">
            <a:off x="1947487" y="1576547"/>
            <a:ext cx="2540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那一分，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172379" y="4164190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 rot="20135992">
            <a:off x="3933949" y="3318283"/>
            <a:ext cx="598264" cy="734953"/>
            <a:chOff x="4683967" y="-526751"/>
            <a:chExt cx="4665306" cy="5731220"/>
          </a:xfrm>
        </p:grpSpPr>
        <p:sp>
          <p:nvSpPr>
            <p:cNvPr id="22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 rot="20700000">
            <a:off x="450238" y="2187003"/>
            <a:ext cx="5870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我再次确信了一生</a:t>
            </a:r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与</a:t>
            </a:r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你携手</a:t>
            </a:r>
          </a:p>
        </p:txBody>
      </p:sp>
    </p:spTree>
    <p:extLst>
      <p:ext uri="{BB962C8B-B14F-4D97-AF65-F5344CB8AC3E}">
        <p14:creationId xmlns:p14="http://schemas.microsoft.com/office/powerpoint/2010/main" val="166305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04167E-6 -2.77556E-17 L -0.03984 -0.41412 C -0.04648 -0.50301 -0.07734 -0.59815 -0.12226 -0.67546 C -0.17357 -0.76343 -0.22617 -0.81157 -0.27643 -0.8206 L -0.51068 -0.87593 " pathEditMode="relative" rAng="2640000" ptsTypes="AAAAA">
                                      <p:cBhvr>
                                        <p:cTn id="20" dur="3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84" y="-55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9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9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4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9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305030">
            <a:off x="6547088" y="-456693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5640412" y="3604048"/>
            <a:ext cx="5507528" cy="4484421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566887" y="758166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23205" y="6347553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92792" y="1529982"/>
            <a:ext cx="4714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那一束，</a:t>
            </a:r>
            <a:endParaRPr lang="en-US" altLang="zh-CN" sz="32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绽放我们永远的美好回忆</a:t>
            </a:r>
          </a:p>
        </p:txBody>
      </p:sp>
      <p:grpSp>
        <p:nvGrpSpPr>
          <p:cNvPr id="16" name="组合 15"/>
          <p:cNvGrpSpPr/>
          <p:nvPr/>
        </p:nvGrpSpPr>
        <p:grpSpPr>
          <a:xfrm rot="20700000">
            <a:off x="1314207" y="3598981"/>
            <a:ext cx="3019248" cy="1756790"/>
            <a:chOff x="725011" y="3449692"/>
            <a:chExt cx="4062995" cy="1756790"/>
          </a:xfrm>
        </p:grpSpPr>
        <p:sp>
          <p:nvSpPr>
            <p:cNvPr id="10" name="文本框 9"/>
            <p:cNvSpPr txBox="1"/>
            <p:nvPr/>
          </p:nvSpPr>
          <p:spPr>
            <a:xfrm>
              <a:off x="725011" y="3449692"/>
              <a:ext cx="4062995" cy="1756790"/>
            </a:xfrm>
            <a:prstGeom prst="rect">
              <a:avLst/>
            </a:prstGeom>
            <a:solidFill>
              <a:srgbClr val="584849"/>
            </a:soli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当你手捧的那束玫瑰，</a:t>
              </a:r>
              <a:endParaRPr lang="en-US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知道，</a:t>
              </a:r>
              <a:endParaRPr lang="en-US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我是世界上最幸福的人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668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162 L -0.23685 -0.0243 C -0.28698 -0.03217 -0.34583 -2.22222E-6 -0.39818 0.06042 C -0.45794 0.12917 -0.49596 0.20903 -0.51263 0.29398 L -0.59596 0.68519 " pathEditMode="relative" rAng="19620000" ptsTypes="AAAAA">
                                      <p:cBhvr>
                                        <p:cTn id="9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5" y="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20700000">
            <a:off x="4832605" y="3625755"/>
            <a:ext cx="4446326" cy="3620353"/>
            <a:chOff x="1059543" y="1465943"/>
            <a:chExt cx="3294743" cy="2682695"/>
          </a:xfrm>
        </p:grpSpPr>
        <p:sp>
          <p:nvSpPr>
            <p:cNvPr id="18" name="矩形 1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231735">
            <a:off x="5720079" y="-1284726"/>
            <a:ext cx="4713210" cy="3837660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92172" y="843031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44799" y="905529"/>
            <a:ext cx="46966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初吻的味道，像柠檬般的清新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那瞬间，仿佛世界都因为你我而停止了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19800000">
            <a:off x="344225" y="3717111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23090" y="4143469"/>
            <a:ext cx="1894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那一瞬，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44798" y="730346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54113" y="4812348"/>
            <a:ext cx="41822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注定了我一生都将被你俘获</a:t>
            </a:r>
            <a:r>
              <a:rPr lang="en-US" altLang="zh-CN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32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4798" y="246006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4105072" y="2659949"/>
            <a:ext cx="586041" cy="586041"/>
            <a:chOff x="1578661" y="2811027"/>
            <a:chExt cx="1896763" cy="1896763"/>
          </a:xfrm>
          <a:solidFill>
            <a:srgbClr val="584849"/>
          </a:solidFill>
        </p:grpSpPr>
        <p:sp>
          <p:nvSpPr>
            <p:cNvPr id="39" name="饼形 38"/>
            <p:cNvSpPr/>
            <p:nvPr/>
          </p:nvSpPr>
          <p:spPr>
            <a:xfrm>
              <a:off x="1770174" y="2979422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饼形 39"/>
            <p:cNvSpPr/>
            <p:nvPr/>
          </p:nvSpPr>
          <p:spPr>
            <a:xfrm rot="18900000">
              <a:off x="1750521" y="3041878"/>
              <a:ext cx="1393514" cy="1393514"/>
            </a:xfrm>
            <a:prstGeom prst="pie">
              <a:avLst>
                <a:gd name="adj1" fmla="val 13529219"/>
                <a:gd name="adj2" fmla="val 16200000"/>
              </a:avLst>
            </a:prstGeom>
            <a:grpFill/>
            <a:ln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 rot="16200000">
              <a:off x="1722038" y="3102518"/>
              <a:ext cx="1450489" cy="1455976"/>
              <a:chOff x="1393073" y="3824475"/>
              <a:chExt cx="1450489" cy="1455976"/>
            </a:xfrm>
            <a:grpFill/>
          </p:grpSpPr>
          <p:sp>
            <p:nvSpPr>
              <p:cNvPr id="41" name="饼形 40"/>
              <p:cNvSpPr/>
              <p:nvPr/>
            </p:nvSpPr>
            <p:spPr>
              <a:xfrm>
                <a:off x="1450048" y="382447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饼形 41"/>
              <p:cNvSpPr/>
              <p:nvPr/>
            </p:nvSpPr>
            <p:spPr>
              <a:xfrm rot="18900000">
                <a:off x="1393073" y="3886937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 rot="10800000">
              <a:off x="1845705" y="3111850"/>
              <a:ext cx="1469150" cy="1437313"/>
              <a:chOff x="1355751" y="3843135"/>
              <a:chExt cx="1469150" cy="1437313"/>
            </a:xfrm>
            <a:grpFill/>
          </p:grpSpPr>
          <p:sp>
            <p:nvSpPr>
              <p:cNvPr id="45" name="饼形 44"/>
              <p:cNvSpPr/>
              <p:nvPr/>
            </p:nvSpPr>
            <p:spPr>
              <a:xfrm>
                <a:off x="1431387" y="3843135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饼形 45"/>
              <p:cNvSpPr/>
              <p:nvPr/>
            </p:nvSpPr>
            <p:spPr>
              <a:xfrm rot="18900000">
                <a:off x="1355751" y="3886934"/>
                <a:ext cx="1393514" cy="1393514"/>
              </a:xfrm>
              <a:prstGeom prst="pie">
                <a:avLst>
                  <a:gd name="adj1" fmla="val 13529219"/>
                  <a:gd name="adj2" fmla="val 16200000"/>
                </a:avLst>
              </a:prstGeom>
              <a:grpFill/>
              <a:ln>
                <a:solidFill>
                  <a:srgbClr val="5848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弧形 46"/>
            <p:cNvSpPr/>
            <p:nvPr/>
          </p:nvSpPr>
          <p:spPr>
            <a:xfrm>
              <a:off x="1578661" y="2811027"/>
              <a:ext cx="1896763" cy="1896763"/>
            </a:xfrm>
            <a:prstGeom prst="arc">
              <a:avLst>
                <a:gd name="adj1" fmla="val 21078420"/>
                <a:gd name="adj2" fmla="val 15691551"/>
              </a:avLst>
            </a:prstGeom>
            <a:noFill/>
            <a:ln>
              <a:solidFill>
                <a:srgbClr val="5848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703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2 -0.00186 L -0.23711 -0.02431 C -0.28724 -0.03241 -0.34596 0.00046 -0.39844 0.06041 C -0.45781 0.1287 -0.49596 0.20879 -0.51276 0.29398 L -0.59583 0.68472 " pathEditMode="relative" rAng="19620000" ptsTypes="AAAAA">
                                      <p:cBhvr>
                                        <p:cTn id="22" dur="3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92" y="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15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1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1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6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35411" y="-730415"/>
            <a:ext cx="4446326" cy="36203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 rot="433570">
            <a:off x="7048157" y="469808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1122865">
            <a:off x="6077772" y="4645589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 rot="19800000">
            <a:off x="773606" y="536632"/>
            <a:ext cx="32830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你第一次因为我而流泪，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不是因为生气，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而是心疼我的苦和累</a:t>
            </a:r>
            <a:r>
              <a:rPr lang="en-US" altLang="zh-CN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  <a:endParaRPr lang="zh-CN" altLang="en-US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021704" y="4728953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21704" y="4016669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我发誓不再让你</a:t>
            </a:r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为</a:t>
            </a:r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我而伤心</a:t>
            </a: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674539" y="1834267"/>
            <a:ext cx="2649303" cy="1459779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27842" y="399438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泪滴形 28"/>
          <p:cNvSpPr/>
          <p:nvPr/>
        </p:nvSpPr>
        <p:spPr>
          <a:xfrm rot="18900000">
            <a:off x="3593498" y="1727450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泪滴形 29"/>
          <p:cNvSpPr/>
          <p:nvPr/>
        </p:nvSpPr>
        <p:spPr>
          <a:xfrm rot="18900000">
            <a:off x="3932583" y="2110702"/>
            <a:ext cx="226530" cy="226530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597747" y="4875094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那一刻</a:t>
            </a:r>
            <a:endParaRPr lang="zh-CN" altLang="en-US" sz="32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40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7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7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65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29" grpId="0" animBg="1"/>
      <p:bldP spid="30" grpId="0" animBg="1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1122865">
            <a:off x="6133755" y="-934117"/>
            <a:ext cx="4446326" cy="3620353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376228">
            <a:off x="8093182" y="3831955"/>
            <a:ext cx="4446326" cy="36203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900000">
            <a:off x="6133754" y="2818880"/>
            <a:ext cx="4446326" cy="36203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20592172">
            <a:off x="4322372" y="4460191"/>
            <a:ext cx="4446326" cy="36203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15050" y="838978"/>
            <a:ext cx="4899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烛光、玫瑰、小熊</a:t>
            </a:r>
            <a:r>
              <a:rPr lang="en-US" altLang="zh-CN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当你接过那枚戒指，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含泪的目光幸福的注释这我，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我再也抑制不住将你拥入怀中！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48328" y="950344"/>
            <a:ext cx="0" cy="1711907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689866" y="229903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RightU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893688" y="2401600"/>
            <a:ext cx="325749" cy="325551"/>
          </a:xfrm>
          <a:prstGeom prst="ellipse">
            <a:avLst/>
          </a:prstGeom>
          <a:noFill/>
          <a:ln w="38100">
            <a:solidFill>
              <a:srgbClr val="584849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491554" y="4909767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19102" y="4165592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我们都微笑着流下幸福的泪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19102" y="3580817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那一秒，</a:t>
            </a:r>
          </a:p>
        </p:txBody>
      </p:sp>
    </p:spTree>
    <p:extLst>
      <p:ext uri="{BB962C8B-B14F-4D97-AF65-F5344CB8AC3E}">
        <p14:creationId xmlns:p14="http://schemas.microsoft.com/office/powerpoint/2010/main" val="429411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48425 -0.60185 L -0.29128 -0.6037 C -0.24935 -0.60579 -0.20052 -0.57639 -0.15795 -0.52315 C -0.10951 -0.4632 -0.07891 -0.39375 -0.06615 -0.32477 L 3.33333E-6 7.40741E-7 " pathEditMode="relative" rAng="18300000" ptsTypes="AAAAA">
                                      <p:cBhvr>
                                        <p:cTn id="2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9" y="1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2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512595">
            <a:off x="5624146" y="1319249"/>
            <a:ext cx="5467269" cy="4451641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21033405">
            <a:off x="5425471" y="3866743"/>
            <a:ext cx="4585352" cy="3733553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20160903">
            <a:off x="6563805" y="-603759"/>
            <a:ext cx="4585352" cy="3733553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104961">
            <a:off x="7728159" y="4704284"/>
            <a:ext cx="4585352" cy="3733553"/>
            <a:chOff x="1059543" y="1465943"/>
            <a:chExt cx="3294743" cy="2682695"/>
          </a:xfrm>
        </p:grpSpPr>
        <p:sp>
          <p:nvSpPr>
            <p:cNvPr id="14" name="矩形 13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292944" y="646188"/>
            <a:ext cx="48573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经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审查符合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《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中华人民共和国婚姻法</a:t>
            </a:r>
            <a:r>
              <a:rPr lang="en-US" altLang="zh-CN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》</a:t>
            </a:r>
            <a:r>
              <a:rPr lang="zh-CN" altLang="en-US" sz="20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关于结婚的规定，准予登记，发给此证</a:t>
            </a: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r>
              <a:rPr lang="zh-CN" altLang="en-US" sz="36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</a:p>
        </p:txBody>
      </p:sp>
      <p:sp>
        <p:nvSpPr>
          <p:cNvPr id="17" name="同侧圆角矩形 16"/>
          <p:cNvSpPr/>
          <p:nvPr/>
        </p:nvSpPr>
        <p:spPr>
          <a:xfrm rot="5400000">
            <a:off x="561167" y="2553919"/>
            <a:ext cx="687330" cy="492258"/>
          </a:xfrm>
          <a:prstGeom prst="round2SameRect">
            <a:avLst>
              <a:gd name="adj1" fmla="val 6583"/>
              <a:gd name="adj2" fmla="val 0"/>
            </a:avLst>
          </a:prstGeom>
          <a:solidFill>
            <a:srgbClr val="584849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 rot="16200000">
            <a:off x="986575" y="2672730"/>
            <a:ext cx="449666" cy="637626"/>
            <a:chOff x="3527828" y="4461892"/>
            <a:chExt cx="1192100" cy="169039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同侧圆角矩形 17"/>
            <p:cNvSpPr/>
            <p:nvPr/>
          </p:nvSpPr>
          <p:spPr>
            <a:xfrm rot="10800000">
              <a:off x="3527828" y="5299434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3529100" y="4461892"/>
              <a:ext cx="1190828" cy="852856"/>
            </a:xfrm>
            <a:prstGeom prst="round2SameRect">
              <a:avLst>
                <a:gd name="adj1" fmla="val 6583"/>
                <a:gd name="adj2" fmla="val 0"/>
              </a:avLst>
            </a:prstGeom>
            <a:solidFill>
              <a:schemeClr val="bg1"/>
            </a:solidFill>
            <a:ln>
              <a:solidFill>
                <a:srgbClr val="58484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442356" y="5544260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89658" y="4777664"/>
            <a:ext cx="4934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那一天，我们幸福的开始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27748" y="3365184"/>
            <a:ext cx="4881463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2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63646 -0.79028 L -0.403 -0.74213 C -0.35274 -0.73356 -0.29076 -0.68796 -0.23477 -0.61829 C -0.17149 -0.53981 -0.12865 -0.45463 -0.10743 -0.37569 L -0.0004 0.00023 " pathEditMode="relative" rAng="18300000" ptsTypes="AAAAA">
                                      <p:cBhvr>
                                        <p:cTn id="2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20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4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4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22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20985696">
            <a:off x="6008554" y="3936393"/>
            <a:ext cx="5308048" cy="4321997"/>
            <a:chOff x="1059543" y="1465943"/>
            <a:chExt cx="3294743" cy="2682695"/>
          </a:xfrm>
        </p:grpSpPr>
        <p:sp>
          <p:nvSpPr>
            <p:cNvPr id="5" name="矩形 4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900000">
            <a:off x="4097508" y="14092"/>
            <a:ext cx="5328727" cy="4338835"/>
            <a:chOff x="1059543" y="1465943"/>
            <a:chExt cx="3294743" cy="2682695"/>
          </a:xfrm>
        </p:grpSpPr>
        <p:sp>
          <p:nvSpPr>
            <p:cNvPr id="8" name="矩形 7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204951" y="-601574"/>
            <a:ext cx="5308048" cy="4321997"/>
            <a:chOff x="1059543" y="1465943"/>
            <a:chExt cx="3294743" cy="2682695"/>
          </a:xfrm>
        </p:grpSpPr>
        <p:sp>
          <p:nvSpPr>
            <p:cNvPr id="11" name="矩形 10"/>
            <p:cNvSpPr/>
            <p:nvPr/>
          </p:nvSpPr>
          <p:spPr>
            <a:xfrm>
              <a:off x="1059543" y="1465943"/>
              <a:ext cx="3294743" cy="2682695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9199" y="1640114"/>
              <a:ext cx="3022556" cy="2015037"/>
            </a:xfrm>
            <a:prstGeom prst="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53738" y="4713597"/>
            <a:ext cx="4899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婚纱、礼服，还有那搞怪的可爱衣服，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镜头定住了我们美丽幸福的瞬间，</a:t>
            </a:r>
            <a:endParaRPr lang="en-US" altLang="zh-CN" sz="20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我们相信，它</a:t>
            </a:r>
            <a:r>
              <a:rPr lang="en-US" altLang="zh-CN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—</a:t>
            </a:r>
            <a:r>
              <a:rPr lang="zh-CN" altLang="en-US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将持续到永远</a:t>
            </a:r>
            <a:r>
              <a:rPr lang="en-US" altLang="zh-CN" sz="20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47581" y="462117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469280" y="4150548"/>
            <a:ext cx="565615" cy="378196"/>
            <a:chOff x="447581" y="3735056"/>
            <a:chExt cx="1325235" cy="886114"/>
          </a:xfrm>
        </p:grpSpPr>
        <p:sp>
          <p:nvSpPr>
            <p:cNvPr id="15" name="圆角矩形 14"/>
            <p:cNvSpPr/>
            <p:nvPr/>
          </p:nvSpPr>
          <p:spPr>
            <a:xfrm>
              <a:off x="447581" y="3807422"/>
              <a:ext cx="1325235" cy="813748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58416" y="3987877"/>
              <a:ext cx="487900" cy="4879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437591" y="3906244"/>
              <a:ext cx="243950" cy="163266"/>
            </a:xfrm>
            <a:prstGeom prst="roundRect">
              <a:avLst>
                <a:gd name="adj" fmla="val 97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15532" y="3735056"/>
              <a:ext cx="242884" cy="120083"/>
            </a:xfrm>
            <a:prstGeom prst="roundRect">
              <a:avLst>
                <a:gd name="adj" fmla="val 9787"/>
              </a:avLst>
            </a:prstGeom>
            <a:solidFill>
              <a:srgbClr val="5848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圆角矩形 20"/>
          <p:cNvSpPr/>
          <p:nvPr/>
        </p:nvSpPr>
        <p:spPr>
          <a:xfrm rot="19547374">
            <a:off x="250057" y="1673646"/>
            <a:ext cx="1532325" cy="718215"/>
          </a:xfrm>
          <a:prstGeom prst="roundRect">
            <a:avLst>
              <a:gd name="adj" fmla="val 10782"/>
            </a:avLst>
          </a:prstGeom>
          <a:solidFill>
            <a:srgbClr val="5848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20XX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547374">
            <a:off x="435066" y="1633923"/>
            <a:ext cx="3973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</a:t>
            </a:r>
            <a:r>
              <a:rPr lang="en-US" altLang="zh-CN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80</a:t>
            </a:r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岁还要一起看的结婚相册</a:t>
            </a:r>
            <a:r>
              <a:rPr lang="zh-CN" altLang="en-US" sz="3200" dirty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zh-CN" altLang="en-US" sz="3200" dirty="0" smtClean="0">
              <a:solidFill>
                <a:srgbClr val="584849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9547374">
            <a:off x="1526214" y="960338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584849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那一本，</a:t>
            </a:r>
          </a:p>
        </p:txBody>
      </p:sp>
    </p:spTree>
    <p:extLst>
      <p:ext uri="{BB962C8B-B14F-4D97-AF65-F5344CB8AC3E}">
        <p14:creationId xmlns:p14="http://schemas.microsoft.com/office/powerpoint/2010/main" val="30887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1055">
        <p:fade/>
      </p:transition>
    </mc:Choice>
    <mc:Fallback xmlns="">
      <p:transition spd="slow" advTm="31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4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9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8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22" grpId="0"/>
      <p:bldP spid="2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84849"/>
            </a:solidFill>
            <a:latin typeface="幼圆" panose="02010509060101010101" pitchFamily="49" charset="-122"/>
            <a:ea typeface="幼圆" panose="02010509060101010101" pitchFamily="49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638</Words>
  <Application>Microsoft Office PowerPoint</Application>
  <PresentationFormat>自定义</PresentationFormat>
  <Paragraphs>71</Paragraphs>
  <Slides>10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婚礼庆典</dc:title>
  <dc:creator>第一PPT</dc:creator>
  <cp:keywords>www.1ppt.com</cp:keywords>
  <cp:lastModifiedBy>Windows User</cp:lastModifiedBy>
  <cp:revision>35</cp:revision>
  <dcterms:created xsi:type="dcterms:W3CDTF">2014-06-10T04:48:53Z</dcterms:created>
  <dcterms:modified xsi:type="dcterms:W3CDTF">2018-07-13T00:18:07Z</dcterms:modified>
</cp:coreProperties>
</file>