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  <p:sldMasterId id="2147484304" r:id="rId2"/>
  </p:sldMasterIdLst>
  <p:notesMasterIdLst>
    <p:notesMasterId r:id="rId20"/>
  </p:notesMasterIdLst>
  <p:sldIdLst>
    <p:sldId id="257" r:id="rId3"/>
    <p:sldId id="262" r:id="rId4"/>
    <p:sldId id="271" r:id="rId5"/>
    <p:sldId id="270" r:id="rId6"/>
    <p:sldId id="269" r:id="rId7"/>
    <p:sldId id="258" r:id="rId8"/>
    <p:sldId id="259" r:id="rId9"/>
    <p:sldId id="260" r:id="rId10"/>
    <p:sldId id="261" r:id="rId11"/>
    <p:sldId id="263" r:id="rId12"/>
    <p:sldId id="264" r:id="rId13"/>
    <p:sldId id="265" r:id="rId14"/>
    <p:sldId id="266" r:id="rId15"/>
    <p:sldId id="267" r:id="rId16"/>
    <p:sldId id="268" r:id="rId17"/>
    <p:sldId id="273" r:id="rId18"/>
    <p:sldId id="274" r:id="rId19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648A"/>
    <a:srgbClr val="0524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33" d="100"/>
          <a:sy n="33" d="100"/>
        </p:scale>
        <p:origin x="-1044" y="-196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363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fld id="{6E86B1C0-9232-4307-A0F4-9327D9160F40}" type="datetimeFigureOut">
              <a:rPr lang="zh-CN" altLang="en-US"/>
              <a:pPr>
                <a:defRPr/>
              </a:pPr>
              <a:t>2018/7/12</a:t>
            </a:fld>
            <a:endParaRPr lang="zh-CN" altLang="en-US"/>
          </a:p>
        </p:txBody>
      </p:sp>
      <p:sp>
        <p:nvSpPr>
          <p:cNvPr id="150532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5365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5366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367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 smtClean="0"/>
            </a:lvl1pPr>
          </a:lstStyle>
          <a:p>
            <a:pPr>
              <a:defRPr/>
            </a:pPr>
            <a:fld id="{C5D385C6-4204-4466-AAB4-C841C498F34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85086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49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507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7936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62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62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59450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7226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4816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8225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6377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41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5650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5866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139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66696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1896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446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26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24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487669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6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3607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3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3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7" y="1535113"/>
            <a:ext cx="5389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7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0863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6837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5137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80" y="273074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3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283926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981574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3074" name="内容占位符 3"/>
          <p:cNvPicPr>
            <a:picLocks noChangeAspect="1" noChangeArrowheads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矩形 7"/>
          <p:cNvSpPr>
            <a:spLocks noChangeArrowheads="1"/>
          </p:cNvSpPr>
          <p:nvPr userDrawn="1"/>
        </p:nvSpPr>
        <p:spPr bwMode="auto">
          <a:xfrm>
            <a:off x="0" y="741365"/>
            <a:ext cx="12192000" cy="6116637"/>
          </a:xfrm>
          <a:prstGeom prst="rect">
            <a:avLst/>
          </a:prstGeom>
          <a:solidFill>
            <a:schemeClr val="bg1">
              <a:alpha val="7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400">
              <a:solidFill>
                <a:srgbClr val="FFFFFF"/>
              </a:solidFill>
            </a:endParaRPr>
          </a:p>
        </p:txBody>
      </p:sp>
      <p:pic>
        <p:nvPicPr>
          <p:cNvPr id="3076" name="图片 8"/>
          <p:cNvPicPr>
            <a:picLocks noChangeAspect="1" noChangeArrowheads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6" y="747713"/>
            <a:ext cx="12193588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图片 9"/>
          <p:cNvPicPr>
            <a:picLocks noChangeAspect="1" noChangeArrowheads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6" y="6718300"/>
            <a:ext cx="12193588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3079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6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3" r:id="rId1"/>
    <p:sldLayoutId id="2147484294" r:id="rId2"/>
    <p:sldLayoutId id="2147484295" r:id="rId3"/>
    <p:sldLayoutId id="2147484296" r:id="rId4"/>
    <p:sldLayoutId id="2147484297" r:id="rId5"/>
    <p:sldLayoutId id="2147484298" r:id="rId6"/>
    <p:sldLayoutId id="2147484299" r:id="rId7"/>
    <p:sldLayoutId id="2147484300" r:id="rId8"/>
    <p:sldLayoutId id="2147484301" r:id="rId9"/>
    <p:sldLayoutId id="2147484302" r:id="rId10"/>
    <p:sldLayoutId id="2147484303" r:id="rId11"/>
  </p:sldLayoutIdLst>
  <p:txStyles>
    <p:titleStyle>
      <a:lvl1pPr algn="ctr" defTabSz="1217613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17613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defTabSz="1217613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defTabSz="1217613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defTabSz="1217613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defTabSz="1217613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defTabSz="1217613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defTabSz="1217613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defTabSz="1217613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455613" indent="-455613" algn="l" defTabSz="12176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</a:defRPr>
      </a:lvl1pPr>
      <a:lvl2pPr marL="989013" indent="-379413" algn="l" defTabSz="12176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700">
          <a:solidFill>
            <a:schemeClr val="tx1"/>
          </a:solidFill>
          <a:latin typeface="+mn-lt"/>
          <a:ea typeface="+mn-ea"/>
        </a:defRPr>
      </a:lvl2pPr>
      <a:lvl3pPr marL="1522413" indent="-303213" algn="l" defTabSz="12176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</a:defRPr>
      </a:lvl3pPr>
      <a:lvl4pPr marL="2132013" indent="-303213" algn="l" defTabSz="12176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00">
          <a:solidFill>
            <a:schemeClr val="tx1"/>
          </a:solidFill>
          <a:latin typeface="+mn-lt"/>
          <a:ea typeface="+mn-ea"/>
        </a:defRPr>
      </a:lvl4pPr>
      <a:lvl5pPr marL="2741613" indent="-303213" algn="l" defTabSz="12176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600">
          <a:solidFill>
            <a:schemeClr val="tx1"/>
          </a:solidFill>
          <a:latin typeface="+mn-lt"/>
          <a:ea typeface="+mn-ea"/>
        </a:defRPr>
      </a:lvl5pPr>
      <a:lvl6pPr marL="3198813" indent="-303213" algn="l" defTabSz="1217613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600">
          <a:solidFill>
            <a:schemeClr val="tx1"/>
          </a:solidFill>
          <a:latin typeface="+mn-lt"/>
          <a:ea typeface="+mn-ea"/>
        </a:defRPr>
      </a:lvl6pPr>
      <a:lvl7pPr marL="3656013" indent="-303213" algn="l" defTabSz="1217613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600">
          <a:solidFill>
            <a:schemeClr val="tx1"/>
          </a:solidFill>
          <a:latin typeface="+mn-lt"/>
          <a:ea typeface="+mn-ea"/>
        </a:defRPr>
      </a:lvl7pPr>
      <a:lvl8pPr marL="4113213" indent="-303213" algn="l" defTabSz="1217613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600">
          <a:solidFill>
            <a:schemeClr val="tx1"/>
          </a:solidFill>
          <a:latin typeface="+mn-lt"/>
          <a:ea typeface="+mn-ea"/>
        </a:defRPr>
      </a:lvl8pPr>
      <a:lvl9pPr marL="4570413" indent="-303213" algn="l" defTabSz="1217613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2018/7/12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77187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5" r:id="rId1"/>
    <p:sldLayoutId id="2147484306" r:id="rId2"/>
    <p:sldLayoutId id="2147484307" r:id="rId3"/>
    <p:sldLayoutId id="2147484308" r:id="rId4"/>
    <p:sldLayoutId id="2147484309" r:id="rId5"/>
    <p:sldLayoutId id="2147484310" r:id="rId6"/>
    <p:sldLayoutId id="2147484311" r:id="rId7"/>
    <p:sldLayoutId id="2147484312" r:id="rId8"/>
    <p:sldLayoutId id="2147484313" r:id="rId9"/>
    <p:sldLayoutId id="2147484314" r:id="rId10"/>
    <p:sldLayoutId id="21474843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0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554" name="内容占位符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151555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0139" y="209574"/>
            <a:ext cx="8380412" cy="419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1556" name="图片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475" y="2181249"/>
            <a:ext cx="6108700" cy="439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1557" name="图片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18479" y="912813"/>
            <a:ext cx="3341687" cy="349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1558" name="图片 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8079" y="715987"/>
            <a:ext cx="1512887" cy="90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1559" name="矩形 8"/>
          <p:cNvSpPr>
            <a:spLocks noChangeArrowheads="1"/>
          </p:cNvSpPr>
          <p:nvPr/>
        </p:nvSpPr>
        <p:spPr bwMode="auto">
          <a:xfrm>
            <a:off x="5434013" y="2801938"/>
            <a:ext cx="6757987" cy="1485900"/>
          </a:xfrm>
          <a:prstGeom prst="rect">
            <a:avLst/>
          </a:prstGeom>
          <a:solidFill>
            <a:schemeClr val="tx1">
              <a:alpha val="6705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151560" name="文本框 16"/>
          <p:cNvSpPr txBox="1">
            <a:spLocks noChangeArrowheads="1"/>
          </p:cNvSpPr>
          <p:nvPr/>
        </p:nvSpPr>
        <p:spPr bwMode="auto">
          <a:xfrm>
            <a:off x="6789753" y="2836875"/>
            <a:ext cx="54022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800" b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1561" name="文本框 17"/>
          <p:cNvSpPr txBox="1">
            <a:spLocks noChangeArrowheads="1"/>
          </p:cNvSpPr>
          <p:nvPr/>
        </p:nvSpPr>
        <p:spPr bwMode="auto">
          <a:xfrm>
            <a:off x="6829427" y="3586169"/>
            <a:ext cx="51435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封面中的标题、背景、帆船、海鸥、地图均可移动替换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zh-CN" altLang="en-US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1562" name="图片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8137" y="2817813"/>
            <a:ext cx="1517651" cy="158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770" name="组合 11"/>
          <p:cNvGrpSpPr>
            <a:grpSpLocks/>
          </p:cNvGrpSpPr>
          <p:nvPr/>
        </p:nvGrpSpPr>
        <p:grpSpPr bwMode="auto">
          <a:xfrm>
            <a:off x="131765" y="119075"/>
            <a:ext cx="3394075" cy="508000"/>
            <a:chOff x="0" y="0"/>
            <a:chExt cx="3393443" cy="508576"/>
          </a:xfrm>
        </p:grpSpPr>
        <p:sp>
          <p:nvSpPr>
            <p:cNvPr id="160780" name="文本框 12"/>
            <p:cNvSpPr txBox="1">
              <a:spLocks noChangeArrowheads="1"/>
            </p:cNvSpPr>
            <p:nvPr/>
          </p:nvSpPr>
          <p:spPr bwMode="auto">
            <a:xfrm>
              <a:off x="508576" y="23455"/>
              <a:ext cx="2884867" cy="462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</a:p>
          </p:txBody>
        </p:sp>
        <p:pic>
          <p:nvPicPr>
            <p:cNvPr id="160781" name="图片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08576" cy="508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0771" name="平行四边形 2"/>
          <p:cNvSpPr>
            <a:spLocks noChangeArrowheads="1"/>
          </p:cNvSpPr>
          <p:nvPr/>
        </p:nvSpPr>
        <p:spPr bwMode="auto">
          <a:xfrm>
            <a:off x="1506539" y="2432055"/>
            <a:ext cx="9105900" cy="2881313"/>
          </a:xfrm>
          <a:prstGeom prst="parallelogram">
            <a:avLst>
              <a:gd name="adj" fmla="val 12480"/>
            </a:avLst>
          </a:prstGeom>
          <a:solidFill>
            <a:srgbClr val="0524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160772" name="图片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4088" y="1982790"/>
            <a:ext cx="2390775" cy="360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7" name="文本框 9"/>
          <p:cNvSpPr txBox="1">
            <a:spLocks noChangeArrowheads="1"/>
          </p:cNvSpPr>
          <p:nvPr/>
        </p:nvSpPr>
        <p:spPr bwMode="auto">
          <a:xfrm>
            <a:off x="4789488" y="3487745"/>
            <a:ext cx="519112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altLang="zh-CN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0774" name="文本框 10"/>
          <p:cNvSpPr txBox="1">
            <a:spLocks noChangeArrowheads="1"/>
          </p:cNvSpPr>
          <p:nvPr/>
        </p:nvSpPr>
        <p:spPr bwMode="auto">
          <a:xfrm>
            <a:off x="4789489" y="2768612"/>
            <a:ext cx="19573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添加文本信息</a:t>
            </a:r>
          </a:p>
        </p:txBody>
      </p:sp>
      <p:sp>
        <p:nvSpPr>
          <p:cNvPr id="160775" name="文本框 14"/>
          <p:cNvSpPr txBox="1">
            <a:spLocks noChangeArrowheads="1"/>
          </p:cNvSpPr>
          <p:nvPr/>
        </p:nvSpPr>
        <p:spPr bwMode="auto">
          <a:xfrm>
            <a:off x="4789489" y="3109937"/>
            <a:ext cx="19573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添加子标题</a:t>
            </a:r>
          </a:p>
        </p:txBody>
      </p:sp>
      <p:sp>
        <p:nvSpPr>
          <p:cNvPr id="160776" name="椭圆 5"/>
          <p:cNvSpPr>
            <a:spLocks noChangeArrowheads="1"/>
          </p:cNvSpPr>
          <p:nvPr/>
        </p:nvSpPr>
        <p:spPr bwMode="auto">
          <a:xfrm>
            <a:off x="4997465" y="4632325"/>
            <a:ext cx="488951" cy="49053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/>
              <a:t>1</a:t>
            </a:r>
            <a:endParaRPr lang="zh-CN" altLang="en-US" sz="2400"/>
          </a:p>
        </p:txBody>
      </p:sp>
      <p:sp>
        <p:nvSpPr>
          <p:cNvPr id="160777" name="椭圆 15"/>
          <p:cNvSpPr>
            <a:spLocks noChangeArrowheads="1"/>
          </p:cNvSpPr>
          <p:nvPr/>
        </p:nvSpPr>
        <p:spPr bwMode="auto">
          <a:xfrm>
            <a:off x="7570803" y="4630762"/>
            <a:ext cx="488951" cy="49053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/>
              <a:t>2</a:t>
            </a:r>
            <a:endParaRPr lang="zh-CN" altLang="en-US" sz="2400"/>
          </a:p>
        </p:txBody>
      </p:sp>
      <p:sp>
        <p:nvSpPr>
          <p:cNvPr id="25612" name="TextBox 1"/>
          <p:cNvSpPr txBox="1">
            <a:spLocks noChangeArrowheads="1"/>
          </p:cNvSpPr>
          <p:nvPr/>
        </p:nvSpPr>
        <p:spPr bwMode="auto">
          <a:xfrm>
            <a:off x="5486401" y="4586311"/>
            <a:ext cx="160813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请输入您想要的文字</a:t>
            </a:r>
            <a:endParaRPr lang="en-US" alt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请输入您想要的文字</a:t>
            </a:r>
          </a:p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请输入您想要的文字</a:t>
            </a:r>
          </a:p>
        </p:txBody>
      </p:sp>
      <p:sp>
        <p:nvSpPr>
          <p:cNvPr id="25613" name="TextBox 1"/>
          <p:cNvSpPr txBox="1">
            <a:spLocks noChangeArrowheads="1"/>
          </p:cNvSpPr>
          <p:nvPr/>
        </p:nvSpPr>
        <p:spPr bwMode="auto">
          <a:xfrm>
            <a:off x="8169290" y="4586311"/>
            <a:ext cx="160655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请输入您想要的文字</a:t>
            </a:r>
            <a:endParaRPr lang="en-US" alt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请输入您想要的文字</a:t>
            </a:r>
          </a:p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请输入您想要的文字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7" grpId="0" autoUpdateAnimBg="0"/>
      <p:bldP spid="25612" grpId="0" autoUpdateAnimBg="0"/>
      <p:bldP spid="25613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794" name="组合 11"/>
          <p:cNvGrpSpPr>
            <a:grpSpLocks/>
          </p:cNvGrpSpPr>
          <p:nvPr/>
        </p:nvGrpSpPr>
        <p:grpSpPr bwMode="auto">
          <a:xfrm>
            <a:off x="131765" y="119075"/>
            <a:ext cx="3394075" cy="508000"/>
            <a:chOff x="0" y="0"/>
            <a:chExt cx="3393443" cy="508576"/>
          </a:xfrm>
        </p:grpSpPr>
        <p:sp>
          <p:nvSpPr>
            <p:cNvPr id="161811" name="文本框 12"/>
            <p:cNvSpPr txBox="1">
              <a:spLocks noChangeArrowheads="1"/>
            </p:cNvSpPr>
            <p:nvPr/>
          </p:nvSpPr>
          <p:spPr bwMode="auto">
            <a:xfrm>
              <a:off x="508576" y="23455"/>
              <a:ext cx="2884867" cy="462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</a:p>
          </p:txBody>
        </p:sp>
        <p:pic>
          <p:nvPicPr>
            <p:cNvPr id="161812" name="图片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08576" cy="508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1795" name="椭圆 3"/>
          <p:cNvSpPr>
            <a:spLocks noChangeArrowheads="1"/>
          </p:cNvSpPr>
          <p:nvPr/>
        </p:nvSpPr>
        <p:spPr bwMode="auto">
          <a:xfrm>
            <a:off x="1979615" y="2073283"/>
            <a:ext cx="3325812" cy="3325813"/>
          </a:xfrm>
          <a:prstGeom prst="ellipse">
            <a:avLst/>
          </a:prstGeom>
          <a:noFill/>
          <a:ln w="25400">
            <a:solidFill>
              <a:srgbClr val="05244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1796" name="椭圆 4"/>
          <p:cNvSpPr>
            <a:spLocks noChangeArrowheads="1"/>
          </p:cNvSpPr>
          <p:nvPr/>
        </p:nvSpPr>
        <p:spPr bwMode="auto">
          <a:xfrm>
            <a:off x="3224213" y="1654175"/>
            <a:ext cx="838200" cy="8382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1797" name="椭圆 8"/>
          <p:cNvSpPr>
            <a:spLocks noChangeArrowheads="1"/>
          </p:cNvSpPr>
          <p:nvPr/>
        </p:nvSpPr>
        <p:spPr bwMode="auto">
          <a:xfrm>
            <a:off x="3224213" y="4979988"/>
            <a:ext cx="838200" cy="8382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1798" name="椭圆 9"/>
          <p:cNvSpPr>
            <a:spLocks noChangeArrowheads="1"/>
          </p:cNvSpPr>
          <p:nvPr/>
        </p:nvSpPr>
        <p:spPr bwMode="auto">
          <a:xfrm>
            <a:off x="4886327" y="3317875"/>
            <a:ext cx="839788" cy="8382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1799" name="椭圆 10"/>
          <p:cNvSpPr>
            <a:spLocks noChangeArrowheads="1"/>
          </p:cNvSpPr>
          <p:nvPr/>
        </p:nvSpPr>
        <p:spPr bwMode="auto">
          <a:xfrm>
            <a:off x="1546225" y="3317875"/>
            <a:ext cx="838200" cy="8382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161800" name="图片 1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7416" y="1765300"/>
            <a:ext cx="61277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1801" name="图片 18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5191" y="5138738"/>
            <a:ext cx="506412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1802" name="图片 20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0065" y="3482975"/>
            <a:ext cx="590551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1803" name="图片 2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0015" y="3482978"/>
            <a:ext cx="452439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1804" name="组合 25"/>
          <p:cNvGrpSpPr>
            <a:grpSpLocks noChangeAspect="1"/>
          </p:cNvGrpSpPr>
          <p:nvPr/>
        </p:nvGrpSpPr>
        <p:grpSpPr bwMode="auto">
          <a:xfrm>
            <a:off x="2579704" y="3222632"/>
            <a:ext cx="2003425" cy="1223963"/>
            <a:chOff x="0" y="0"/>
            <a:chExt cx="2003169" cy="1224159"/>
          </a:xfrm>
        </p:grpSpPr>
        <p:pic>
          <p:nvPicPr>
            <p:cNvPr id="161809" name="图片 23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003169" cy="1224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1810" name="图片 24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479" y="132596"/>
              <a:ext cx="1403798" cy="8866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6641" name="文本框 26"/>
          <p:cNvSpPr txBox="1">
            <a:spLocks noChangeArrowheads="1"/>
          </p:cNvSpPr>
          <p:nvPr/>
        </p:nvSpPr>
        <p:spPr bwMode="auto">
          <a:xfrm>
            <a:off x="6683377" y="2727348"/>
            <a:ext cx="432276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altLang="zh-CN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1806" name="文本框 27"/>
          <p:cNvSpPr txBox="1">
            <a:spLocks noChangeArrowheads="1"/>
          </p:cNvSpPr>
          <p:nvPr/>
        </p:nvSpPr>
        <p:spPr bwMode="auto">
          <a:xfrm>
            <a:off x="6683375" y="2317762"/>
            <a:ext cx="19573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添加文本信息</a:t>
            </a:r>
          </a:p>
        </p:txBody>
      </p:sp>
      <p:sp>
        <p:nvSpPr>
          <p:cNvPr id="26643" name="文本框 28"/>
          <p:cNvSpPr txBox="1">
            <a:spLocks noChangeArrowheads="1"/>
          </p:cNvSpPr>
          <p:nvPr/>
        </p:nvSpPr>
        <p:spPr bwMode="auto">
          <a:xfrm>
            <a:off x="6683377" y="4241823"/>
            <a:ext cx="432276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altLang="zh-CN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1808" name="文本框 29"/>
          <p:cNvSpPr txBox="1">
            <a:spLocks noChangeArrowheads="1"/>
          </p:cNvSpPr>
          <p:nvPr/>
        </p:nvSpPr>
        <p:spPr bwMode="auto">
          <a:xfrm>
            <a:off x="6683375" y="3833817"/>
            <a:ext cx="19573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添加文本信息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6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6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41" grpId="0" autoUpdateAnimBg="0"/>
      <p:bldP spid="26643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2818" name="组合 11"/>
          <p:cNvGrpSpPr>
            <a:grpSpLocks/>
          </p:cNvGrpSpPr>
          <p:nvPr/>
        </p:nvGrpSpPr>
        <p:grpSpPr bwMode="auto">
          <a:xfrm>
            <a:off x="131765" y="119075"/>
            <a:ext cx="3394075" cy="508000"/>
            <a:chOff x="0" y="0"/>
            <a:chExt cx="3393443" cy="508576"/>
          </a:xfrm>
        </p:grpSpPr>
        <p:sp>
          <p:nvSpPr>
            <p:cNvPr id="162834" name="文本框 12"/>
            <p:cNvSpPr txBox="1">
              <a:spLocks noChangeArrowheads="1"/>
            </p:cNvSpPr>
            <p:nvPr/>
          </p:nvSpPr>
          <p:spPr bwMode="auto">
            <a:xfrm>
              <a:off x="508576" y="23455"/>
              <a:ext cx="2884867" cy="462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</a:p>
          </p:txBody>
        </p:sp>
        <p:pic>
          <p:nvPicPr>
            <p:cNvPr id="162835" name="图片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08576" cy="508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2819" name="任意多边形 14"/>
          <p:cNvSpPr>
            <a:spLocks/>
          </p:cNvSpPr>
          <p:nvPr/>
        </p:nvSpPr>
        <p:spPr bwMode="auto">
          <a:xfrm rot="-5400000">
            <a:off x="238935" y="3847310"/>
            <a:ext cx="4225925" cy="392113"/>
          </a:xfrm>
          <a:custGeom>
            <a:avLst/>
            <a:gdLst>
              <a:gd name="T0" fmla="*/ 0 w 4226560"/>
              <a:gd name="T1" fmla="*/ 0 h 392277"/>
              <a:gd name="T2" fmla="*/ 4225925 w 4226560"/>
              <a:gd name="T3" fmla="*/ 0 h 392277"/>
              <a:gd name="T4" fmla="*/ 4225925 w 4226560"/>
              <a:gd name="T5" fmla="*/ 392113 h 392277"/>
              <a:gd name="T6" fmla="*/ 0 w 4226560"/>
              <a:gd name="T7" fmla="*/ 392113 h 392277"/>
              <a:gd name="T8" fmla="*/ 0 w 4226560"/>
              <a:gd name="T9" fmla="*/ 0 h 39227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226560"/>
              <a:gd name="T16" fmla="*/ 0 h 392277"/>
              <a:gd name="T17" fmla="*/ 4226560 w 4226560"/>
              <a:gd name="T18" fmla="*/ 392277 h 39227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226560" h="392277">
                <a:moveTo>
                  <a:pt x="0" y="0"/>
                </a:moveTo>
                <a:lnTo>
                  <a:pt x="4226560" y="0"/>
                </a:lnTo>
                <a:lnTo>
                  <a:pt x="4226560" y="392277"/>
                </a:lnTo>
                <a:lnTo>
                  <a:pt x="0" y="392277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-1" tIns="-1" rIns="345967" bIns="0"/>
          <a:lstStyle/>
          <a:p>
            <a:endParaRPr lang="zh-CN" altLang="en-US"/>
          </a:p>
        </p:txBody>
      </p:sp>
      <p:sp>
        <p:nvSpPr>
          <p:cNvPr id="162820" name="任意多边形 15"/>
          <p:cNvSpPr>
            <a:spLocks/>
          </p:cNvSpPr>
          <p:nvPr/>
        </p:nvSpPr>
        <p:spPr bwMode="auto">
          <a:xfrm>
            <a:off x="2547939" y="1930404"/>
            <a:ext cx="1954212" cy="4225925"/>
          </a:xfrm>
          <a:custGeom>
            <a:avLst/>
            <a:gdLst>
              <a:gd name="T0" fmla="*/ 0 w 1953958"/>
              <a:gd name="T1" fmla="*/ 0 h 4226560"/>
              <a:gd name="T2" fmla="*/ 1954466 w 1953958"/>
              <a:gd name="T3" fmla="*/ 0 h 4226560"/>
              <a:gd name="T4" fmla="*/ 1954466 w 1953958"/>
              <a:gd name="T5" fmla="*/ 4225290 h 4226560"/>
              <a:gd name="T6" fmla="*/ 0 w 1953958"/>
              <a:gd name="T7" fmla="*/ 4225290 h 4226560"/>
              <a:gd name="T8" fmla="*/ 0 w 1953958"/>
              <a:gd name="T9" fmla="*/ 0 h 42265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53958"/>
              <a:gd name="T16" fmla="*/ 0 h 4226560"/>
              <a:gd name="T17" fmla="*/ 1953958 w 1953958"/>
              <a:gd name="T18" fmla="*/ 4226560 h 42265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53958" h="4226560">
                <a:moveTo>
                  <a:pt x="0" y="0"/>
                </a:moveTo>
                <a:lnTo>
                  <a:pt x="1953958" y="0"/>
                </a:lnTo>
                <a:lnTo>
                  <a:pt x="1953958" y="4226560"/>
                </a:lnTo>
                <a:lnTo>
                  <a:pt x="0" y="4226560"/>
                </a:lnTo>
                <a:lnTo>
                  <a:pt x="0" y="0"/>
                </a:lnTo>
                <a:close/>
              </a:path>
            </a:pathLst>
          </a:custGeom>
          <a:solidFill>
            <a:srgbClr val="4F81BD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 lIns="320040" tIns="345967" rIns="320040" bIns="320040"/>
          <a:lstStyle>
            <a:lvl1pPr marL="342900" indent="-342900" defTabSz="155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285750" indent="-285750" defTabSz="155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55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55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55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55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55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55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55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1" eaLnBrk="1" hangingPunct="1">
              <a:lnSpc>
                <a:spcPct val="90000"/>
              </a:lnSpc>
              <a:spcAft>
                <a:spcPct val="15000"/>
              </a:spcAft>
              <a:buFont typeface="Arial" panose="020B0604020202020204" pitchFamily="34" charset="0"/>
              <a:buChar char="•"/>
            </a:pPr>
            <a:endParaRPr lang="zh-CN" altLang="en-US" sz="3500">
              <a:solidFill>
                <a:srgbClr val="FFFFFF"/>
              </a:solidFill>
            </a:endParaRPr>
          </a:p>
          <a:p>
            <a:pPr lvl="1" eaLnBrk="1" hangingPunct="1">
              <a:lnSpc>
                <a:spcPct val="90000"/>
              </a:lnSpc>
              <a:spcAft>
                <a:spcPct val="15000"/>
              </a:spcAft>
              <a:buFont typeface="Arial" panose="020B0604020202020204" pitchFamily="34" charset="0"/>
              <a:buChar char="•"/>
            </a:pPr>
            <a:endParaRPr lang="zh-CN" altLang="en-US" sz="3500">
              <a:solidFill>
                <a:srgbClr val="FFFFFF"/>
              </a:solidFill>
            </a:endParaRPr>
          </a:p>
        </p:txBody>
      </p:sp>
      <p:sp>
        <p:nvSpPr>
          <p:cNvPr id="162821" name="矩形 16"/>
          <p:cNvSpPr>
            <a:spLocks noChangeArrowheads="1"/>
          </p:cNvSpPr>
          <p:nvPr/>
        </p:nvSpPr>
        <p:spPr bwMode="auto">
          <a:xfrm>
            <a:off x="2155841" y="1412877"/>
            <a:ext cx="784225" cy="784225"/>
          </a:xfrm>
          <a:prstGeom prst="rect">
            <a:avLst/>
          </a:prstGeom>
          <a:solidFill>
            <a:srgbClr val="C2CDE1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rgbClr val="FFFFFF"/>
                </a:solidFill>
              </a:rPr>
              <a:t> </a:t>
            </a:r>
            <a:endParaRPr lang="zh-CN" altLang="en-US" sz="4000">
              <a:solidFill>
                <a:srgbClr val="FFFFFF"/>
              </a:solidFill>
            </a:endParaRPr>
          </a:p>
        </p:txBody>
      </p:sp>
      <p:sp>
        <p:nvSpPr>
          <p:cNvPr id="162822" name="任意多边形 17"/>
          <p:cNvSpPr>
            <a:spLocks/>
          </p:cNvSpPr>
          <p:nvPr/>
        </p:nvSpPr>
        <p:spPr bwMode="auto">
          <a:xfrm rot="-5400000">
            <a:off x="3080560" y="3847310"/>
            <a:ext cx="4225925" cy="392113"/>
          </a:xfrm>
          <a:custGeom>
            <a:avLst/>
            <a:gdLst>
              <a:gd name="T0" fmla="*/ 0 w 4226560"/>
              <a:gd name="T1" fmla="*/ 0 h 392277"/>
              <a:gd name="T2" fmla="*/ 4225925 w 4226560"/>
              <a:gd name="T3" fmla="*/ 0 h 392277"/>
              <a:gd name="T4" fmla="*/ 4225925 w 4226560"/>
              <a:gd name="T5" fmla="*/ 392113 h 392277"/>
              <a:gd name="T6" fmla="*/ 0 w 4226560"/>
              <a:gd name="T7" fmla="*/ 392113 h 392277"/>
              <a:gd name="T8" fmla="*/ 0 w 4226560"/>
              <a:gd name="T9" fmla="*/ 0 h 39227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226560"/>
              <a:gd name="T16" fmla="*/ 0 h 392277"/>
              <a:gd name="T17" fmla="*/ 4226560 w 4226560"/>
              <a:gd name="T18" fmla="*/ 392277 h 39227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226560" h="392277">
                <a:moveTo>
                  <a:pt x="0" y="0"/>
                </a:moveTo>
                <a:lnTo>
                  <a:pt x="4226560" y="0"/>
                </a:lnTo>
                <a:lnTo>
                  <a:pt x="4226560" y="392277"/>
                </a:lnTo>
                <a:lnTo>
                  <a:pt x="0" y="392277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-1" tIns="-1" rIns="345967" bIns="0"/>
          <a:lstStyle/>
          <a:p>
            <a:endParaRPr lang="zh-CN" altLang="en-US"/>
          </a:p>
        </p:txBody>
      </p:sp>
      <p:sp>
        <p:nvSpPr>
          <p:cNvPr id="162823" name="任意多边形 18"/>
          <p:cNvSpPr>
            <a:spLocks/>
          </p:cNvSpPr>
          <p:nvPr/>
        </p:nvSpPr>
        <p:spPr bwMode="auto">
          <a:xfrm>
            <a:off x="5389563" y="1930404"/>
            <a:ext cx="1954212" cy="4225925"/>
          </a:xfrm>
          <a:custGeom>
            <a:avLst/>
            <a:gdLst>
              <a:gd name="T0" fmla="*/ 0 w 1953958"/>
              <a:gd name="T1" fmla="*/ 0 h 4226560"/>
              <a:gd name="T2" fmla="*/ 1954466 w 1953958"/>
              <a:gd name="T3" fmla="*/ 0 h 4226560"/>
              <a:gd name="T4" fmla="*/ 1954466 w 1953958"/>
              <a:gd name="T5" fmla="*/ 4225290 h 4226560"/>
              <a:gd name="T6" fmla="*/ 0 w 1953958"/>
              <a:gd name="T7" fmla="*/ 4225290 h 4226560"/>
              <a:gd name="T8" fmla="*/ 0 w 1953958"/>
              <a:gd name="T9" fmla="*/ 0 h 42265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53958"/>
              <a:gd name="T16" fmla="*/ 0 h 4226560"/>
              <a:gd name="T17" fmla="*/ 1953958 w 1953958"/>
              <a:gd name="T18" fmla="*/ 4226560 h 42265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53958" h="4226560">
                <a:moveTo>
                  <a:pt x="0" y="0"/>
                </a:moveTo>
                <a:lnTo>
                  <a:pt x="1953958" y="0"/>
                </a:lnTo>
                <a:lnTo>
                  <a:pt x="1953958" y="4226560"/>
                </a:lnTo>
                <a:lnTo>
                  <a:pt x="0" y="4226560"/>
                </a:lnTo>
                <a:lnTo>
                  <a:pt x="0" y="0"/>
                </a:lnTo>
                <a:close/>
              </a:path>
            </a:pathLst>
          </a:custGeom>
          <a:solidFill>
            <a:srgbClr val="4F81BD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 lIns="320040" tIns="345967" rIns="320040" bIns="320040"/>
          <a:lstStyle>
            <a:lvl1pPr marL="342900" indent="-342900" defTabSz="155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285750" indent="-285750" defTabSz="155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55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55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55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55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55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55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55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1" eaLnBrk="1" hangingPunct="1">
              <a:lnSpc>
                <a:spcPct val="90000"/>
              </a:lnSpc>
              <a:spcAft>
                <a:spcPct val="15000"/>
              </a:spcAft>
              <a:buFont typeface="Arial" panose="020B0604020202020204" pitchFamily="34" charset="0"/>
              <a:buChar char="•"/>
            </a:pPr>
            <a:endParaRPr lang="zh-CN" altLang="en-US" sz="3500">
              <a:solidFill>
                <a:srgbClr val="FFFFFF"/>
              </a:solidFill>
            </a:endParaRPr>
          </a:p>
          <a:p>
            <a:pPr lvl="1" eaLnBrk="1" hangingPunct="1">
              <a:lnSpc>
                <a:spcPct val="90000"/>
              </a:lnSpc>
              <a:spcAft>
                <a:spcPct val="15000"/>
              </a:spcAft>
              <a:buFont typeface="Arial" panose="020B0604020202020204" pitchFamily="34" charset="0"/>
              <a:buChar char="•"/>
            </a:pPr>
            <a:endParaRPr lang="zh-CN" altLang="en-US" sz="3500">
              <a:solidFill>
                <a:srgbClr val="FFFFFF"/>
              </a:solidFill>
            </a:endParaRPr>
          </a:p>
        </p:txBody>
      </p:sp>
      <p:sp>
        <p:nvSpPr>
          <p:cNvPr id="162824" name="矩形 19"/>
          <p:cNvSpPr>
            <a:spLocks noChangeArrowheads="1"/>
          </p:cNvSpPr>
          <p:nvPr/>
        </p:nvSpPr>
        <p:spPr bwMode="auto">
          <a:xfrm>
            <a:off x="4997466" y="1412877"/>
            <a:ext cx="784225" cy="784225"/>
          </a:xfrm>
          <a:prstGeom prst="rect">
            <a:avLst/>
          </a:prstGeom>
          <a:solidFill>
            <a:srgbClr val="C2CDE1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62825" name="任意多边形 20"/>
          <p:cNvSpPr>
            <a:spLocks/>
          </p:cNvSpPr>
          <p:nvPr/>
        </p:nvSpPr>
        <p:spPr bwMode="auto">
          <a:xfrm rot="-5400000">
            <a:off x="5922173" y="3847310"/>
            <a:ext cx="4225925" cy="392113"/>
          </a:xfrm>
          <a:custGeom>
            <a:avLst/>
            <a:gdLst>
              <a:gd name="T0" fmla="*/ 0 w 4226560"/>
              <a:gd name="T1" fmla="*/ 0 h 392277"/>
              <a:gd name="T2" fmla="*/ 4225925 w 4226560"/>
              <a:gd name="T3" fmla="*/ 0 h 392277"/>
              <a:gd name="T4" fmla="*/ 4225925 w 4226560"/>
              <a:gd name="T5" fmla="*/ 392113 h 392277"/>
              <a:gd name="T6" fmla="*/ 0 w 4226560"/>
              <a:gd name="T7" fmla="*/ 392113 h 392277"/>
              <a:gd name="T8" fmla="*/ 0 w 4226560"/>
              <a:gd name="T9" fmla="*/ 0 h 39227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226560"/>
              <a:gd name="T16" fmla="*/ 0 h 392277"/>
              <a:gd name="T17" fmla="*/ 4226560 w 4226560"/>
              <a:gd name="T18" fmla="*/ 392277 h 39227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226560" h="392277">
                <a:moveTo>
                  <a:pt x="0" y="0"/>
                </a:moveTo>
                <a:lnTo>
                  <a:pt x="4226560" y="0"/>
                </a:lnTo>
                <a:lnTo>
                  <a:pt x="4226560" y="392277"/>
                </a:lnTo>
                <a:lnTo>
                  <a:pt x="0" y="392277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-1" tIns="-1" rIns="345967" bIns="0"/>
          <a:lstStyle/>
          <a:p>
            <a:endParaRPr lang="zh-CN" altLang="en-US"/>
          </a:p>
        </p:txBody>
      </p:sp>
      <p:sp>
        <p:nvSpPr>
          <p:cNvPr id="162826" name="任意多边形 21"/>
          <p:cNvSpPr>
            <a:spLocks/>
          </p:cNvSpPr>
          <p:nvPr/>
        </p:nvSpPr>
        <p:spPr bwMode="auto">
          <a:xfrm>
            <a:off x="8231191" y="1930404"/>
            <a:ext cx="1954212" cy="4225925"/>
          </a:xfrm>
          <a:custGeom>
            <a:avLst/>
            <a:gdLst>
              <a:gd name="T0" fmla="*/ 0 w 1953958"/>
              <a:gd name="T1" fmla="*/ 0 h 4226560"/>
              <a:gd name="T2" fmla="*/ 1954466 w 1953958"/>
              <a:gd name="T3" fmla="*/ 0 h 4226560"/>
              <a:gd name="T4" fmla="*/ 1954466 w 1953958"/>
              <a:gd name="T5" fmla="*/ 4225290 h 4226560"/>
              <a:gd name="T6" fmla="*/ 0 w 1953958"/>
              <a:gd name="T7" fmla="*/ 4225290 h 4226560"/>
              <a:gd name="T8" fmla="*/ 0 w 1953958"/>
              <a:gd name="T9" fmla="*/ 0 h 42265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53958"/>
              <a:gd name="T16" fmla="*/ 0 h 4226560"/>
              <a:gd name="T17" fmla="*/ 1953958 w 1953958"/>
              <a:gd name="T18" fmla="*/ 4226560 h 42265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53958" h="4226560">
                <a:moveTo>
                  <a:pt x="0" y="0"/>
                </a:moveTo>
                <a:lnTo>
                  <a:pt x="1953958" y="0"/>
                </a:lnTo>
                <a:lnTo>
                  <a:pt x="1953958" y="4226560"/>
                </a:lnTo>
                <a:lnTo>
                  <a:pt x="0" y="4226560"/>
                </a:lnTo>
                <a:lnTo>
                  <a:pt x="0" y="0"/>
                </a:lnTo>
                <a:close/>
              </a:path>
            </a:pathLst>
          </a:custGeom>
          <a:solidFill>
            <a:srgbClr val="4F81BD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 lIns="320040" tIns="345967" rIns="320040" bIns="320040"/>
          <a:lstStyle>
            <a:lvl1pPr marL="342900" indent="-342900" defTabSz="155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285750" indent="-285750" defTabSz="155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55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55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55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55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55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55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55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1" eaLnBrk="1" hangingPunct="1">
              <a:lnSpc>
                <a:spcPct val="90000"/>
              </a:lnSpc>
              <a:spcAft>
                <a:spcPct val="15000"/>
              </a:spcAft>
              <a:buFont typeface="Arial" panose="020B0604020202020204" pitchFamily="34" charset="0"/>
              <a:buChar char="•"/>
            </a:pPr>
            <a:endParaRPr lang="zh-CN" altLang="en-US" sz="3500">
              <a:solidFill>
                <a:srgbClr val="FFFFFF"/>
              </a:solidFill>
            </a:endParaRPr>
          </a:p>
          <a:p>
            <a:pPr lvl="1" eaLnBrk="1" hangingPunct="1">
              <a:lnSpc>
                <a:spcPct val="90000"/>
              </a:lnSpc>
              <a:spcAft>
                <a:spcPct val="15000"/>
              </a:spcAft>
              <a:buFont typeface="Arial" panose="020B0604020202020204" pitchFamily="34" charset="0"/>
              <a:buChar char="•"/>
            </a:pPr>
            <a:endParaRPr lang="zh-CN" altLang="en-US" sz="3500">
              <a:solidFill>
                <a:srgbClr val="FFFFFF"/>
              </a:solidFill>
            </a:endParaRPr>
          </a:p>
        </p:txBody>
      </p:sp>
      <p:sp>
        <p:nvSpPr>
          <p:cNvPr id="162827" name="矩形 22"/>
          <p:cNvSpPr>
            <a:spLocks noChangeArrowheads="1"/>
          </p:cNvSpPr>
          <p:nvPr/>
        </p:nvSpPr>
        <p:spPr bwMode="auto">
          <a:xfrm>
            <a:off x="7839092" y="1412877"/>
            <a:ext cx="784225" cy="784225"/>
          </a:xfrm>
          <a:prstGeom prst="rect">
            <a:avLst/>
          </a:prstGeom>
          <a:solidFill>
            <a:srgbClr val="C2CDE1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62828" name="文本框 23"/>
          <p:cNvSpPr txBox="1">
            <a:spLocks noChangeArrowheads="1"/>
          </p:cNvSpPr>
          <p:nvPr/>
        </p:nvSpPr>
        <p:spPr bwMode="auto">
          <a:xfrm>
            <a:off x="2303465" y="1481138"/>
            <a:ext cx="247651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/>
              <a:t>1</a:t>
            </a:r>
            <a:endParaRPr lang="zh-CN" altLang="en-US" sz="3600"/>
          </a:p>
        </p:txBody>
      </p:sp>
      <p:sp>
        <p:nvSpPr>
          <p:cNvPr id="162829" name="文本框 24"/>
          <p:cNvSpPr txBox="1">
            <a:spLocks noChangeArrowheads="1"/>
          </p:cNvSpPr>
          <p:nvPr/>
        </p:nvSpPr>
        <p:spPr bwMode="auto">
          <a:xfrm>
            <a:off x="5143517" y="1481138"/>
            <a:ext cx="2460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/>
              <a:t>2</a:t>
            </a:r>
            <a:endParaRPr lang="zh-CN" altLang="en-US" sz="3600"/>
          </a:p>
        </p:txBody>
      </p:sp>
      <p:sp>
        <p:nvSpPr>
          <p:cNvPr id="162830" name="文本框 25"/>
          <p:cNvSpPr txBox="1">
            <a:spLocks noChangeArrowheads="1"/>
          </p:cNvSpPr>
          <p:nvPr/>
        </p:nvSpPr>
        <p:spPr bwMode="auto">
          <a:xfrm>
            <a:off x="8001001" y="1481138"/>
            <a:ext cx="247651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/>
              <a:t>3</a:t>
            </a:r>
            <a:endParaRPr lang="zh-CN" altLang="en-US" sz="3600"/>
          </a:p>
        </p:txBody>
      </p:sp>
      <p:sp>
        <p:nvSpPr>
          <p:cNvPr id="27665" name="文本框 26"/>
          <p:cNvSpPr txBox="1">
            <a:spLocks noChangeArrowheads="1"/>
          </p:cNvSpPr>
          <p:nvPr/>
        </p:nvSpPr>
        <p:spPr bwMode="auto">
          <a:xfrm>
            <a:off x="2728913" y="2714625"/>
            <a:ext cx="1593851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alt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66" name="文本框 27"/>
          <p:cNvSpPr txBox="1">
            <a:spLocks noChangeArrowheads="1"/>
          </p:cNvSpPr>
          <p:nvPr/>
        </p:nvSpPr>
        <p:spPr bwMode="auto">
          <a:xfrm>
            <a:off x="5643564" y="2751138"/>
            <a:ext cx="1595437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alt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67" name="文本框 28"/>
          <p:cNvSpPr txBox="1">
            <a:spLocks noChangeArrowheads="1"/>
          </p:cNvSpPr>
          <p:nvPr/>
        </p:nvSpPr>
        <p:spPr bwMode="auto">
          <a:xfrm>
            <a:off x="8412165" y="2892426"/>
            <a:ext cx="1593851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alt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7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7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7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5" grpId="0" autoUpdateAnimBg="0"/>
      <p:bldP spid="27666" grpId="0" autoUpdateAnimBg="0"/>
      <p:bldP spid="27667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42" name="组合 11"/>
          <p:cNvGrpSpPr>
            <a:grpSpLocks/>
          </p:cNvGrpSpPr>
          <p:nvPr/>
        </p:nvGrpSpPr>
        <p:grpSpPr bwMode="auto">
          <a:xfrm>
            <a:off x="131765" y="119075"/>
            <a:ext cx="3394075" cy="508000"/>
            <a:chOff x="0" y="0"/>
            <a:chExt cx="3393443" cy="508576"/>
          </a:xfrm>
        </p:grpSpPr>
        <p:sp>
          <p:nvSpPr>
            <p:cNvPr id="163850" name="文本框 12"/>
            <p:cNvSpPr txBox="1">
              <a:spLocks noChangeArrowheads="1"/>
            </p:cNvSpPr>
            <p:nvPr/>
          </p:nvSpPr>
          <p:spPr bwMode="auto">
            <a:xfrm>
              <a:off x="508576" y="23455"/>
              <a:ext cx="2884867" cy="462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</a:p>
          </p:txBody>
        </p:sp>
        <p:pic>
          <p:nvPicPr>
            <p:cNvPr id="163851" name="图片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08576" cy="508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3843" name="右箭头 17"/>
          <p:cNvSpPr>
            <a:spLocks noChangeArrowheads="1"/>
          </p:cNvSpPr>
          <p:nvPr/>
        </p:nvSpPr>
        <p:spPr bwMode="auto">
          <a:xfrm>
            <a:off x="3008315" y="1557338"/>
            <a:ext cx="5803900" cy="4551362"/>
          </a:xfrm>
          <a:prstGeom prst="rightArrow">
            <a:avLst>
              <a:gd name="adj1" fmla="val 50000"/>
              <a:gd name="adj2" fmla="val 50010"/>
            </a:avLst>
          </a:prstGeom>
          <a:solidFill>
            <a:srgbClr val="1E64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63844" name="任意多边形 18"/>
          <p:cNvSpPr>
            <a:spLocks/>
          </p:cNvSpPr>
          <p:nvPr/>
        </p:nvSpPr>
        <p:spPr bwMode="auto">
          <a:xfrm>
            <a:off x="2495566" y="2922588"/>
            <a:ext cx="2049463" cy="1820862"/>
          </a:xfrm>
          <a:custGeom>
            <a:avLst/>
            <a:gdLst>
              <a:gd name="T0" fmla="*/ 0 w 2048599"/>
              <a:gd name="T1" fmla="*/ 303483 h 1820977"/>
              <a:gd name="T2" fmla="*/ 303630 w 2048599"/>
              <a:gd name="T3" fmla="*/ 0 h 1820977"/>
              <a:gd name="T4" fmla="*/ 1745833 w 2048599"/>
              <a:gd name="T5" fmla="*/ 0 h 1820977"/>
              <a:gd name="T6" fmla="*/ 2049463 w 2048599"/>
              <a:gd name="T7" fmla="*/ 303483 h 1820977"/>
              <a:gd name="T8" fmla="*/ 2049463 w 2048599"/>
              <a:gd name="T9" fmla="*/ 1517379 h 1820977"/>
              <a:gd name="T10" fmla="*/ 1745833 w 2048599"/>
              <a:gd name="T11" fmla="*/ 1820862 h 1820977"/>
              <a:gd name="T12" fmla="*/ 303630 w 2048599"/>
              <a:gd name="T13" fmla="*/ 1820862 h 1820977"/>
              <a:gd name="T14" fmla="*/ 0 w 2048599"/>
              <a:gd name="T15" fmla="*/ 1517379 h 1820977"/>
              <a:gd name="T16" fmla="*/ 0 w 2048599"/>
              <a:gd name="T17" fmla="*/ 303483 h 182097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048599"/>
              <a:gd name="T28" fmla="*/ 0 h 1820977"/>
              <a:gd name="T29" fmla="*/ 2048599 w 2048599"/>
              <a:gd name="T30" fmla="*/ 1820977 h 182097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048599" h="1820977">
                <a:moveTo>
                  <a:pt x="0" y="303502"/>
                </a:moveTo>
                <a:cubicBezTo>
                  <a:pt x="0" y="135882"/>
                  <a:pt x="135882" y="0"/>
                  <a:pt x="303502" y="0"/>
                </a:cubicBezTo>
                <a:lnTo>
                  <a:pt x="1745097" y="0"/>
                </a:lnTo>
                <a:cubicBezTo>
                  <a:pt x="1912717" y="0"/>
                  <a:pt x="2048599" y="135882"/>
                  <a:pt x="2048599" y="303502"/>
                </a:cubicBezTo>
                <a:lnTo>
                  <a:pt x="2048599" y="1517475"/>
                </a:lnTo>
                <a:cubicBezTo>
                  <a:pt x="2048599" y="1685095"/>
                  <a:pt x="1912717" y="1820977"/>
                  <a:pt x="1745097" y="1820977"/>
                </a:cubicBezTo>
                <a:lnTo>
                  <a:pt x="303502" y="1820977"/>
                </a:lnTo>
                <a:cubicBezTo>
                  <a:pt x="135882" y="1820977"/>
                  <a:pt x="0" y="1685095"/>
                  <a:pt x="0" y="1517475"/>
                </a:cubicBezTo>
                <a:lnTo>
                  <a:pt x="0" y="303502"/>
                </a:lnTo>
                <a:close/>
              </a:path>
            </a:pathLst>
          </a:custGeom>
          <a:solidFill>
            <a:srgbClr val="4F81B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79393" tIns="279393" rIns="279393" bIns="279393" anchor="ctr"/>
          <a:lstStyle/>
          <a:p>
            <a:endParaRPr lang="zh-CN" altLang="en-US"/>
          </a:p>
        </p:txBody>
      </p:sp>
      <p:sp>
        <p:nvSpPr>
          <p:cNvPr id="163845" name="任意多边形 19"/>
          <p:cNvSpPr>
            <a:spLocks/>
          </p:cNvSpPr>
          <p:nvPr/>
        </p:nvSpPr>
        <p:spPr bwMode="auto">
          <a:xfrm>
            <a:off x="4886325" y="2922588"/>
            <a:ext cx="2047875" cy="1820862"/>
          </a:xfrm>
          <a:custGeom>
            <a:avLst/>
            <a:gdLst>
              <a:gd name="T0" fmla="*/ 0 w 2048599"/>
              <a:gd name="T1" fmla="*/ 303483 h 1820977"/>
              <a:gd name="T2" fmla="*/ 303395 w 2048599"/>
              <a:gd name="T3" fmla="*/ 0 h 1820977"/>
              <a:gd name="T4" fmla="*/ 1744480 w 2048599"/>
              <a:gd name="T5" fmla="*/ 0 h 1820977"/>
              <a:gd name="T6" fmla="*/ 2047875 w 2048599"/>
              <a:gd name="T7" fmla="*/ 303483 h 1820977"/>
              <a:gd name="T8" fmla="*/ 2047875 w 2048599"/>
              <a:gd name="T9" fmla="*/ 1517379 h 1820977"/>
              <a:gd name="T10" fmla="*/ 1744480 w 2048599"/>
              <a:gd name="T11" fmla="*/ 1820862 h 1820977"/>
              <a:gd name="T12" fmla="*/ 303395 w 2048599"/>
              <a:gd name="T13" fmla="*/ 1820862 h 1820977"/>
              <a:gd name="T14" fmla="*/ 0 w 2048599"/>
              <a:gd name="T15" fmla="*/ 1517379 h 1820977"/>
              <a:gd name="T16" fmla="*/ 0 w 2048599"/>
              <a:gd name="T17" fmla="*/ 303483 h 182097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048599"/>
              <a:gd name="T28" fmla="*/ 0 h 1820977"/>
              <a:gd name="T29" fmla="*/ 2048599 w 2048599"/>
              <a:gd name="T30" fmla="*/ 1820977 h 182097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048599" h="1820977">
                <a:moveTo>
                  <a:pt x="0" y="303502"/>
                </a:moveTo>
                <a:cubicBezTo>
                  <a:pt x="0" y="135882"/>
                  <a:pt x="135882" y="0"/>
                  <a:pt x="303502" y="0"/>
                </a:cubicBezTo>
                <a:lnTo>
                  <a:pt x="1745097" y="0"/>
                </a:lnTo>
                <a:cubicBezTo>
                  <a:pt x="1912717" y="0"/>
                  <a:pt x="2048599" y="135882"/>
                  <a:pt x="2048599" y="303502"/>
                </a:cubicBezTo>
                <a:lnTo>
                  <a:pt x="2048599" y="1517475"/>
                </a:lnTo>
                <a:cubicBezTo>
                  <a:pt x="2048599" y="1685095"/>
                  <a:pt x="1912717" y="1820977"/>
                  <a:pt x="1745097" y="1820977"/>
                </a:cubicBezTo>
                <a:lnTo>
                  <a:pt x="303502" y="1820977"/>
                </a:lnTo>
                <a:cubicBezTo>
                  <a:pt x="135882" y="1820977"/>
                  <a:pt x="0" y="1685095"/>
                  <a:pt x="0" y="1517475"/>
                </a:cubicBezTo>
                <a:lnTo>
                  <a:pt x="0" y="303502"/>
                </a:lnTo>
                <a:close/>
              </a:path>
            </a:pathLst>
          </a:custGeom>
          <a:solidFill>
            <a:srgbClr val="4F81B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79393" tIns="279393" rIns="279393" bIns="279393" anchor="ctr"/>
          <a:lstStyle/>
          <a:p>
            <a:endParaRPr lang="zh-CN" altLang="en-US"/>
          </a:p>
        </p:txBody>
      </p:sp>
      <p:sp>
        <p:nvSpPr>
          <p:cNvPr id="163846" name="任意多边形 20"/>
          <p:cNvSpPr>
            <a:spLocks/>
          </p:cNvSpPr>
          <p:nvPr/>
        </p:nvSpPr>
        <p:spPr bwMode="auto">
          <a:xfrm>
            <a:off x="7275529" y="2922588"/>
            <a:ext cx="2049463" cy="1820862"/>
          </a:xfrm>
          <a:custGeom>
            <a:avLst/>
            <a:gdLst>
              <a:gd name="T0" fmla="*/ 0 w 2048599"/>
              <a:gd name="T1" fmla="*/ 303483 h 1820977"/>
              <a:gd name="T2" fmla="*/ 303630 w 2048599"/>
              <a:gd name="T3" fmla="*/ 0 h 1820977"/>
              <a:gd name="T4" fmla="*/ 1745832 w 2048599"/>
              <a:gd name="T5" fmla="*/ 0 h 1820977"/>
              <a:gd name="T6" fmla="*/ 2049462 w 2048599"/>
              <a:gd name="T7" fmla="*/ 303483 h 1820977"/>
              <a:gd name="T8" fmla="*/ 2049462 w 2048599"/>
              <a:gd name="T9" fmla="*/ 1517379 h 1820977"/>
              <a:gd name="T10" fmla="*/ 1745832 w 2048599"/>
              <a:gd name="T11" fmla="*/ 1820862 h 1820977"/>
              <a:gd name="T12" fmla="*/ 303630 w 2048599"/>
              <a:gd name="T13" fmla="*/ 1820862 h 1820977"/>
              <a:gd name="T14" fmla="*/ 0 w 2048599"/>
              <a:gd name="T15" fmla="*/ 1517379 h 1820977"/>
              <a:gd name="T16" fmla="*/ 0 w 2048599"/>
              <a:gd name="T17" fmla="*/ 303483 h 182097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048599"/>
              <a:gd name="T28" fmla="*/ 0 h 1820977"/>
              <a:gd name="T29" fmla="*/ 2048599 w 2048599"/>
              <a:gd name="T30" fmla="*/ 1820977 h 182097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048599" h="1820977">
                <a:moveTo>
                  <a:pt x="0" y="303502"/>
                </a:moveTo>
                <a:cubicBezTo>
                  <a:pt x="0" y="135882"/>
                  <a:pt x="135882" y="0"/>
                  <a:pt x="303502" y="0"/>
                </a:cubicBezTo>
                <a:lnTo>
                  <a:pt x="1745097" y="0"/>
                </a:lnTo>
                <a:cubicBezTo>
                  <a:pt x="1912717" y="0"/>
                  <a:pt x="2048599" y="135882"/>
                  <a:pt x="2048599" y="303502"/>
                </a:cubicBezTo>
                <a:lnTo>
                  <a:pt x="2048599" y="1517475"/>
                </a:lnTo>
                <a:cubicBezTo>
                  <a:pt x="2048599" y="1685095"/>
                  <a:pt x="1912717" y="1820977"/>
                  <a:pt x="1745097" y="1820977"/>
                </a:cubicBezTo>
                <a:lnTo>
                  <a:pt x="303502" y="1820977"/>
                </a:lnTo>
                <a:cubicBezTo>
                  <a:pt x="135882" y="1820977"/>
                  <a:pt x="0" y="1685095"/>
                  <a:pt x="0" y="1517475"/>
                </a:cubicBezTo>
                <a:lnTo>
                  <a:pt x="0" y="303502"/>
                </a:lnTo>
                <a:close/>
              </a:path>
            </a:pathLst>
          </a:custGeom>
          <a:solidFill>
            <a:srgbClr val="4F81B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79393" tIns="279393" rIns="279393" bIns="279393" anchor="ctr"/>
          <a:lstStyle/>
          <a:p>
            <a:endParaRPr lang="zh-CN" altLang="en-US"/>
          </a:p>
        </p:txBody>
      </p:sp>
      <p:sp>
        <p:nvSpPr>
          <p:cNvPr id="28681" name="TextBox 1"/>
          <p:cNvSpPr txBox="1">
            <a:spLocks noChangeArrowheads="1"/>
          </p:cNvSpPr>
          <p:nvPr/>
        </p:nvSpPr>
        <p:spPr bwMode="auto">
          <a:xfrm>
            <a:off x="2716229" y="3325818"/>
            <a:ext cx="16081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请输入您想要的文字</a:t>
            </a:r>
            <a:endParaRPr lang="en-US" alt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请输入您想要的文字</a:t>
            </a:r>
          </a:p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请输入您想要的文字</a:t>
            </a:r>
          </a:p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请输入您想要的文字</a:t>
            </a:r>
          </a:p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请输入您想要的文字</a:t>
            </a:r>
          </a:p>
        </p:txBody>
      </p:sp>
      <p:sp>
        <p:nvSpPr>
          <p:cNvPr id="28682" name="TextBox 1"/>
          <p:cNvSpPr txBox="1">
            <a:spLocks noChangeArrowheads="1"/>
          </p:cNvSpPr>
          <p:nvPr/>
        </p:nvSpPr>
        <p:spPr bwMode="auto">
          <a:xfrm>
            <a:off x="5156201" y="3325818"/>
            <a:ext cx="160813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请输入您想要的文字</a:t>
            </a:r>
            <a:endParaRPr lang="en-US" alt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请输入您想要的文字</a:t>
            </a:r>
          </a:p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请输入您想要的文字</a:t>
            </a:r>
          </a:p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请输入您想要的文字</a:t>
            </a:r>
          </a:p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请输入您想要的文字</a:t>
            </a:r>
          </a:p>
        </p:txBody>
      </p:sp>
      <p:sp>
        <p:nvSpPr>
          <p:cNvPr id="28683" name="TextBox 1"/>
          <p:cNvSpPr txBox="1">
            <a:spLocks noChangeArrowheads="1"/>
          </p:cNvSpPr>
          <p:nvPr/>
        </p:nvSpPr>
        <p:spPr bwMode="auto">
          <a:xfrm>
            <a:off x="7545403" y="3325818"/>
            <a:ext cx="16081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请输入您想要的文字</a:t>
            </a:r>
            <a:endParaRPr lang="en-US" alt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请输入您想要的文字</a:t>
            </a:r>
          </a:p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请输入您想要的文字</a:t>
            </a:r>
          </a:p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请输入您想要的文字</a:t>
            </a:r>
          </a:p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请输入您想要的文字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1" grpId="0" autoUpdateAnimBg="0"/>
      <p:bldP spid="28682" grpId="0" autoUpdateAnimBg="0"/>
      <p:bldP spid="28683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866" name="组合 11"/>
          <p:cNvGrpSpPr>
            <a:grpSpLocks/>
          </p:cNvGrpSpPr>
          <p:nvPr/>
        </p:nvGrpSpPr>
        <p:grpSpPr bwMode="auto">
          <a:xfrm>
            <a:off x="131765" y="119075"/>
            <a:ext cx="3394075" cy="508000"/>
            <a:chOff x="0" y="0"/>
            <a:chExt cx="3393443" cy="508576"/>
          </a:xfrm>
        </p:grpSpPr>
        <p:sp>
          <p:nvSpPr>
            <p:cNvPr id="164881" name="文本框 12"/>
            <p:cNvSpPr txBox="1">
              <a:spLocks noChangeArrowheads="1"/>
            </p:cNvSpPr>
            <p:nvPr/>
          </p:nvSpPr>
          <p:spPr bwMode="auto">
            <a:xfrm>
              <a:off x="508576" y="23455"/>
              <a:ext cx="2884867" cy="462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</a:p>
          </p:txBody>
        </p:sp>
        <p:pic>
          <p:nvPicPr>
            <p:cNvPr id="164882" name="图片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08576" cy="508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4867" name="任意多边形 5"/>
          <p:cNvSpPr>
            <a:spLocks/>
          </p:cNvSpPr>
          <p:nvPr/>
        </p:nvSpPr>
        <p:spPr bwMode="auto">
          <a:xfrm rot="2561600">
            <a:off x="3775075" y="4494213"/>
            <a:ext cx="598488" cy="57150"/>
          </a:xfrm>
          <a:custGeom>
            <a:avLst/>
            <a:gdLst>
              <a:gd name="T0" fmla="*/ 0 w 598659"/>
              <a:gd name="T1" fmla="*/ 28575 h 57656"/>
              <a:gd name="T2" fmla="*/ 598488 w 598659"/>
              <a:gd name="T3" fmla="*/ 28575 h 57656"/>
              <a:gd name="T4" fmla="*/ 0 60000 65536"/>
              <a:gd name="T5" fmla="*/ 0 60000 65536"/>
              <a:gd name="T6" fmla="*/ 0 w 598659"/>
              <a:gd name="T7" fmla="*/ 0 h 57656"/>
              <a:gd name="T8" fmla="*/ 598659 w 598659"/>
              <a:gd name="T9" fmla="*/ 57656 h 5765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98659" h="57656">
                <a:moveTo>
                  <a:pt x="0" y="28828"/>
                </a:moveTo>
                <a:lnTo>
                  <a:pt x="598659" y="28828"/>
                </a:lnTo>
              </a:path>
            </a:pathLst>
          </a:custGeom>
          <a:noFill/>
          <a:ln w="25400">
            <a:solidFill>
              <a:srgbClr val="3D6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868" name="任意多边形 6"/>
          <p:cNvSpPr>
            <a:spLocks/>
          </p:cNvSpPr>
          <p:nvPr/>
        </p:nvSpPr>
        <p:spPr bwMode="auto">
          <a:xfrm>
            <a:off x="3854453" y="3679825"/>
            <a:ext cx="665163" cy="57150"/>
          </a:xfrm>
          <a:custGeom>
            <a:avLst/>
            <a:gdLst>
              <a:gd name="T0" fmla="*/ 0 w 665323"/>
              <a:gd name="T1" fmla="*/ 28575 h 57656"/>
              <a:gd name="T2" fmla="*/ 665163 w 665323"/>
              <a:gd name="T3" fmla="*/ 28575 h 57656"/>
              <a:gd name="T4" fmla="*/ 0 60000 65536"/>
              <a:gd name="T5" fmla="*/ 0 60000 65536"/>
              <a:gd name="T6" fmla="*/ 0 w 665323"/>
              <a:gd name="T7" fmla="*/ 0 h 57656"/>
              <a:gd name="T8" fmla="*/ 665323 w 665323"/>
              <a:gd name="T9" fmla="*/ 57656 h 5765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65323" h="57656">
                <a:moveTo>
                  <a:pt x="0" y="28828"/>
                </a:moveTo>
                <a:lnTo>
                  <a:pt x="665323" y="28828"/>
                </a:lnTo>
              </a:path>
            </a:pathLst>
          </a:custGeom>
          <a:noFill/>
          <a:ln w="25400">
            <a:solidFill>
              <a:srgbClr val="3D6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869" name="任意多边形 7"/>
          <p:cNvSpPr>
            <a:spLocks/>
          </p:cNvSpPr>
          <p:nvPr/>
        </p:nvSpPr>
        <p:spPr bwMode="auto">
          <a:xfrm rot="-2561600">
            <a:off x="3775075" y="2865438"/>
            <a:ext cx="598488" cy="57150"/>
          </a:xfrm>
          <a:custGeom>
            <a:avLst/>
            <a:gdLst>
              <a:gd name="T0" fmla="*/ 0 w 598659"/>
              <a:gd name="T1" fmla="*/ 28575 h 57656"/>
              <a:gd name="T2" fmla="*/ 598488 w 598659"/>
              <a:gd name="T3" fmla="*/ 28575 h 57656"/>
              <a:gd name="T4" fmla="*/ 0 60000 65536"/>
              <a:gd name="T5" fmla="*/ 0 60000 65536"/>
              <a:gd name="T6" fmla="*/ 0 w 598659"/>
              <a:gd name="T7" fmla="*/ 0 h 57656"/>
              <a:gd name="T8" fmla="*/ 598659 w 598659"/>
              <a:gd name="T9" fmla="*/ 57656 h 5765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98659" h="57656">
                <a:moveTo>
                  <a:pt x="0" y="28828"/>
                </a:moveTo>
                <a:lnTo>
                  <a:pt x="598659" y="28828"/>
                </a:lnTo>
              </a:path>
            </a:pathLst>
          </a:custGeom>
          <a:noFill/>
          <a:ln w="25400">
            <a:solidFill>
              <a:srgbClr val="3D6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870" name="椭圆 8"/>
          <p:cNvSpPr>
            <a:spLocks noChangeArrowheads="1"/>
          </p:cNvSpPr>
          <p:nvPr/>
        </p:nvSpPr>
        <p:spPr bwMode="auto">
          <a:xfrm>
            <a:off x="2244725" y="2760666"/>
            <a:ext cx="1893888" cy="1895475"/>
          </a:xfrm>
          <a:prstGeom prst="ellipse">
            <a:avLst/>
          </a:prstGeom>
          <a:solidFill>
            <a:srgbClr val="1E648A"/>
          </a:solidFill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64871" name="任意多边形 9"/>
          <p:cNvSpPr>
            <a:spLocks/>
          </p:cNvSpPr>
          <p:nvPr/>
        </p:nvSpPr>
        <p:spPr bwMode="auto">
          <a:xfrm>
            <a:off x="4144965" y="1736725"/>
            <a:ext cx="1136651" cy="1136650"/>
          </a:xfrm>
          <a:custGeom>
            <a:avLst/>
            <a:gdLst>
              <a:gd name="T0" fmla="*/ 0 w 1136544"/>
              <a:gd name="T1" fmla="*/ 568325 h 1136544"/>
              <a:gd name="T2" fmla="*/ 568325 w 1136544"/>
              <a:gd name="T3" fmla="*/ 0 h 1136544"/>
              <a:gd name="T4" fmla="*/ 1136650 w 1136544"/>
              <a:gd name="T5" fmla="*/ 568325 h 1136544"/>
              <a:gd name="T6" fmla="*/ 568325 w 1136544"/>
              <a:gd name="T7" fmla="*/ 1136650 h 1136544"/>
              <a:gd name="T8" fmla="*/ 0 w 1136544"/>
              <a:gd name="T9" fmla="*/ 568325 h 11365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6544"/>
              <a:gd name="T16" fmla="*/ 0 h 1136544"/>
              <a:gd name="T17" fmla="*/ 1136544 w 1136544"/>
              <a:gd name="T18" fmla="*/ 1136544 h 11365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6544" h="1136544">
                <a:moveTo>
                  <a:pt x="0" y="568272"/>
                </a:moveTo>
                <a:cubicBezTo>
                  <a:pt x="0" y="254424"/>
                  <a:pt x="254424" y="0"/>
                  <a:pt x="568272" y="0"/>
                </a:cubicBezTo>
                <a:cubicBezTo>
                  <a:pt x="882120" y="0"/>
                  <a:pt x="1136544" y="254424"/>
                  <a:pt x="1136544" y="568272"/>
                </a:cubicBezTo>
                <a:cubicBezTo>
                  <a:pt x="1136544" y="882120"/>
                  <a:pt x="882120" y="1136544"/>
                  <a:pt x="568272" y="1136544"/>
                </a:cubicBezTo>
                <a:cubicBezTo>
                  <a:pt x="254424" y="1136544"/>
                  <a:pt x="0" y="882120"/>
                  <a:pt x="0" y="568272"/>
                </a:cubicBezTo>
                <a:close/>
              </a:path>
            </a:pathLst>
          </a:custGeom>
          <a:solidFill>
            <a:srgbClr val="4F81BD"/>
          </a:solidFill>
          <a:ln w="25400">
            <a:solidFill>
              <a:srgbClr val="FFFFFF"/>
            </a:solidFill>
            <a:round/>
            <a:headEnd/>
            <a:tailEnd/>
          </a:ln>
        </p:spPr>
        <p:txBody>
          <a:bodyPr lIns="182953" tIns="182953" rIns="182953" bIns="182953" anchor="ctr"/>
          <a:lstStyle/>
          <a:p>
            <a:endParaRPr lang="zh-CN" altLang="en-US"/>
          </a:p>
        </p:txBody>
      </p:sp>
      <p:sp>
        <p:nvSpPr>
          <p:cNvPr id="164872" name="任意多边形 14"/>
          <p:cNvSpPr>
            <a:spLocks/>
          </p:cNvSpPr>
          <p:nvPr/>
        </p:nvSpPr>
        <p:spPr bwMode="auto">
          <a:xfrm>
            <a:off x="4519613" y="3140075"/>
            <a:ext cx="1136651" cy="1136650"/>
          </a:xfrm>
          <a:custGeom>
            <a:avLst/>
            <a:gdLst>
              <a:gd name="T0" fmla="*/ 0 w 1136544"/>
              <a:gd name="T1" fmla="*/ 568325 h 1136544"/>
              <a:gd name="T2" fmla="*/ 568325 w 1136544"/>
              <a:gd name="T3" fmla="*/ 0 h 1136544"/>
              <a:gd name="T4" fmla="*/ 1136650 w 1136544"/>
              <a:gd name="T5" fmla="*/ 568325 h 1136544"/>
              <a:gd name="T6" fmla="*/ 568325 w 1136544"/>
              <a:gd name="T7" fmla="*/ 1136650 h 1136544"/>
              <a:gd name="T8" fmla="*/ 0 w 1136544"/>
              <a:gd name="T9" fmla="*/ 568325 h 11365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6544"/>
              <a:gd name="T16" fmla="*/ 0 h 1136544"/>
              <a:gd name="T17" fmla="*/ 1136544 w 1136544"/>
              <a:gd name="T18" fmla="*/ 1136544 h 11365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6544" h="1136544">
                <a:moveTo>
                  <a:pt x="0" y="568272"/>
                </a:moveTo>
                <a:cubicBezTo>
                  <a:pt x="0" y="254424"/>
                  <a:pt x="254424" y="0"/>
                  <a:pt x="568272" y="0"/>
                </a:cubicBezTo>
                <a:cubicBezTo>
                  <a:pt x="882120" y="0"/>
                  <a:pt x="1136544" y="254424"/>
                  <a:pt x="1136544" y="568272"/>
                </a:cubicBezTo>
                <a:cubicBezTo>
                  <a:pt x="1136544" y="882120"/>
                  <a:pt x="882120" y="1136544"/>
                  <a:pt x="568272" y="1136544"/>
                </a:cubicBezTo>
                <a:cubicBezTo>
                  <a:pt x="254424" y="1136544"/>
                  <a:pt x="0" y="882120"/>
                  <a:pt x="0" y="568272"/>
                </a:cubicBezTo>
                <a:close/>
              </a:path>
            </a:pathLst>
          </a:custGeom>
          <a:solidFill>
            <a:srgbClr val="4F81BD"/>
          </a:solidFill>
          <a:ln w="25400">
            <a:solidFill>
              <a:srgbClr val="FFFFFF"/>
            </a:solidFill>
            <a:round/>
            <a:headEnd/>
            <a:tailEnd/>
          </a:ln>
        </p:spPr>
        <p:txBody>
          <a:bodyPr lIns="182953" tIns="182953" rIns="182953" bIns="182953" anchor="ctr"/>
          <a:lstStyle/>
          <a:p>
            <a:endParaRPr lang="zh-CN" altLang="en-US"/>
          </a:p>
        </p:txBody>
      </p:sp>
      <p:sp>
        <p:nvSpPr>
          <p:cNvPr id="164873" name="任意多边形 16"/>
          <p:cNvSpPr>
            <a:spLocks/>
          </p:cNvSpPr>
          <p:nvPr/>
        </p:nvSpPr>
        <p:spPr bwMode="auto">
          <a:xfrm>
            <a:off x="4144965" y="4543425"/>
            <a:ext cx="1136651" cy="1136650"/>
          </a:xfrm>
          <a:custGeom>
            <a:avLst/>
            <a:gdLst>
              <a:gd name="T0" fmla="*/ 0 w 1136544"/>
              <a:gd name="T1" fmla="*/ 568325 h 1136544"/>
              <a:gd name="T2" fmla="*/ 568325 w 1136544"/>
              <a:gd name="T3" fmla="*/ 0 h 1136544"/>
              <a:gd name="T4" fmla="*/ 1136650 w 1136544"/>
              <a:gd name="T5" fmla="*/ 568325 h 1136544"/>
              <a:gd name="T6" fmla="*/ 568325 w 1136544"/>
              <a:gd name="T7" fmla="*/ 1136650 h 1136544"/>
              <a:gd name="T8" fmla="*/ 0 w 1136544"/>
              <a:gd name="T9" fmla="*/ 568325 h 11365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6544"/>
              <a:gd name="T16" fmla="*/ 0 h 1136544"/>
              <a:gd name="T17" fmla="*/ 1136544 w 1136544"/>
              <a:gd name="T18" fmla="*/ 1136544 h 11365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6544" h="1136544">
                <a:moveTo>
                  <a:pt x="0" y="568272"/>
                </a:moveTo>
                <a:cubicBezTo>
                  <a:pt x="0" y="254424"/>
                  <a:pt x="254424" y="0"/>
                  <a:pt x="568272" y="0"/>
                </a:cubicBezTo>
                <a:cubicBezTo>
                  <a:pt x="882120" y="0"/>
                  <a:pt x="1136544" y="254424"/>
                  <a:pt x="1136544" y="568272"/>
                </a:cubicBezTo>
                <a:cubicBezTo>
                  <a:pt x="1136544" y="882120"/>
                  <a:pt x="882120" y="1136544"/>
                  <a:pt x="568272" y="1136544"/>
                </a:cubicBezTo>
                <a:cubicBezTo>
                  <a:pt x="254424" y="1136544"/>
                  <a:pt x="0" y="882120"/>
                  <a:pt x="0" y="568272"/>
                </a:cubicBezTo>
                <a:close/>
              </a:path>
            </a:pathLst>
          </a:custGeom>
          <a:solidFill>
            <a:srgbClr val="4F81BD"/>
          </a:solidFill>
          <a:ln w="25400">
            <a:solidFill>
              <a:srgbClr val="FFFFFF"/>
            </a:solidFill>
            <a:round/>
            <a:headEnd/>
            <a:tailEnd/>
          </a:ln>
        </p:spPr>
        <p:txBody>
          <a:bodyPr lIns="182953" tIns="182953" rIns="182953" bIns="182953" anchor="ctr"/>
          <a:lstStyle/>
          <a:p>
            <a:endParaRPr lang="zh-CN" altLang="en-US"/>
          </a:p>
        </p:txBody>
      </p:sp>
      <p:sp>
        <p:nvSpPr>
          <p:cNvPr id="164874" name="文本框 19"/>
          <p:cNvSpPr txBox="1">
            <a:spLocks noChangeArrowheads="1"/>
          </p:cNvSpPr>
          <p:nvPr/>
        </p:nvSpPr>
        <p:spPr bwMode="auto">
          <a:xfrm>
            <a:off x="2662240" y="3384550"/>
            <a:ext cx="137795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sp>
        <p:nvSpPr>
          <p:cNvPr id="164875" name="文本框 20"/>
          <p:cNvSpPr txBox="1">
            <a:spLocks noChangeArrowheads="1"/>
          </p:cNvSpPr>
          <p:nvPr/>
        </p:nvSpPr>
        <p:spPr bwMode="auto">
          <a:xfrm>
            <a:off x="4352928" y="2146300"/>
            <a:ext cx="8112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sp>
        <p:nvSpPr>
          <p:cNvPr id="164876" name="文本框 21"/>
          <p:cNvSpPr txBox="1">
            <a:spLocks noChangeArrowheads="1"/>
          </p:cNvSpPr>
          <p:nvPr/>
        </p:nvSpPr>
        <p:spPr bwMode="auto">
          <a:xfrm>
            <a:off x="4759328" y="3540125"/>
            <a:ext cx="8112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sp>
        <p:nvSpPr>
          <p:cNvPr id="164877" name="文本框 22"/>
          <p:cNvSpPr txBox="1">
            <a:spLocks noChangeArrowheads="1"/>
          </p:cNvSpPr>
          <p:nvPr/>
        </p:nvSpPr>
        <p:spPr bwMode="auto">
          <a:xfrm>
            <a:off x="4370391" y="4954588"/>
            <a:ext cx="8112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sp>
        <p:nvSpPr>
          <p:cNvPr id="29712" name="文本框 23"/>
          <p:cNvSpPr txBox="1">
            <a:spLocks noChangeArrowheads="1"/>
          </p:cNvSpPr>
          <p:nvPr/>
        </p:nvSpPr>
        <p:spPr bwMode="auto">
          <a:xfrm>
            <a:off x="5729289" y="1693874"/>
            <a:ext cx="43227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altLang="zh-CN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en-US" altLang="zh-CN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13" name="文本框 24"/>
          <p:cNvSpPr txBox="1">
            <a:spLocks noChangeArrowheads="1"/>
          </p:cNvSpPr>
          <p:nvPr/>
        </p:nvSpPr>
        <p:spPr bwMode="auto">
          <a:xfrm>
            <a:off x="5711841" y="3175000"/>
            <a:ext cx="4324351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altLang="zh-CN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en-US" altLang="zh-CN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14" name="文本框 25"/>
          <p:cNvSpPr txBox="1">
            <a:spLocks noChangeArrowheads="1"/>
          </p:cNvSpPr>
          <p:nvPr/>
        </p:nvSpPr>
        <p:spPr bwMode="auto">
          <a:xfrm>
            <a:off x="5729289" y="4656149"/>
            <a:ext cx="43227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altLang="zh-CN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en-US" altLang="zh-CN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12" grpId="0" autoUpdateAnimBg="0"/>
      <p:bldP spid="29713" grpId="0" autoUpdateAnimBg="0"/>
      <p:bldP spid="29714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5890" name="组合 11"/>
          <p:cNvGrpSpPr>
            <a:grpSpLocks/>
          </p:cNvGrpSpPr>
          <p:nvPr/>
        </p:nvGrpSpPr>
        <p:grpSpPr bwMode="auto">
          <a:xfrm>
            <a:off x="131765" y="119075"/>
            <a:ext cx="3394075" cy="508000"/>
            <a:chOff x="0" y="0"/>
            <a:chExt cx="3393443" cy="508576"/>
          </a:xfrm>
        </p:grpSpPr>
        <p:sp>
          <p:nvSpPr>
            <p:cNvPr id="165914" name="文本框 12"/>
            <p:cNvSpPr txBox="1">
              <a:spLocks noChangeArrowheads="1"/>
            </p:cNvSpPr>
            <p:nvPr/>
          </p:nvSpPr>
          <p:spPr bwMode="auto">
            <a:xfrm>
              <a:off x="508576" y="23455"/>
              <a:ext cx="2884867" cy="462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</a:p>
          </p:txBody>
        </p:sp>
        <p:pic>
          <p:nvPicPr>
            <p:cNvPr id="165915" name="图片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08576" cy="508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5891" name="组合 38"/>
          <p:cNvGrpSpPr>
            <a:grpSpLocks/>
          </p:cNvGrpSpPr>
          <p:nvPr/>
        </p:nvGrpSpPr>
        <p:grpSpPr bwMode="auto">
          <a:xfrm>
            <a:off x="2549525" y="1844679"/>
            <a:ext cx="7075488" cy="3881438"/>
            <a:chOff x="0" y="0"/>
            <a:chExt cx="7074794" cy="3881371"/>
          </a:xfrm>
        </p:grpSpPr>
        <p:sp>
          <p:nvSpPr>
            <p:cNvPr id="165892" name="矩形 2"/>
            <p:cNvSpPr>
              <a:spLocks noChangeArrowheads="1"/>
            </p:cNvSpPr>
            <p:nvPr/>
          </p:nvSpPr>
          <p:spPr bwMode="auto">
            <a:xfrm>
              <a:off x="0" y="1426337"/>
              <a:ext cx="2228045" cy="1004552"/>
            </a:xfrm>
            <a:prstGeom prst="rect">
              <a:avLst/>
            </a:prstGeom>
            <a:solidFill>
              <a:srgbClr val="1E6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cxnSp>
          <p:nvCxnSpPr>
            <p:cNvPr id="165893" name="直接连接符 4"/>
            <p:cNvCxnSpPr>
              <a:cxnSpLocks noChangeShapeType="1"/>
              <a:stCxn id="165892" idx="3"/>
            </p:cNvCxnSpPr>
            <p:nvPr/>
          </p:nvCxnSpPr>
          <p:spPr bwMode="auto">
            <a:xfrm flipV="1">
              <a:off x="2228045" y="821029"/>
              <a:ext cx="605308" cy="1107584"/>
            </a:xfrm>
            <a:prstGeom prst="line">
              <a:avLst/>
            </a:prstGeom>
            <a:noFill/>
            <a:ln w="9525">
              <a:solidFill>
                <a:srgbClr val="4A7EB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5894" name="直接连接符 6"/>
            <p:cNvCxnSpPr>
              <a:cxnSpLocks noChangeShapeType="1"/>
              <a:stCxn id="165892" idx="3"/>
            </p:cNvCxnSpPr>
            <p:nvPr/>
          </p:nvCxnSpPr>
          <p:spPr bwMode="auto">
            <a:xfrm>
              <a:off x="2228045" y="1928613"/>
              <a:ext cx="605308" cy="1094703"/>
            </a:xfrm>
            <a:prstGeom prst="line">
              <a:avLst/>
            </a:prstGeom>
            <a:noFill/>
            <a:ln w="9525">
              <a:solidFill>
                <a:srgbClr val="4A7EB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5895" name="矩形 10"/>
            <p:cNvSpPr>
              <a:spLocks noChangeArrowheads="1"/>
            </p:cNvSpPr>
            <p:nvPr/>
          </p:nvSpPr>
          <p:spPr bwMode="auto">
            <a:xfrm>
              <a:off x="2833353" y="492617"/>
              <a:ext cx="1661373" cy="656823"/>
            </a:xfrm>
            <a:prstGeom prst="rect">
              <a:avLst/>
            </a:prstGeom>
            <a:solidFill>
              <a:srgbClr val="1E6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65896" name="矩形 14"/>
            <p:cNvSpPr>
              <a:spLocks noChangeArrowheads="1"/>
            </p:cNvSpPr>
            <p:nvPr/>
          </p:nvSpPr>
          <p:spPr bwMode="auto">
            <a:xfrm>
              <a:off x="2833353" y="2707786"/>
              <a:ext cx="1661373" cy="656823"/>
            </a:xfrm>
            <a:prstGeom prst="rect">
              <a:avLst/>
            </a:prstGeom>
            <a:solidFill>
              <a:srgbClr val="1E6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65897" name="矩形 19"/>
            <p:cNvSpPr>
              <a:spLocks noChangeArrowheads="1"/>
            </p:cNvSpPr>
            <p:nvPr/>
          </p:nvSpPr>
          <p:spPr bwMode="auto">
            <a:xfrm>
              <a:off x="5409127" y="0"/>
              <a:ext cx="1661373" cy="656823"/>
            </a:xfrm>
            <a:prstGeom prst="rect">
              <a:avLst/>
            </a:prstGeom>
            <a:solidFill>
              <a:srgbClr val="1E6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65898" name="矩形 20"/>
            <p:cNvSpPr>
              <a:spLocks noChangeArrowheads="1"/>
            </p:cNvSpPr>
            <p:nvPr/>
          </p:nvSpPr>
          <p:spPr bwMode="auto">
            <a:xfrm>
              <a:off x="5413421" y="1028700"/>
              <a:ext cx="1661373" cy="656823"/>
            </a:xfrm>
            <a:prstGeom prst="rect">
              <a:avLst/>
            </a:prstGeom>
            <a:solidFill>
              <a:srgbClr val="1E6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165899" name="组合 22"/>
            <p:cNvGrpSpPr>
              <a:grpSpLocks/>
            </p:cNvGrpSpPr>
            <p:nvPr/>
          </p:nvGrpSpPr>
          <p:grpSpPr bwMode="auto">
            <a:xfrm>
              <a:off x="4489179" y="2475964"/>
              <a:ext cx="914401" cy="1076996"/>
              <a:chOff x="0" y="0"/>
              <a:chExt cx="914401" cy="1076996"/>
            </a:xfrm>
          </p:grpSpPr>
          <p:cxnSp>
            <p:nvCxnSpPr>
              <p:cNvPr id="165912" name="直接连接符 23"/>
              <p:cNvCxnSpPr>
                <a:cxnSpLocks noChangeShapeType="1"/>
              </p:cNvCxnSpPr>
              <p:nvPr/>
            </p:nvCxnSpPr>
            <p:spPr bwMode="auto">
              <a:xfrm flipV="1">
                <a:off x="0" y="0"/>
                <a:ext cx="914401" cy="540913"/>
              </a:xfrm>
              <a:prstGeom prst="line">
                <a:avLst/>
              </a:prstGeom>
              <a:noFill/>
              <a:ln w="9525">
                <a:solidFill>
                  <a:srgbClr val="4A7EBB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5913" name="直接连接符 24"/>
              <p:cNvCxnSpPr>
                <a:cxnSpLocks noChangeShapeType="1"/>
              </p:cNvCxnSpPr>
              <p:nvPr/>
            </p:nvCxnSpPr>
            <p:spPr bwMode="auto">
              <a:xfrm>
                <a:off x="0" y="540913"/>
                <a:ext cx="908854" cy="536083"/>
              </a:xfrm>
              <a:prstGeom prst="line">
                <a:avLst/>
              </a:prstGeom>
              <a:noFill/>
              <a:ln w="9525">
                <a:solidFill>
                  <a:srgbClr val="4A7EBB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65900" name="矩形 25"/>
            <p:cNvSpPr>
              <a:spLocks noChangeArrowheads="1"/>
            </p:cNvSpPr>
            <p:nvPr/>
          </p:nvSpPr>
          <p:spPr bwMode="auto">
            <a:xfrm>
              <a:off x="5409127" y="2195848"/>
              <a:ext cx="1661373" cy="656823"/>
            </a:xfrm>
            <a:prstGeom prst="rect">
              <a:avLst/>
            </a:prstGeom>
            <a:solidFill>
              <a:srgbClr val="1E6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65901" name="矩形 26"/>
            <p:cNvSpPr>
              <a:spLocks noChangeArrowheads="1"/>
            </p:cNvSpPr>
            <p:nvPr/>
          </p:nvSpPr>
          <p:spPr bwMode="auto">
            <a:xfrm>
              <a:off x="5413421" y="3224548"/>
              <a:ext cx="1661373" cy="656823"/>
            </a:xfrm>
            <a:prstGeom prst="rect">
              <a:avLst/>
            </a:prstGeom>
            <a:solidFill>
              <a:srgbClr val="1E6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65902" name="文本框 28"/>
            <p:cNvSpPr txBox="1">
              <a:spLocks noChangeArrowheads="1"/>
            </p:cNvSpPr>
            <p:nvPr/>
          </p:nvSpPr>
          <p:spPr bwMode="auto">
            <a:xfrm>
              <a:off x="197155" y="1728558"/>
              <a:ext cx="1833733" cy="4001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输入文本信息</a:t>
              </a:r>
            </a:p>
          </p:txBody>
        </p:sp>
        <p:grpSp>
          <p:nvGrpSpPr>
            <p:cNvPr id="165903" name="组合 29"/>
            <p:cNvGrpSpPr>
              <a:grpSpLocks/>
            </p:cNvGrpSpPr>
            <p:nvPr/>
          </p:nvGrpSpPr>
          <p:grpSpPr bwMode="auto">
            <a:xfrm>
              <a:off x="4496873" y="280115"/>
              <a:ext cx="914401" cy="1076996"/>
              <a:chOff x="0" y="0"/>
              <a:chExt cx="914401" cy="1076996"/>
            </a:xfrm>
          </p:grpSpPr>
          <p:cxnSp>
            <p:nvCxnSpPr>
              <p:cNvPr id="165910" name="直接连接符 30"/>
              <p:cNvCxnSpPr>
                <a:cxnSpLocks noChangeShapeType="1"/>
              </p:cNvCxnSpPr>
              <p:nvPr/>
            </p:nvCxnSpPr>
            <p:spPr bwMode="auto">
              <a:xfrm flipV="1">
                <a:off x="0" y="0"/>
                <a:ext cx="914401" cy="540913"/>
              </a:xfrm>
              <a:prstGeom prst="line">
                <a:avLst/>
              </a:prstGeom>
              <a:noFill/>
              <a:ln w="9525">
                <a:solidFill>
                  <a:srgbClr val="4A7EBB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5911" name="直接连接符 31"/>
              <p:cNvCxnSpPr>
                <a:cxnSpLocks noChangeShapeType="1"/>
              </p:cNvCxnSpPr>
              <p:nvPr/>
            </p:nvCxnSpPr>
            <p:spPr bwMode="auto">
              <a:xfrm>
                <a:off x="0" y="540913"/>
                <a:ext cx="908854" cy="536083"/>
              </a:xfrm>
              <a:prstGeom prst="line">
                <a:avLst/>
              </a:prstGeom>
              <a:noFill/>
              <a:ln w="9525">
                <a:solidFill>
                  <a:srgbClr val="4A7EBB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65904" name="TextBox 1"/>
            <p:cNvSpPr txBox="1">
              <a:spLocks noChangeArrowheads="1"/>
            </p:cNvSpPr>
            <p:nvPr/>
          </p:nvSpPr>
          <p:spPr bwMode="auto">
            <a:xfrm>
              <a:off x="2889337" y="590195"/>
              <a:ext cx="1607536" cy="461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请输入您想要的文字</a:t>
              </a:r>
              <a:endPara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hangingPunct="1"/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请输入您想要的文字</a:t>
              </a:r>
            </a:p>
          </p:txBody>
        </p:sp>
        <p:sp>
          <p:nvSpPr>
            <p:cNvPr id="165905" name="TextBox 1"/>
            <p:cNvSpPr txBox="1">
              <a:spLocks noChangeArrowheads="1"/>
            </p:cNvSpPr>
            <p:nvPr/>
          </p:nvSpPr>
          <p:spPr bwMode="auto">
            <a:xfrm>
              <a:off x="5462964" y="110458"/>
              <a:ext cx="1607536" cy="461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请输入您想要的文字</a:t>
              </a:r>
              <a:endPara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hangingPunct="1"/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请输入您想要的文字</a:t>
              </a:r>
            </a:p>
          </p:txBody>
        </p:sp>
        <p:sp>
          <p:nvSpPr>
            <p:cNvPr id="165906" name="TextBox 1"/>
            <p:cNvSpPr txBox="1">
              <a:spLocks noChangeArrowheads="1"/>
            </p:cNvSpPr>
            <p:nvPr/>
          </p:nvSpPr>
          <p:spPr bwMode="auto">
            <a:xfrm>
              <a:off x="5436045" y="1110803"/>
              <a:ext cx="1607536" cy="461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请输入您想要的文字</a:t>
              </a:r>
              <a:endPara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hangingPunct="1"/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请输入您想要的文字</a:t>
              </a:r>
            </a:p>
          </p:txBody>
        </p:sp>
        <p:sp>
          <p:nvSpPr>
            <p:cNvPr id="165907" name="TextBox 1"/>
            <p:cNvSpPr txBox="1">
              <a:spLocks noChangeArrowheads="1"/>
            </p:cNvSpPr>
            <p:nvPr/>
          </p:nvSpPr>
          <p:spPr bwMode="auto">
            <a:xfrm>
              <a:off x="5422713" y="2293426"/>
              <a:ext cx="1607536" cy="461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请输入您想要的文字</a:t>
              </a:r>
              <a:endPara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hangingPunct="1"/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请输入您想要的文字</a:t>
              </a:r>
            </a:p>
          </p:txBody>
        </p:sp>
        <p:sp>
          <p:nvSpPr>
            <p:cNvPr id="165908" name="TextBox 1"/>
            <p:cNvSpPr txBox="1">
              <a:spLocks noChangeArrowheads="1"/>
            </p:cNvSpPr>
            <p:nvPr/>
          </p:nvSpPr>
          <p:spPr bwMode="auto">
            <a:xfrm>
              <a:off x="2887190" y="2844804"/>
              <a:ext cx="1607536" cy="461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请输入您想要的文字</a:t>
              </a:r>
              <a:endPara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hangingPunct="1"/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请输入您想要的文字</a:t>
              </a:r>
            </a:p>
          </p:txBody>
        </p:sp>
        <p:sp>
          <p:nvSpPr>
            <p:cNvPr id="165909" name="TextBox 1"/>
            <p:cNvSpPr txBox="1">
              <a:spLocks noChangeArrowheads="1"/>
            </p:cNvSpPr>
            <p:nvPr/>
          </p:nvSpPr>
          <p:spPr bwMode="auto">
            <a:xfrm>
              <a:off x="5446323" y="3322126"/>
              <a:ext cx="1607536" cy="461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请输入您想要的文字</a:t>
              </a:r>
              <a:endPara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hangingPunct="1"/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请输入您想要的文字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554" name="内容占位符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151555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0139" y="209574"/>
            <a:ext cx="8380412" cy="419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1556" name="图片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475" y="2181249"/>
            <a:ext cx="6108700" cy="439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1557" name="图片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18479" y="912813"/>
            <a:ext cx="3341687" cy="349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1558" name="图片 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8079" y="715987"/>
            <a:ext cx="1512887" cy="90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1559" name="矩形 8"/>
          <p:cNvSpPr>
            <a:spLocks noChangeArrowheads="1"/>
          </p:cNvSpPr>
          <p:nvPr/>
        </p:nvSpPr>
        <p:spPr bwMode="auto">
          <a:xfrm>
            <a:off x="5434013" y="2801938"/>
            <a:ext cx="6757987" cy="1485900"/>
          </a:xfrm>
          <a:prstGeom prst="rect">
            <a:avLst/>
          </a:prstGeom>
          <a:solidFill>
            <a:schemeClr val="tx1">
              <a:alpha val="6705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151560" name="文本框 16"/>
          <p:cNvSpPr txBox="1">
            <a:spLocks noChangeArrowheads="1"/>
          </p:cNvSpPr>
          <p:nvPr/>
        </p:nvSpPr>
        <p:spPr bwMode="auto">
          <a:xfrm>
            <a:off x="6789753" y="2836887"/>
            <a:ext cx="54022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谢谢观</a:t>
            </a:r>
            <a:r>
              <a:rPr lang="zh-CN" altLang="en-US" sz="48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看！</a:t>
            </a:r>
            <a:endParaRPr lang="zh-CN" altLang="en-US" sz="48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1561" name="文本框 17"/>
          <p:cNvSpPr txBox="1">
            <a:spLocks noChangeArrowheads="1"/>
          </p:cNvSpPr>
          <p:nvPr/>
        </p:nvSpPr>
        <p:spPr bwMode="auto">
          <a:xfrm>
            <a:off x="6829427" y="3586169"/>
            <a:ext cx="51435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封面中的标题、背景、帆船、海鸥、地图均可移动替换</a:t>
            </a:r>
            <a:endParaRPr lang="en-US" altLang="zh-CN" sz="1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zh-CN" alt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1562" name="图片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8137" y="2817813"/>
            <a:ext cx="1517651" cy="158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9998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1595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2578" name="组合 11"/>
          <p:cNvGrpSpPr>
            <a:grpSpLocks/>
          </p:cNvGrpSpPr>
          <p:nvPr/>
        </p:nvGrpSpPr>
        <p:grpSpPr bwMode="auto">
          <a:xfrm>
            <a:off x="131765" y="119075"/>
            <a:ext cx="3394075" cy="508000"/>
            <a:chOff x="0" y="0"/>
            <a:chExt cx="3393443" cy="508576"/>
          </a:xfrm>
        </p:grpSpPr>
        <p:sp>
          <p:nvSpPr>
            <p:cNvPr id="152596" name="文本框 12"/>
            <p:cNvSpPr txBox="1">
              <a:spLocks noChangeArrowheads="1"/>
            </p:cNvSpPr>
            <p:nvPr/>
          </p:nvSpPr>
          <p:spPr bwMode="auto">
            <a:xfrm>
              <a:off x="508576" y="23455"/>
              <a:ext cx="2884867" cy="462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</a:p>
          </p:txBody>
        </p:sp>
        <p:pic>
          <p:nvPicPr>
            <p:cNvPr id="152597" name="图片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08576" cy="508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2579" name="组合 3"/>
          <p:cNvGrpSpPr>
            <a:grpSpLocks/>
          </p:cNvGrpSpPr>
          <p:nvPr/>
        </p:nvGrpSpPr>
        <p:grpSpPr bwMode="auto">
          <a:xfrm>
            <a:off x="1489076" y="2601913"/>
            <a:ext cx="4073525" cy="2182812"/>
            <a:chOff x="0" y="0"/>
            <a:chExt cx="3358173" cy="1799828"/>
          </a:xfrm>
        </p:grpSpPr>
        <p:sp>
          <p:nvSpPr>
            <p:cNvPr id="152592" name="矩形 2"/>
            <p:cNvSpPr>
              <a:spLocks noChangeArrowheads="1"/>
            </p:cNvSpPr>
            <p:nvPr/>
          </p:nvSpPr>
          <p:spPr bwMode="auto">
            <a:xfrm rot="2734292">
              <a:off x="0" y="0"/>
              <a:ext cx="1007778" cy="1007778"/>
            </a:xfrm>
            <a:prstGeom prst="rect">
              <a:avLst/>
            </a:prstGeom>
            <a:solidFill>
              <a:srgbClr val="1E6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2593" name="矩形 6"/>
            <p:cNvSpPr>
              <a:spLocks noChangeArrowheads="1"/>
            </p:cNvSpPr>
            <p:nvPr/>
          </p:nvSpPr>
          <p:spPr bwMode="auto">
            <a:xfrm rot="2734292">
              <a:off x="757707" y="783465"/>
              <a:ext cx="1007778" cy="1007778"/>
            </a:xfrm>
            <a:prstGeom prst="rect">
              <a:avLst/>
            </a:prstGeom>
            <a:solidFill>
              <a:srgbClr val="0524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2594" name="矩形 7"/>
            <p:cNvSpPr>
              <a:spLocks noChangeArrowheads="1"/>
            </p:cNvSpPr>
            <p:nvPr/>
          </p:nvSpPr>
          <p:spPr bwMode="auto">
            <a:xfrm rot="2734292">
              <a:off x="1566930" y="8586"/>
              <a:ext cx="1007778" cy="1007778"/>
            </a:xfrm>
            <a:prstGeom prst="rect">
              <a:avLst/>
            </a:prstGeom>
            <a:solidFill>
              <a:srgbClr val="0524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2595" name="矩形 8"/>
            <p:cNvSpPr>
              <a:spLocks noChangeArrowheads="1"/>
            </p:cNvSpPr>
            <p:nvPr/>
          </p:nvSpPr>
          <p:spPr bwMode="auto">
            <a:xfrm rot="2734292">
              <a:off x="2350395" y="792050"/>
              <a:ext cx="1007778" cy="1007778"/>
            </a:xfrm>
            <a:prstGeom prst="rect">
              <a:avLst/>
            </a:prstGeom>
            <a:solidFill>
              <a:srgbClr val="1E6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7418" name="文本框 10"/>
          <p:cNvSpPr txBox="1">
            <a:spLocks noChangeArrowheads="1"/>
          </p:cNvSpPr>
          <p:nvPr/>
        </p:nvSpPr>
        <p:spPr bwMode="auto">
          <a:xfrm>
            <a:off x="6605589" y="2778145"/>
            <a:ext cx="432276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altLang="zh-CN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2581" name="图片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9763" y="2738462"/>
            <a:ext cx="381000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2582" name="图片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2851" y="2689225"/>
            <a:ext cx="458788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2583" name="图片 9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7978" y="3632200"/>
            <a:ext cx="565151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2584" name="图片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7725" y="3611563"/>
            <a:ext cx="609600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2585" name="文本框 15"/>
          <p:cNvSpPr txBox="1">
            <a:spLocks noChangeArrowheads="1"/>
          </p:cNvSpPr>
          <p:nvPr/>
        </p:nvSpPr>
        <p:spPr bwMode="auto">
          <a:xfrm>
            <a:off x="3630613" y="3308353"/>
            <a:ext cx="8493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sp>
        <p:nvSpPr>
          <p:cNvPr id="152586" name="文本框 16"/>
          <p:cNvSpPr txBox="1">
            <a:spLocks noChangeArrowheads="1"/>
          </p:cNvSpPr>
          <p:nvPr/>
        </p:nvSpPr>
        <p:spPr bwMode="auto">
          <a:xfrm>
            <a:off x="4641853" y="4294200"/>
            <a:ext cx="7413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sp>
        <p:nvSpPr>
          <p:cNvPr id="152587" name="文本框 17"/>
          <p:cNvSpPr txBox="1">
            <a:spLocks noChangeArrowheads="1"/>
          </p:cNvSpPr>
          <p:nvPr/>
        </p:nvSpPr>
        <p:spPr bwMode="auto">
          <a:xfrm>
            <a:off x="2676541" y="4294200"/>
            <a:ext cx="8493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sp>
        <p:nvSpPr>
          <p:cNvPr id="152588" name="文本框 18"/>
          <p:cNvSpPr txBox="1">
            <a:spLocks noChangeArrowheads="1"/>
          </p:cNvSpPr>
          <p:nvPr/>
        </p:nvSpPr>
        <p:spPr bwMode="auto">
          <a:xfrm>
            <a:off x="1739900" y="3308353"/>
            <a:ext cx="8477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sp>
        <p:nvSpPr>
          <p:cNvPr id="152589" name="文本框 19"/>
          <p:cNvSpPr txBox="1">
            <a:spLocks noChangeArrowheads="1"/>
          </p:cNvSpPr>
          <p:nvPr/>
        </p:nvSpPr>
        <p:spPr bwMode="auto">
          <a:xfrm>
            <a:off x="6605589" y="2370150"/>
            <a:ext cx="19573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添加文本信息</a:t>
            </a:r>
          </a:p>
        </p:txBody>
      </p:sp>
      <p:sp>
        <p:nvSpPr>
          <p:cNvPr id="17428" name="文本框 20"/>
          <p:cNvSpPr txBox="1">
            <a:spLocks noChangeArrowheads="1"/>
          </p:cNvSpPr>
          <p:nvPr/>
        </p:nvSpPr>
        <p:spPr bwMode="auto">
          <a:xfrm>
            <a:off x="6605589" y="4294211"/>
            <a:ext cx="432276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altLang="zh-CN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2591" name="文本框 21"/>
          <p:cNvSpPr txBox="1">
            <a:spLocks noChangeArrowheads="1"/>
          </p:cNvSpPr>
          <p:nvPr/>
        </p:nvSpPr>
        <p:spPr bwMode="auto">
          <a:xfrm>
            <a:off x="6605589" y="3884626"/>
            <a:ext cx="19573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添加文本信息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8" grpId="0" autoUpdateAnimBg="0"/>
      <p:bldP spid="17428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02" name="组合 11"/>
          <p:cNvGrpSpPr>
            <a:grpSpLocks/>
          </p:cNvGrpSpPr>
          <p:nvPr/>
        </p:nvGrpSpPr>
        <p:grpSpPr bwMode="auto">
          <a:xfrm>
            <a:off x="131765" y="119075"/>
            <a:ext cx="3394075" cy="508000"/>
            <a:chOff x="0" y="0"/>
            <a:chExt cx="3393443" cy="508576"/>
          </a:xfrm>
        </p:grpSpPr>
        <p:sp>
          <p:nvSpPr>
            <p:cNvPr id="153625" name="文本框 12"/>
            <p:cNvSpPr txBox="1">
              <a:spLocks noChangeArrowheads="1"/>
            </p:cNvSpPr>
            <p:nvPr/>
          </p:nvSpPr>
          <p:spPr bwMode="auto">
            <a:xfrm>
              <a:off x="508576" y="23455"/>
              <a:ext cx="2884867" cy="462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</a:p>
          </p:txBody>
        </p:sp>
        <p:pic>
          <p:nvPicPr>
            <p:cNvPr id="153626" name="图片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08576" cy="508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组合 35"/>
          <p:cNvGrpSpPr>
            <a:grpSpLocks/>
          </p:cNvGrpSpPr>
          <p:nvPr/>
        </p:nvGrpSpPr>
        <p:grpSpPr bwMode="auto">
          <a:xfrm>
            <a:off x="1465278" y="1868488"/>
            <a:ext cx="2659063" cy="946150"/>
            <a:chOff x="0" y="0"/>
            <a:chExt cx="2658704" cy="946794"/>
          </a:xfrm>
        </p:grpSpPr>
        <p:sp>
          <p:nvSpPr>
            <p:cNvPr id="153621" name="任意多边形 36"/>
            <p:cNvSpPr>
              <a:spLocks/>
            </p:cNvSpPr>
            <p:nvPr/>
          </p:nvSpPr>
          <p:spPr bwMode="auto">
            <a:xfrm rot="5400000">
              <a:off x="856331" y="-855579"/>
              <a:ext cx="946794" cy="2657952"/>
            </a:xfrm>
            <a:custGeom>
              <a:avLst/>
              <a:gdLst>
                <a:gd name="T0" fmla="*/ 0 w 946794"/>
                <a:gd name="T1" fmla="*/ 489268 h 2657952"/>
                <a:gd name="T2" fmla="*/ 473397 w 946794"/>
                <a:gd name="T3" fmla="*/ 0 h 2657952"/>
                <a:gd name="T4" fmla="*/ 946794 w 946794"/>
                <a:gd name="T5" fmla="*/ 489268 h 2657952"/>
                <a:gd name="T6" fmla="*/ 942718 w 946794"/>
                <a:gd name="T7" fmla="*/ 489268 h 2657952"/>
                <a:gd name="T8" fmla="*/ 942718 w 946794"/>
                <a:gd name="T9" fmla="*/ 2657952 h 2657952"/>
                <a:gd name="T10" fmla="*/ 6614 w 946794"/>
                <a:gd name="T11" fmla="*/ 2657952 h 2657952"/>
                <a:gd name="T12" fmla="*/ 6614 w 946794"/>
                <a:gd name="T13" fmla="*/ 489268 h 2657952"/>
                <a:gd name="T14" fmla="*/ 0 w 946794"/>
                <a:gd name="T15" fmla="*/ 489268 h 26579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46794"/>
                <a:gd name="T25" fmla="*/ 0 h 2657952"/>
                <a:gd name="T26" fmla="*/ 946794 w 946794"/>
                <a:gd name="T27" fmla="*/ 2657952 h 265795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46794" h="2657952">
                  <a:moveTo>
                    <a:pt x="0" y="489268"/>
                  </a:moveTo>
                  <a:lnTo>
                    <a:pt x="473397" y="0"/>
                  </a:lnTo>
                  <a:lnTo>
                    <a:pt x="946794" y="489268"/>
                  </a:lnTo>
                  <a:lnTo>
                    <a:pt x="942718" y="489268"/>
                  </a:lnTo>
                  <a:lnTo>
                    <a:pt x="942718" y="2657952"/>
                  </a:lnTo>
                  <a:lnTo>
                    <a:pt x="6614" y="2657952"/>
                  </a:lnTo>
                  <a:lnTo>
                    <a:pt x="6614" y="489268"/>
                  </a:lnTo>
                  <a:lnTo>
                    <a:pt x="0" y="489268"/>
                  </a:lnTo>
                  <a:close/>
                </a:path>
              </a:pathLst>
            </a:custGeom>
            <a:solidFill>
              <a:srgbClr val="EA7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53622" name="文本框 37"/>
            <p:cNvSpPr txBox="1">
              <a:spLocks noChangeArrowheads="1"/>
            </p:cNvSpPr>
            <p:nvPr/>
          </p:nvSpPr>
          <p:spPr bwMode="auto">
            <a:xfrm>
              <a:off x="0" y="150231"/>
              <a:ext cx="864095" cy="646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3623" name="文本框 38"/>
            <p:cNvSpPr txBox="1">
              <a:spLocks noChangeArrowheads="1"/>
            </p:cNvSpPr>
            <p:nvPr/>
          </p:nvSpPr>
          <p:spPr bwMode="auto">
            <a:xfrm>
              <a:off x="651449" y="65986"/>
              <a:ext cx="1440160" cy="369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您的标题</a:t>
              </a:r>
            </a:p>
          </p:txBody>
        </p:sp>
        <p:sp>
          <p:nvSpPr>
            <p:cNvPr id="153624" name="矩形 69"/>
            <p:cNvSpPr>
              <a:spLocks noChangeArrowheads="1"/>
            </p:cNvSpPr>
            <p:nvPr/>
          </p:nvSpPr>
          <p:spPr bwMode="auto">
            <a:xfrm>
              <a:off x="651449" y="369712"/>
              <a:ext cx="1817893" cy="554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模板的发布，课件及汇报</a:t>
              </a:r>
              <a:r>
                <a:rPr lang="en-US" altLang="zh-CN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的美化，。</a:t>
              </a:r>
              <a:endParaRPr lang="zh-CN" altLang="en-US" sz="100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组合 70"/>
          <p:cNvGrpSpPr>
            <a:grpSpLocks/>
          </p:cNvGrpSpPr>
          <p:nvPr/>
        </p:nvGrpSpPr>
        <p:grpSpPr bwMode="auto">
          <a:xfrm>
            <a:off x="3908428" y="1860562"/>
            <a:ext cx="2447925" cy="946150"/>
            <a:chOff x="0" y="0"/>
            <a:chExt cx="2448272" cy="946795"/>
          </a:xfrm>
        </p:grpSpPr>
        <p:sp>
          <p:nvSpPr>
            <p:cNvPr id="153618" name="燕尾形 71"/>
            <p:cNvSpPr>
              <a:spLocks noChangeArrowheads="1"/>
            </p:cNvSpPr>
            <p:nvPr/>
          </p:nvSpPr>
          <p:spPr bwMode="auto">
            <a:xfrm>
              <a:off x="0" y="0"/>
              <a:ext cx="2448272" cy="946795"/>
            </a:xfrm>
            <a:prstGeom prst="chevron">
              <a:avLst>
                <a:gd name="adj" fmla="val 50005"/>
              </a:avLst>
            </a:prstGeom>
            <a:solidFill>
              <a:srgbClr val="2353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/>
            </a:p>
          </p:txBody>
        </p:sp>
        <p:sp>
          <p:nvSpPr>
            <p:cNvPr id="153619" name="文本框 72"/>
            <p:cNvSpPr txBox="1">
              <a:spLocks noChangeArrowheads="1"/>
            </p:cNvSpPr>
            <p:nvPr/>
          </p:nvSpPr>
          <p:spPr bwMode="auto">
            <a:xfrm>
              <a:off x="446857" y="158384"/>
              <a:ext cx="864096" cy="6467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3620" name="文本框 73"/>
            <p:cNvSpPr txBox="1">
              <a:spLocks noChangeArrowheads="1"/>
            </p:cNvSpPr>
            <p:nvPr/>
          </p:nvSpPr>
          <p:spPr bwMode="auto">
            <a:xfrm>
              <a:off x="1115991" y="278655"/>
              <a:ext cx="1137329" cy="369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您的标题</a:t>
              </a:r>
            </a:p>
          </p:txBody>
        </p:sp>
      </p:grpSp>
      <p:grpSp>
        <p:nvGrpSpPr>
          <p:cNvPr id="5" name="组合 74"/>
          <p:cNvGrpSpPr>
            <a:grpSpLocks/>
          </p:cNvGrpSpPr>
          <p:nvPr/>
        </p:nvGrpSpPr>
        <p:grpSpPr bwMode="auto">
          <a:xfrm>
            <a:off x="6135688" y="1851025"/>
            <a:ext cx="2447925" cy="947738"/>
            <a:chOff x="0" y="0"/>
            <a:chExt cx="2448272" cy="946795"/>
          </a:xfrm>
        </p:grpSpPr>
        <p:sp>
          <p:nvSpPr>
            <p:cNvPr id="153615" name="燕尾形 75"/>
            <p:cNvSpPr>
              <a:spLocks noChangeArrowheads="1"/>
            </p:cNvSpPr>
            <p:nvPr/>
          </p:nvSpPr>
          <p:spPr bwMode="auto">
            <a:xfrm>
              <a:off x="0" y="0"/>
              <a:ext cx="2448272" cy="946795"/>
            </a:xfrm>
            <a:prstGeom prst="chevron">
              <a:avLst>
                <a:gd name="adj" fmla="val 50005"/>
              </a:avLst>
            </a:prstGeom>
            <a:solidFill>
              <a:srgbClr val="1594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/>
            </a:p>
          </p:txBody>
        </p:sp>
        <p:sp>
          <p:nvSpPr>
            <p:cNvPr id="153616" name="文本框 76"/>
            <p:cNvSpPr txBox="1">
              <a:spLocks noChangeArrowheads="1"/>
            </p:cNvSpPr>
            <p:nvPr/>
          </p:nvSpPr>
          <p:spPr bwMode="auto">
            <a:xfrm>
              <a:off x="468185" y="166537"/>
              <a:ext cx="864096" cy="645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3617" name="文本框 77"/>
            <p:cNvSpPr txBox="1">
              <a:spLocks noChangeArrowheads="1"/>
            </p:cNvSpPr>
            <p:nvPr/>
          </p:nvSpPr>
          <p:spPr bwMode="auto">
            <a:xfrm>
              <a:off x="1137318" y="286808"/>
              <a:ext cx="1137329" cy="368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您的标题</a:t>
              </a:r>
            </a:p>
          </p:txBody>
        </p:sp>
      </p:grpSp>
      <p:pic>
        <p:nvPicPr>
          <p:cNvPr id="18450" name="组合 7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69315" y="1865337"/>
            <a:ext cx="2444751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51" name="TextBox 35"/>
          <p:cNvSpPr txBox="1">
            <a:spLocks noChangeArrowheads="1"/>
          </p:cNvSpPr>
          <p:nvPr/>
        </p:nvSpPr>
        <p:spPr bwMode="auto">
          <a:xfrm>
            <a:off x="1427165" y="4676775"/>
            <a:ext cx="193198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</a:t>
            </a:r>
            <a:endParaRPr lang="en-US" altLang="zh-CN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52" name="TextBox 35"/>
          <p:cNvSpPr txBox="1">
            <a:spLocks noChangeArrowheads="1"/>
          </p:cNvSpPr>
          <p:nvPr/>
        </p:nvSpPr>
        <p:spPr bwMode="auto">
          <a:xfrm>
            <a:off x="3846513" y="4676775"/>
            <a:ext cx="193198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</a:t>
            </a:r>
            <a:endParaRPr lang="en-US" altLang="zh-CN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53" name="TextBox 35"/>
          <p:cNvSpPr txBox="1">
            <a:spLocks noChangeArrowheads="1"/>
          </p:cNvSpPr>
          <p:nvPr/>
        </p:nvSpPr>
        <p:spPr bwMode="auto">
          <a:xfrm>
            <a:off x="6264275" y="4676775"/>
            <a:ext cx="193198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</a:t>
            </a:r>
            <a:endParaRPr lang="en-US" altLang="zh-CN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54" name="TextBox 35"/>
          <p:cNvSpPr txBox="1">
            <a:spLocks noChangeArrowheads="1"/>
          </p:cNvSpPr>
          <p:nvPr/>
        </p:nvSpPr>
        <p:spPr bwMode="auto">
          <a:xfrm>
            <a:off x="8583613" y="4676775"/>
            <a:ext cx="193198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</a:t>
            </a:r>
            <a:endParaRPr lang="en-US" altLang="zh-CN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8455" name="图片 8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2764" y="3344863"/>
            <a:ext cx="1025525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6" name="图片 87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7217" y="3352802"/>
            <a:ext cx="1033463" cy="10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7" name="图片 88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9305" y="3355975"/>
            <a:ext cx="1030287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8" name="图片 89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77327" y="3352800"/>
            <a:ext cx="10287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51" grpId="0" autoUpdateAnimBg="0"/>
      <p:bldP spid="18452" grpId="0" autoUpdateAnimBg="0"/>
      <p:bldP spid="18453" grpId="0" autoUpdateAnimBg="0"/>
      <p:bldP spid="18454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626" name="组合 11"/>
          <p:cNvGrpSpPr>
            <a:grpSpLocks/>
          </p:cNvGrpSpPr>
          <p:nvPr/>
        </p:nvGrpSpPr>
        <p:grpSpPr bwMode="auto">
          <a:xfrm>
            <a:off x="131765" y="119075"/>
            <a:ext cx="3394075" cy="508000"/>
            <a:chOff x="0" y="0"/>
            <a:chExt cx="3393443" cy="508576"/>
          </a:xfrm>
        </p:grpSpPr>
        <p:sp>
          <p:nvSpPr>
            <p:cNvPr id="154654" name="文本框 12"/>
            <p:cNvSpPr txBox="1">
              <a:spLocks noChangeArrowheads="1"/>
            </p:cNvSpPr>
            <p:nvPr/>
          </p:nvSpPr>
          <p:spPr bwMode="auto">
            <a:xfrm>
              <a:off x="508576" y="23455"/>
              <a:ext cx="2884867" cy="462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</a:p>
          </p:txBody>
        </p:sp>
        <p:pic>
          <p:nvPicPr>
            <p:cNvPr id="154655" name="图片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08576" cy="508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组合 27"/>
          <p:cNvGrpSpPr>
            <a:grpSpLocks/>
          </p:cNvGrpSpPr>
          <p:nvPr/>
        </p:nvGrpSpPr>
        <p:grpSpPr bwMode="auto">
          <a:xfrm>
            <a:off x="1298576" y="4773625"/>
            <a:ext cx="1598613" cy="1512887"/>
            <a:chOff x="0" y="0"/>
            <a:chExt cx="1598981" cy="1512168"/>
          </a:xfrm>
        </p:grpSpPr>
        <p:sp>
          <p:nvSpPr>
            <p:cNvPr id="154651" name="圆角矩形 39"/>
            <p:cNvSpPr>
              <a:spLocks noChangeArrowheads="1"/>
            </p:cNvSpPr>
            <p:nvPr/>
          </p:nvSpPr>
          <p:spPr bwMode="auto">
            <a:xfrm>
              <a:off x="0" y="0"/>
              <a:ext cx="1512168" cy="1512168"/>
            </a:xfrm>
            <a:prstGeom prst="roundRect">
              <a:avLst>
                <a:gd name="adj" fmla="val 11829"/>
              </a:avLst>
            </a:prstGeom>
            <a:solidFill>
              <a:srgbClr val="1E6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4652" name="Freeform 11"/>
            <p:cNvSpPr>
              <a:spLocks/>
            </p:cNvSpPr>
            <p:nvPr/>
          </p:nvSpPr>
          <p:spPr bwMode="auto">
            <a:xfrm>
              <a:off x="401604" y="254482"/>
              <a:ext cx="679893" cy="393590"/>
            </a:xfrm>
            <a:custGeom>
              <a:avLst/>
              <a:gdLst>
                <a:gd name="T0" fmla="*/ 107275 w 469"/>
                <a:gd name="T1" fmla="*/ 393590 h 271"/>
                <a:gd name="T2" fmla="*/ 608859 w 469"/>
                <a:gd name="T3" fmla="*/ 393590 h 271"/>
                <a:gd name="T4" fmla="*/ 549423 w 469"/>
                <a:gd name="T5" fmla="*/ 251259 h 271"/>
                <a:gd name="T6" fmla="*/ 507383 w 469"/>
                <a:gd name="T7" fmla="*/ 121998 h 271"/>
                <a:gd name="T8" fmla="*/ 266738 w 469"/>
                <a:gd name="T9" fmla="*/ 26143 h 271"/>
                <a:gd name="T10" fmla="*/ 134819 w 469"/>
                <a:gd name="T11" fmla="*/ 206235 h 271"/>
                <a:gd name="T12" fmla="*/ 107275 w 469"/>
                <a:gd name="T13" fmla="*/ 393590 h 27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9"/>
                <a:gd name="T22" fmla="*/ 0 h 271"/>
                <a:gd name="T23" fmla="*/ 469 w 469"/>
                <a:gd name="T24" fmla="*/ 271 h 27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9" h="271">
                  <a:moveTo>
                    <a:pt x="74" y="271"/>
                  </a:moveTo>
                  <a:cubicBezTo>
                    <a:pt x="420" y="271"/>
                    <a:pt x="420" y="271"/>
                    <a:pt x="420" y="271"/>
                  </a:cubicBezTo>
                  <a:cubicBezTo>
                    <a:pt x="469" y="252"/>
                    <a:pt x="438" y="156"/>
                    <a:pt x="379" y="173"/>
                  </a:cubicBezTo>
                  <a:cubicBezTo>
                    <a:pt x="373" y="142"/>
                    <a:pt x="369" y="110"/>
                    <a:pt x="350" y="84"/>
                  </a:cubicBezTo>
                  <a:cubicBezTo>
                    <a:pt x="314" y="32"/>
                    <a:pt x="246" y="0"/>
                    <a:pt x="184" y="18"/>
                  </a:cubicBezTo>
                  <a:cubicBezTo>
                    <a:pt x="125" y="35"/>
                    <a:pt x="83" y="79"/>
                    <a:pt x="93" y="142"/>
                  </a:cubicBezTo>
                  <a:cubicBezTo>
                    <a:pt x="12" y="142"/>
                    <a:pt x="0" y="271"/>
                    <a:pt x="74" y="27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653" name="文本框 41"/>
            <p:cNvSpPr txBox="1">
              <a:spLocks noChangeArrowheads="1"/>
            </p:cNvSpPr>
            <p:nvPr/>
          </p:nvSpPr>
          <p:spPr bwMode="auto">
            <a:xfrm>
              <a:off x="158821" y="774398"/>
              <a:ext cx="1440160" cy="615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您的标题</a:t>
              </a:r>
              <a:endPara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hangingPunct="1"/>
              <a:r>
                <a:rPr lang="en-US" altLang="zh-CN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 WORD</a:t>
              </a:r>
              <a:endPara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42"/>
          <p:cNvGrpSpPr>
            <a:grpSpLocks/>
          </p:cNvGrpSpPr>
          <p:nvPr/>
        </p:nvGrpSpPr>
        <p:grpSpPr bwMode="auto">
          <a:xfrm>
            <a:off x="3308351" y="4773637"/>
            <a:ext cx="1651000" cy="1512887"/>
            <a:chOff x="0" y="0"/>
            <a:chExt cx="1650374" cy="1512168"/>
          </a:xfrm>
        </p:grpSpPr>
        <p:sp>
          <p:nvSpPr>
            <p:cNvPr id="154648" name="圆角矩形 43"/>
            <p:cNvSpPr>
              <a:spLocks noChangeArrowheads="1"/>
            </p:cNvSpPr>
            <p:nvPr/>
          </p:nvSpPr>
          <p:spPr bwMode="auto">
            <a:xfrm>
              <a:off x="0" y="0"/>
              <a:ext cx="1512168" cy="1512168"/>
            </a:xfrm>
            <a:prstGeom prst="roundRect">
              <a:avLst>
                <a:gd name="adj" fmla="val 11829"/>
              </a:avLst>
            </a:prstGeom>
            <a:solidFill>
              <a:srgbClr val="0524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4649" name="Freeform 175"/>
            <p:cNvSpPr>
              <a:spLocks noEditPoints="1"/>
            </p:cNvSpPr>
            <p:nvPr/>
          </p:nvSpPr>
          <p:spPr bwMode="auto">
            <a:xfrm>
              <a:off x="470992" y="254482"/>
              <a:ext cx="600130" cy="415257"/>
            </a:xfrm>
            <a:custGeom>
              <a:avLst/>
              <a:gdLst>
                <a:gd name="T0" fmla="*/ 600130 w 472"/>
                <a:gd name="T1" fmla="*/ 30385 h 328"/>
                <a:gd name="T2" fmla="*/ 600130 w 472"/>
                <a:gd name="T3" fmla="*/ 415257 h 328"/>
                <a:gd name="T4" fmla="*/ 0 w 472"/>
                <a:gd name="T5" fmla="*/ 415257 h 328"/>
                <a:gd name="T6" fmla="*/ 0 w 472"/>
                <a:gd name="T7" fmla="*/ 30385 h 328"/>
                <a:gd name="T8" fmla="*/ 286079 w 472"/>
                <a:gd name="T9" fmla="*/ 246875 h 328"/>
                <a:gd name="T10" fmla="*/ 600130 w 472"/>
                <a:gd name="T11" fmla="*/ 30385 h 328"/>
                <a:gd name="T12" fmla="*/ 600130 w 472"/>
                <a:gd name="T13" fmla="*/ 30385 h 328"/>
                <a:gd name="T14" fmla="*/ 8900 w 472"/>
                <a:gd name="T15" fmla="*/ 0 h 328"/>
                <a:gd name="T16" fmla="*/ 286079 w 472"/>
                <a:gd name="T17" fmla="*/ 213959 h 328"/>
                <a:gd name="T18" fmla="*/ 589958 w 472"/>
                <a:gd name="T19" fmla="*/ 0 h 328"/>
                <a:gd name="T20" fmla="*/ 8900 w 472"/>
                <a:gd name="T21" fmla="*/ 0 h 32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72"/>
                <a:gd name="T34" fmla="*/ 0 h 328"/>
                <a:gd name="T35" fmla="*/ 472 w 472"/>
                <a:gd name="T36" fmla="*/ 328 h 32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72" h="328">
                  <a:moveTo>
                    <a:pt x="472" y="24"/>
                  </a:moveTo>
                  <a:lnTo>
                    <a:pt x="472" y="328"/>
                  </a:lnTo>
                  <a:lnTo>
                    <a:pt x="0" y="328"/>
                  </a:lnTo>
                  <a:lnTo>
                    <a:pt x="0" y="24"/>
                  </a:lnTo>
                  <a:lnTo>
                    <a:pt x="225" y="195"/>
                  </a:lnTo>
                  <a:lnTo>
                    <a:pt x="472" y="24"/>
                  </a:lnTo>
                  <a:close/>
                  <a:moveTo>
                    <a:pt x="7" y="0"/>
                  </a:moveTo>
                  <a:lnTo>
                    <a:pt x="225" y="169"/>
                  </a:lnTo>
                  <a:lnTo>
                    <a:pt x="464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650" name="文本框 45"/>
            <p:cNvSpPr txBox="1">
              <a:spLocks noChangeArrowheads="1"/>
            </p:cNvSpPr>
            <p:nvPr/>
          </p:nvSpPr>
          <p:spPr bwMode="auto">
            <a:xfrm>
              <a:off x="210214" y="774397"/>
              <a:ext cx="1440160" cy="615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您的标题</a:t>
              </a:r>
              <a:endPara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hangingPunct="1"/>
              <a:r>
                <a:rPr lang="en-US" altLang="zh-CN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 WORD</a:t>
              </a:r>
              <a:endPara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6"/>
          <p:cNvGrpSpPr>
            <a:grpSpLocks/>
          </p:cNvGrpSpPr>
          <p:nvPr/>
        </p:nvGrpSpPr>
        <p:grpSpPr bwMode="auto">
          <a:xfrm>
            <a:off x="5318141" y="4773625"/>
            <a:ext cx="1577975" cy="1512887"/>
            <a:chOff x="0" y="0"/>
            <a:chExt cx="1578366" cy="1512168"/>
          </a:xfrm>
        </p:grpSpPr>
        <p:sp>
          <p:nvSpPr>
            <p:cNvPr id="154645" name="圆角矩形 47"/>
            <p:cNvSpPr>
              <a:spLocks noChangeArrowheads="1"/>
            </p:cNvSpPr>
            <p:nvPr/>
          </p:nvSpPr>
          <p:spPr bwMode="auto">
            <a:xfrm>
              <a:off x="0" y="0"/>
              <a:ext cx="1512168" cy="1512168"/>
            </a:xfrm>
            <a:prstGeom prst="roundRect">
              <a:avLst>
                <a:gd name="adj" fmla="val 11829"/>
              </a:avLst>
            </a:prstGeom>
            <a:solidFill>
              <a:srgbClr val="E9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4646" name="Freeform 66"/>
            <p:cNvSpPr>
              <a:spLocks noEditPoints="1"/>
            </p:cNvSpPr>
            <p:nvPr/>
          </p:nvSpPr>
          <p:spPr bwMode="auto">
            <a:xfrm>
              <a:off x="480874" y="206515"/>
              <a:ext cx="502480" cy="463224"/>
            </a:xfrm>
            <a:custGeom>
              <a:avLst/>
              <a:gdLst>
                <a:gd name="T0" fmla="*/ 381513 w 54"/>
                <a:gd name="T1" fmla="*/ 0 h 49"/>
                <a:gd name="T2" fmla="*/ 316376 w 54"/>
                <a:gd name="T3" fmla="*/ 0 h 49"/>
                <a:gd name="T4" fmla="*/ 120967 w 54"/>
                <a:gd name="T5" fmla="*/ 0 h 49"/>
                <a:gd name="T6" fmla="*/ 0 w 54"/>
                <a:gd name="T7" fmla="*/ 122896 h 49"/>
                <a:gd name="T8" fmla="*/ 0 w 54"/>
                <a:gd name="T9" fmla="*/ 141803 h 49"/>
                <a:gd name="T10" fmla="*/ 0 w 54"/>
                <a:gd name="T11" fmla="*/ 236339 h 49"/>
                <a:gd name="T12" fmla="*/ 120967 w 54"/>
                <a:gd name="T13" fmla="*/ 359235 h 49"/>
                <a:gd name="T14" fmla="*/ 214019 w 54"/>
                <a:gd name="T15" fmla="*/ 359235 h 49"/>
                <a:gd name="T16" fmla="*/ 418733 w 54"/>
                <a:gd name="T17" fmla="*/ 463224 h 49"/>
                <a:gd name="T18" fmla="*/ 381513 w 54"/>
                <a:gd name="T19" fmla="*/ 359235 h 49"/>
                <a:gd name="T20" fmla="*/ 381513 w 54"/>
                <a:gd name="T21" fmla="*/ 359235 h 49"/>
                <a:gd name="T22" fmla="*/ 502480 w 54"/>
                <a:gd name="T23" fmla="*/ 236339 h 49"/>
                <a:gd name="T24" fmla="*/ 502480 w 54"/>
                <a:gd name="T25" fmla="*/ 122896 h 49"/>
                <a:gd name="T26" fmla="*/ 381513 w 54"/>
                <a:gd name="T27" fmla="*/ 0 h 49"/>
                <a:gd name="T28" fmla="*/ 130273 w 54"/>
                <a:gd name="T29" fmla="*/ 207978 h 49"/>
                <a:gd name="T30" fmla="*/ 102357 w 54"/>
                <a:gd name="T31" fmla="*/ 179617 h 49"/>
                <a:gd name="T32" fmla="*/ 130273 w 54"/>
                <a:gd name="T33" fmla="*/ 151257 h 49"/>
                <a:gd name="T34" fmla="*/ 158188 w 54"/>
                <a:gd name="T35" fmla="*/ 179617 h 49"/>
                <a:gd name="T36" fmla="*/ 130273 w 54"/>
                <a:gd name="T37" fmla="*/ 207978 h 49"/>
                <a:gd name="T38" fmla="*/ 204714 w 54"/>
                <a:gd name="T39" fmla="*/ 207978 h 49"/>
                <a:gd name="T40" fmla="*/ 176799 w 54"/>
                <a:gd name="T41" fmla="*/ 179617 h 49"/>
                <a:gd name="T42" fmla="*/ 204714 w 54"/>
                <a:gd name="T43" fmla="*/ 151257 h 49"/>
                <a:gd name="T44" fmla="*/ 232630 w 54"/>
                <a:gd name="T45" fmla="*/ 179617 h 49"/>
                <a:gd name="T46" fmla="*/ 204714 w 54"/>
                <a:gd name="T47" fmla="*/ 207978 h 49"/>
                <a:gd name="T48" fmla="*/ 297766 w 54"/>
                <a:gd name="T49" fmla="*/ 207978 h 49"/>
                <a:gd name="T50" fmla="*/ 269850 w 54"/>
                <a:gd name="T51" fmla="*/ 179617 h 49"/>
                <a:gd name="T52" fmla="*/ 297766 w 54"/>
                <a:gd name="T53" fmla="*/ 151257 h 49"/>
                <a:gd name="T54" fmla="*/ 325681 w 54"/>
                <a:gd name="T55" fmla="*/ 179617 h 49"/>
                <a:gd name="T56" fmla="*/ 297766 w 54"/>
                <a:gd name="T57" fmla="*/ 207978 h 49"/>
                <a:gd name="T58" fmla="*/ 372207 w 54"/>
                <a:gd name="T59" fmla="*/ 207978 h 49"/>
                <a:gd name="T60" fmla="*/ 344292 w 54"/>
                <a:gd name="T61" fmla="*/ 179617 h 49"/>
                <a:gd name="T62" fmla="*/ 372207 w 54"/>
                <a:gd name="T63" fmla="*/ 151257 h 49"/>
                <a:gd name="T64" fmla="*/ 400123 w 54"/>
                <a:gd name="T65" fmla="*/ 179617 h 49"/>
                <a:gd name="T66" fmla="*/ 372207 w 54"/>
                <a:gd name="T67" fmla="*/ 207978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54"/>
                <a:gd name="T103" fmla="*/ 0 h 49"/>
                <a:gd name="T104" fmla="*/ 54 w 54"/>
                <a:gd name="T105" fmla="*/ 49 h 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54" h="49">
                  <a:moveTo>
                    <a:pt x="41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2"/>
                    <a:pt x="6" y="38"/>
                    <a:pt x="13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9" y="38"/>
                    <a:pt x="54" y="32"/>
                    <a:pt x="54" y="25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4" y="6"/>
                    <a:pt x="49" y="0"/>
                    <a:pt x="41" y="0"/>
                  </a:cubicBezTo>
                  <a:close/>
                  <a:moveTo>
                    <a:pt x="14" y="22"/>
                  </a:moveTo>
                  <a:cubicBezTo>
                    <a:pt x="12" y="22"/>
                    <a:pt x="11" y="21"/>
                    <a:pt x="11" y="19"/>
                  </a:cubicBezTo>
                  <a:cubicBezTo>
                    <a:pt x="11" y="18"/>
                    <a:pt x="12" y="16"/>
                    <a:pt x="14" y="16"/>
                  </a:cubicBezTo>
                  <a:cubicBezTo>
                    <a:pt x="15" y="16"/>
                    <a:pt x="17" y="18"/>
                    <a:pt x="17" y="19"/>
                  </a:cubicBezTo>
                  <a:cubicBezTo>
                    <a:pt x="17" y="21"/>
                    <a:pt x="15" y="22"/>
                    <a:pt x="14" y="22"/>
                  </a:cubicBezTo>
                  <a:close/>
                  <a:moveTo>
                    <a:pt x="22" y="22"/>
                  </a:moveTo>
                  <a:cubicBezTo>
                    <a:pt x="21" y="22"/>
                    <a:pt x="19" y="21"/>
                    <a:pt x="19" y="19"/>
                  </a:cubicBezTo>
                  <a:cubicBezTo>
                    <a:pt x="19" y="18"/>
                    <a:pt x="21" y="16"/>
                    <a:pt x="22" y="16"/>
                  </a:cubicBezTo>
                  <a:cubicBezTo>
                    <a:pt x="24" y="16"/>
                    <a:pt x="25" y="18"/>
                    <a:pt x="25" y="19"/>
                  </a:cubicBezTo>
                  <a:cubicBezTo>
                    <a:pt x="25" y="21"/>
                    <a:pt x="24" y="22"/>
                    <a:pt x="22" y="22"/>
                  </a:cubicBezTo>
                  <a:close/>
                  <a:moveTo>
                    <a:pt x="32" y="22"/>
                  </a:moveTo>
                  <a:cubicBezTo>
                    <a:pt x="30" y="22"/>
                    <a:pt x="29" y="21"/>
                    <a:pt x="29" y="19"/>
                  </a:cubicBezTo>
                  <a:cubicBezTo>
                    <a:pt x="29" y="18"/>
                    <a:pt x="30" y="16"/>
                    <a:pt x="32" y="16"/>
                  </a:cubicBezTo>
                  <a:cubicBezTo>
                    <a:pt x="33" y="16"/>
                    <a:pt x="35" y="18"/>
                    <a:pt x="35" y="19"/>
                  </a:cubicBezTo>
                  <a:cubicBezTo>
                    <a:pt x="35" y="21"/>
                    <a:pt x="33" y="22"/>
                    <a:pt x="32" y="22"/>
                  </a:cubicBezTo>
                  <a:close/>
                  <a:moveTo>
                    <a:pt x="40" y="22"/>
                  </a:moveTo>
                  <a:cubicBezTo>
                    <a:pt x="39" y="22"/>
                    <a:pt x="37" y="21"/>
                    <a:pt x="37" y="19"/>
                  </a:cubicBezTo>
                  <a:cubicBezTo>
                    <a:pt x="37" y="18"/>
                    <a:pt x="39" y="16"/>
                    <a:pt x="40" y="16"/>
                  </a:cubicBezTo>
                  <a:cubicBezTo>
                    <a:pt x="42" y="16"/>
                    <a:pt x="43" y="18"/>
                    <a:pt x="43" y="19"/>
                  </a:cubicBezTo>
                  <a:cubicBezTo>
                    <a:pt x="43" y="21"/>
                    <a:pt x="42" y="22"/>
                    <a:pt x="40" y="2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647" name="文本框 49"/>
            <p:cNvSpPr txBox="1">
              <a:spLocks noChangeArrowheads="1"/>
            </p:cNvSpPr>
            <p:nvPr/>
          </p:nvSpPr>
          <p:spPr bwMode="auto">
            <a:xfrm>
              <a:off x="138206" y="774396"/>
              <a:ext cx="1440160" cy="615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您的标题</a:t>
              </a:r>
              <a:endPara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hangingPunct="1"/>
              <a:r>
                <a:rPr lang="en-US" altLang="zh-CN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 WORD</a:t>
              </a:r>
              <a:endPara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0"/>
          <p:cNvGrpSpPr>
            <a:grpSpLocks/>
          </p:cNvGrpSpPr>
          <p:nvPr/>
        </p:nvGrpSpPr>
        <p:grpSpPr bwMode="auto">
          <a:xfrm>
            <a:off x="7331077" y="4773625"/>
            <a:ext cx="1616075" cy="1512887"/>
            <a:chOff x="0" y="0"/>
            <a:chExt cx="1614944" cy="1512168"/>
          </a:xfrm>
        </p:grpSpPr>
        <p:sp>
          <p:nvSpPr>
            <p:cNvPr id="154642" name="圆角矩形 51"/>
            <p:cNvSpPr>
              <a:spLocks noChangeArrowheads="1"/>
            </p:cNvSpPr>
            <p:nvPr/>
          </p:nvSpPr>
          <p:spPr bwMode="auto">
            <a:xfrm>
              <a:off x="0" y="0"/>
              <a:ext cx="1512168" cy="1512168"/>
            </a:xfrm>
            <a:prstGeom prst="roundRect">
              <a:avLst>
                <a:gd name="adj" fmla="val 11829"/>
              </a:avLst>
            </a:prstGeom>
            <a:solidFill>
              <a:srgbClr val="2252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4643" name="Freeform 67"/>
            <p:cNvSpPr>
              <a:spLocks/>
            </p:cNvSpPr>
            <p:nvPr/>
          </p:nvSpPr>
          <p:spPr bwMode="auto">
            <a:xfrm>
              <a:off x="579673" y="144944"/>
              <a:ext cx="398909" cy="503128"/>
            </a:xfrm>
            <a:custGeom>
              <a:avLst/>
              <a:gdLst>
                <a:gd name="T0" fmla="*/ 203698 w 47"/>
                <a:gd name="T1" fmla="*/ 0 h 58"/>
                <a:gd name="T2" fmla="*/ 280085 w 47"/>
                <a:gd name="T3" fmla="*/ 17349 h 58"/>
                <a:gd name="T4" fmla="*/ 297060 w 47"/>
                <a:gd name="T5" fmla="*/ 199516 h 58"/>
                <a:gd name="T6" fmla="*/ 254623 w 47"/>
                <a:gd name="T7" fmla="*/ 277588 h 58"/>
                <a:gd name="T8" fmla="*/ 263110 w 47"/>
                <a:gd name="T9" fmla="*/ 329636 h 58"/>
                <a:gd name="T10" fmla="*/ 331010 w 47"/>
                <a:gd name="T11" fmla="*/ 373009 h 58"/>
                <a:gd name="T12" fmla="*/ 398909 w 47"/>
                <a:gd name="T13" fmla="*/ 390358 h 58"/>
                <a:gd name="T14" fmla="*/ 381934 w 47"/>
                <a:gd name="T15" fmla="*/ 503128 h 58"/>
                <a:gd name="T16" fmla="*/ 25462 w 47"/>
                <a:gd name="T17" fmla="*/ 503128 h 58"/>
                <a:gd name="T18" fmla="*/ 0 w 47"/>
                <a:gd name="T19" fmla="*/ 390358 h 58"/>
                <a:gd name="T20" fmla="*/ 67899 w 47"/>
                <a:gd name="T21" fmla="*/ 373009 h 58"/>
                <a:gd name="T22" fmla="*/ 135799 w 47"/>
                <a:gd name="T23" fmla="*/ 329636 h 58"/>
                <a:gd name="T24" fmla="*/ 144286 w 47"/>
                <a:gd name="T25" fmla="*/ 277588 h 58"/>
                <a:gd name="T26" fmla="*/ 110337 w 47"/>
                <a:gd name="T27" fmla="*/ 190842 h 58"/>
                <a:gd name="T28" fmla="*/ 127311 w 47"/>
                <a:gd name="T29" fmla="*/ 17349 h 58"/>
                <a:gd name="T30" fmla="*/ 195211 w 47"/>
                <a:gd name="T31" fmla="*/ 0 h 58"/>
                <a:gd name="T32" fmla="*/ 203698 w 47"/>
                <a:gd name="T33" fmla="*/ 0 h 58"/>
                <a:gd name="T34" fmla="*/ 203698 w 47"/>
                <a:gd name="T35" fmla="*/ 0 h 5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7"/>
                <a:gd name="T55" fmla="*/ 0 h 58"/>
                <a:gd name="T56" fmla="*/ 47 w 47"/>
                <a:gd name="T57" fmla="*/ 58 h 5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7" h="58">
                  <a:moveTo>
                    <a:pt x="24" y="0"/>
                  </a:moveTo>
                  <a:cubicBezTo>
                    <a:pt x="27" y="0"/>
                    <a:pt x="30" y="0"/>
                    <a:pt x="33" y="2"/>
                  </a:cubicBezTo>
                  <a:cubicBezTo>
                    <a:pt x="37" y="6"/>
                    <a:pt x="36" y="14"/>
                    <a:pt x="35" y="23"/>
                  </a:cubicBezTo>
                  <a:cubicBezTo>
                    <a:pt x="34" y="28"/>
                    <a:pt x="32" y="30"/>
                    <a:pt x="30" y="32"/>
                  </a:cubicBezTo>
                  <a:cubicBezTo>
                    <a:pt x="30" y="34"/>
                    <a:pt x="31" y="38"/>
                    <a:pt x="31" y="38"/>
                  </a:cubicBezTo>
                  <a:cubicBezTo>
                    <a:pt x="33" y="41"/>
                    <a:pt x="36" y="42"/>
                    <a:pt x="39" y="43"/>
                  </a:cubicBezTo>
                  <a:cubicBezTo>
                    <a:pt x="43" y="43"/>
                    <a:pt x="47" y="45"/>
                    <a:pt x="47" y="45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5" y="43"/>
                    <a:pt x="4" y="43"/>
                    <a:pt x="8" y="43"/>
                  </a:cubicBezTo>
                  <a:cubicBezTo>
                    <a:pt x="12" y="42"/>
                    <a:pt x="14" y="41"/>
                    <a:pt x="16" y="38"/>
                  </a:cubicBezTo>
                  <a:cubicBezTo>
                    <a:pt x="16" y="38"/>
                    <a:pt x="17" y="34"/>
                    <a:pt x="17" y="32"/>
                  </a:cubicBezTo>
                  <a:cubicBezTo>
                    <a:pt x="15" y="30"/>
                    <a:pt x="13" y="28"/>
                    <a:pt x="13" y="22"/>
                  </a:cubicBezTo>
                  <a:cubicBezTo>
                    <a:pt x="12" y="13"/>
                    <a:pt x="10" y="6"/>
                    <a:pt x="15" y="2"/>
                  </a:cubicBezTo>
                  <a:cubicBezTo>
                    <a:pt x="17" y="0"/>
                    <a:pt x="20" y="0"/>
                    <a:pt x="2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644" name="文本框 53"/>
            <p:cNvSpPr txBox="1">
              <a:spLocks noChangeArrowheads="1"/>
            </p:cNvSpPr>
            <p:nvPr/>
          </p:nvSpPr>
          <p:spPr bwMode="auto">
            <a:xfrm>
              <a:off x="174784" y="772343"/>
              <a:ext cx="1440160" cy="615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您的标题</a:t>
              </a:r>
              <a:endPara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hangingPunct="1"/>
              <a:r>
                <a:rPr lang="en-US" altLang="zh-CN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 WORD</a:t>
              </a:r>
              <a:endPara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54"/>
          <p:cNvGrpSpPr>
            <a:grpSpLocks/>
          </p:cNvGrpSpPr>
          <p:nvPr/>
        </p:nvGrpSpPr>
        <p:grpSpPr bwMode="auto">
          <a:xfrm>
            <a:off x="9344041" y="4773625"/>
            <a:ext cx="1585913" cy="1512887"/>
            <a:chOff x="0" y="0"/>
            <a:chExt cx="1585790" cy="1512168"/>
          </a:xfrm>
        </p:grpSpPr>
        <p:sp>
          <p:nvSpPr>
            <p:cNvPr id="154639" name="圆角矩形 55"/>
            <p:cNvSpPr>
              <a:spLocks noChangeArrowheads="1"/>
            </p:cNvSpPr>
            <p:nvPr/>
          </p:nvSpPr>
          <p:spPr bwMode="auto">
            <a:xfrm>
              <a:off x="0" y="0"/>
              <a:ext cx="1512168" cy="1512168"/>
            </a:xfrm>
            <a:prstGeom prst="roundRect">
              <a:avLst>
                <a:gd name="adj" fmla="val 11829"/>
              </a:avLst>
            </a:prstGeom>
            <a:solidFill>
              <a:srgbClr val="0524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154640" name="组合 56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52" y="260890"/>
              <a:ext cx="493776" cy="420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4641" name="文本框 57"/>
            <p:cNvSpPr txBox="1">
              <a:spLocks noChangeArrowheads="1"/>
            </p:cNvSpPr>
            <p:nvPr/>
          </p:nvSpPr>
          <p:spPr bwMode="auto">
            <a:xfrm>
              <a:off x="145630" y="771276"/>
              <a:ext cx="1440160" cy="615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您的标题</a:t>
              </a:r>
              <a:endPara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hangingPunct="1"/>
              <a:r>
                <a:rPr lang="en-US" altLang="zh-CN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 WORD</a:t>
              </a:r>
              <a:endPara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9481" name="图片 6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1766" y="1300187"/>
            <a:ext cx="4448175" cy="296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82" name="TextBox 35"/>
          <p:cNvSpPr txBox="1">
            <a:spLocks noChangeArrowheads="1"/>
          </p:cNvSpPr>
          <p:nvPr/>
        </p:nvSpPr>
        <p:spPr bwMode="auto">
          <a:xfrm>
            <a:off x="6761178" y="1274783"/>
            <a:ext cx="417195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</a:t>
            </a:r>
            <a:endParaRPr lang="en-US" altLang="zh-CN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83" name="TextBox 35"/>
          <p:cNvSpPr txBox="1">
            <a:spLocks noChangeArrowheads="1"/>
          </p:cNvSpPr>
          <p:nvPr/>
        </p:nvSpPr>
        <p:spPr bwMode="auto">
          <a:xfrm>
            <a:off x="6761180" y="2406674"/>
            <a:ext cx="414813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</a:t>
            </a:r>
            <a:endParaRPr lang="en-US" altLang="zh-CN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84" name="TextBox 35"/>
          <p:cNvSpPr txBox="1">
            <a:spLocks noChangeArrowheads="1"/>
          </p:cNvSpPr>
          <p:nvPr/>
        </p:nvSpPr>
        <p:spPr bwMode="auto">
          <a:xfrm>
            <a:off x="6761180" y="3629030"/>
            <a:ext cx="414813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</a:t>
            </a:r>
            <a:endParaRPr lang="en-US" altLang="zh-CN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485" name="图片 66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0129" y="1370037"/>
            <a:ext cx="642937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86" name="图片 67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3613" y="2514624"/>
            <a:ext cx="614363" cy="6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87" name="图片 68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6149" y="3711575"/>
            <a:ext cx="628651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82" grpId="0" autoUpdateAnimBg="0"/>
      <p:bldP spid="19483" grpId="0" autoUpdateAnimBg="0"/>
      <p:bldP spid="19484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650" name="组合 11"/>
          <p:cNvGrpSpPr>
            <a:grpSpLocks/>
          </p:cNvGrpSpPr>
          <p:nvPr/>
        </p:nvGrpSpPr>
        <p:grpSpPr bwMode="auto">
          <a:xfrm>
            <a:off x="131765" y="119075"/>
            <a:ext cx="3394075" cy="508000"/>
            <a:chOff x="0" y="0"/>
            <a:chExt cx="3393443" cy="508576"/>
          </a:xfrm>
        </p:grpSpPr>
        <p:sp>
          <p:nvSpPr>
            <p:cNvPr id="155679" name="文本框 12"/>
            <p:cNvSpPr txBox="1">
              <a:spLocks noChangeArrowheads="1"/>
            </p:cNvSpPr>
            <p:nvPr/>
          </p:nvSpPr>
          <p:spPr bwMode="auto">
            <a:xfrm>
              <a:off x="508576" y="23455"/>
              <a:ext cx="2884867" cy="462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</a:p>
          </p:txBody>
        </p:sp>
        <p:pic>
          <p:nvPicPr>
            <p:cNvPr id="155680" name="图片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08576" cy="508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5651" name="组合 4"/>
          <p:cNvGrpSpPr>
            <a:grpSpLocks/>
          </p:cNvGrpSpPr>
          <p:nvPr/>
        </p:nvGrpSpPr>
        <p:grpSpPr bwMode="auto">
          <a:xfrm>
            <a:off x="3152777" y="1677991"/>
            <a:ext cx="5556251" cy="695325"/>
            <a:chOff x="0" y="0"/>
            <a:chExt cx="5555082" cy="695460"/>
          </a:xfrm>
        </p:grpSpPr>
        <p:sp>
          <p:nvSpPr>
            <p:cNvPr id="155676" name="矩形 2"/>
            <p:cNvSpPr>
              <a:spLocks noChangeArrowheads="1"/>
            </p:cNvSpPr>
            <p:nvPr/>
          </p:nvSpPr>
          <p:spPr bwMode="auto">
            <a:xfrm>
              <a:off x="375631" y="1"/>
              <a:ext cx="4803820" cy="69545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5677" name="矩形 6"/>
            <p:cNvSpPr>
              <a:spLocks noChangeArrowheads="1"/>
            </p:cNvSpPr>
            <p:nvPr/>
          </p:nvSpPr>
          <p:spPr bwMode="auto">
            <a:xfrm>
              <a:off x="0" y="0"/>
              <a:ext cx="375634" cy="695459"/>
            </a:xfrm>
            <a:prstGeom prst="rect">
              <a:avLst/>
            </a:prstGeom>
            <a:solidFill>
              <a:srgbClr val="0524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5678" name="椭圆 3"/>
            <p:cNvSpPr>
              <a:spLocks noChangeArrowheads="1"/>
            </p:cNvSpPr>
            <p:nvPr/>
          </p:nvSpPr>
          <p:spPr bwMode="auto">
            <a:xfrm>
              <a:off x="4859623" y="0"/>
              <a:ext cx="695459" cy="695459"/>
            </a:xfrm>
            <a:prstGeom prst="ellipse">
              <a:avLst/>
            </a:prstGeom>
            <a:solidFill>
              <a:srgbClr val="F2F2F2"/>
            </a:solidFill>
            <a:ln w="3175">
              <a:solidFill>
                <a:srgbClr val="0D0D0D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55652" name="组合 9"/>
          <p:cNvGrpSpPr>
            <a:grpSpLocks/>
          </p:cNvGrpSpPr>
          <p:nvPr/>
        </p:nvGrpSpPr>
        <p:grpSpPr bwMode="auto">
          <a:xfrm>
            <a:off x="3152777" y="2821012"/>
            <a:ext cx="5556251" cy="695325"/>
            <a:chOff x="0" y="0"/>
            <a:chExt cx="5555082" cy="695460"/>
          </a:xfrm>
        </p:grpSpPr>
        <p:sp>
          <p:nvSpPr>
            <p:cNvPr id="155673" name="矩形 10"/>
            <p:cNvSpPr>
              <a:spLocks noChangeArrowheads="1"/>
            </p:cNvSpPr>
            <p:nvPr/>
          </p:nvSpPr>
          <p:spPr bwMode="auto">
            <a:xfrm>
              <a:off x="375631" y="1"/>
              <a:ext cx="4803820" cy="69545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5674" name="矩形 14"/>
            <p:cNvSpPr>
              <a:spLocks noChangeArrowheads="1"/>
            </p:cNvSpPr>
            <p:nvPr/>
          </p:nvSpPr>
          <p:spPr bwMode="auto">
            <a:xfrm>
              <a:off x="0" y="0"/>
              <a:ext cx="375634" cy="695459"/>
            </a:xfrm>
            <a:prstGeom prst="rect">
              <a:avLst/>
            </a:prstGeom>
            <a:solidFill>
              <a:srgbClr val="0524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5675" name="椭圆 15"/>
            <p:cNvSpPr>
              <a:spLocks noChangeArrowheads="1"/>
            </p:cNvSpPr>
            <p:nvPr/>
          </p:nvSpPr>
          <p:spPr bwMode="auto">
            <a:xfrm>
              <a:off x="4859623" y="0"/>
              <a:ext cx="695459" cy="695459"/>
            </a:xfrm>
            <a:prstGeom prst="ellipse">
              <a:avLst/>
            </a:prstGeom>
            <a:solidFill>
              <a:srgbClr val="F2F2F2"/>
            </a:solidFill>
            <a:ln w="3175">
              <a:solidFill>
                <a:srgbClr val="0D0D0D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55653" name="组合 16"/>
          <p:cNvGrpSpPr>
            <a:grpSpLocks/>
          </p:cNvGrpSpPr>
          <p:nvPr/>
        </p:nvGrpSpPr>
        <p:grpSpPr bwMode="auto">
          <a:xfrm>
            <a:off x="3152777" y="3965599"/>
            <a:ext cx="5556251" cy="695325"/>
            <a:chOff x="0" y="0"/>
            <a:chExt cx="5555082" cy="695460"/>
          </a:xfrm>
        </p:grpSpPr>
        <p:sp>
          <p:nvSpPr>
            <p:cNvPr id="155670" name="矩形 17"/>
            <p:cNvSpPr>
              <a:spLocks noChangeArrowheads="1"/>
            </p:cNvSpPr>
            <p:nvPr/>
          </p:nvSpPr>
          <p:spPr bwMode="auto">
            <a:xfrm>
              <a:off x="375631" y="1"/>
              <a:ext cx="4803820" cy="69545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5671" name="矩形 18"/>
            <p:cNvSpPr>
              <a:spLocks noChangeArrowheads="1"/>
            </p:cNvSpPr>
            <p:nvPr/>
          </p:nvSpPr>
          <p:spPr bwMode="auto">
            <a:xfrm>
              <a:off x="0" y="0"/>
              <a:ext cx="375634" cy="695459"/>
            </a:xfrm>
            <a:prstGeom prst="rect">
              <a:avLst/>
            </a:prstGeom>
            <a:solidFill>
              <a:srgbClr val="0524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5672" name="椭圆 19"/>
            <p:cNvSpPr>
              <a:spLocks noChangeArrowheads="1"/>
            </p:cNvSpPr>
            <p:nvPr/>
          </p:nvSpPr>
          <p:spPr bwMode="auto">
            <a:xfrm>
              <a:off x="4859623" y="0"/>
              <a:ext cx="695459" cy="695459"/>
            </a:xfrm>
            <a:prstGeom prst="ellipse">
              <a:avLst/>
            </a:prstGeom>
            <a:solidFill>
              <a:srgbClr val="F2F2F2"/>
            </a:solidFill>
            <a:ln w="3175">
              <a:solidFill>
                <a:srgbClr val="0D0D0D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55654" name="组合 20"/>
          <p:cNvGrpSpPr>
            <a:grpSpLocks/>
          </p:cNvGrpSpPr>
          <p:nvPr/>
        </p:nvGrpSpPr>
        <p:grpSpPr bwMode="auto">
          <a:xfrm>
            <a:off x="3152777" y="5108599"/>
            <a:ext cx="5556251" cy="695325"/>
            <a:chOff x="0" y="0"/>
            <a:chExt cx="5555082" cy="695460"/>
          </a:xfrm>
        </p:grpSpPr>
        <p:sp>
          <p:nvSpPr>
            <p:cNvPr id="155667" name="矩形 21"/>
            <p:cNvSpPr>
              <a:spLocks noChangeArrowheads="1"/>
            </p:cNvSpPr>
            <p:nvPr/>
          </p:nvSpPr>
          <p:spPr bwMode="auto">
            <a:xfrm>
              <a:off x="375631" y="1"/>
              <a:ext cx="4803820" cy="69545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5668" name="矩形 22"/>
            <p:cNvSpPr>
              <a:spLocks noChangeArrowheads="1"/>
            </p:cNvSpPr>
            <p:nvPr/>
          </p:nvSpPr>
          <p:spPr bwMode="auto">
            <a:xfrm>
              <a:off x="0" y="0"/>
              <a:ext cx="375634" cy="695459"/>
            </a:xfrm>
            <a:prstGeom prst="rect">
              <a:avLst/>
            </a:prstGeom>
            <a:solidFill>
              <a:srgbClr val="0524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5669" name="椭圆 23"/>
            <p:cNvSpPr>
              <a:spLocks noChangeArrowheads="1"/>
            </p:cNvSpPr>
            <p:nvPr/>
          </p:nvSpPr>
          <p:spPr bwMode="auto">
            <a:xfrm>
              <a:off x="4859623" y="0"/>
              <a:ext cx="695459" cy="695459"/>
            </a:xfrm>
            <a:prstGeom prst="ellipse">
              <a:avLst/>
            </a:prstGeom>
            <a:solidFill>
              <a:srgbClr val="F2F2F2"/>
            </a:solidFill>
            <a:ln w="3175">
              <a:solidFill>
                <a:srgbClr val="0D0D0D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pic>
        <p:nvPicPr>
          <p:cNvPr id="155655" name="图片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35940" y="5210199"/>
            <a:ext cx="4921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5656" name="图片 7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6413" y="4067199"/>
            <a:ext cx="493712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5657" name="图片 8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35940" y="2922612"/>
            <a:ext cx="4921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5658" name="图片 24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6413" y="1779591"/>
            <a:ext cx="493712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659" name="文本框 33"/>
          <p:cNvSpPr txBox="1">
            <a:spLocks noChangeArrowheads="1"/>
          </p:cNvSpPr>
          <p:nvPr/>
        </p:nvSpPr>
        <p:spPr bwMode="auto">
          <a:xfrm>
            <a:off x="4148141" y="1658938"/>
            <a:ext cx="231298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点击添加标题文本信息</a:t>
            </a:r>
          </a:p>
        </p:txBody>
      </p:sp>
      <p:sp>
        <p:nvSpPr>
          <p:cNvPr id="155660" name="TextBox 10"/>
          <p:cNvSpPr txBox="1">
            <a:spLocks noChangeArrowheads="1"/>
          </p:cNvSpPr>
          <p:nvPr/>
        </p:nvSpPr>
        <p:spPr bwMode="auto">
          <a:xfrm>
            <a:off x="4148140" y="1960563"/>
            <a:ext cx="34893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</a:t>
            </a:r>
          </a:p>
        </p:txBody>
      </p:sp>
      <p:sp>
        <p:nvSpPr>
          <p:cNvPr id="155661" name="文本框 35"/>
          <p:cNvSpPr txBox="1">
            <a:spLocks noChangeArrowheads="1"/>
          </p:cNvSpPr>
          <p:nvPr/>
        </p:nvSpPr>
        <p:spPr bwMode="auto">
          <a:xfrm>
            <a:off x="4148141" y="2801950"/>
            <a:ext cx="231298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点击添加标题文本信息</a:t>
            </a:r>
          </a:p>
        </p:txBody>
      </p:sp>
      <p:sp>
        <p:nvSpPr>
          <p:cNvPr id="155662" name="TextBox 10"/>
          <p:cNvSpPr txBox="1">
            <a:spLocks noChangeArrowheads="1"/>
          </p:cNvSpPr>
          <p:nvPr/>
        </p:nvSpPr>
        <p:spPr bwMode="auto">
          <a:xfrm>
            <a:off x="4148140" y="3103563"/>
            <a:ext cx="34893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</a:t>
            </a:r>
          </a:p>
        </p:txBody>
      </p:sp>
      <p:sp>
        <p:nvSpPr>
          <p:cNvPr id="155663" name="文本框 37"/>
          <p:cNvSpPr txBox="1">
            <a:spLocks noChangeArrowheads="1"/>
          </p:cNvSpPr>
          <p:nvPr/>
        </p:nvSpPr>
        <p:spPr bwMode="auto">
          <a:xfrm>
            <a:off x="4143375" y="3946527"/>
            <a:ext cx="231298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点击添加标题文本信息</a:t>
            </a:r>
          </a:p>
        </p:txBody>
      </p:sp>
      <p:sp>
        <p:nvSpPr>
          <p:cNvPr id="155664" name="TextBox 10"/>
          <p:cNvSpPr txBox="1">
            <a:spLocks noChangeArrowheads="1"/>
          </p:cNvSpPr>
          <p:nvPr/>
        </p:nvSpPr>
        <p:spPr bwMode="auto">
          <a:xfrm>
            <a:off x="4143376" y="4248150"/>
            <a:ext cx="34893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</a:t>
            </a:r>
          </a:p>
        </p:txBody>
      </p:sp>
      <p:sp>
        <p:nvSpPr>
          <p:cNvPr id="155665" name="文本框 39"/>
          <p:cNvSpPr txBox="1">
            <a:spLocks noChangeArrowheads="1"/>
          </p:cNvSpPr>
          <p:nvPr/>
        </p:nvSpPr>
        <p:spPr bwMode="auto">
          <a:xfrm>
            <a:off x="4143375" y="5095887"/>
            <a:ext cx="231298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点击添加标题文本信息</a:t>
            </a:r>
          </a:p>
        </p:txBody>
      </p:sp>
      <p:sp>
        <p:nvSpPr>
          <p:cNvPr id="155666" name="TextBox 10"/>
          <p:cNvSpPr txBox="1">
            <a:spLocks noChangeArrowheads="1"/>
          </p:cNvSpPr>
          <p:nvPr/>
        </p:nvSpPr>
        <p:spPr bwMode="auto">
          <a:xfrm>
            <a:off x="4143376" y="5397500"/>
            <a:ext cx="34893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674" name="组合 7"/>
          <p:cNvGrpSpPr>
            <a:grpSpLocks/>
          </p:cNvGrpSpPr>
          <p:nvPr/>
        </p:nvGrpSpPr>
        <p:grpSpPr bwMode="auto">
          <a:xfrm>
            <a:off x="131765" y="119075"/>
            <a:ext cx="3394075" cy="508000"/>
            <a:chOff x="0" y="0"/>
            <a:chExt cx="3393443" cy="508576"/>
          </a:xfrm>
        </p:grpSpPr>
        <p:sp>
          <p:nvSpPr>
            <p:cNvPr id="156692" name="文本框 9"/>
            <p:cNvSpPr txBox="1">
              <a:spLocks noChangeArrowheads="1"/>
            </p:cNvSpPr>
            <p:nvPr/>
          </p:nvSpPr>
          <p:spPr bwMode="auto">
            <a:xfrm>
              <a:off x="508576" y="23455"/>
              <a:ext cx="2884867" cy="462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</a:p>
          </p:txBody>
        </p:sp>
        <p:pic>
          <p:nvPicPr>
            <p:cNvPr id="156693" name="图片 1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08576" cy="508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6675" name="组合 25"/>
          <p:cNvGrpSpPr>
            <a:grpSpLocks/>
          </p:cNvGrpSpPr>
          <p:nvPr/>
        </p:nvGrpSpPr>
        <p:grpSpPr bwMode="auto">
          <a:xfrm>
            <a:off x="2246329" y="1581150"/>
            <a:ext cx="3222625" cy="3035300"/>
            <a:chOff x="0" y="0"/>
            <a:chExt cx="3223007" cy="3034671"/>
          </a:xfrm>
        </p:grpSpPr>
        <p:sp>
          <p:nvSpPr>
            <p:cNvPr id="156685" name="空心弧 18"/>
            <p:cNvSpPr>
              <a:spLocks/>
            </p:cNvSpPr>
            <p:nvPr/>
          </p:nvSpPr>
          <p:spPr bwMode="auto">
            <a:xfrm rot="9306865">
              <a:off x="505030" y="1004340"/>
              <a:ext cx="2030331" cy="2030331"/>
            </a:xfrm>
            <a:custGeom>
              <a:avLst/>
              <a:gdLst>
                <a:gd name="T0" fmla="*/ 1288040 w 2030331"/>
                <a:gd name="T1" fmla="*/ 1992970 h 2030331"/>
                <a:gd name="T2" fmla="*/ 147628 w 2030331"/>
                <a:gd name="T3" fmla="*/ 1542366 h 2030331"/>
                <a:gd name="T4" fmla="*/ 272948 w 2030331"/>
                <a:gd name="T5" fmla="*/ 322580 h 2030331"/>
                <a:gd name="T6" fmla="*/ 1481159 w 2030331"/>
                <a:gd name="T7" fmla="*/ 113272 h 2030331"/>
                <a:gd name="T8" fmla="*/ 2009489 w 2030331"/>
                <a:gd name="T9" fmla="*/ 1219821 h 2030331"/>
                <a:gd name="T10" fmla="*/ 1912979 w 2030331"/>
                <a:gd name="T11" fmla="*/ 1199957 h 2030331"/>
                <a:gd name="T12" fmla="*/ 1435929 w 2030331"/>
                <a:gd name="T13" fmla="*/ 200810 h 2030331"/>
                <a:gd name="T14" fmla="*/ 344987 w 2030331"/>
                <a:gd name="T15" fmla="*/ 389803 h 2030331"/>
                <a:gd name="T16" fmla="*/ 231831 w 2030331"/>
                <a:gd name="T17" fmla="*/ 1491197 h 2030331"/>
                <a:gd name="T18" fmla="*/ 1261555 w 2030331"/>
                <a:gd name="T19" fmla="*/ 1898065 h 2030331"/>
                <a:gd name="T20" fmla="*/ 1288040 w 2030331"/>
                <a:gd name="T21" fmla="*/ 1992970 h 20303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30331"/>
                <a:gd name="T34" fmla="*/ 0 h 2030331"/>
                <a:gd name="T35" fmla="*/ 2030331 w 2030331"/>
                <a:gd name="T36" fmla="*/ 2030331 h 203033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30331" h="2030331">
                  <a:moveTo>
                    <a:pt x="1288040" y="1992970"/>
                  </a:moveTo>
                  <a:cubicBezTo>
                    <a:pt x="849880" y="2115247"/>
                    <a:pt x="383870" y="1931115"/>
                    <a:pt x="147628" y="1542366"/>
                  </a:cubicBezTo>
                  <a:cubicBezTo>
                    <a:pt x="-88614" y="1153617"/>
                    <a:pt x="-37404" y="655172"/>
                    <a:pt x="272948" y="322580"/>
                  </a:cubicBezTo>
                  <a:cubicBezTo>
                    <a:pt x="583300" y="-10012"/>
                    <a:pt x="1077015" y="-95543"/>
                    <a:pt x="1481159" y="113272"/>
                  </a:cubicBezTo>
                  <a:cubicBezTo>
                    <a:pt x="1885303" y="322086"/>
                    <a:pt x="2101196" y="774259"/>
                    <a:pt x="2009489" y="1219821"/>
                  </a:cubicBezTo>
                  <a:lnTo>
                    <a:pt x="1912979" y="1199957"/>
                  </a:lnTo>
                  <a:cubicBezTo>
                    <a:pt x="1995785" y="797641"/>
                    <a:pt x="1800847" y="389356"/>
                    <a:pt x="1435929" y="200810"/>
                  </a:cubicBezTo>
                  <a:cubicBezTo>
                    <a:pt x="1071011" y="12263"/>
                    <a:pt x="625216" y="89492"/>
                    <a:pt x="344987" y="389803"/>
                  </a:cubicBezTo>
                  <a:cubicBezTo>
                    <a:pt x="64758" y="690114"/>
                    <a:pt x="18519" y="1140180"/>
                    <a:pt x="231831" y="1491197"/>
                  </a:cubicBezTo>
                  <a:cubicBezTo>
                    <a:pt x="445143" y="1842214"/>
                    <a:pt x="865922" y="2008474"/>
                    <a:pt x="1261555" y="1898065"/>
                  </a:cubicBezTo>
                  <a:lnTo>
                    <a:pt x="1288040" y="199297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156686" name="组合 23"/>
            <p:cNvGrpSpPr>
              <a:grpSpLocks/>
            </p:cNvGrpSpPr>
            <p:nvPr/>
          </p:nvGrpSpPr>
          <p:grpSpPr bwMode="auto">
            <a:xfrm>
              <a:off x="0" y="0"/>
              <a:ext cx="3223007" cy="2828398"/>
              <a:chOff x="0" y="0"/>
              <a:chExt cx="3223007" cy="2828398"/>
            </a:xfrm>
          </p:grpSpPr>
          <p:grpSp>
            <p:nvGrpSpPr>
              <p:cNvPr id="156687" name="组合 13"/>
              <p:cNvGrpSpPr>
                <a:grpSpLocks/>
              </p:cNvGrpSpPr>
              <p:nvPr/>
            </p:nvGrpSpPr>
            <p:grpSpPr bwMode="auto">
              <a:xfrm>
                <a:off x="0" y="0"/>
                <a:ext cx="3223007" cy="936967"/>
                <a:chOff x="0" y="0"/>
                <a:chExt cx="3223007" cy="936967"/>
              </a:xfrm>
            </p:grpSpPr>
            <p:sp>
              <p:nvSpPr>
                <p:cNvPr id="156690" name="矩形 2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223007" cy="605307"/>
                </a:xfrm>
                <a:prstGeom prst="rect">
                  <a:avLst/>
                </a:prstGeom>
                <a:solidFill>
                  <a:srgbClr val="1E648A"/>
                </a:solidFill>
                <a:ln w="57150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>
                      <a:solidFill>
                        <a:srgbClr val="FFFFFF"/>
                      </a:solidFill>
                    </a:rPr>
                    <a:t> </a:t>
                  </a:r>
                  <a:r>
                    <a:rPr lang="zh-CN" altLang="en-US" sz="2000" b="1">
                      <a:solidFill>
                        <a:srgbClr val="FFFFFF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点此此处添加小标题</a:t>
                  </a:r>
                </a:p>
              </p:txBody>
            </p:sp>
            <p:sp>
              <p:nvSpPr>
                <p:cNvPr id="156691" name="等腰三角形 12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1341901" y="605307"/>
                  <a:ext cx="384726" cy="33166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1E648A"/>
                </a:solidFill>
                <a:ln w="25400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156688" name="椭圆 17"/>
              <p:cNvSpPr>
                <a:spLocks noChangeArrowheads="1"/>
              </p:cNvSpPr>
              <p:nvPr/>
            </p:nvSpPr>
            <p:spPr bwMode="auto">
              <a:xfrm>
                <a:off x="711304" y="1210614"/>
                <a:ext cx="1617784" cy="1617784"/>
              </a:xfrm>
              <a:prstGeom prst="ellipse">
                <a:avLst/>
              </a:prstGeom>
              <a:solidFill>
                <a:srgbClr val="1E64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56689" name="文本框 19"/>
              <p:cNvSpPr txBox="1">
                <a:spLocks noChangeArrowheads="1"/>
              </p:cNvSpPr>
              <p:nvPr/>
            </p:nvSpPr>
            <p:spPr bwMode="auto">
              <a:xfrm>
                <a:off x="1018734" y="1696339"/>
                <a:ext cx="1002921" cy="6461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3600">
                    <a:solidFill>
                      <a:schemeClr val="bg1"/>
                    </a:solidFill>
                  </a:rPr>
                  <a:t>75%</a:t>
                </a:r>
                <a:endParaRPr lang="zh-CN" altLang="en-US" sz="360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56676" name="组合 24"/>
          <p:cNvGrpSpPr>
            <a:grpSpLocks/>
          </p:cNvGrpSpPr>
          <p:nvPr/>
        </p:nvGrpSpPr>
        <p:grpSpPr bwMode="auto">
          <a:xfrm>
            <a:off x="7261241" y="1581174"/>
            <a:ext cx="3222625" cy="3141661"/>
            <a:chOff x="0" y="0"/>
            <a:chExt cx="3223007" cy="3141791"/>
          </a:xfrm>
        </p:grpSpPr>
        <p:grpSp>
          <p:nvGrpSpPr>
            <p:cNvPr id="156679" name="组合 14"/>
            <p:cNvGrpSpPr>
              <a:grpSpLocks/>
            </p:cNvGrpSpPr>
            <p:nvPr/>
          </p:nvGrpSpPr>
          <p:grpSpPr bwMode="auto">
            <a:xfrm>
              <a:off x="0" y="0"/>
              <a:ext cx="3223007" cy="936967"/>
              <a:chOff x="0" y="0"/>
              <a:chExt cx="3223007" cy="936967"/>
            </a:xfrm>
          </p:grpSpPr>
          <p:sp>
            <p:nvSpPr>
              <p:cNvPr id="156683" name="矩形 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223007" cy="605307"/>
              </a:xfrm>
              <a:prstGeom prst="rect">
                <a:avLst/>
              </a:prstGeom>
              <a:solidFill>
                <a:srgbClr val="1E648A"/>
              </a:solidFill>
              <a:ln w="5715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>
                    <a:solidFill>
                      <a:srgbClr val="FFFFFF"/>
                    </a:solidFill>
                  </a:rPr>
                  <a:t> </a:t>
                </a:r>
                <a:r>
                  <a:rPr lang="zh-CN" altLang="en-US" sz="2000" b="1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点此此处添加小标题</a:t>
                </a:r>
              </a:p>
            </p:txBody>
          </p:sp>
          <p:sp>
            <p:nvSpPr>
              <p:cNvPr id="156684" name="等腰三角形 16"/>
              <p:cNvSpPr>
                <a:spLocks noChangeArrowheads="1"/>
              </p:cNvSpPr>
              <p:nvPr/>
            </p:nvSpPr>
            <p:spPr bwMode="auto">
              <a:xfrm rot="10800000" flipH="1">
                <a:off x="1370037" y="605307"/>
                <a:ext cx="384726" cy="331660"/>
              </a:xfrm>
              <a:prstGeom prst="triangle">
                <a:avLst>
                  <a:gd name="adj" fmla="val 50000"/>
                </a:avLst>
              </a:prstGeom>
              <a:solidFill>
                <a:srgbClr val="1E648A"/>
              </a:solidFill>
              <a:ln w="254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56680" name="椭圆 20"/>
            <p:cNvSpPr>
              <a:spLocks noChangeArrowheads="1"/>
            </p:cNvSpPr>
            <p:nvPr/>
          </p:nvSpPr>
          <p:spPr bwMode="auto">
            <a:xfrm>
              <a:off x="614316" y="1317736"/>
              <a:ext cx="1617784" cy="1617784"/>
            </a:xfrm>
            <a:prstGeom prst="ellipse">
              <a:avLst/>
            </a:prstGeom>
            <a:solidFill>
              <a:srgbClr val="1E6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6681" name="空心弧 21"/>
            <p:cNvSpPr>
              <a:spLocks/>
            </p:cNvSpPr>
            <p:nvPr/>
          </p:nvSpPr>
          <p:spPr bwMode="auto">
            <a:xfrm rot="3969014">
              <a:off x="408040" y="1111460"/>
              <a:ext cx="2030331" cy="2030331"/>
            </a:xfrm>
            <a:custGeom>
              <a:avLst/>
              <a:gdLst>
                <a:gd name="T0" fmla="*/ 370249 w 2030331"/>
                <a:gd name="T1" fmla="*/ 231173 h 2030331"/>
                <a:gd name="T2" fmla="*/ 1539453 w 2030331"/>
                <a:gd name="T3" fmla="*/ 145864 h 2030331"/>
                <a:gd name="T4" fmla="*/ 2009489 w 2030331"/>
                <a:gd name="T5" fmla="*/ 1219821 h 2030331"/>
                <a:gd name="T6" fmla="*/ 1912979 w 2030331"/>
                <a:gd name="T7" fmla="*/ 1199957 h 2030331"/>
                <a:gd name="T8" fmla="*/ 1488565 w 2030331"/>
                <a:gd name="T9" fmla="*/ 230239 h 2030331"/>
                <a:gd name="T10" fmla="*/ 432844 w 2030331"/>
                <a:gd name="T11" fmla="*/ 307268 h 2030331"/>
                <a:gd name="T12" fmla="*/ 370249 w 2030331"/>
                <a:gd name="T13" fmla="*/ 231173 h 20303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30331"/>
                <a:gd name="T22" fmla="*/ 0 h 2030331"/>
                <a:gd name="T23" fmla="*/ 2030331 w 2030331"/>
                <a:gd name="T24" fmla="*/ 2030331 h 20303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30331" h="2030331">
                  <a:moveTo>
                    <a:pt x="370249" y="231173"/>
                  </a:moveTo>
                  <a:cubicBezTo>
                    <a:pt x="702526" y="-42160"/>
                    <a:pt x="1171020" y="-76343"/>
                    <a:pt x="1539453" y="145864"/>
                  </a:cubicBezTo>
                  <a:cubicBezTo>
                    <a:pt x="1907886" y="368071"/>
                    <a:pt x="2096227" y="798400"/>
                    <a:pt x="2009489" y="1219821"/>
                  </a:cubicBezTo>
                  <a:lnTo>
                    <a:pt x="1912979" y="1199957"/>
                  </a:lnTo>
                  <a:cubicBezTo>
                    <a:pt x="1991299" y="819439"/>
                    <a:pt x="1821238" y="430878"/>
                    <a:pt x="1488565" y="230239"/>
                  </a:cubicBezTo>
                  <a:cubicBezTo>
                    <a:pt x="1155892" y="29599"/>
                    <a:pt x="732870" y="60464"/>
                    <a:pt x="432844" y="307268"/>
                  </a:cubicBezTo>
                  <a:lnTo>
                    <a:pt x="370249" y="2311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56682" name="文本框 22"/>
            <p:cNvSpPr txBox="1">
              <a:spLocks noChangeArrowheads="1"/>
            </p:cNvSpPr>
            <p:nvPr/>
          </p:nvSpPr>
          <p:spPr bwMode="auto">
            <a:xfrm>
              <a:off x="921746" y="1803461"/>
              <a:ext cx="1002921" cy="6463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>
                  <a:solidFill>
                    <a:schemeClr val="bg1"/>
                  </a:solidFill>
                </a:rPr>
                <a:t>45%</a:t>
              </a:r>
              <a:endParaRPr lang="zh-CN" altLang="en-US" sz="3600">
                <a:solidFill>
                  <a:schemeClr val="bg1"/>
                </a:solidFill>
              </a:endParaRPr>
            </a:p>
          </p:txBody>
        </p:sp>
      </p:grpSp>
      <p:sp>
        <p:nvSpPr>
          <p:cNvPr id="21524" name="文本框 26"/>
          <p:cNvSpPr txBox="1">
            <a:spLocks noChangeArrowheads="1"/>
          </p:cNvSpPr>
          <p:nvPr/>
        </p:nvSpPr>
        <p:spPr bwMode="auto">
          <a:xfrm>
            <a:off x="2082803" y="4703764"/>
            <a:ext cx="33655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altLang="zh-CN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en-US" altLang="zh-CN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25" name="文本框 27"/>
          <p:cNvSpPr txBox="1">
            <a:spLocks noChangeArrowheads="1"/>
          </p:cNvSpPr>
          <p:nvPr/>
        </p:nvSpPr>
        <p:spPr bwMode="auto">
          <a:xfrm>
            <a:off x="7345363" y="4748224"/>
            <a:ext cx="33655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altLang="zh-CN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1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1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24" grpId="0" autoUpdateAnimBg="0"/>
      <p:bldP spid="21525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698" name="组合 11"/>
          <p:cNvGrpSpPr>
            <a:grpSpLocks/>
          </p:cNvGrpSpPr>
          <p:nvPr/>
        </p:nvGrpSpPr>
        <p:grpSpPr bwMode="auto">
          <a:xfrm>
            <a:off x="131765" y="119075"/>
            <a:ext cx="3394075" cy="508000"/>
            <a:chOff x="0" y="0"/>
            <a:chExt cx="3393443" cy="508576"/>
          </a:xfrm>
        </p:grpSpPr>
        <p:sp>
          <p:nvSpPr>
            <p:cNvPr id="157713" name="文本框 12"/>
            <p:cNvSpPr txBox="1">
              <a:spLocks noChangeArrowheads="1"/>
            </p:cNvSpPr>
            <p:nvPr/>
          </p:nvSpPr>
          <p:spPr bwMode="auto">
            <a:xfrm>
              <a:off x="508576" y="23455"/>
              <a:ext cx="2884867" cy="462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</a:p>
          </p:txBody>
        </p:sp>
        <p:pic>
          <p:nvPicPr>
            <p:cNvPr id="157714" name="图片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08576" cy="508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7699" name="组合 5"/>
          <p:cNvGrpSpPr>
            <a:grpSpLocks/>
          </p:cNvGrpSpPr>
          <p:nvPr/>
        </p:nvGrpSpPr>
        <p:grpSpPr bwMode="auto">
          <a:xfrm>
            <a:off x="2713039" y="1452563"/>
            <a:ext cx="2030412" cy="2030412"/>
            <a:chOff x="0" y="0"/>
            <a:chExt cx="2030331" cy="2030331"/>
          </a:xfrm>
        </p:grpSpPr>
        <p:sp>
          <p:nvSpPr>
            <p:cNvPr id="157710" name="空心弧 14"/>
            <p:cNvSpPr>
              <a:spLocks/>
            </p:cNvSpPr>
            <p:nvPr/>
          </p:nvSpPr>
          <p:spPr bwMode="auto">
            <a:xfrm rot="9306865">
              <a:off x="0" y="0"/>
              <a:ext cx="2030331" cy="2030331"/>
            </a:xfrm>
            <a:custGeom>
              <a:avLst/>
              <a:gdLst>
                <a:gd name="T0" fmla="*/ 1288040 w 2030331"/>
                <a:gd name="T1" fmla="*/ 1992970 h 2030331"/>
                <a:gd name="T2" fmla="*/ 147628 w 2030331"/>
                <a:gd name="T3" fmla="*/ 1542366 h 2030331"/>
                <a:gd name="T4" fmla="*/ 272948 w 2030331"/>
                <a:gd name="T5" fmla="*/ 322580 h 2030331"/>
                <a:gd name="T6" fmla="*/ 1481159 w 2030331"/>
                <a:gd name="T7" fmla="*/ 113272 h 2030331"/>
                <a:gd name="T8" fmla="*/ 2009489 w 2030331"/>
                <a:gd name="T9" fmla="*/ 1219821 h 2030331"/>
                <a:gd name="T10" fmla="*/ 1912979 w 2030331"/>
                <a:gd name="T11" fmla="*/ 1199957 h 2030331"/>
                <a:gd name="T12" fmla="*/ 1435929 w 2030331"/>
                <a:gd name="T13" fmla="*/ 200810 h 2030331"/>
                <a:gd name="T14" fmla="*/ 344987 w 2030331"/>
                <a:gd name="T15" fmla="*/ 389803 h 2030331"/>
                <a:gd name="T16" fmla="*/ 231831 w 2030331"/>
                <a:gd name="T17" fmla="*/ 1491197 h 2030331"/>
                <a:gd name="T18" fmla="*/ 1261555 w 2030331"/>
                <a:gd name="T19" fmla="*/ 1898065 h 2030331"/>
                <a:gd name="T20" fmla="*/ 1288040 w 2030331"/>
                <a:gd name="T21" fmla="*/ 1992970 h 20303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30331"/>
                <a:gd name="T34" fmla="*/ 0 h 2030331"/>
                <a:gd name="T35" fmla="*/ 2030331 w 2030331"/>
                <a:gd name="T36" fmla="*/ 2030331 h 203033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30331" h="2030331">
                  <a:moveTo>
                    <a:pt x="1288040" y="1992970"/>
                  </a:moveTo>
                  <a:cubicBezTo>
                    <a:pt x="849880" y="2115247"/>
                    <a:pt x="383870" y="1931115"/>
                    <a:pt x="147628" y="1542366"/>
                  </a:cubicBezTo>
                  <a:cubicBezTo>
                    <a:pt x="-88614" y="1153617"/>
                    <a:pt x="-37404" y="655172"/>
                    <a:pt x="272948" y="322580"/>
                  </a:cubicBezTo>
                  <a:cubicBezTo>
                    <a:pt x="583300" y="-10012"/>
                    <a:pt x="1077015" y="-95543"/>
                    <a:pt x="1481159" y="113272"/>
                  </a:cubicBezTo>
                  <a:cubicBezTo>
                    <a:pt x="1885303" y="322086"/>
                    <a:pt x="2101196" y="774259"/>
                    <a:pt x="2009489" y="1219821"/>
                  </a:cubicBezTo>
                  <a:lnTo>
                    <a:pt x="1912979" y="1199957"/>
                  </a:lnTo>
                  <a:cubicBezTo>
                    <a:pt x="1995785" y="797641"/>
                    <a:pt x="1800847" y="389356"/>
                    <a:pt x="1435929" y="200810"/>
                  </a:cubicBezTo>
                  <a:cubicBezTo>
                    <a:pt x="1071011" y="12263"/>
                    <a:pt x="625216" y="89492"/>
                    <a:pt x="344987" y="389803"/>
                  </a:cubicBezTo>
                  <a:cubicBezTo>
                    <a:pt x="64758" y="690114"/>
                    <a:pt x="18519" y="1140180"/>
                    <a:pt x="231831" y="1491197"/>
                  </a:cubicBezTo>
                  <a:cubicBezTo>
                    <a:pt x="445143" y="1842214"/>
                    <a:pt x="865922" y="2008474"/>
                    <a:pt x="1261555" y="1898065"/>
                  </a:cubicBezTo>
                  <a:lnTo>
                    <a:pt x="1288040" y="199297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57711" name="椭圆 15"/>
            <p:cNvSpPr>
              <a:spLocks noChangeArrowheads="1"/>
            </p:cNvSpPr>
            <p:nvPr/>
          </p:nvSpPr>
          <p:spPr bwMode="auto">
            <a:xfrm>
              <a:off x="206274" y="206274"/>
              <a:ext cx="1617784" cy="1617784"/>
            </a:xfrm>
            <a:prstGeom prst="ellipse">
              <a:avLst/>
            </a:prstGeom>
            <a:solidFill>
              <a:srgbClr val="1E6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7712" name="文本框 16"/>
            <p:cNvSpPr txBox="1">
              <a:spLocks noChangeArrowheads="1"/>
            </p:cNvSpPr>
            <p:nvPr/>
          </p:nvSpPr>
          <p:spPr bwMode="auto">
            <a:xfrm>
              <a:off x="513704" y="691999"/>
              <a:ext cx="1002923" cy="6463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>
                  <a:solidFill>
                    <a:schemeClr val="bg1"/>
                  </a:solidFill>
                </a:rPr>
                <a:t>75%</a:t>
              </a:r>
              <a:endParaRPr lang="zh-CN" altLang="en-US" sz="3600">
                <a:solidFill>
                  <a:schemeClr val="bg1"/>
                </a:solidFill>
              </a:endParaRPr>
            </a:p>
          </p:txBody>
        </p:sp>
      </p:grpSp>
      <p:sp>
        <p:nvSpPr>
          <p:cNvPr id="157700" name="任意多边形 24"/>
          <p:cNvSpPr>
            <a:spLocks/>
          </p:cNvSpPr>
          <p:nvPr/>
        </p:nvSpPr>
        <p:spPr bwMode="auto">
          <a:xfrm>
            <a:off x="1885951" y="2855937"/>
            <a:ext cx="3657600" cy="3278187"/>
          </a:xfrm>
          <a:custGeom>
            <a:avLst/>
            <a:gdLst>
              <a:gd name="T0" fmla="*/ 0 w 3657600"/>
              <a:gd name="T1" fmla="*/ 0 h 3277773"/>
              <a:gd name="T2" fmla="*/ 824077 w 3657600"/>
              <a:gd name="T3" fmla="*/ 0 h 3277773"/>
              <a:gd name="T4" fmla="*/ 833145 w 3657600"/>
              <a:gd name="T5" fmla="*/ 24777 h 3277773"/>
              <a:gd name="T6" fmla="*/ 1843982 w 3657600"/>
              <a:gd name="T7" fmla="*/ 694890 h 3277773"/>
              <a:gd name="T8" fmla="*/ 2854820 w 3657600"/>
              <a:gd name="T9" fmla="*/ 24777 h 3277773"/>
              <a:gd name="T10" fmla="*/ 2863887 w 3657600"/>
              <a:gd name="T11" fmla="*/ 0 h 3277773"/>
              <a:gd name="T12" fmla="*/ 3657600 w 3657600"/>
              <a:gd name="T13" fmla="*/ 0 h 3277773"/>
              <a:gd name="T14" fmla="*/ 3657600 w 3657600"/>
              <a:gd name="T15" fmla="*/ 3278187 h 3277773"/>
              <a:gd name="T16" fmla="*/ 0 w 3657600"/>
              <a:gd name="T17" fmla="*/ 3278187 h 3277773"/>
              <a:gd name="T18" fmla="*/ 0 w 3657600"/>
              <a:gd name="T19" fmla="*/ 0 h 327777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657600"/>
              <a:gd name="T31" fmla="*/ 0 h 3277773"/>
              <a:gd name="T32" fmla="*/ 3657600 w 3657600"/>
              <a:gd name="T33" fmla="*/ 3277773 h 327777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657600" h="3277773">
                <a:moveTo>
                  <a:pt x="0" y="0"/>
                </a:moveTo>
                <a:lnTo>
                  <a:pt x="824077" y="0"/>
                </a:lnTo>
                <a:lnTo>
                  <a:pt x="833145" y="24774"/>
                </a:lnTo>
                <a:cubicBezTo>
                  <a:pt x="999686" y="418521"/>
                  <a:pt x="1389570" y="694802"/>
                  <a:pt x="1843982" y="694802"/>
                </a:cubicBezTo>
                <a:cubicBezTo>
                  <a:pt x="2298394" y="694802"/>
                  <a:pt x="2688278" y="418521"/>
                  <a:pt x="2854820" y="24774"/>
                </a:cubicBezTo>
                <a:lnTo>
                  <a:pt x="2863887" y="0"/>
                </a:lnTo>
                <a:lnTo>
                  <a:pt x="3657600" y="0"/>
                </a:lnTo>
                <a:lnTo>
                  <a:pt x="3657600" y="3277773"/>
                </a:lnTo>
                <a:lnTo>
                  <a:pt x="0" y="327777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157701" name="组合 25"/>
          <p:cNvGrpSpPr>
            <a:grpSpLocks/>
          </p:cNvGrpSpPr>
          <p:nvPr/>
        </p:nvGrpSpPr>
        <p:grpSpPr bwMode="auto">
          <a:xfrm>
            <a:off x="7540627" y="1452563"/>
            <a:ext cx="2030413" cy="2030412"/>
            <a:chOff x="0" y="0"/>
            <a:chExt cx="2030331" cy="2030331"/>
          </a:xfrm>
        </p:grpSpPr>
        <p:sp>
          <p:nvSpPr>
            <p:cNvPr id="157707" name="空心弧 26"/>
            <p:cNvSpPr>
              <a:spLocks/>
            </p:cNvSpPr>
            <p:nvPr/>
          </p:nvSpPr>
          <p:spPr bwMode="auto">
            <a:xfrm rot="9306865">
              <a:off x="0" y="0"/>
              <a:ext cx="2030331" cy="2030331"/>
            </a:xfrm>
            <a:custGeom>
              <a:avLst/>
              <a:gdLst>
                <a:gd name="T0" fmla="*/ 1288040 w 2030331"/>
                <a:gd name="T1" fmla="*/ 1992970 h 2030331"/>
                <a:gd name="T2" fmla="*/ 147628 w 2030331"/>
                <a:gd name="T3" fmla="*/ 1542366 h 2030331"/>
                <a:gd name="T4" fmla="*/ 272948 w 2030331"/>
                <a:gd name="T5" fmla="*/ 322580 h 2030331"/>
                <a:gd name="T6" fmla="*/ 1481159 w 2030331"/>
                <a:gd name="T7" fmla="*/ 113272 h 2030331"/>
                <a:gd name="T8" fmla="*/ 2009489 w 2030331"/>
                <a:gd name="T9" fmla="*/ 1219821 h 2030331"/>
                <a:gd name="T10" fmla="*/ 1912979 w 2030331"/>
                <a:gd name="T11" fmla="*/ 1199957 h 2030331"/>
                <a:gd name="T12" fmla="*/ 1435929 w 2030331"/>
                <a:gd name="T13" fmla="*/ 200810 h 2030331"/>
                <a:gd name="T14" fmla="*/ 344987 w 2030331"/>
                <a:gd name="T15" fmla="*/ 389803 h 2030331"/>
                <a:gd name="T16" fmla="*/ 231831 w 2030331"/>
                <a:gd name="T17" fmla="*/ 1491197 h 2030331"/>
                <a:gd name="T18" fmla="*/ 1261555 w 2030331"/>
                <a:gd name="T19" fmla="*/ 1898065 h 2030331"/>
                <a:gd name="T20" fmla="*/ 1288040 w 2030331"/>
                <a:gd name="T21" fmla="*/ 1992970 h 20303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30331"/>
                <a:gd name="T34" fmla="*/ 0 h 2030331"/>
                <a:gd name="T35" fmla="*/ 2030331 w 2030331"/>
                <a:gd name="T36" fmla="*/ 2030331 h 203033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30331" h="2030331">
                  <a:moveTo>
                    <a:pt x="1288040" y="1992970"/>
                  </a:moveTo>
                  <a:cubicBezTo>
                    <a:pt x="849880" y="2115247"/>
                    <a:pt x="383870" y="1931115"/>
                    <a:pt x="147628" y="1542366"/>
                  </a:cubicBezTo>
                  <a:cubicBezTo>
                    <a:pt x="-88614" y="1153617"/>
                    <a:pt x="-37404" y="655172"/>
                    <a:pt x="272948" y="322580"/>
                  </a:cubicBezTo>
                  <a:cubicBezTo>
                    <a:pt x="583300" y="-10012"/>
                    <a:pt x="1077015" y="-95543"/>
                    <a:pt x="1481159" y="113272"/>
                  </a:cubicBezTo>
                  <a:cubicBezTo>
                    <a:pt x="1885303" y="322086"/>
                    <a:pt x="2101196" y="774259"/>
                    <a:pt x="2009489" y="1219821"/>
                  </a:cubicBezTo>
                  <a:lnTo>
                    <a:pt x="1912979" y="1199957"/>
                  </a:lnTo>
                  <a:cubicBezTo>
                    <a:pt x="1995785" y="797641"/>
                    <a:pt x="1800847" y="389356"/>
                    <a:pt x="1435929" y="200810"/>
                  </a:cubicBezTo>
                  <a:cubicBezTo>
                    <a:pt x="1071011" y="12263"/>
                    <a:pt x="625216" y="89492"/>
                    <a:pt x="344987" y="389803"/>
                  </a:cubicBezTo>
                  <a:cubicBezTo>
                    <a:pt x="64758" y="690114"/>
                    <a:pt x="18519" y="1140180"/>
                    <a:pt x="231831" y="1491197"/>
                  </a:cubicBezTo>
                  <a:cubicBezTo>
                    <a:pt x="445143" y="1842214"/>
                    <a:pt x="865922" y="2008474"/>
                    <a:pt x="1261555" y="1898065"/>
                  </a:cubicBezTo>
                  <a:lnTo>
                    <a:pt x="1288040" y="199297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57708" name="椭圆 27"/>
            <p:cNvSpPr>
              <a:spLocks noChangeArrowheads="1"/>
            </p:cNvSpPr>
            <p:nvPr/>
          </p:nvSpPr>
          <p:spPr bwMode="auto">
            <a:xfrm>
              <a:off x="206274" y="206274"/>
              <a:ext cx="1617784" cy="1617784"/>
            </a:xfrm>
            <a:prstGeom prst="ellipse">
              <a:avLst/>
            </a:prstGeom>
            <a:solidFill>
              <a:srgbClr val="1E6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7709" name="文本框 28"/>
            <p:cNvSpPr txBox="1">
              <a:spLocks noChangeArrowheads="1"/>
            </p:cNvSpPr>
            <p:nvPr/>
          </p:nvSpPr>
          <p:spPr bwMode="auto">
            <a:xfrm>
              <a:off x="513705" y="691999"/>
              <a:ext cx="1002922" cy="6463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>
                  <a:solidFill>
                    <a:schemeClr val="bg1"/>
                  </a:solidFill>
                </a:rPr>
                <a:t>75%</a:t>
              </a:r>
              <a:endParaRPr lang="zh-CN" altLang="en-US" sz="3600">
                <a:solidFill>
                  <a:schemeClr val="bg1"/>
                </a:solidFill>
              </a:endParaRPr>
            </a:p>
          </p:txBody>
        </p:sp>
      </p:grpSp>
      <p:sp>
        <p:nvSpPr>
          <p:cNvPr id="157702" name="任意多边形 29"/>
          <p:cNvSpPr>
            <a:spLocks/>
          </p:cNvSpPr>
          <p:nvPr/>
        </p:nvSpPr>
        <p:spPr bwMode="auto">
          <a:xfrm>
            <a:off x="6711951" y="2855937"/>
            <a:ext cx="3657600" cy="3278187"/>
          </a:xfrm>
          <a:custGeom>
            <a:avLst/>
            <a:gdLst>
              <a:gd name="T0" fmla="*/ 0 w 3657600"/>
              <a:gd name="T1" fmla="*/ 0 h 3277773"/>
              <a:gd name="T2" fmla="*/ 824077 w 3657600"/>
              <a:gd name="T3" fmla="*/ 0 h 3277773"/>
              <a:gd name="T4" fmla="*/ 833145 w 3657600"/>
              <a:gd name="T5" fmla="*/ 24777 h 3277773"/>
              <a:gd name="T6" fmla="*/ 1843982 w 3657600"/>
              <a:gd name="T7" fmla="*/ 694890 h 3277773"/>
              <a:gd name="T8" fmla="*/ 2854820 w 3657600"/>
              <a:gd name="T9" fmla="*/ 24777 h 3277773"/>
              <a:gd name="T10" fmla="*/ 2863887 w 3657600"/>
              <a:gd name="T11" fmla="*/ 0 h 3277773"/>
              <a:gd name="T12" fmla="*/ 3657600 w 3657600"/>
              <a:gd name="T13" fmla="*/ 0 h 3277773"/>
              <a:gd name="T14" fmla="*/ 3657600 w 3657600"/>
              <a:gd name="T15" fmla="*/ 3278187 h 3277773"/>
              <a:gd name="T16" fmla="*/ 0 w 3657600"/>
              <a:gd name="T17" fmla="*/ 3278187 h 3277773"/>
              <a:gd name="T18" fmla="*/ 0 w 3657600"/>
              <a:gd name="T19" fmla="*/ 0 h 327777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657600"/>
              <a:gd name="T31" fmla="*/ 0 h 3277773"/>
              <a:gd name="T32" fmla="*/ 3657600 w 3657600"/>
              <a:gd name="T33" fmla="*/ 3277773 h 327777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657600" h="3277773">
                <a:moveTo>
                  <a:pt x="0" y="0"/>
                </a:moveTo>
                <a:lnTo>
                  <a:pt x="824077" y="0"/>
                </a:lnTo>
                <a:lnTo>
                  <a:pt x="833145" y="24774"/>
                </a:lnTo>
                <a:cubicBezTo>
                  <a:pt x="999686" y="418521"/>
                  <a:pt x="1389570" y="694802"/>
                  <a:pt x="1843982" y="694802"/>
                </a:cubicBezTo>
                <a:cubicBezTo>
                  <a:pt x="2298394" y="694802"/>
                  <a:pt x="2688278" y="418521"/>
                  <a:pt x="2854820" y="24774"/>
                </a:cubicBezTo>
                <a:lnTo>
                  <a:pt x="2863887" y="0"/>
                </a:lnTo>
                <a:lnTo>
                  <a:pt x="3657600" y="0"/>
                </a:lnTo>
                <a:lnTo>
                  <a:pt x="3657600" y="3277773"/>
                </a:lnTo>
                <a:lnTo>
                  <a:pt x="0" y="327777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7703" name="TextBox 10"/>
          <p:cNvSpPr txBox="1">
            <a:spLocks noChangeArrowheads="1"/>
          </p:cNvSpPr>
          <p:nvPr/>
        </p:nvSpPr>
        <p:spPr bwMode="auto">
          <a:xfrm>
            <a:off x="2379662" y="4187838"/>
            <a:ext cx="2697163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</a:p>
        </p:txBody>
      </p:sp>
      <p:sp>
        <p:nvSpPr>
          <p:cNvPr id="157704" name="文本框 31"/>
          <p:cNvSpPr txBox="1">
            <a:spLocks noChangeArrowheads="1"/>
          </p:cNvSpPr>
          <p:nvPr/>
        </p:nvSpPr>
        <p:spPr bwMode="auto">
          <a:xfrm>
            <a:off x="2379679" y="3816352"/>
            <a:ext cx="19589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添加文本信息</a:t>
            </a:r>
          </a:p>
        </p:txBody>
      </p:sp>
      <p:sp>
        <p:nvSpPr>
          <p:cNvPr id="157705" name="TextBox 10"/>
          <p:cNvSpPr txBox="1">
            <a:spLocks noChangeArrowheads="1"/>
          </p:cNvSpPr>
          <p:nvPr/>
        </p:nvSpPr>
        <p:spPr bwMode="auto">
          <a:xfrm>
            <a:off x="7207266" y="4184663"/>
            <a:ext cx="2695575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</a:p>
        </p:txBody>
      </p:sp>
      <p:sp>
        <p:nvSpPr>
          <p:cNvPr id="157706" name="文本框 33"/>
          <p:cNvSpPr txBox="1">
            <a:spLocks noChangeArrowheads="1"/>
          </p:cNvSpPr>
          <p:nvPr/>
        </p:nvSpPr>
        <p:spPr bwMode="auto">
          <a:xfrm>
            <a:off x="7207251" y="3813175"/>
            <a:ext cx="19573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添加文本信息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722" name="组合 11"/>
          <p:cNvGrpSpPr>
            <a:grpSpLocks/>
          </p:cNvGrpSpPr>
          <p:nvPr/>
        </p:nvGrpSpPr>
        <p:grpSpPr bwMode="auto">
          <a:xfrm>
            <a:off x="131765" y="119075"/>
            <a:ext cx="3394075" cy="508000"/>
            <a:chOff x="0" y="0"/>
            <a:chExt cx="3393443" cy="508576"/>
          </a:xfrm>
        </p:grpSpPr>
        <p:sp>
          <p:nvSpPr>
            <p:cNvPr id="158732" name="文本框 12"/>
            <p:cNvSpPr txBox="1">
              <a:spLocks noChangeArrowheads="1"/>
            </p:cNvSpPr>
            <p:nvPr/>
          </p:nvSpPr>
          <p:spPr bwMode="auto">
            <a:xfrm>
              <a:off x="508576" y="23455"/>
              <a:ext cx="2884867" cy="462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</a:p>
          </p:txBody>
        </p:sp>
        <p:pic>
          <p:nvPicPr>
            <p:cNvPr id="158733" name="图片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08576" cy="508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8723" name="六边形 2"/>
          <p:cNvSpPr>
            <a:spLocks noChangeArrowheads="1"/>
          </p:cNvSpPr>
          <p:nvPr/>
        </p:nvSpPr>
        <p:spPr bwMode="auto">
          <a:xfrm>
            <a:off x="4841875" y="2171700"/>
            <a:ext cx="1739900" cy="1498600"/>
          </a:xfrm>
          <a:prstGeom prst="hexagon">
            <a:avLst>
              <a:gd name="adj" fmla="val 30111"/>
              <a:gd name="vf" fmla="val 115470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8724" name="六边形 6"/>
          <p:cNvSpPr>
            <a:spLocks noChangeArrowheads="1"/>
          </p:cNvSpPr>
          <p:nvPr/>
        </p:nvSpPr>
        <p:spPr bwMode="auto">
          <a:xfrm>
            <a:off x="6267466" y="3035300"/>
            <a:ext cx="1738313" cy="1498600"/>
          </a:xfrm>
          <a:prstGeom prst="hexagon">
            <a:avLst>
              <a:gd name="adj" fmla="val 30084"/>
              <a:gd name="vf" fmla="val 115470"/>
            </a:avLst>
          </a:prstGeom>
          <a:solidFill>
            <a:srgbClr val="1E64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8725" name="六边形 7"/>
          <p:cNvSpPr>
            <a:spLocks noChangeArrowheads="1"/>
          </p:cNvSpPr>
          <p:nvPr/>
        </p:nvSpPr>
        <p:spPr bwMode="auto">
          <a:xfrm>
            <a:off x="4841875" y="3833813"/>
            <a:ext cx="1739900" cy="1498600"/>
          </a:xfrm>
          <a:prstGeom prst="hexagon">
            <a:avLst>
              <a:gd name="adj" fmla="val 30111"/>
              <a:gd name="vf" fmla="val 115470"/>
            </a:avLst>
          </a:prstGeom>
          <a:solidFill>
            <a:srgbClr val="0524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560" name="文本框 8"/>
          <p:cNvSpPr txBox="1">
            <a:spLocks noChangeArrowheads="1"/>
          </p:cNvSpPr>
          <p:nvPr/>
        </p:nvSpPr>
        <p:spPr bwMode="auto">
          <a:xfrm>
            <a:off x="7270753" y="1843099"/>
            <a:ext cx="43227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altLang="zh-CN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en-US" altLang="zh-CN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61" name="文本框 9"/>
          <p:cNvSpPr txBox="1">
            <a:spLocks noChangeArrowheads="1"/>
          </p:cNvSpPr>
          <p:nvPr/>
        </p:nvSpPr>
        <p:spPr bwMode="auto">
          <a:xfrm>
            <a:off x="6581777" y="4697424"/>
            <a:ext cx="43227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altLang="zh-CN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en-US" altLang="zh-CN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62" name="文本框 10"/>
          <p:cNvSpPr txBox="1">
            <a:spLocks noChangeArrowheads="1"/>
          </p:cNvSpPr>
          <p:nvPr/>
        </p:nvSpPr>
        <p:spPr bwMode="auto">
          <a:xfrm>
            <a:off x="809625" y="3268671"/>
            <a:ext cx="43227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altLang="zh-CN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en-US" altLang="zh-CN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8729" name="图片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7177" y="2513013"/>
            <a:ext cx="755651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8730" name="图片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9577" y="3392491"/>
            <a:ext cx="755651" cy="75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8731" name="图片 1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1" y="4208463"/>
            <a:ext cx="755651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0" grpId="0" autoUpdateAnimBg="0"/>
      <p:bldP spid="23561" grpId="0" autoUpdateAnimBg="0"/>
      <p:bldP spid="23562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746" name="组合 11"/>
          <p:cNvGrpSpPr>
            <a:grpSpLocks/>
          </p:cNvGrpSpPr>
          <p:nvPr/>
        </p:nvGrpSpPr>
        <p:grpSpPr bwMode="auto">
          <a:xfrm>
            <a:off x="131765" y="119075"/>
            <a:ext cx="3394075" cy="508000"/>
            <a:chOff x="0" y="0"/>
            <a:chExt cx="3393443" cy="508576"/>
          </a:xfrm>
        </p:grpSpPr>
        <p:sp>
          <p:nvSpPr>
            <p:cNvPr id="159757" name="文本框 12"/>
            <p:cNvSpPr txBox="1">
              <a:spLocks noChangeArrowheads="1"/>
            </p:cNvSpPr>
            <p:nvPr/>
          </p:nvSpPr>
          <p:spPr bwMode="auto">
            <a:xfrm>
              <a:off x="508576" y="23455"/>
              <a:ext cx="2884867" cy="462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</a:p>
          </p:txBody>
        </p:sp>
        <p:pic>
          <p:nvPicPr>
            <p:cNvPr id="159758" name="图片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08576" cy="508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9747" name="椭圆 3"/>
          <p:cNvSpPr>
            <a:spLocks noChangeArrowheads="1"/>
          </p:cNvSpPr>
          <p:nvPr/>
        </p:nvSpPr>
        <p:spPr bwMode="auto">
          <a:xfrm>
            <a:off x="5457828" y="1852613"/>
            <a:ext cx="760413" cy="760412"/>
          </a:xfrm>
          <a:prstGeom prst="ellipse">
            <a:avLst/>
          </a:prstGeom>
          <a:solidFill>
            <a:srgbClr val="1E64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>
                <a:solidFill>
                  <a:srgbClr val="FFFFFF"/>
                </a:solidFill>
              </a:rPr>
              <a:t>1</a:t>
            </a:r>
            <a:endParaRPr lang="zh-CN" altLang="en-US" sz="3200">
              <a:solidFill>
                <a:srgbClr val="FFFFFF"/>
              </a:solidFill>
            </a:endParaRPr>
          </a:p>
        </p:txBody>
      </p:sp>
      <p:sp>
        <p:nvSpPr>
          <p:cNvPr id="159748" name="椭圆 7"/>
          <p:cNvSpPr>
            <a:spLocks noChangeArrowheads="1"/>
          </p:cNvSpPr>
          <p:nvPr/>
        </p:nvSpPr>
        <p:spPr bwMode="auto">
          <a:xfrm>
            <a:off x="5457828" y="3565525"/>
            <a:ext cx="760413" cy="760413"/>
          </a:xfrm>
          <a:prstGeom prst="ellipse">
            <a:avLst/>
          </a:prstGeom>
          <a:solidFill>
            <a:srgbClr val="1E64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>
                <a:solidFill>
                  <a:srgbClr val="FFFFFF"/>
                </a:solidFill>
              </a:rPr>
              <a:t>2</a:t>
            </a:r>
            <a:endParaRPr lang="zh-CN" altLang="en-US" sz="3200">
              <a:solidFill>
                <a:srgbClr val="FFFFFF"/>
              </a:solidFill>
            </a:endParaRPr>
          </a:p>
        </p:txBody>
      </p:sp>
      <p:sp>
        <p:nvSpPr>
          <p:cNvPr id="159749" name="椭圆 8"/>
          <p:cNvSpPr>
            <a:spLocks noChangeArrowheads="1"/>
          </p:cNvSpPr>
          <p:nvPr/>
        </p:nvSpPr>
        <p:spPr bwMode="auto">
          <a:xfrm>
            <a:off x="5457828" y="5278438"/>
            <a:ext cx="760413" cy="760412"/>
          </a:xfrm>
          <a:prstGeom prst="ellipse">
            <a:avLst/>
          </a:prstGeom>
          <a:solidFill>
            <a:srgbClr val="1E64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>
                <a:solidFill>
                  <a:srgbClr val="FFFFFF"/>
                </a:solidFill>
              </a:rPr>
              <a:t>3</a:t>
            </a:r>
            <a:endParaRPr lang="zh-CN" altLang="en-US" sz="3200">
              <a:solidFill>
                <a:srgbClr val="FFFFFF"/>
              </a:solidFill>
            </a:endParaRPr>
          </a:p>
        </p:txBody>
      </p:sp>
      <p:sp>
        <p:nvSpPr>
          <p:cNvPr id="24584" name="文本框 9"/>
          <p:cNvSpPr txBox="1">
            <a:spLocks noChangeArrowheads="1"/>
          </p:cNvSpPr>
          <p:nvPr/>
        </p:nvSpPr>
        <p:spPr bwMode="auto">
          <a:xfrm>
            <a:off x="6567489" y="1716111"/>
            <a:ext cx="432276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altLang="zh-CN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85" name="文本框 10"/>
          <p:cNvSpPr txBox="1">
            <a:spLocks noChangeArrowheads="1"/>
          </p:cNvSpPr>
          <p:nvPr/>
        </p:nvSpPr>
        <p:spPr bwMode="auto">
          <a:xfrm>
            <a:off x="6567489" y="3430588"/>
            <a:ext cx="43227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altLang="zh-CN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en-US" altLang="zh-CN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86" name="文本框 14"/>
          <p:cNvSpPr txBox="1">
            <a:spLocks noChangeArrowheads="1"/>
          </p:cNvSpPr>
          <p:nvPr/>
        </p:nvSpPr>
        <p:spPr bwMode="auto">
          <a:xfrm>
            <a:off x="6567489" y="5145099"/>
            <a:ext cx="43227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altLang="zh-CN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en-US" altLang="zh-CN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9753" name="文本框 15"/>
          <p:cNvSpPr txBox="1">
            <a:spLocks noChangeArrowheads="1"/>
          </p:cNvSpPr>
          <p:nvPr/>
        </p:nvSpPr>
        <p:spPr bwMode="auto">
          <a:xfrm>
            <a:off x="6567489" y="1347800"/>
            <a:ext cx="19573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添加文本信息</a:t>
            </a:r>
          </a:p>
        </p:txBody>
      </p:sp>
      <p:sp>
        <p:nvSpPr>
          <p:cNvPr id="159754" name="文本框 16"/>
          <p:cNvSpPr txBox="1">
            <a:spLocks noChangeArrowheads="1"/>
          </p:cNvSpPr>
          <p:nvPr/>
        </p:nvSpPr>
        <p:spPr bwMode="auto">
          <a:xfrm>
            <a:off x="6567489" y="3125792"/>
            <a:ext cx="19573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添加文本信息</a:t>
            </a:r>
          </a:p>
        </p:txBody>
      </p:sp>
      <p:sp>
        <p:nvSpPr>
          <p:cNvPr id="159755" name="文本框 17"/>
          <p:cNvSpPr txBox="1">
            <a:spLocks noChangeArrowheads="1"/>
          </p:cNvSpPr>
          <p:nvPr/>
        </p:nvSpPr>
        <p:spPr bwMode="auto">
          <a:xfrm>
            <a:off x="6567489" y="4787912"/>
            <a:ext cx="19573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添加文本信息</a:t>
            </a:r>
          </a:p>
        </p:txBody>
      </p:sp>
      <p:pic>
        <p:nvPicPr>
          <p:cNvPr id="159756" name="图片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2092" y="1644650"/>
            <a:ext cx="3236913" cy="460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4" grpId="0" autoUpdateAnimBg="0"/>
      <p:bldP spid="24585" grpId="0" autoUpdateAnimBg="0"/>
      <p:bldP spid="24586" grpId="0" autoUpdateAnimBg="0"/>
    </p:bldLst>
  </p:timing>
</p:sld>
</file>

<file path=ppt/theme/theme1.xml><?xml version="1.0" encoding="utf-8"?>
<a:theme xmlns:a="http://schemas.openxmlformats.org/drawingml/2006/main" name="第一PPT，www.1ppt.com">
  <a:themeElements>
    <a:clrScheme name="1_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_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318</TotalTime>
  <Words>4458</Words>
  <Application>Microsoft Office PowerPoint</Application>
  <PresentationFormat>自定义</PresentationFormat>
  <Paragraphs>153</Paragraphs>
  <Slides>17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1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扬帆起航</dc:title>
  <dc:creator>第一PPT</dc:creator>
  <cp:keywords>www.1ppt.com</cp:keywords>
  <cp:lastModifiedBy>Windows User</cp:lastModifiedBy>
  <cp:revision>11</cp:revision>
  <dcterms:modified xsi:type="dcterms:W3CDTF">2018-07-12T06:43:12Z</dcterms:modified>
</cp:coreProperties>
</file>