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  <Override PartName="/ppt/charts/colors2.xml" ContentType="application/vnd.ms-office.chartcolorstyle+xml"/>
  <Override PartName="/ppt/charts/style2.xml" ContentType="application/vnd.ms-office.chartstyle+xml"/>
  <Override PartName="/ppt/charts/colors3.xml" ContentType="application/vnd.ms-office.chartcolorstyle+xml"/>
  <Override PartName="/ppt/charts/style3.xml" ContentType="application/vnd.ms-office.chartstyle+xml"/>
  <Override PartName="/ppt/charts/colors4.xml" ContentType="application/vnd.ms-office.chartcolorstyle+xml"/>
  <Override PartName="/ppt/charts/style4.xml" ContentType="application/vnd.ms-office.chartstyle+xml"/>
  <Override PartName="/ppt/charts/colors5.xml" ContentType="application/vnd.ms-office.chartcolorstyle+xml"/>
  <Override PartName="/ppt/charts/style5.xml" ContentType="application/vnd.ms-office.chartstyle+xml"/>
  <Override PartName="/ppt/charts/colors6.xml" ContentType="application/vnd.ms-office.chartcolorstyle+xml"/>
  <Override PartName="/ppt/charts/style6.xml" ContentType="application/vnd.ms-office.chartstyle+xml"/>
  <Override PartName="/ppt/charts/colors7.xml" ContentType="application/vnd.ms-office.chartcolorstyle+xml"/>
  <Override PartName="/ppt/charts/style7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8"/>
  </p:notesMasterIdLst>
  <p:sldIdLst>
    <p:sldId id="256" r:id="rId3"/>
    <p:sldId id="257" r:id="rId4"/>
    <p:sldId id="258" r:id="rId5"/>
    <p:sldId id="259" r:id="rId6"/>
    <p:sldId id="260" r:id="rId7"/>
    <p:sldId id="261" r:id="rId8"/>
    <p:sldId id="270" r:id="rId9"/>
    <p:sldId id="262" r:id="rId10"/>
    <p:sldId id="263" r:id="rId11"/>
    <p:sldId id="264" r:id="rId12"/>
    <p:sldId id="271" r:id="rId13"/>
    <p:sldId id="266" r:id="rId14"/>
    <p:sldId id="267" r:id="rId15"/>
    <p:sldId id="268" r:id="rId16"/>
    <p:sldId id="269" r:id="rId17"/>
    <p:sldId id="265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5F4F9"/>
    <a:srgbClr val="015D35"/>
    <a:srgbClr val="F2F2F2"/>
    <a:srgbClr val="AC242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58" d="100"/>
          <a:sy n="58" d="100"/>
        </p:scale>
        <p:origin x="-102" y="-15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Style" Target="style3.xml"/><Relationship Id="rId2" Type="http://schemas.microsoft.com/office/2011/relationships/chartColorStyle" Target="colors3.xml"/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3" Type="http://schemas.microsoft.com/office/2011/relationships/chartStyle" Target="style4.xml"/><Relationship Id="rId2" Type="http://schemas.microsoft.com/office/2011/relationships/chartColorStyle" Target="colors4.xml"/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3" Type="http://schemas.microsoft.com/office/2011/relationships/chartStyle" Target="style5.xml"/><Relationship Id="rId2" Type="http://schemas.microsoft.com/office/2011/relationships/chartColorStyle" Target="colors5.xml"/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3" Type="http://schemas.microsoft.com/office/2011/relationships/chartStyle" Target="style6.xml"/><Relationship Id="rId2" Type="http://schemas.microsoft.com/office/2011/relationships/chartColorStyle" Target="colors6.xml"/><Relationship Id="rId1" Type="http://schemas.openxmlformats.org/officeDocument/2006/relationships/package" Target="../embeddings/Microsoft_Excel_Worksheet6.xlsx"/></Relationships>
</file>

<file path=ppt/charts/_rels/chart7.xml.rels><?xml version="1.0" encoding="UTF-8" standalone="yes"?>
<Relationships xmlns="http://schemas.openxmlformats.org/package/2006/relationships"><Relationship Id="rId3" Type="http://schemas.microsoft.com/office/2011/relationships/chartStyle" Target="style7.xml"/><Relationship Id="rId2" Type="http://schemas.microsoft.com/office/2011/relationships/chartColorStyle" Target="colors7.xml"/><Relationship Id="rId1" Type="http://schemas.openxmlformats.org/officeDocument/2006/relationships/package" Target="../embeddings/Microsoft_Excel_Worksheet7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rgbClr val="015D35"/>
            </a:solidFill>
            <a:ln>
              <a:noFill/>
            </a:ln>
            <a:effectLst/>
          </c:spPr>
          <c:invertIfNegative val="0"/>
          <c:cat>
            <c:strRef>
              <c:f>Sheet1!$A$2:$A$7</c:f>
              <c:strCache>
                <c:ptCount val="6"/>
                <c:pt idx="0">
                  <c:v>TEXT 1</c:v>
                </c:pt>
                <c:pt idx="1">
                  <c:v>TEXT 2</c:v>
                </c:pt>
                <c:pt idx="2">
                  <c:v>TEXT 3</c:v>
                </c:pt>
                <c:pt idx="3">
                  <c:v>TEXT 4</c:v>
                </c:pt>
                <c:pt idx="4">
                  <c:v>TEXT 5</c:v>
                </c:pt>
                <c:pt idx="5">
                  <c:v>TEXT 1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4.3</c:v>
                </c:pt>
                <c:pt idx="1">
                  <c:v>15</c:v>
                </c:pt>
                <c:pt idx="2">
                  <c:v>7</c:v>
                </c:pt>
                <c:pt idx="3">
                  <c:v>9</c:v>
                </c:pt>
                <c:pt idx="4">
                  <c:v>5</c:v>
                </c:pt>
                <c:pt idx="5">
                  <c:v>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AE38-4C68-8C18-3653F144C1AF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列1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Sheet1!$A$2:$A$7</c:f>
              <c:strCache>
                <c:ptCount val="6"/>
                <c:pt idx="0">
                  <c:v>TEXT 1</c:v>
                </c:pt>
                <c:pt idx="1">
                  <c:v>TEXT 2</c:v>
                </c:pt>
                <c:pt idx="2">
                  <c:v>TEXT 3</c:v>
                </c:pt>
                <c:pt idx="3">
                  <c:v>TEXT 4</c:v>
                </c:pt>
                <c:pt idx="4">
                  <c:v>TEXT 5</c:v>
                </c:pt>
                <c:pt idx="5">
                  <c:v>TEXT 1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AE38-4C68-8C18-3653F144C1AF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Sheet1!$A$2:$A$7</c:f>
              <c:strCache>
                <c:ptCount val="6"/>
                <c:pt idx="0">
                  <c:v>TEXT 1</c:v>
                </c:pt>
                <c:pt idx="1">
                  <c:v>TEXT 2</c:v>
                </c:pt>
                <c:pt idx="2">
                  <c:v>TEXT 3</c:v>
                </c:pt>
                <c:pt idx="3">
                  <c:v>TEXT 4</c:v>
                </c:pt>
                <c:pt idx="4">
                  <c:v>TEXT 5</c:v>
                </c:pt>
                <c:pt idx="5">
                  <c:v>TEXT 1</c:v>
                </c:pt>
              </c:strCache>
            </c:strRef>
          </c:cat>
          <c:val>
            <c:numRef>
              <c:f>Sheet1!$D$2:$D$7</c:f>
              <c:numCache>
                <c:formatCode>General</c:formatCode>
                <c:ptCount val="6"/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AE38-4C68-8C18-3653F144C1A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85"/>
        <c:overlap val="87"/>
        <c:axId val="111204608"/>
        <c:axId val="113016832"/>
      </c:barChart>
      <c:catAx>
        <c:axId val="11120460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113016832"/>
        <c:crosses val="autoZero"/>
        <c:auto val="1"/>
        <c:lblAlgn val="ctr"/>
        <c:lblOffset val="100"/>
        <c:noMultiLvlLbl val="0"/>
      </c:catAx>
      <c:valAx>
        <c:axId val="113016832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11120460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列1</c:v>
                </c:pt>
              </c:strCache>
            </c:strRef>
          </c:tx>
          <c:dPt>
            <c:idx val="0"/>
            <c:bubble3D val="0"/>
            <c:spPr>
              <a:solidFill>
                <a:srgbClr val="F2F2F2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64BB-42D9-85D1-30972869695E}"/>
              </c:ext>
            </c:extLst>
          </c:dPt>
          <c:dPt>
            <c:idx val="1"/>
            <c:bubble3D val="0"/>
            <c:spPr>
              <a:solidFill>
                <a:srgbClr val="015D35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2-64BB-42D9-85D1-30972869695E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460D-4DA9-81EF-2A5B6D0B7AFE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460D-4DA9-81EF-2A5B6D0B7AFE}"/>
              </c:ext>
            </c:extLst>
          </c:dPt>
          <c:cat>
            <c:numRef>
              <c:f>Sheet1!$A$2:$A$5</c:f>
              <c:numCache>
                <c:formatCode>General</c:formatCode>
                <c:ptCount val="4"/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3.5</c:v>
                </c:pt>
                <c:pt idx="1">
                  <c:v>6.5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64BB-42D9-85D1-30972869695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238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列1</c:v>
                </c:pt>
              </c:strCache>
            </c:strRef>
          </c:tx>
          <c:dPt>
            <c:idx val="0"/>
            <c:bubble3D val="0"/>
            <c:spPr>
              <a:solidFill>
                <a:srgbClr val="F2F2F2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39E3-473A-A385-539DB3D5DFBD}"/>
              </c:ext>
            </c:extLst>
          </c:dPt>
          <c:dPt>
            <c:idx val="1"/>
            <c:bubble3D val="0"/>
            <c:spPr>
              <a:solidFill>
                <a:srgbClr val="015D35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39E3-473A-A385-539DB3D5DFBD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39E3-473A-A385-539DB3D5DFBD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39E3-473A-A385-539DB3D5DFBD}"/>
              </c:ext>
            </c:extLst>
          </c:dPt>
          <c:cat>
            <c:numRef>
              <c:f>Sheet1!$A$2:$A$5</c:f>
              <c:numCache>
                <c:formatCode>General</c:formatCode>
                <c:ptCount val="4"/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3.5</c:v>
                </c:pt>
                <c:pt idx="1">
                  <c:v>6.5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39E3-473A-A385-539DB3D5DFB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238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列1</c:v>
                </c:pt>
              </c:strCache>
            </c:strRef>
          </c:tx>
          <c:dPt>
            <c:idx val="0"/>
            <c:bubble3D val="0"/>
            <c:spPr>
              <a:solidFill>
                <a:srgbClr val="F2F2F2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C576-408A-8057-54F941BE8B6B}"/>
              </c:ext>
            </c:extLst>
          </c:dPt>
          <c:dPt>
            <c:idx val="1"/>
            <c:bubble3D val="0"/>
            <c:spPr>
              <a:solidFill>
                <a:srgbClr val="015D35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C576-408A-8057-54F941BE8B6B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C576-408A-8057-54F941BE8B6B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C576-408A-8057-54F941BE8B6B}"/>
              </c:ext>
            </c:extLst>
          </c:dPt>
          <c:cat>
            <c:numRef>
              <c:f>Sheet1!$A$2:$A$5</c:f>
              <c:numCache>
                <c:formatCode>General</c:formatCode>
                <c:ptCount val="4"/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3.5</c:v>
                </c:pt>
                <c:pt idx="1">
                  <c:v>6.5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C576-408A-8057-54F941BE8B6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238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列1</c:v>
                </c:pt>
              </c:strCache>
            </c:strRef>
          </c:tx>
          <c:dPt>
            <c:idx val="0"/>
            <c:bubble3D val="0"/>
            <c:spPr>
              <a:solidFill>
                <a:srgbClr val="F2F2F2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7FA8-4EDB-8B16-80A9C663BB8E}"/>
              </c:ext>
            </c:extLst>
          </c:dPt>
          <c:dPt>
            <c:idx val="1"/>
            <c:bubble3D val="0"/>
            <c:spPr>
              <a:solidFill>
                <a:srgbClr val="015D35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7FA8-4EDB-8B16-80A9C663BB8E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7FA8-4EDB-8B16-80A9C663BB8E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7FA8-4EDB-8B16-80A9C663BB8E}"/>
              </c:ext>
            </c:extLst>
          </c:dPt>
          <c:cat>
            <c:numRef>
              <c:f>Sheet1!$A$2:$A$5</c:f>
              <c:numCache>
                <c:formatCode>General</c:formatCode>
                <c:ptCount val="4"/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3.5</c:v>
                </c:pt>
                <c:pt idx="1">
                  <c:v>6.5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7FA8-4EDB-8B16-80A9C663BB8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238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smooth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Y 值</c:v>
                </c:pt>
              </c:strCache>
            </c:strRef>
          </c:tx>
          <c:spPr>
            <a:ln w="19050" cap="rnd">
              <a:solidFill>
                <a:srgbClr val="015D35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Sheet1!$A$2:$A$7</c:f>
              <c:numCache>
                <c:formatCode>General</c:formatCode>
                <c:ptCount val="6"/>
                <c:pt idx="0">
                  <c:v>0.2</c:v>
                </c:pt>
                <c:pt idx="1">
                  <c:v>0.6</c:v>
                </c:pt>
                <c:pt idx="2">
                  <c:v>1.2</c:v>
                </c:pt>
                <c:pt idx="3">
                  <c:v>1.8</c:v>
                </c:pt>
              </c:numCache>
            </c:numRef>
          </c:xVal>
          <c:yVal>
            <c:numRef>
              <c:f>Sheet1!$B$2:$B$7</c:f>
              <c:numCache>
                <c:formatCode>General</c:formatCode>
                <c:ptCount val="6"/>
                <c:pt idx="0">
                  <c:v>2</c:v>
                </c:pt>
                <c:pt idx="1">
                  <c:v>3.2</c:v>
                </c:pt>
                <c:pt idx="2">
                  <c:v>1.5</c:v>
                </c:pt>
                <c:pt idx="3">
                  <c:v>2.5</c:v>
                </c:pt>
              </c:numCache>
            </c:numRef>
          </c:y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0-FF7B-4A68-A69A-990DB6500AA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16799488"/>
        <c:axId val="216801664"/>
      </c:scatterChart>
      <c:valAx>
        <c:axId val="2167994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216801664"/>
        <c:crosses val="autoZero"/>
        <c:crossBetween val="midCat"/>
      </c:valAx>
      <c:valAx>
        <c:axId val="21680166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216799488"/>
        <c:crosses val="autoZero"/>
        <c:crossBetween val="midCat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rgbClr val="015D35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TEXT 1</c:v>
                </c:pt>
                <c:pt idx="1">
                  <c:v>TEXT 2</c:v>
                </c:pt>
                <c:pt idx="2">
                  <c:v>TEXT 3</c:v>
                </c:pt>
                <c:pt idx="3">
                  <c:v>TEXT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BCDF-4AF8-A90C-72E3FFE29CF7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chemeClr val="bg1">
                <a:lumMod val="85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TEXT 1</c:v>
                </c:pt>
                <c:pt idx="1">
                  <c:v>TEXT 2</c:v>
                </c:pt>
                <c:pt idx="2">
                  <c:v>TEXT 3</c:v>
                </c:pt>
                <c:pt idx="3">
                  <c:v>TEXT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BCDF-4AF8-A90C-72E3FFE29CF7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列1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TEXT 1</c:v>
                </c:pt>
                <c:pt idx="1">
                  <c:v>TEXT 2</c:v>
                </c:pt>
                <c:pt idx="2">
                  <c:v>TEXT 3</c:v>
                </c:pt>
                <c:pt idx="3">
                  <c:v>TEXT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BCDF-4AF8-A90C-72E3FFE29CF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16850816"/>
        <c:axId val="216852352"/>
      </c:barChart>
      <c:catAx>
        <c:axId val="2168508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216852352"/>
        <c:crosses val="autoZero"/>
        <c:auto val="1"/>
        <c:lblAlgn val="ctr"/>
        <c:lblOffset val="100"/>
        <c:noMultiLvlLbl val="0"/>
      </c:catAx>
      <c:valAx>
        <c:axId val="21685235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21685081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6D7A88-6CFE-46E4-BC55-9D6E3FDB65AC}" type="datetimeFigureOut">
              <a:rPr lang="zh-CN" altLang="en-US" smtClean="0"/>
              <a:t>2018/7/11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3E00E1-0FE6-4C34-878B-ACEB948935B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574047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3A8F1-9EDF-49EF-A14D-E495AD864F8A}" type="datetimeFigureOut">
              <a:rPr lang="zh-CN" altLang="en-US" smtClean="0"/>
              <a:t>2018/7/11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13857-8FE2-426A-A37B-64DF65062E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212160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3A8F1-9EDF-49EF-A14D-E495AD864F8A}" type="datetimeFigureOut">
              <a:rPr lang="zh-CN" altLang="en-US" smtClean="0"/>
              <a:t>2018/7/11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13857-8FE2-426A-A37B-64DF65062E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915434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3A8F1-9EDF-49EF-A14D-E495AD864F8A}" type="datetimeFigureOut">
              <a:rPr lang="zh-CN" altLang="en-US" smtClean="0"/>
              <a:t>2018/7/11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13857-8FE2-426A-A37B-64DF65062E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948267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666858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102860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065025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651389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081762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839661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876976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45773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3A8F1-9EDF-49EF-A14D-E495AD864F8A}" type="datetimeFigureOut">
              <a:rPr lang="zh-CN" altLang="en-US" smtClean="0"/>
              <a:t>2018/7/11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13857-8FE2-426A-A37B-64DF65062E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9412434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058374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040037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85895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3A8F1-9EDF-49EF-A14D-E495AD864F8A}" type="datetimeFigureOut">
              <a:rPr lang="zh-CN" altLang="en-US" smtClean="0"/>
              <a:t>2018/7/11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13857-8FE2-426A-A37B-64DF65062E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868129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3A8F1-9EDF-49EF-A14D-E495AD864F8A}" type="datetimeFigureOut">
              <a:rPr lang="zh-CN" altLang="en-US" smtClean="0"/>
              <a:t>2018/7/11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13857-8FE2-426A-A37B-64DF65062E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033438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3A8F1-9EDF-49EF-A14D-E495AD864F8A}" type="datetimeFigureOut">
              <a:rPr lang="zh-CN" altLang="en-US" smtClean="0"/>
              <a:t>2018/7/11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13857-8FE2-426A-A37B-64DF65062E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904072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3A8F1-9EDF-49EF-A14D-E495AD864F8A}" type="datetimeFigureOut">
              <a:rPr lang="zh-CN" altLang="en-US" smtClean="0"/>
              <a:t>2018/7/11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13857-8FE2-426A-A37B-64DF65062E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753575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3A8F1-9EDF-49EF-A14D-E495AD864F8A}" type="datetimeFigureOut">
              <a:rPr lang="zh-CN" altLang="en-US" smtClean="0"/>
              <a:t>2018/7/11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13857-8FE2-426A-A37B-64DF65062E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196750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/>
        </p:nvSpPr>
        <p:spPr>
          <a:xfrm>
            <a:off x="8248935" y="5941660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3A8F1-9EDF-49EF-A14D-E495AD864F8A}" type="datetimeFigureOut">
              <a:rPr lang="zh-CN" altLang="en-US" smtClean="0"/>
              <a:t>2018/7/11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13857-8FE2-426A-A37B-64DF65062E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757778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3A8F1-9EDF-49EF-A14D-E495AD864F8A}" type="datetimeFigureOut">
              <a:rPr lang="zh-CN" altLang="en-US" smtClean="0"/>
              <a:t>2018/7/11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13857-8FE2-426A-A37B-64DF65062E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86444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53A8F1-9EDF-49EF-A14D-E495AD864F8A}" type="datetimeFigureOut">
              <a:rPr lang="zh-CN" altLang="en-US" smtClean="0"/>
              <a:t>2018/7/11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13857-8FE2-426A-A37B-64DF65062E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240053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48424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emf"/><Relationship Id="rId4" Type="http://schemas.openxmlformats.org/officeDocument/2006/relationships/image" Target="../media/image6.e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emf"/><Relationship Id="rId3" Type="http://schemas.openxmlformats.org/officeDocument/2006/relationships/image" Target="../media/image9.emf"/><Relationship Id="rId7" Type="http://schemas.openxmlformats.org/officeDocument/2006/relationships/image" Target="../media/image13.emf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emf"/><Relationship Id="rId5" Type="http://schemas.openxmlformats.org/officeDocument/2006/relationships/image" Target="../media/image11.emf"/><Relationship Id="rId4" Type="http://schemas.openxmlformats.org/officeDocument/2006/relationships/image" Target="../media/image10.emf"/><Relationship Id="rId9" Type="http://schemas.openxmlformats.org/officeDocument/2006/relationships/image" Target="../media/image15.e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13" Type="http://schemas.openxmlformats.org/officeDocument/2006/relationships/image" Target="../media/image26.emf"/><Relationship Id="rId3" Type="http://schemas.openxmlformats.org/officeDocument/2006/relationships/image" Target="../media/image17.emf"/><Relationship Id="rId7" Type="http://schemas.openxmlformats.org/officeDocument/2006/relationships/image" Target="../media/image21.emf"/><Relationship Id="rId12" Type="http://schemas.openxmlformats.org/officeDocument/2006/relationships/image" Target="../media/image25.emf"/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emf"/><Relationship Id="rId11" Type="http://schemas.openxmlformats.org/officeDocument/2006/relationships/image" Target="../media/image24.emf"/><Relationship Id="rId5" Type="http://schemas.openxmlformats.org/officeDocument/2006/relationships/image" Target="../media/image19.emf"/><Relationship Id="rId15" Type="http://schemas.openxmlformats.org/officeDocument/2006/relationships/image" Target="../media/image28.emf"/><Relationship Id="rId10" Type="http://schemas.openxmlformats.org/officeDocument/2006/relationships/image" Target="../media/image23.emf"/><Relationship Id="rId4" Type="http://schemas.openxmlformats.org/officeDocument/2006/relationships/image" Target="../media/image18.emf"/><Relationship Id="rId9" Type="http://schemas.microsoft.com/office/2007/relationships/hdphoto" Target="../media/hdphoto2.wdp"/><Relationship Id="rId14" Type="http://schemas.openxmlformats.org/officeDocument/2006/relationships/image" Target="../media/image27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5.xml"/><Relationship Id="rId4" Type="http://schemas.openxmlformats.org/officeDocument/2006/relationships/chart" Target="../charts/char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emf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emf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em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37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39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38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4F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0" y="1322656"/>
            <a:ext cx="12192000" cy="4212688"/>
          </a:xfrm>
          <a:prstGeom prst="rect">
            <a:avLst/>
          </a:prstGeom>
          <a:solidFill>
            <a:srgbClr val="015D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" name="组合 8"/>
          <p:cNvGrpSpPr/>
          <p:nvPr/>
        </p:nvGrpSpPr>
        <p:grpSpPr>
          <a:xfrm>
            <a:off x="2987039" y="1476043"/>
            <a:ext cx="6217919" cy="3524698"/>
            <a:chOff x="2987039" y="1031442"/>
            <a:chExt cx="6217919" cy="3524698"/>
          </a:xfrm>
        </p:grpSpPr>
        <p:sp>
          <p:nvSpPr>
            <p:cNvPr id="6" name="文本框 5"/>
            <p:cNvSpPr txBox="1"/>
            <p:nvPr/>
          </p:nvSpPr>
          <p:spPr>
            <a:xfrm>
              <a:off x="3922538" y="1031442"/>
              <a:ext cx="4346917" cy="22159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3800" spc="600" dirty="0" smtClean="0">
                  <a:solidFill>
                    <a:schemeClr val="bg1"/>
                  </a:solidFill>
                  <a:latin typeface="Swis721 BlkCn BT" panose="020B0806030502040204" pitchFamily="34" charset="0"/>
                  <a:ea typeface="汉仪菱心体简" panose="02010609000101010101" pitchFamily="49" charset="-122"/>
                </a:rPr>
                <a:t>201X</a:t>
              </a:r>
              <a:endParaRPr lang="zh-CN" altLang="en-US" sz="13800" spc="600" dirty="0">
                <a:solidFill>
                  <a:schemeClr val="bg1"/>
                </a:solidFill>
                <a:latin typeface="Swis721 BlkCn BT" panose="020B0806030502040204" pitchFamily="34" charset="0"/>
                <a:ea typeface="汉仪菱心体简" panose="02010609000101010101" pitchFamily="49" charset="-122"/>
              </a:endParaRPr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2987039" y="3230370"/>
              <a:ext cx="6217919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400" spc="300" dirty="0" smtClean="0">
                  <a:solidFill>
                    <a:schemeClr val="bg1"/>
                  </a:solidFill>
                  <a:latin typeface="造字工房言宋（非商用）常规体" pitchFamily="50" charset="-122"/>
                  <a:ea typeface="造字工房言宋（非商用）常规体" pitchFamily="50" charset="-122"/>
                </a:rPr>
                <a:t>单击此处添加您的标题</a:t>
              </a:r>
              <a:endParaRPr lang="zh-CN" altLang="en-US" sz="4400" spc="300" dirty="0">
                <a:solidFill>
                  <a:schemeClr val="bg1"/>
                </a:solidFill>
                <a:latin typeface="造字工房言宋（非商用）常规体" pitchFamily="50" charset="-122"/>
                <a:ea typeface="造字工房言宋（非商用）常规体" pitchFamily="50" charset="-122"/>
              </a:endParaRPr>
            </a:p>
          </p:txBody>
        </p:sp>
        <p:sp>
          <p:nvSpPr>
            <p:cNvPr id="8" name="矩形 7"/>
            <p:cNvSpPr/>
            <p:nvPr/>
          </p:nvSpPr>
          <p:spPr>
            <a:xfrm>
              <a:off x="2987039" y="3984765"/>
              <a:ext cx="6030351" cy="5713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11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In sector net belongs to the Shanghai sharp's advertising co., LTD., is a one-stop online demo based on demonstration design, and service trading systems.</a:t>
              </a:r>
              <a:endParaRPr lang="zh-CN" altLang="en-US" sz="11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249709" y="3185111"/>
            <a:ext cx="11692583" cy="487779"/>
            <a:chOff x="249705" y="3204255"/>
            <a:chExt cx="11692583" cy="487779"/>
          </a:xfrm>
        </p:grpSpPr>
        <p:grpSp>
          <p:nvGrpSpPr>
            <p:cNvPr id="14" name="组合 13"/>
            <p:cNvGrpSpPr/>
            <p:nvPr/>
          </p:nvGrpSpPr>
          <p:grpSpPr>
            <a:xfrm>
              <a:off x="249705" y="3242545"/>
              <a:ext cx="449489" cy="449489"/>
              <a:chOff x="249705" y="3242545"/>
              <a:chExt cx="449489" cy="449489"/>
            </a:xfrm>
          </p:grpSpPr>
          <p:sp>
            <p:nvSpPr>
              <p:cNvPr id="10" name="椭圆 9"/>
              <p:cNvSpPr/>
              <p:nvPr/>
            </p:nvSpPr>
            <p:spPr>
              <a:xfrm>
                <a:off x="249705" y="3242545"/>
                <a:ext cx="449489" cy="449489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等腰三角形 12"/>
              <p:cNvSpPr/>
              <p:nvPr/>
            </p:nvSpPr>
            <p:spPr>
              <a:xfrm rot="16200000">
                <a:off x="345358" y="3384746"/>
                <a:ext cx="191501" cy="165087"/>
              </a:xfrm>
              <a:prstGeom prst="triangle">
                <a:avLst/>
              </a:prstGeom>
              <a:solidFill>
                <a:srgbClr val="015D3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5" name="组合 14"/>
            <p:cNvGrpSpPr/>
            <p:nvPr/>
          </p:nvGrpSpPr>
          <p:grpSpPr>
            <a:xfrm flipH="1">
              <a:off x="11492799" y="3204255"/>
              <a:ext cx="449489" cy="449489"/>
              <a:chOff x="249705" y="3242545"/>
              <a:chExt cx="449489" cy="449489"/>
            </a:xfrm>
          </p:grpSpPr>
          <p:sp>
            <p:nvSpPr>
              <p:cNvPr id="16" name="椭圆 15"/>
              <p:cNvSpPr/>
              <p:nvPr/>
            </p:nvSpPr>
            <p:spPr>
              <a:xfrm>
                <a:off x="249705" y="3242545"/>
                <a:ext cx="449489" cy="449489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" name="等腰三角形 16"/>
              <p:cNvSpPr/>
              <p:nvPr/>
            </p:nvSpPr>
            <p:spPr>
              <a:xfrm rot="16200000">
                <a:off x="345358" y="3384746"/>
                <a:ext cx="191501" cy="165087"/>
              </a:xfrm>
              <a:prstGeom prst="triangle">
                <a:avLst/>
              </a:prstGeom>
              <a:solidFill>
                <a:srgbClr val="015D3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51597160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553481"/>
            <a:ext cx="6217134" cy="3954237"/>
          </a:xfrm>
          <a:prstGeom prst="rect">
            <a:avLst/>
          </a:prstGeom>
        </p:spPr>
      </p:pic>
      <p:grpSp>
        <p:nvGrpSpPr>
          <p:cNvPr id="8" name="组合 7"/>
          <p:cNvGrpSpPr/>
          <p:nvPr/>
        </p:nvGrpSpPr>
        <p:grpSpPr>
          <a:xfrm>
            <a:off x="3631655" y="159304"/>
            <a:ext cx="4928691" cy="523220"/>
            <a:chOff x="3631655" y="159304"/>
            <a:chExt cx="4928691" cy="523220"/>
          </a:xfrm>
        </p:grpSpPr>
        <p:sp>
          <p:nvSpPr>
            <p:cNvPr id="9" name="文本框 8"/>
            <p:cNvSpPr txBox="1"/>
            <p:nvPr/>
          </p:nvSpPr>
          <p:spPr>
            <a:xfrm>
              <a:off x="4506686" y="159304"/>
              <a:ext cx="317862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dirty="0">
                  <a:solidFill>
                    <a:srgbClr val="015D35"/>
                  </a:solidFill>
                  <a:latin typeface="Swis721 BlkCn BT" panose="020B0806030502040204" pitchFamily="34" charset="0"/>
                </a:rPr>
                <a:t>CHAPTER HEADS</a:t>
              </a:r>
              <a:endParaRPr lang="zh-CN" altLang="en-US" sz="6000" dirty="0">
                <a:solidFill>
                  <a:srgbClr val="015D35"/>
                </a:solidFill>
                <a:latin typeface="Swis721 BlkCn BT" panose="020B0806030502040204" pitchFamily="34" charset="0"/>
                <a:ea typeface="造字工房言宋（非商用）常规体" pitchFamily="50" charset="-122"/>
              </a:endParaRPr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3631655" y="420914"/>
              <a:ext cx="4928691" cy="0"/>
              <a:chOff x="3715659" y="420914"/>
              <a:chExt cx="4928691" cy="0"/>
            </a:xfrm>
          </p:grpSpPr>
          <p:cxnSp>
            <p:nvCxnSpPr>
              <p:cNvPr id="11" name="直接连接符 10"/>
              <p:cNvCxnSpPr/>
              <p:nvPr/>
            </p:nvCxnSpPr>
            <p:spPr>
              <a:xfrm>
                <a:off x="3715659" y="420914"/>
                <a:ext cx="899886" cy="0"/>
              </a:xfrm>
              <a:prstGeom prst="line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直接连接符 11"/>
              <p:cNvCxnSpPr/>
              <p:nvPr/>
            </p:nvCxnSpPr>
            <p:spPr>
              <a:xfrm>
                <a:off x="7744464" y="420914"/>
                <a:ext cx="899886" cy="0"/>
              </a:xfrm>
              <a:prstGeom prst="line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5" name="组合 34"/>
          <p:cNvGrpSpPr/>
          <p:nvPr/>
        </p:nvGrpSpPr>
        <p:grpSpPr>
          <a:xfrm>
            <a:off x="6529961" y="1533079"/>
            <a:ext cx="3332233" cy="3186803"/>
            <a:chOff x="6529961" y="1533079"/>
            <a:chExt cx="3332233" cy="3186803"/>
          </a:xfrm>
        </p:grpSpPr>
        <p:grpSp>
          <p:nvGrpSpPr>
            <p:cNvPr id="34" name="组合 33"/>
            <p:cNvGrpSpPr/>
            <p:nvPr/>
          </p:nvGrpSpPr>
          <p:grpSpPr>
            <a:xfrm>
              <a:off x="6529961" y="1533079"/>
              <a:ext cx="3332233" cy="3186803"/>
              <a:chOff x="6529961" y="1794331"/>
              <a:chExt cx="3332233" cy="3186803"/>
            </a:xfrm>
          </p:grpSpPr>
          <p:grpSp>
            <p:nvGrpSpPr>
              <p:cNvPr id="24" name="组合 23"/>
              <p:cNvGrpSpPr/>
              <p:nvPr/>
            </p:nvGrpSpPr>
            <p:grpSpPr>
              <a:xfrm>
                <a:off x="6529961" y="1794331"/>
                <a:ext cx="3332233" cy="413397"/>
                <a:chOff x="6529961" y="2562032"/>
                <a:chExt cx="3332233" cy="413397"/>
              </a:xfrm>
            </p:grpSpPr>
            <p:sp>
              <p:nvSpPr>
                <p:cNvPr id="14" name="椭圆 13"/>
                <p:cNvSpPr/>
                <p:nvPr/>
              </p:nvSpPr>
              <p:spPr>
                <a:xfrm>
                  <a:off x="6529961" y="2562032"/>
                  <a:ext cx="413397" cy="413397"/>
                </a:xfrm>
                <a:prstGeom prst="ellipse">
                  <a:avLst/>
                </a:prstGeom>
                <a:solidFill>
                  <a:srgbClr val="015D35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5" name="文本框 14"/>
                <p:cNvSpPr txBox="1"/>
                <p:nvPr/>
              </p:nvSpPr>
              <p:spPr>
                <a:xfrm>
                  <a:off x="7206080" y="2562032"/>
                  <a:ext cx="2656114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2000" dirty="0">
                      <a:solidFill>
                        <a:srgbClr val="015D35"/>
                      </a:solidFill>
                      <a:latin typeface="Swis721 BlkCn BT" panose="020B0806030502040204" pitchFamily="34" charset="0"/>
                    </a:rPr>
                    <a:t>KEYWORDS</a:t>
                  </a:r>
                  <a:endParaRPr lang="zh-CN" altLang="en-US" sz="2000" dirty="0">
                    <a:solidFill>
                      <a:srgbClr val="015D35"/>
                    </a:solidFill>
                    <a:latin typeface="Swis721 BlkCn BT" panose="020B0806030502040204" pitchFamily="34" charset="0"/>
                  </a:endParaRPr>
                </a:p>
              </p:txBody>
            </p:sp>
            <p:pic>
              <p:nvPicPr>
                <p:cNvPr id="22" name="图片 21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610314" y="2662458"/>
                  <a:ext cx="258329" cy="210917"/>
                </a:xfrm>
                <a:prstGeom prst="rect">
                  <a:avLst/>
                </a:prstGeom>
              </p:spPr>
            </p:pic>
          </p:grpSp>
          <p:sp>
            <p:nvSpPr>
              <p:cNvPr id="25" name="椭圆 24"/>
              <p:cNvSpPr/>
              <p:nvPr/>
            </p:nvSpPr>
            <p:spPr>
              <a:xfrm>
                <a:off x="6529961" y="3181034"/>
                <a:ext cx="413397" cy="413397"/>
              </a:xfrm>
              <a:prstGeom prst="ellipse">
                <a:avLst/>
              </a:prstGeom>
              <a:solidFill>
                <a:srgbClr val="015D3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文本框 25"/>
              <p:cNvSpPr txBox="1"/>
              <p:nvPr/>
            </p:nvSpPr>
            <p:spPr>
              <a:xfrm>
                <a:off x="7206080" y="3181034"/>
                <a:ext cx="265611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000" dirty="0">
                    <a:solidFill>
                      <a:srgbClr val="015D35"/>
                    </a:solidFill>
                    <a:latin typeface="Swis721 BlkCn BT" panose="020B0806030502040204" pitchFamily="34" charset="0"/>
                  </a:rPr>
                  <a:t>KEYWORDS</a:t>
                </a:r>
                <a:endParaRPr lang="zh-CN" altLang="en-US" sz="2000" dirty="0">
                  <a:solidFill>
                    <a:srgbClr val="015D35"/>
                  </a:solidFill>
                  <a:latin typeface="Swis721 BlkCn BT" panose="020B0806030502040204" pitchFamily="34" charset="0"/>
                </a:endParaRPr>
              </a:p>
            </p:txBody>
          </p:sp>
          <p:pic>
            <p:nvPicPr>
              <p:cNvPr id="23" name="图片 22"/>
              <p:cNvPicPr>
                <a:picLocks noChangeAspect="1"/>
              </p:cNvPicPr>
              <p:nvPr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6613147" y="3279571"/>
                <a:ext cx="247024" cy="216322"/>
              </a:xfrm>
              <a:prstGeom prst="rect">
                <a:avLst/>
              </a:prstGeom>
            </p:spPr>
          </p:pic>
          <p:grpSp>
            <p:nvGrpSpPr>
              <p:cNvPr id="33" name="组合 32"/>
              <p:cNvGrpSpPr/>
              <p:nvPr/>
            </p:nvGrpSpPr>
            <p:grpSpPr>
              <a:xfrm>
                <a:off x="6529961" y="4567737"/>
                <a:ext cx="3332233" cy="413397"/>
                <a:chOff x="6529961" y="4567737"/>
                <a:chExt cx="3332233" cy="413397"/>
              </a:xfrm>
            </p:grpSpPr>
            <p:sp>
              <p:nvSpPr>
                <p:cNvPr id="28" name="椭圆 27"/>
                <p:cNvSpPr/>
                <p:nvPr/>
              </p:nvSpPr>
              <p:spPr>
                <a:xfrm>
                  <a:off x="6529961" y="4567737"/>
                  <a:ext cx="413397" cy="413397"/>
                </a:xfrm>
                <a:prstGeom prst="ellipse">
                  <a:avLst/>
                </a:prstGeom>
                <a:solidFill>
                  <a:srgbClr val="015D35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9" name="文本框 28"/>
                <p:cNvSpPr txBox="1"/>
                <p:nvPr/>
              </p:nvSpPr>
              <p:spPr>
                <a:xfrm>
                  <a:off x="7206080" y="4567737"/>
                  <a:ext cx="2656114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2000" dirty="0">
                      <a:solidFill>
                        <a:srgbClr val="015D35"/>
                      </a:solidFill>
                      <a:latin typeface="Swis721 BlkCn BT" panose="020B0806030502040204" pitchFamily="34" charset="0"/>
                    </a:rPr>
                    <a:t>KEYWORDS</a:t>
                  </a:r>
                  <a:endParaRPr lang="zh-CN" altLang="en-US" sz="2000" dirty="0">
                    <a:solidFill>
                      <a:srgbClr val="015D35"/>
                    </a:solidFill>
                    <a:latin typeface="Swis721 BlkCn BT" panose="020B0806030502040204" pitchFamily="34" charset="0"/>
                  </a:endParaRPr>
                </a:p>
              </p:txBody>
            </p:sp>
          </p:grpSp>
        </p:grpSp>
        <p:pic>
          <p:nvPicPr>
            <p:cNvPr id="32" name="图片 31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634928" y="4405022"/>
              <a:ext cx="203462" cy="203035"/>
            </a:xfrm>
            <a:prstGeom prst="rect">
              <a:avLst/>
            </a:prstGeom>
          </p:spPr>
        </p:pic>
      </p:grpSp>
      <p:sp>
        <p:nvSpPr>
          <p:cNvPr id="36" name="文本框 35"/>
          <p:cNvSpPr txBox="1"/>
          <p:nvPr/>
        </p:nvSpPr>
        <p:spPr>
          <a:xfrm>
            <a:off x="7206080" y="1964820"/>
            <a:ext cx="354345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spc="300" dirty="0"/>
              <a:t>演界网隶属于上海锐普广告有限公司</a:t>
            </a:r>
            <a:r>
              <a:rPr lang="en-US" altLang="zh-CN" sz="1200" spc="300" dirty="0"/>
              <a:t>,</a:t>
            </a:r>
            <a:r>
              <a:rPr lang="zh-CN" altLang="en-US" sz="1200" spc="300" dirty="0"/>
              <a:t>是一个基于演示设计的一站式在线演示、素材销售、服务交易系统。</a:t>
            </a:r>
          </a:p>
        </p:txBody>
      </p:sp>
      <p:sp>
        <p:nvSpPr>
          <p:cNvPr id="37" name="文本框 36"/>
          <p:cNvSpPr txBox="1"/>
          <p:nvPr/>
        </p:nvSpPr>
        <p:spPr>
          <a:xfrm>
            <a:off x="7206080" y="3351523"/>
            <a:ext cx="354345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spc="300" dirty="0"/>
              <a:t>演界网隶属于上海锐普广告有限公司</a:t>
            </a:r>
            <a:r>
              <a:rPr lang="en-US" altLang="zh-CN" sz="1200" spc="300" dirty="0"/>
              <a:t>,</a:t>
            </a:r>
            <a:r>
              <a:rPr lang="zh-CN" altLang="en-US" sz="1200" spc="300" dirty="0"/>
              <a:t>是一个基于演示设计的一站式在线演示、素材销售、服务交易系统。</a:t>
            </a:r>
          </a:p>
        </p:txBody>
      </p:sp>
      <p:sp>
        <p:nvSpPr>
          <p:cNvPr id="38" name="文本框 37"/>
          <p:cNvSpPr txBox="1"/>
          <p:nvPr/>
        </p:nvSpPr>
        <p:spPr>
          <a:xfrm>
            <a:off x="7206079" y="4738226"/>
            <a:ext cx="354345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spc="300" dirty="0"/>
              <a:t>演界网隶属于上海锐普广告有限公司</a:t>
            </a:r>
            <a:r>
              <a:rPr lang="en-US" altLang="zh-CN" sz="1200" spc="300" dirty="0"/>
              <a:t>,</a:t>
            </a:r>
            <a:r>
              <a:rPr lang="zh-CN" altLang="en-US" sz="1200" spc="300" dirty="0"/>
              <a:t>是一个基于演示设计的一站式在线演示、素材销售、服务交易系统。</a:t>
            </a:r>
          </a:p>
        </p:txBody>
      </p:sp>
    </p:spTree>
    <p:extLst>
      <p:ext uri="{BB962C8B-B14F-4D97-AF65-F5344CB8AC3E}">
        <p14:creationId xmlns:p14="http://schemas.microsoft.com/office/powerpoint/2010/main" val="19162386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15D3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2614979" y="2321005"/>
            <a:ext cx="6962042" cy="2215991"/>
            <a:chOff x="2235209" y="2487609"/>
            <a:chExt cx="6962042" cy="2215991"/>
          </a:xfrm>
        </p:grpSpPr>
        <p:sp>
          <p:nvSpPr>
            <p:cNvPr id="5" name="文本框 4"/>
            <p:cNvSpPr txBox="1"/>
            <p:nvPr/>
          </p:nvSpPr>
          <p:spPr>
            <a:xfrm>
              <a:off x="2235209" y="2487609"/>
              <a:ext cx="2604077" cy="22159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3800" dirty="0">
                  <a:solidFill>
                    <a:srgbClr val="F5F4F9"/>
                  </a:solidFill>
                  <a:latin typeface="Swis721 BlkCn BT" panose="020B0806030502040204" pitchFamily="34" charset="0"/>
                  <a:ea typeface="方正兰亭超细黑简体" panose="02000000000000000000" pitchFamily="2" charset="-122"/>
                </a:rPr>
                <a:t>03</a:t>
              </a:r>
              <a:endParaRPr lang="zh-CN" altLang="en-US" sz="13800" dirty="0">
                <a:solidFill>
                  <a:srgbClr val="F5F4F9"/>
                </a:solidFill>
                <a:latin typeface="Swis721 BlkCn BT" panose="020B0806030502040204" pitchFamily="34" charset="0"/>
                <a:ea typeface="方正兰亭超细黑简体" panose="02000000000000000000" pitchFamily="2" charset="-122"/>
              </a:endParaRPr>
            </a:p>
          </p:txBody>
        </p:sp>
        <p:grpSp>
          <p:nvGrpSpPr>
            <p:cNvPr id="8" name="组合 7"/>
            <p:cNvGrpSpPr/>
            <p:nvPr/>
          </p:nvGrpSpPr>
          <p:grpSpPr>
            <a:xfrm>
              <a:off x="4498528" y="2824218"/>
              <a:ext cx="4698723" cy="1454462"/>
              <a:chOff x="4393753" y="2758804"/>
              <a:chExt cx="4698723" cy="1454462"/>
            </a:xfrm>
          </p:grpSpPr>
          <p:sp>
            <p:nvSpPr>
              <p:cNvPr id="6" name="矩形 5"/>
              <p:cNvSpPr/>
              <p:nvPr/>
            </p:nvSpPr>
            <p:spPr>
              <a:xfrm>
                <a:off x="4393753" y="2758804"/>
                <a:ext cx="4698723" cy="5847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zh-CN" altLang="en-US" sz="3200" dirty="0">
                    <a:solidFill>
                      <a:srgbClr val="F5F4F9"/>
                    </a:solidFill>
                    <a:latin typeface="造字工房言宋（非商用）常规体" pitchFamily="50" charset="-122"/>
                    <a:ea typeface="造字工房言宋（非商用）常规体" pitchFamily="50" charset="-122"/>
                  </a:rPr>
                  <a:t>请在此输入您的章节标题</a:t>
                </a:r>
              </a:p>
            </p:txBody>
          </p:sp>
          <p:sp>
            <p:nvSpPr>
              <p:cNvPr id="7" name="文本框 6"/>
              <p:cNvSpPr txBox="1"/>
              <p:nvPr/>
            </p:nvSpPr>
            <p:spPr>
              <a:xfrm>
                <a:off x="4462217" y="3419779"/>
                <a:ext cx="4561794" cy="7934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1600" spc="300" dirty="0">
                    <a:solidFill>
                      <a:srgbClr val="F5F4F9"/>
                    </a:solidFill>
                    <a:latin typeface="+mn-ea"/>
                  </a:rPr>
                  <a:t>演界网是一个基于演示设计的一站式在线演示、素材销售、服务交易系统。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9298128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3631655" y="159304"/>
            <a:ext cx="4928691" cy="523220"/>
            <a:chOff x="3631655" y="159304"/>
            <a:chExt cx="4928691" cy="523220"/>
          </a:xfrm>
        </p:grpSpPr>
        <p:sp>
          <p:nvSpPr>
            <p:cNvPr id="6" name="文本框 5"/>
            <p:cNvSpPr txBox="1"/>
            <p:nvPr/>
          </p:nvSpPr>
          <p:spPr>
            <a:xfrm>
              <a:off x="4506686" y="159304"/>
              <a:ext cx="317862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dirty="0">
                  <a:solidFill>
                    <a:srgbClr val="015D35"/>
                  </a:solidFill>
                  <a:latin typeface="Swis721 BlkCn BT" panose="020B0806030502040204" pitchFamily="34" charset="0"/>
                </a:rPr>
                <a:t>CHAPTER HEADS</a:t>
              </a:r>
              <a:endParaRPr lang="zh-CN" altLang="en-US" sz="6000" dirty="0">
                <a:solidFill>
                  <a:srgbClr val="015D35"/>
                </a:solidFill>
                <a:latin typeface="Swis721 BlkCn BT" panose="020B0806030502040204" pitchFamily="34" charset="0"/>
                <a:ea typeface="造字工房言宋（非商用）常规体" pitchFamily="50" charset="-122"/>
              </a:endParaRPr>
            </a:p>
          </p:txBody>
        </p:sp>
        <p:grpSp>
          <p:nvGrpSpPr>
            <p:cNvPr id="7" name="组合 6"/>
            <p:cNvGrpSpPr/>
            <p:nvPr/>
          </p:nvGrpSpPr>
          <p:grpSpPr>
            <a:xfrm>
              <a:off x="3631655" y="420914"/>
              <a:ext cx="4928691" cy="0"/>
              <a:chOff x="3715659" y="420914"/>
              <a:chExt cx="4928691" cy="0"/>
            </a:xfrm>
          </p:grpSpPr>
          <p:cxnSp>
            <p:nvCxnSpPr>
              <p:cNvPr id="8" name="直接连接符 7"/>
              <p:cNvCxnSpPr/>
              <p:nvPr/>
            </p:nvCxnSpPr>
            <p:spPr>
              <a:xfrm>
                <a:off x="3715659" y="420914"/>
                <a:ext cx="899886" cy="0"/>
              </a:xfrm>
              <a:prstGeom prst="line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直接连接符 8"/>
              <p:cNvCxnSpPr/>
              <p:nvPr/>
            </p:nvCxnSpPr>
            <p:spPr>
              <a:xfrm>
                <a:off x="7744464" y="420914"/>
                <a:ext cx="899886" cy="0"/>
              </a:xfrm>
              <a:prstGeom prst="line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0" name="矩形 9"/>
          <p:cNvSpPr/>
          <p:nvPr/>
        </p:nvSpPr>
        <p:spPr>
          <a:xfrm>
            <a:off x="1219200" y="1480457"/>
            <a:ext cx="928914" cy="928914"/>
          </a:xfrm>
          <a:prstGeom prst="rect">
            <a:avLst/>
          </a:prstGeom>
          <a:solidFill>
            <a:srgbClr val="015D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1219200" y="2764972"/>
            <a:ext cx="928914" cy="928914"/>
          </a:xfrm>
          <a:prstGeom prst="rect">
            <a:avLst/>
          </a:prstGeom>
          <a:solidFill>
            <a:srgbClr val="015D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1219200" y="4049487"/>
            <a:ext cx="928914" cy="928914"/>
          </a:xfrm>
          <a:prstGeom prst="rect">
            <a:avLst/>
          </a:prstGeom>
          <a:solidFill>
            <a:srgbClr val="015D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1219200" y="5334002"/>
            <a:ext cx="928914" cy="928914"/>
          </a:xfrm>
          <a:prstGeom prst="rect">
            <a:avLst/>
          </a:prstGeom>
          <a:solidFill>
            <a:srgbClr val="015D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6422571" y="1480457"/>
            <a:ext cx="928914" cy="928914"/>
          </a:xfrm>
          <a:prstGeom prst="rect">
            <a:avLst/>
          </a:prstGeom>
          <a:solidFill>
            <a:srgbClr val="015D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6422571" y="2764972"/>
            <a:ext cx="928914" cy="928914"/>
          </a:xfrm>
          <a:prstGeom prst="rect">
            <a:avLst/>
          </a:prstGeom>
          <a:solidFill>
            <a:srgbClr val="015D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6422571" y="4049487"/>
            <a:ext cx="928914" cy="928914"/>
          </a:xfrm>
          <a:prstGeom prst="rect">
            <a:avLst/>
          </a:prstGeom>
          <a:solidFill>
            <a:srgbClr val="015D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6422571" y="5334002"/>
            <a:ext cx="928914" cy="928914"/>
          </a:xfrm>
          <a:prstGeom prst="rect">
            <a:avLst/>
          </a:prstGeom>
          <a:solidFill>
            <a:srgbClr val="015D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2614" y="1673507"/>
            <a:ext cx="562085" cy="542813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59975" y="3000050"/>
            <a:ext cx="647364" cy="458758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98080" y="4238014"/>
            <a:ext cx="571151" cy="551859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00348" y="5573245"/>
            <a:ext cx="566619" cy="450428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84572" y="1686994"/>
            <a:ext cx="604913" cy="515841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608828" y="2936940"/>
            <a:ext cx="556401" cy="584979"/>
          </a:xfrm>
          <a:prstGeom prst="rect">
            <a:avLst/>
          </a:prstGeom>
        </p:spPr>
      </p:pic>
      <p:pic>
        <p:nvPicPr>
          <p:cNvPr id="26" name="图片 2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570254" y="4287399"/>
            <a:ext cx="633548" cy="453091"/>
          </a:xfrm>
          <a:prstGeom prst="rect">
            <a:avLst/>
          </a:prstGeom>
        </p:spPr>
      </p:pic>
      <p:pic>
        <p:nvPicPr>
          <p:cNvPr id="27" name="图片 26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645857" y="5536401"/>
            <a:ext cx="482343" cy="524116"/>
          </a:xfrm>
          <a:prstGeom prst="rect">
            <a:avLst/>
          </a:prstGeom>
        </p:spPr>
      </p:pic>
      <p:grpSp>
        <p:nvGrpSpPr>
          <p:cNvPr id="30" name="组合 29"/>
          <p:cNvGrpSpPr/>
          <p:nvPr/>
        </p:nvGrpSpPr>
        <p:grpSpPr>
          <a:xfrm>
            <a:off x="2652883" y="2627765"/>
            <a:ext cx="3543451" cy="1210478"/>
            <a:chOff x="2491589" y="1399846"/>
            <a:chExt cx="3543451" cy="1210478"/>
          </a:xfrm>
        </p:grpSpPr>
        <p:sp>
          <p:nvSpPr>
            <p:cNvPr id="28" name="文本框 27"/>
            <p:cNvSpPr txBox="1"/>
            <p:nvPr/>
          </p:nvSpPr>
          <p:spPr>
            <a:xfrm>
              <a:off x="2518117" y="1399846"/>
              <a:ext cx="188507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>
                  <a:solidFill>
                    <a:srgbClr val="015D35"/>
                  </a:solidFill>
                  <a:latin typeface="Swis721 BlkCn BT" panose="020B0806030502040204" pitchFamily="34" charset="0"/>
                </a:rPr>
                <a:t>STEP02</a:t>
              </a:r>
              <a:endParaRPr lang="zh-CN" altLang="en-US" dirty="0">
                <a:solidFill>
                  <a:srgbClr val="015D35"/>
                </a:solidFill>
                <a:latin typeface="Swis721 BlkCn BT" panose="020B0806030502040204" pitchFamily="34" charset="0"/>
              </a:endParaRP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2491589" y="1686994"/>
              <a:ext cx="3543451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spc="300" dirty="0"/>
                <a:t>演界网隶属于上海锐普广告有限公司</a:t>
              </a:r>
              <a:r>
                <a:rPr lang="en-US" altLang="zh-CN" sz="1200" spc="300" dirty="0"/>
                <a:t>,</a:t>
              </a:r>
              <a:r>
                <a:rPr lang="zh-CN" altLang="en-US" sz="1200" spc="300" dirty="0"/>
                <a:t>是一个基于演示设计的一站式在线演示、素材销售、服务交易系统。</a:t>
              </a: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2629351" y="1339674"/>
            <a:ext cx="3543451" cy="1210478"/>
            <a:chOff x="2491589" y="1399846"/>
            <a:chExt cx="3543451" cy="1210478"/>
          </a:xfrm>
        </p:grpSpPr>
        <p:sp>
          <p:nvSpPr>
            <p:cNvPr id="32" name="文本框 31"/>
            <p:cNvSpPr txBox="1"/>
            <p:nvPr/>
          </p:nvSpPr>
          <p:spPr>
            <a:xfrm>
              <a:off x="2518117" y="1399846"/>
              <a:ext cx="188507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>
                  <a:solidFill>
                    <a:srgbClr val="015D35"/>
                  </a:solidFill>
                  <a:latin typeface="Swis721 BlkCn BT" panose="020B0806030502040204" pitchFamily="34" charset="0"/>
                </a:rPr>
                <a:t>STEP01</a:t>
              </a:r>
              <a:endParaRPr lang="zh-CN" altLang="en-US" dirty="0">
                <a:solidFill>
                  <a:srgbClr val="015D35"/>
                </a:solidFill>
                <a:latin typeface="Swis721 BlkCn BT" panose="020B0806030502040204" pitchFamily="34" charset="0"/>
              </a:endParaRPr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2491589" y="1686994"/>
              <a:ext cx="3543451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spc="300" dirty="0"/>
                <a:t>演界网隶属于上海锐普广告有限公司</a:t>
              </a:r>
              <a:r>
                <a:rPr lang="en-US" altLang="zh-CN" sz="1200" spc="300" dirty="0"/>
                <a:t>,</a:t>
              </a:r>
              <a:r>
                <a:rPr lang="zh-CN" altLang="en-US" sz="1200" spc="300" dirty="0"/>
                <a:t>是一个基于演示设计的一站式在线演示、素材销售、服务交易系统。</a:t>
              </a: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2634365" y="3908704"/>
            <a:ext cx="3543451" cy="1210478"/>
            <a:chOff x="2491589" y="1399846"/>
            <a:chExt cx="3543451" cy="1210478"/>
          </a:xfrm>
        </p:grpSpPr>
        <p:sp>
          <p:nvSpPr>
            <p:cNvPr id="35" name="文本框 34"/>
            <p:cNvSpPr txBox="1"/>
            <p:nvPr/>
          </p:nvSpPr>
          <p:spPr>
            <a:xfrm>
              <a:off x="2518117" y="1399846"/>
              <a:ext cx="188507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>
                  <a:solidFill>
                    <a:srgbClr val="015D35"/>
                  </a:solidFill>
                  <a:latin typeface="Swis721 BlkCn BT" panose="020B0806030502040204" pitchFamily="34" charset="0"/>
                </a:rPr>
                <a:t>STEP03</a:t>
              </a:r>
              <a:endParaRPr lang="zh-CN" altLang="en-US" dirty="0">
                <a:solidFill>
                  <a:srgbClr val="015D35"/>
                </a:solidFill>
                <a:latin typeface="Swis721 BlkCn BT" panose="020B0806030502040204" pitchFamily="34" charset="0"/>
              </a:endParaRPr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2491589" y="1686994"/>
              <a:ext cx="3543451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spc="300" dirty="0"/>
                <a:t>演界网隶属于上海锐普广告有限公司</a:t>
              </a:r>
              <a:r>
                <a:rPr lang="en-US" altLang="zh-CN" sz="1200" spc="300" dirty="0"/>
                <a:t>,</a:t>
              </a:r>
              <a:r>
                <a:rPr lang="zh-CN" altLang="en-US" sz="1200" spc="300" dirty="0"/>
                <a:t>是一个基于演示设计的一站式在线演示、素材销售、服务交易系统。</a:t>
              </a: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2629351" y="5193220"/>
            <a:ext cx="3543451" cy="1210478"/>
            <a:chOff x="2491589" y="1399846"/>
            <a:chExt cx="3543451" cy="1210478"/>
          </a:xfrm>
        </p:grpSpPr>
        <p:sp>
          <p:nvSpPr>
            <p:cNvPr id="38" name="文本框 37"/>
            <p:cNvSpPr txBox="1"/>
            <p:nvPr/>
          </p:nvSpPr>
          <p:spPr>
            <a:xfrm>
              <a:off x="2518117" y="1399846"/>
              <a:ext cx="188507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>
                  <a:solidFill>
                    <a:srgbClr val="015D35"/>
                  </a:solidFill>
                  <a:latin typeface="Swis721 BlkCn BT" panose="020B0806030502040204" pitchFamily="34" charset="0"/>
                </a:rPr>
                <a:t>STEP04</a:t>
              </a:r>
              <a:endParaRPr lang="zh-CN" altLang="en-US" dirty="0">
                <a:solidFill>
                  <a:srgbClr val="015D35"/>
                </a:solidFill>
                <a:latin typeface="Swis721 BlkCn BT" panose="020B0806030502040204" pitchFamily="34" charset="0"/>
              </a:endParaRPr>
            </a:p>
          </p:txBody>
        </p:sp>
        <p:sp>
          <p:nvSpPr>
            <p:cNvPr id="39" name="文本框 38"/>
            <p:cNvSpPr txBox="1"/>
            <p:nvPr/>
          </p:nvSpPr>
          <p:spPr>
            <a:xfrm>
              <a:off x="2491589" y="1686994"/>
              <a:ext cx="3543451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spc="300" dirty="0"/>
                <a:t>演界网隶属于上海锐普广告有限公司</a:t>
              </a:r>
              <a:r>
                <a:rPr lang="en-US" altLang="zh-CN" sz="1200" spc="300" dirty="0"/>
                <a:t>,</a:t>
              </a:r>
              <a:r>
                <a:rPr lang="zh-CN" altLang="en-US" sz="1200" spc="300" dirty="0"/>
                <a:t>是一个基于演示设计的一站式在线演示、素材销售、服务交易系统。</a:t>
              </a: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7886311" y="1339674"/>
            <a:ext cx="3566983" cy="5064024"/>
            <a:chOff x="2781751" y="1492074"/>
            <a:chExt cx="3566983" cy="5064024"/>
          </a:xfrm>
        </p:grpSpPr>
        <p:grpSp>
          <p:nvGrpSpPr>
            <p:cNvPr id="40" name="组合 39"/>
            <p:cNvGrpSpPr/>
            <p:nvPr/>
          </p:nvGrpSpPr>
          <p:grpSpPr>
            <a:xfrm>
              <a:off x="2805283" y="2780165"/>
              <a:ext cx="3543451" cy="1210478"/>
              <a:chOff x="2491589" y="1399846"/>
              <a:chExt cx="3543451" cy="1210478"/>
            </a:xfrm>
          </p:grpSpPr>
          <p:sp>
            <p:nvSpPr>
              <p:cNvPr id="41" name="文本框 40"/>
              <p:cNvSpPr txBox="1"/>
              <p:nvPr/>
            </p:nvSpPr>
            <p:spPr>
              <a:xfrm>
                <a:off x="2518117" y="1399846"/>
                <a:ext cx="188507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dirty="0">
                    <a:solidFill>
                      <a:srgbClr val="015D35"/>
                    </a:solidFill>
                    <a:latin typeface="Swis721 BlkCn BT" panose="020B0806030502040204" pitchFamily="34" charset="0"/>
                  </a:rPr>
                  <a:t>STEP06</a:t>
                </a:r>
                <a:endParaRPr lang="zh-CN" altLang="en-US" dirty="0">
                  <a:solidFill>
                    <a:srgbClr val="015D35"/>
                  </a:solidFill>
                  <a:latin typeface="Swis721 BlkCn BT" panose="020B0806030502040204" pitchFamily="34" charset="0"/>
                </a:endParaRPr>
              </a:p>
            </p:txBody>
          </p:sp>
          <p:sp>
            <p:nvSpPr>
              <p:cNvPr id="42" name="文本框 41"/>
              <p:cNvSpPr txBox="1"/>
              <p:nvPr/>
            </p:nvSpPr>
            <p:spPr>
              <a:xfrm>
                <a:off x="2491589" y="1686994"/>
                <a:ext cx="3543451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1200" spc="300" dirty="0"/>
                  <a:t>演界网隶属于上海锐普广告有限公司</a:t>
                </a:r>
                <a:r>
                  <a:rPr lang="en-US" altLang="zh-CN" sz="1200" spc="300" dirty="0"/>
                  <a:t>,</a:t>
                </a:r>
                <a:r>
                  <a:rPr lang="zh-CN" altLang="en-US" sz="1200" spc="300" dirty="0"/>
                  <a:t>是一个基于演示设计的一站式在线演示、素材销售、服务交易系统。</a:t>
                </a:r>
              </a:p>
            </p:txBody>
          </p:sp>
        </p:grpSp>
        <p:grpSp>
          <p:nvGrpSpPr>
            <p:cNvPr id="43" name="组合 42"/>
            <p:cNvGrpSpPr/>
            <p:nvPr/>
          </p:nvGrpSpPr>
          <p:grpSpPr>
            <a:xfrm>
              <a:off x="2781751" y="1492074"/>
              <a:ext cx="3543451" cy="1210478"/>
              <a:chOff x="2491589" y="1399846"/>
              <a:chExt cx="3543451" cy="1210478"/>
            </a:xfrm>
          </p:grpSpPr>
          <p:sp>
            <p:nvSpPr>
              <p:cNvPr id="44" name="文本框 43"/>
              <p:cNvSpPr txBox="1"/>
              <p:nvPr/>
            </p:nvSpPr>
            <p:spPr>
              <a:xfrm>
                <a:off x="2518117" y="1399846"/>
                <a:ext cx="188507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dirty="0">
                    <a:solidFill>
                      <a:srgbClr val="015D35"/>
                    </a:solidFill>
                    <a:latin typeface="Swis721 BlkCn BT" panose="020B0806030502040204" pitchFamily="34" charset="0"/>
                  </a:rPr>
                  <a:t>STEP05</a:t>
                </a:r>
                <a:endParaRPr lang="zh-CN" altLang="en-US" dirty="0">
                  <a:solidFill>
                    <a:srgbClr val="015D35"/>
                  </a:solidFill>
                  <a:latin typeface="Swis721 BlkCn BT" panose="020B0806030502040204" pitchFamily="34" charset="0"/>
                </a:endParaRPr>
              </a:p>
            </p:txBody>
          </p:sp>
          <p:sp>
            <p:nvSpPr>
              <p:cNvPr id="45" name="文本框 44"/>
              <p:cNvSpPr txBox="1"/>
              <p:nvPr/>
            </p:nvSpPr>
            <p:spPr>
              <a:xfrm>
                <a:off x="2491589" y="1686994"/>
                <a:ext cx="3543451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1200" spc="300" dirty="0"/>
                  <a:t>演界网隶属于上海锐普广告有限公司</a:t>
                </a:r>
                <a:r>
                  <a:rPr lang="en-US" altLang="zh-CN" sz="1200" spc="300" dirty="0"/>
                  <a:t>,</a:t>
                </a:r>
                <a:r>
                  <a:rPr lang="zh-CN" altLang="en-US" sz="1200" spc="300" dirty="0"/>
                  <a:t>是一个基于演示设计的一站式在线演示、素材销售、服务交易系统。</a:t>
                </a:r>
              </a:p>
            </p:txBody>
          </p:sp>
        </p:grpSp>
        <p:grpSp>
          <p:nvGrpSpPr>
            <p:cNvPr id="46" name="组合 45"/>
            <p:cNvGrpSpPr/>
            <p:nvPr/>
          </p:nvGrpSpPr>
          <p:grpSpPr>
            <a:xfrm>
              <a:off x="2786765" y="4061104"/>
              <a:ext cx="3543451" cy="1210478"/>
              <a:chOff x="2491589" y="1399846"/>
              <a:chExt cx="3543451" cy="1210478"/>
            </a:xfrm>
          </p:grpSpPr>
          <p:sp>
            <p:nvSpPr>
              <p:cNvPr id="47" name="文本框 46"/>
              <p:cNvSpPr txBox="1"/>
              <p:nvPr/>
            </p:nvSpPr>
            <p:spPr>
              <a:xfrm>
                <a:off x="2518117" y="1399846"/>
                <a:ext cx="188507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dirty="0">
                    <a:solidFill>
                      <a:srgbClr val="015D35"/>
                    </a:solidFill>
                    <a:latin typeface="Swis721 BlkCn BT" panose="020B0806030502040204" pitchFamily="34" charset="0"/>
                  </a:rPr>
                  <a:t>STEP07</a:t>
                </a:r>
                <a:endParaRPr lang="zh-CN" altLang="en-US" dirty="0">
                  <a:solidFill>
                    <a:srgbClr val="015D35"/>
                  </a:solidFill>
                  <a:latin typeface="Swis721 BlkCn BT" panose="020B0806030502040204" pitchFamily="34" charset="0"/>
                </a:endParaRPr>
              </a:p>
            </p:txBody>
          </p:sp>
          <p:sp>
            <p:nvSpPr>
              <p:cNvPr id="48" name="文本框 47"/>
              <p:cNvSpPr txBox="1"/>
              <p:nvPr/>
            </p:nvSpPr>
            <p:spPr>
              <a:xfrm>
                <a:off x="2491589" y="1686994"/>
                <a:ext cx="3543451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1200" spc="300" dirty="0"/>
                  <a:t>演界网隶属于上海锐普广告有限公司</a:t>
                </a:r>
                <a:r>
                  <a:rPr lang="en-US" altLang="zh-CN" sz="1200" spc="300" dirty="0"/>
                  <a:t>,</a:t>
                </a:r>
                <a:r>
                  <a:rPr lang="zh-CN" altLang="en-US" sz="1200" spc="300" dirty="0"/>
                  <a:t>是一个基于演示设计的一站式在线演示、素材销售、服务交易系统。</a:t>
                </a:r>
              </a:p>
            </p:txBody>
          </p:sp>
        </p:grpSp>
        <p:grpSp>
          <p:nvGrpSpPr>
            <p:cNvPr id="49" name="组合 48"/>
            <p:cNvGrpSpPr/>
            <p:nvPr/>
          </p:nvGrpSpPr>
          <p:grpSpPr>
            <a:xfrm>
              <a:off x="2781751" y="5345620"/>
              <a:ext cx="3543451" cy="1210478"/>
              <a:chOff x="2491589" y="1399846"/>
              <a:chExt cx="3543451" cy="1210478"/>
            </a:xfrm>
          </p:grpSpPr>
          <p:sp>
            <p:nvSpPr>
              <p:cNvPr id="50" name="文本框 49"/>
              <p:cNvSpPr txBox="1"/>
              <p:nvPr/>
            </p:nvSpPr>
            <p:spPr>
              <a:xfrm>
                <a:off x="2518117" y="1399846"/>
                <a:ext cx="188507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dirty="0">
                    <a:solidFill>
                      <a:srgbClr val="015D35"/>
                    </a:solidFill>
                    <a:latin typeface="Swis721 BlkCn BT" panose="020B0806030502040204" pitchFamily="34" charset="0"/>
                  </a:rPr>
                  <a:t>STEP08</a:t>
                </a:r>
                <a:endParaRPr lang="zh-CN" altLang="en-US" dirty="0">
                  <a:solidFill>
                    <a:srgbClr val="015D35"/>
                  </a:solidFill>
                  <a:latin typeface="Swis721 BlkCn BT" panose="020B0806030502040204" pitchFamily="34" charset="0"/>
                </a:endParaRPr>
              </a:p>
            </p:txBody>
          </p:sp>
          <p:sp>
            <p:nvSpPr>
              <p:cNvPr id="51" name="文本框 50"/>
              <p:cNvSpPr txBox="1"/>
              <p:nvPr/>
            </p:nvSpPr>
            <p:spPr>
              <a:xfrm>
                <a:off x="2491589" y="1686994"/>
                <a:ext cx="3543451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1200" spc="300" dirty="0"/>
                  <a:t>演界网隶属于上海锐普广告有限公司</a:t>
                </a:r>
                <a:r>
                  <a:rPr lang="en-US" altLang="zh-CN" sz="1200" spc="300" dirty="0"/>
                  <a:t>,</a:t>
                </a:r>
                <a:r>
                  <a:rPr lang="zh-CN" altLang="en-US" sz="1200" spc="300" dirty="0"/>
                  <a:t>是一个基于演示设计的一站式在线演示、素材销售、服务交易系统。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64074180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4F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3631655" y="159304"/>
            <a:ext cx="4928691" cy="523220"/>
            <a:chOff x="3631655" y="159304"/>
            <a:chExt cx="4928691" cy="523220"/>
          </a:xfrm>
        </p:grpSpPr>
        <p:sp>
          <p:nvSpPr>
            <p:cNvPr id="6" name="文本框 5"/>
            <p:cNvSpPr txBox="1"/>
            <p:nvPr/>
          </p:nvSpPr>
          <p:spPr>
            <a:xfrm>
              <a:off x="4506686" y="159304"/>
              <a:ext cx="317862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dirty="0">
                  <a:solidFill>
                    <a:srgbClr val="015D35"/>
                  </a:solidFill>
                  <a:latin typeface="Swis721 BlkCn BT" panose="020B0806030502040204" pitchFamily="34" charset="0"/>
                </a:rPr>
                <a:t>CHAPTER HEADS</a:t>
              </a:r>
              <a:endParaRPr lang="zh-CN" altLang="en-US" sz="6000" dirty="0">
                <a:solidFill>
                  <a:srgbClr val="015D35"/>
                </a:solidFill>
                <a:latin typeface="Swis721 BlkCn BT" panose="020B0806030502040204" pitchFamily="34" charset="0"/>
                <a:ea typeface="造字工房言宋（非商用）常规体" pitchFamily="50" charset="-122"/>
              </a:endParaRPr>
            </a:p>
          </p:txBody>
        </p:sp>
        <p:grpSp>
          <p:nvGrpSpPr>
            <p:cNvPr id="7" name="组合 6"/>
            <p:cNvGrpSpPr/>
            <p:nvPr/>
          </p:nvGrpSpPr>
          <p:grpSpPr>
            <a:xfrm>
              <a:off x="3631655" y="420914"/>
              <a:ext cx="4928691" cy="0"/>
              <a:chOff x="3715659" y="420914"/>
              <a:chExt cx="4928691" cy="0"/>
            </a:xfrm>
          </p:grpSpPr>
          <p:cxnSp>
            <p:nvCxnSpPr>
              <p:cNvPr id="8" name="直接连接符 7"/>
              <p:cNvCxnSpPr/>
              <p:nvPr/>
            </p:nvCxnSpPr>
            <p:spPr>
              <a:xfrm>
                <a:off x="3715659" y="420914"/>
                <a:ext cx="899886" cy="0"/>
              </a:xfrm>
              <a:prstGeom prst="line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直接连接符 8"/>
              <p:cNvCxnSpPr/>
              <p:nvPr/>
            </p:nvCxnSpPr>
            <p:spPr>
              <a:xfrm>
                <a:off x="7744464" y="420914"/>
                <a:ext cx="899886" cy="0"/>
              </a:xfrm>
              <a:prstGeom prst="line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0" name="矩形 9"/>
          <p:cNvSpPr/>
          <p:nvPr/>
        </p:nvSpPr>
        <p:spPr>
          <a:xfrm>
            <a:off x="2019300" y="1943100"/>
            <a:ext cx="3962400" cy="17716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6105658" y="1943100"/>
            <a:ext cx="3962400" cy="17716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2019300" y="3855987"/>
            <a:ext cx="3962400" cy="17716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6105658" y="3855987"/>
            <a:ext cx="3962400" cy="17716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5486400" y="3207065"/>
            <a:ext cx="495300" cy="495300"/>
          </a:xfrm>
          <a:prstGeom prst="rect">
            <a:avLst/>
          </a:prstGeom>
          <a:solidFill>
            <a:srgbClr val="015D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5486400" y="3855987"/>
            <a:ext cx="495300" cy="495300"/>
          </a:xfrm>
          <a:prstGeom prst="rect">
            <a:avLst/>
          </a:prstGeom>
          <a:solidFill>
            <a:srgbClr val="015D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 18"/>
          <p:cNvSpPr/>
          <p:nvPr/>
        </p:nvSpPr>
        <p:spPr>
          <a:xfrm>
            <a:off x="6105658" y="3207065"/>
            <a:ext cx="495300" cy="495300"/>
          </a:xfrm>
          <a:prstGeom prst="rect">
            <a:avLst/>
          </a:prstGeom>
          <a:solidFill>
            <a:srgbClr val="015D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矩形 19"/>
          <p:cNvSpPr/>
          <p:nvPr/>
        </p:nvSpPr>
        <p:spPr>
          <a:xfrm>
            <a:off x="6105658" y="3855987"/>
            <a:ext cx="495300" cy="495300"/>
          </a:xfrm>
          <a:prstGeom prst="rect">
            <a:avLst/>
          </a:prstGeom>
          <a:solidFill>
            <a:srgbClr val="015D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文本框 20"/>
          <p:cNvSpPr txBox="1"/>
          <p:nvPr/>
        </p:nvSpPr>
        <p:spPr>
          <a:xfrm>
            <a:off x="5511642" y="3223882"/>
            <a:ext cx="4448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solidFill>
                  <a:schemeClr val="bg1"/>
                </a:solidFill>
                <a:latin typeface="Swis721 BlkCn BT" panose="020B0806030502040204" pitchFamily="34" charset="0"/>
              </a:rPr>
              <a:t>S</a:t>
            </a:r>
            <a:endParaRPr lang="zh-CN" altLang="en-US" sz="2400" dirty="0">
              <a:solidFill>
                <a:schemeClr val="bg1"/>
              </a:solidFill>
              <a:latin typeface="Swis721 BlkCn BT" panose="020B0806030502040204" pitchFamily="34" charset="0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6130900" y="3223882"/>
            <a:ext cx="4448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solidFill>
                  <a:schemeClr val="bg1"/>
                </a:solidFill>
                <a:latin typeface="Swis721 BlkCn BT" panose="020B0806030502040204" pitchFamily="34" charset="0"/>
              </a:rPr>
              <a:t>W</a:t>
            </a:r>
            <a:endParaRPr lang="zh-CN" altLang="en-US" sz="2400" dirty="0">
              <a:solidFill>
                <a:schemeClr val="bg1"/>
              </a:solidFill>
              <a:latin typeface="Swis721 BlkCn BT" panose="020B0806030502040204" pitchFamily="34" charset="0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5511642" y="3878874"/>
            <a:ext cx="4448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solidFill>
                  <a:schemeClr val="bg1"/>
                </a:solidFill>
                <a:latin typeface="Swis721 BlkCn BT" panose="020B0806030502040204" pitchFamily="34" charset="0"/>
              </a:rPr>
              <a:t>T</a:t>
            </a:r>
            <a:endParaRPr lang="zh-CN" altLang="en-US" sz="2400" dirty="0">
              <a:solidFill>
                <a:schemeClr val="bg1"/>
              </a:solidFill>
              <a:latin typeface="Swis721 BlkCn BT" panose="020B0806030502040204" pitchFamily="34" charset="0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6130900" y="3878874"/>
            <a:ext cx="4448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solidFill>
                  <a:schemeClr val="bg1"/>
                </a:solidFill>
                <a:latin typeface="Swis721 BlkCn BT" panose="020B0806030502040204" pitchFamily="34" charset="0"/>
              </a:rPr>
              <a:t>0</a:t>
            </a:r>
            <a:endParaRPr lang="zh-CN" altLang="en-US" sz="2400" dirty="0">
              <a:solidFill>
                <a:schemeClr val="bg1"/>
              </a:solidFill>
              <a:latin typeface="Swis721 BlkCn BT" panose="020B0806030502040204" pitchFamily="34" charset="0"/>
            </a:endParaRPr>
          </a:p>
        </p:txBody>
      </p:sp>
      <p:grpSp>
        <p:nvGrpSpPr>
          <p:cNvPr id="27" name="组合 26"/>
          <p:cNvGrpSpPr/>
          <p:nvPr/>
        </p:nvGrpSpPr>
        <p:grpSpPr>
          <a:xfrm>
            <a:off x="2019300" y="2083777"/>
            <a:ext cx="3543451" cy="1309479"/>
            <a:chOff x="2019300" y="2083777"/>
            <a:chExt cx="3543451" cy="1309479"/>
          </a:xfrm>
        </p:grpSpPr>
        <p:sp>
          <p:nvSpPr>
            <p:cNvPr id="25" name="文本框 24"/>
            <p:cNvSpPr txBox="1"/>
            <p:nvPr/>
          </p:nvSpPr>
          <p:spPr>
            <a:xfrm>
              <a:off x="2019300" y="2083777"/>
              <a:ext cx="174439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>
                  <a:solidFill>
                    <a:srgbClr val="015D35"/>
                  </a:solidFill>
                  <a:latin typeface="Swis721 BlkCn BT" panose="020B0806030502040204" pitchFamily="34" charset="0"/>
                  <a:ea typeface="微软雅黑" panose="020B0503020204020204" pitchFamily="34" charset="-122"/>
                </a:rPr>
                <a:t>KEYWORDS</a:t>
              </a:r>
              <a:endParaRPr lang="zh-CN" altLang="en-US" dirty="0">
                <a:solidFill>
                  <a:srgbClr val="015D35"/>
                </a:solidFill>
                <a:latin typeface="Swis721 BlkCn BT" panose="020B080603050204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2019300" y="2469926"/>
              <a:ext cx="3543451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spc="300" dirty="0"/>
                <a:t>演界网隶属于上海锐普广告有限公司</a:t>
              </a:r>
              <a:r>
                <a:rPr lang="en-US" altLang="zh-CN" sz="1200" spc="300" dirty="0"/>
                <a:t>,</a:t>
              </a:r>
              <a:r>
                <a:rPr lang="zh-CN" altLang="en-US" sz="1200" spc="300" dirty="0"/>
                <a:t>是一个基于演示设计的一站式在线演示、素材销售、服务交易系统。</a:t>
              </a: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2071439" y="4002481"/>
            <a:ext cx="3543451" cy="1309479"/>
            <a:chOff x="2019300" y="2083777"/>
            <a:chExt cx="3543451" cy="1309479"/>
          </a:xfrm>
        </p:grpSpPr>
        <p:sp>
          <p:nvSpPr>
            <p:cNvPr id="29" name="文本框 28"/>
            <p:cNvSpPr txBox="1"/>
            <p:nvPr/>
          </p:nvSpPr>
          <p:spPr>
            <a:xfrm>
              <a:off x="2019300" y="2083777"/>
              <a:ext cx="174439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>
                  <a:solidFill>
                    <a:srgbClr val="015D35"/>
                  </a:solidFill>
                  <a:latin typeface="Swis721 BlkCn BT" panose="020B0806030502040204" pitchFamily="34" charset="0"/>
                  <a:ea typeface="微软雅黑" panose="020B0503020204020204" pitchFamily="34" charset="-122"/>
                </a:rPr>
                <a:t>KEYWORDS</a:t>
              </a:r>
              <a:endParaRPr lang="zh-CN" altLang="en-US" dirty="0">
                <a:solidFill>
                  <a:srgbClr val="015D35"/>
                </a:solidFill>
                <a:latin typeface="Swis721 BlkCn BT" panose="020B080603050204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2019300" y="2469926"/>
              <a:ext cx="3543451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spc="300" dirty="0"/>
                <a:t>演界网隶属于上海锐普广告有限公司</a:t>
              </a:r>
              <a:r>
                <a:rPr lang="en-US" altLang="zh-CN" sz="1200" spc="300" dirty="0"/>
                <a:t>,</a:t>
              </a:r>
              <a:r>
                <a:rPr lang="zh-CN" altLang="en-US" sz="1200" spc="300" dirty="0"/>
                <a:t>是一个基于演示设计的一站式在线演示、素材销售、服务交易系统。</a:t>
              </a: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6513854" y="2083777"/>
            <a:ext cx="3543451" cy="1309479"/>
            <a:chOff x="2019300" y="2083777"/>
            <a:chExt cx="3543451" cy="1309479"/>
          </a:xfrm>
        </p:grpSpPr>
        <p:sp>
          <p:nvSpPr>
            <p:cNvPr id="32" name="文本框 31"/>
            <p:cNvSpPr txBox="1"/>
            <p:nvPr/>
          </p:nvSpPr>
          <p:spPr>
            <a:xfrm>
              <a:off x="3818357" y="2083777"/>
              <a:ext cx="174439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dirty="0">
                  <a:solidFill>
                    <a:srgbClr val="015D35"/>
                  </a:solidFill>
                  <a:latin typeface="Swis721 BlkCn BT" panose="020B0806030502040204" pitchFamily="34" charset="0"/>
                  <a:ea typeface="微软雅黑" panose="020B0503020204020204" pitchFamily="34" charset="-122"/>
                </a:rPr>
                <a:t>KEYWORDS</a:t>
              </a:r>
              <a:endParaRPr lang="zh-CN" altLang="en-US" dirty="0">
                <a:solidFill>
                  <a:srgbClr val="015D35"/>
                </a:solidFill>
                <a:latin typeface="Swis721 BlkCn BT" panose="020B080603050204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2019300" y="2469926"/>
              <a:ext cx="3543451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zh-CN" altLang="en-US" sz="1200" spc="300" dirty="0"/>
                <a:t>演界网隶属于上海锐普广告有限公司</a:t>
              </a:r>
              <a:r>
                <a:rPr lang="en-US" altLang="zh-CN" sz="1200" spc="300" dirty="0"/>
                <a:t>,</a:t>
              </a:r>
              <a:r>
                <a:rPr lang="zh-CN" altLang="en-US" sz="1200" spc="300" dirty="0"/>
                <a:t>是一个基于演示设计的一站式在线演示、素材销售、服务交易系统。</a:t>
              </a: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6528090" y="3998263"/>
            <a:ext cx="3543451" cy="1309479"/>
            <a:chOff x="2019300" y="2083777"/>
            <a:chExt cx="3543451" cy="1309479"/>
          </a:xfrm>
        </p:grpSpPr>
        <p:sp>
          <p:nvSpPr>
            <p:cNvPr id="38" name="文本框 37"/>
            <p:cNvSpPr txBox="1"/>
            <p:nvPr/>
          </p:nvSpPr>
          <p:spPr>
            <a:xfrm>
              <a:off x="3818357" y="2083777"/>
              <a:ext cx="174439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dirty="0">
                  <a:solidFill>
                    <a:srgbClr val="015D35"/>
                  </a:solidFill>
                  <a:latin typeface="Swis721 BlkCn BT" panose="020B0806030502040204" pitchFamily="34" charset="0"/>
                  <a:ea typeface="微软雅黑" panose="020B0503020204020204" pitchFamily="34" charset="-122"/>
                </a:rPr>
                <a:t>KEYWORDS</a:t>
              </a:r>
              <a:endParaRPr lang="zh-CN" altLang="en-US" dirty="0">
                <a:solidFill>
                  <a:srgbClr val="015D35"/>
                </a:solidFill>
                <a:latin typeface="Swis721 BlkCn BT" panose="020B080603050204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39" name="文本框 38"/>
            <p:cNvSpPr txBox="1"/>
            <p:nvPr/>
          </p:nvSpPr>
          <p:spPr>
            <a:xfrm>
              <a:off x="2019300" y="2469926"/>
              <a:ext cx="3543451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zh-CN" altLang="en-US" sz="1200" spc="300" dirty="0"/>
                <a:t>演界网隶属于上海锐普广告有限公司</a:t>
              </a:r>
              <a:r>
                <a:rPr lang="en-US" altLang="zh-CN" sz="1200" spc="300" dirty="0"/>
                <a:t>,</a:t>
              </a:r>
              <a:r>
                <a:rPr lang="zh-CN" altLang="en-US" sz="1200" spc="300" dirty="0"/>
                <a:t>是一个基于演示设计的一站式在线演示、素材销售、服务交易系统。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7231549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3631655" y="159304"/>
            <a:ext cx="4928691" cy="523220"/>
            <a:chOff x="3631655" y="159304"/>
            <a:chExt cx="4928691" cy="523220"/>
          </a:xfrm>
        </p:grpSpPr>
        <p:sp>
          <p:nvSpPr>
            <p:cNvPr id="6" name="文本框 5"/>
            <p:cNvSpPr txBox="1"/>
            <p:nvPr/>
          </p:nvSpPr>
          <p:spPr>
            <a:xfrm>
              <a:off x="4506686" y="159304"/>
              <a:ext cx="317862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dirty="0">
                  <a:solidFill>
                    <a:srgbClr val="015D35"/>
                  </a:solidFill>
                  <a:latin typeface="Swis721 BlkCn BT" panose="020B0806030502040204" pitchFamily="34" charset="0"/>
                </a:rPr>
                <a:t>CHAPTER HEADS</a:t>
              </a:r>
              <a:endParaRPr lang="zh-CN" altLang="en-US" sz="6000" dirty="0">
                <a:solidFill>
                  <a:srgbClr val="015D35"/>
                </a:solidFill>
                <a:latin typeface="Swis721 BlkCn BT" panose="020B0806030502040204" pitchFamily="34" charset="0"/>
                <a:ea typeface="造字工房言宋（非商用）常规体" pitchFamily="50" charset="-122"/>
              </a:endParaRPr>
            </a:p>
          </p:txBody>
        </p:sp>
        <p:grpSp>
          <p:nvGrpSpPr>
            <p:cNvPr id="7" name="组合 6"/>
            <p:cNvGrpSpPr/>
            <p:nvPr/>
          </p:nvGrpSpPr>
          <p:grpSpPr>
            <a:xfrm>
              <a:off x="3631655" y="420914"/>
              <a:ext cx="4928691" cy="0"/>
              <a:chOff x="3715659" y="420914"/>
              <a:chExt cx="4928691" cy="0"/>
            </a:xfrm>
          </p:grpSpPr>
          <p:cxnSp>
            <p:nvCxnSpPr>
              <p:cNvPr id="8" name="直接连接符 7"/>
              <p:cNvCxnSpPr/>
              <p:nvPr/>
            </p:nvCxnSpPr>
            <p:spPr>
              <a:xfrm>
                <a:off x="3715659" y="420914"/>
                <a:ext cx="899886" cy="0"/>
              </a:xfrm>
              <a:prstGeom prst="line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直接连接符 8"/>
              <p:cNvCxnSpPr/>
              <p:nvPr/>
            </p:nvCxnSpPr>
            <p:spPr>
              <a:xfrm>
                <a:off x="7744464" y="420914"/>
                <a:ext cx="899886" cy="0"/>
              </a:xfrm>
              <a:prstGeom prst="line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0" name="矩形 9"/>
          <p:cNvSpPr/>
          <p:nvPr/>
        </p:nvSpPr>
        <p:spPr>
          <a:xfrm>
            <a:off x="1276350" y="3581400"/>
            <a:ext cx="914400" cy="438150"/>
          </a:xfrm>
          <a:prstGeom prst="rect">
            <a:avLst/>
          </a:prstGeom>
          <a:solidFill>
            <a:srgbClr val="015D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dirty="0">
                <a:latin typeface="Swis721 BlkCn BT" panose="020B0806030502040204" pitchFamily="34" charset="0"/>
              </a:rPr>
              <a:t>2012</a:t>
            </a:r>
            <a:endParaRPr lang="zh-CN" altLang="en-US" sz="2000" dirty="0">
              <a:latin typeface="Swis721 BlkCn BT" panose="020B0806030502040204" pitchFamily="34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3462337" y="3581400"/>
            <a:ext cx="914400" cy="438150"/>
          </a:xfrm>
          <a:prstGeom prst="rect">
            <a:avLst/>
          </a:prstGeom>
          <a:solidFill>
            <a:srgbClr val="015D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dirty="0">
                <a:latin typeface="Swis721 BlkCn BT" panose="020B0806030502040204" pitchFamily="34" charset="0"/>
              </a:rPr>
              <a:t>2013</a:t>
            </a:r>
            <a:endParaRPr lang="zh-CN" altLang="en-US" sz="2000" dirty="0">
              <a:latin typeface="Swis721 BlkCn BT" panose="020B0806030502040204" pitchFamily="34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5648325" y="3581400"/>
            <a:ext cx="914400" cy="438150"/>
          </a:xfrm>
          <a:prstGeom prst="rect">
            <a:avLst/>
          </a:prstGeom>
          <a:solidFill>
            <a:srgbClr val="015D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dirty="0">
                <a:latin typeface="Swis721 BlkCn BT" panose="020B0806030502040204" pitchFamily="34" charset="0"/>
              </a:rPr>
              <a:t>2014</a:t>
            </a:r>
            <a:endParaRPr lang="zh-CN" altLang="en-US" sz="2000" dirty="0">
              <a:latin typeface="Swis721 BlkCn BT" panose="020B0806030502040204" pitchFamily="34" charset="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7834313" y="3581400"/>
            <a:ext cx="914400" cy="438150"/>
          </a:xfrm>
          <a:prstGeom prst="rect">
            <a:avLst/>
          </a:prstGeom>
          <a:solidFill>
            <a:srgbClr val="015D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dirty="0">
                <a:latin typeface="Swis721 BlkCn BT" panose="020B0806030502040204" pitchFamily="34" charset="0"/>
              </a:rPr>
              <a:t>2015</a:t>
            </a:r>
            <a:endParaRPr lang="zh-CN" altLang="en-US" sz="2000" dirty="0">
              <a:latin typeface="Swis721 BlkCn BT" panose="020B0806030502040204" pitchFamily="34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10020300" y="3581400"/>
            <a:ext cx="914400" cy="438150"/>
          </a:xfrm>
          <a:prstGeom prst="rect">
            <a:avLst/>
          </a:prstGeom>
          <a:solidFill>
            <a:srgbClr val="015D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dirty="0" smtClean="0">
                <a:latin typeface="Swis721 BlkCn BT" panose="020B0806030502040204" pitchFamily="34" charset="0"/>
              </a:rPr>
              <a:t>201X</a:t>
            </a:r>
            <a:endParaRPr lang="zh-CN" altLang="en-US" sz="2000" dirty="0">
              <a:latin typeface="Swis721 BlkCn BT" panose="020B0806030502040204" pitchFamily="34" charset="0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543938" y="4195852"/>
            <a:ext cx="23792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spc="300" dirty="0"/>
              <a:t>演界网隶属于上海锐普广告有限公司</a:t>
            </a:r>
            <a:r>
              <a:rPr lang="en-US" altLang="zh-CN" sz="1200" spc="300" dirty="0"/>
              <a:t>,</a:t>
            </a:r>
            <a:r>
              <a:rPr lang="zh-CN" altLang="en-US" sz="1200" spc="300" dirty="0"/>
              <a:t>是一个基于演示设计的一站式在线演示、素材销售、服务交易系统。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2729925" y="2156594"/>
            <a:ext cx="23792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spc="300" dirty="0"/>
              <a:t>演界网隶属于上海锐普广告有限公司</a:t>
            </a:r>
            <a:r>
              <a:rPr lang="en-US" altLang="zh-CN" sz="1200" spc="300" dirty="0"/>
              <a:t>,</a:t>
            </a:r>
            <a:r>
              <a:rPr lang="zh-CN" altLang="en-US" sz="1200" spc="300" dirty="0"/>
              <a:t>是一个基于演示设计的一站式在线演示、素材销售、服务交易系统。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4906388" y="4195852"/>
            <a:ext cx="23792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spc="300" dirty="0"/>
              <a:t>演界网隶属于上海锐普广告有限公司</a:t>
            </a:r>
            <a:r>
              <a:rPr lang="en-US" altLang="zh-CN" sz="1200" spc="300" dirty="0"/>
              <a:t>,</a:t>
            </a:r>
            <a:r>
              <a:rPr lang="zh-CN" altLang="en-US" sz="1200" spc="300" dirty="0"/>
              <a:t>是一个基于演示设计的一站式在线演示、素材销售、服务交易系统。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7101901" y="2156593"/>
            <a:ext cx="23792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spc="300" dirty="0"/>
              <a:t>演界网隶属于上海锐普广告有限公司</a:t>
            </a:r>
            <a:r>
              <a:rPr lang="en-US" altLang="zh-CN" sz="1200" spc="300" dirty="0"/>
              <a:t>,</a:t>
            </a:r>
            <a:r>
              <a:rPr lang="zh-CN" altLang="en-US" sz="1200" spc="300" dirty="0"/>
              <a:t>是一个基于演示设计的一站式在线演示、素材销售、服务交易系统。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9287888" y="4195851"/>
            <a:ext cx="23792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spc="300" dirty="0"/>
              <a:t>演界网隶属于上海锐普广告有限公司</a:t>
            </a:r>
            <a:r>
              <a:rPr lang="en-US" altLang="zh-CN" sz="1200" spc="300" dirty="0"/>
              <a:t>,</a:t>
            </a:r>
            <a:r>
              <a:rPr lang="zh-CN" altLang="en-US" sz="1200" spc="300" dirty="0"/>
              <a:t>是一个基于演示设计的一站式在线演示、素材销售、服务交易系统。</a:t>
            </a:r>
          </a:p>
        </p:txBody>
      </p:sp>
    </p:spTree>
    <p:extLst>
      <p:ext uri="{BB962C8B-B14F-4D97-AF65-F5344CB8AC3E}">
        <p14:creationId xmlns:p14="http://schemas.microsoft.com/office/powerpoint/2010/main" val="245872044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3631655" y="159304"/>
            <a:ext cx="4928691" cy="523220"/>
            <a:chOff x="3631655" y="159304"/>
            <a:chExt cx="4928691" cy="523220"/>
          </a:xfrm>
        </p:grpSpPr>
        <p:sp>
          <p:nvSpPr>
            <p:cNvPr id="6" name="文本框 5"/>
            <p:cNvSpPr txBox="1"/>
            <p:nvPr/>
          </p:nvSpPr>
          <p:spPr>
            <a:xfrm>
              <a:off x="4506686" y="159304"/>
              <a:ext cx="317862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dirty="0">
                  <a:solidFill>
                    <a:srgbClr val="015D35"/>
                  </a:solidFill>
                  <a:latin typeface="Swis721 BlkCn BT" panose="020B0806030502040204" pitchFamily="34" charset="0"/>
                </a:rPr>
                <a:t>CHAPTER HEADS</a:t>
              </a:r>
              <a:endParaRPr lang="zh-CN" altLang="en-US" sz="6000" dirty="0">
                <a:solidFill>
                  <a:srgbClr val="015D35"/>
                </a:solidFill>
                <a:latin typeface="Swis721 BlkCn BT" panose="020B0806030502040204" pitchFamily="34" charset="0"/>
                <a:ea typeface="造字工房言宋（非商用）常规体" pitchFamily="50" charset="-122"/>
              </a:endParaRPr>
            </a:p>
          </p:txBody>
        </p:sp>
        <p:grpSp>
          <p:nvGrpSpPr>
            <p:cNvPr id="7" name="组合 6"/>
            <p:cNvGrpSpPr/>
            <p:nvPr/>
          </p:nvGrpSpPr>
          <p:grpSpPr>
            <a:xfrm>
              <a:off x="3631655" y="420914"/>
              <a:ext cx="4928691" cy="0"/>
              <a:chOff x="3715659" y="420914"/>
              <a:chExt cx="4928691" cy="0"/>
            </a:xfrm>
          </p:grpSpPr>
          <p:cxnSp>
            <p:nvCxnSpPr>
              <p:cNvPr id="8" name="直接连接符 7"/>
              <p:cNvCxnSpPr/>
              <p:nvPr/>
            </p:nvCxnSpPr>
            <p:spPr>
              <a:xfrm>
                <a:off x="3715659" y="420914"/>
                <a:ext cx="899886" cy="0"/>
              </a:xfrm>
              <a:prstGeom prst="line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直接连接符 8"/>
              <p:cNvCxnSpPr/>
              <p:nvPr/>
            </p:nvCxnSpPr>
            <p:spPr>
              <a:xfrm>
                <a:off x="7744464" y="420914"/>
                <a:ext cx="899886" cy="0"/>
              </a:xfrm>
              <a:prstGeom prst="line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0" name="椭圆 9"/>
          <p:cNvSpPr/>
          <p:nvPr/>
        </p:nvSpPr>
        <p:spPr>
          <a:xfrm>
            <a:off x="4588055" y="2278923"/>
            <a:ext cx="3015889" cy="3015889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>
            <a:off x="5737562" y="1983560"/>
            <a:ext cx="653143" cy="653143"/>
          </a:xfrm>
          <a:prstGeom prst="ellipse">
            <a:avLst/>
          </a:prstGeom>
          <a:solidFill>
            <a:srgbClr val="015D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椭圆 13"/>
          <p:cNvSpPr/>
          <p:nvPr/>
        </p:nvSpPr>
        <p:spPr>
          <a:xfrm>
            <a:off x="5769427" y="4855035"/>
            <a:ext cx="653143" cy="653143"/>
          </a:xfrm>
          <a:prstGeom prst="ellipse">
            <a:avLst/>
          </a:prstGeom>
          <a:solidFill>
            <a:srgbClr val="015D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椭圆 14"/>
          <p:cNvSpPr/>
          <p:nvPr/>
        </p:nvSpPr>
        <p:spPr>
          <a:xfrm>
            <a:off x="4475069" y="4201892"/>
            <a:ext cx="653143" cy="653143"/>
          </a:xfrm>
          <a:prstGeom prst="ellipse">
            <a:avLst/>
          </a:prstGeom>
          <a:solidFill>
            <a:srgbClr val="015D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椭圆 15"/>
          <p:cNvSpPr/>
          <p:nvPr/>
        </p:nvSpPr>
        <p:spPr>
          <a:xfrm>
            <a:off x="4475068" y="2636703"/>
            <a:ext cx="653143" cy="653143"/>
          </a:xfrm>
          <a:prstGeom prst="ellipse">
            <a:avLst/>
          </a:prstGeom>
          <a:solidFill>
            <a:srgbClr val="015D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>
            <a:off x="7031921" y="4201892"/>
            <a:ext cx="653143" cy="653143"/>
          </a:xfrm>
          <a:prstGeom prst="ellipse">
            <a:avLst/>
          </a:prstGeom>
          <a:solidFill>
            <a:srgbClr val="015D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椭圆 17"/>
          <p:cNvSpPr/>
          <p:nvPr/>
        </p:nvSpPr>
        <p:spPr>
          <a:xfrm>
            <a:off x="7031920" y="2636703"/>
            <a:ext cx="653143" cy="653143"/>
          </a:xfrm>
          <a:prstGeom prst="ellipse">
            <a:avLst/>
          </a:prstGeom>
          <a:solidFill>
            <a:srgbClr val="015D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57207" y="2151918"/>
            <a:ext cx="213853" cy="316427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14915" y="2809631"/>
            <a:ext cx="358208" cy="307287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49631" y="4413921"/>
            <a:ext cx="304019" cy="229084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32858" y="5055668"/>
            <a:ext cx="326281" cy="251877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88275" y="2796155"/>
            <a:ext cx="340433" cy="334239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90584" y="4372266"/>
            <a:ext cx="335817" cy="312394"/>
          </a:xfrm>
          <a:prstGeom prst="rect">
            <a:avLst/>
          </a:prstGeom>
        </p:spPr>
      </p:pic>
      <p:pic>
        <p:nvPicPr>
          <p:cNvPr id="26" name="图片 25"/>
          <p:cNvPicPr>
            <a:picLocks noChangeAspect="1"/>
          </p:cNvPicPr>
          <p:nvPr/>
        </p:nvPicPr>
        <p:blipFill>
          <a:blip r:embed="rId8" cstate="screen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41560" y="3132428"/>
            <a:ext cx="1308879" cy="1308879"/>
          </a:xfrm>
          <a:prstGeom prst="rect">
            <a:avLst/>
          </a:prstGeom>
        </p:spPr>
      </p:pic>
      <p:grpSp>
        <p:nvGrpSpPr>
          <p:cNvPr id="46" name="组合 45"/>
          <p:cNvGrpSpPr/>
          <p:nvPr/>
        </p:nvGrpSpPr>
        <p:grpSpPr>
          <a:xfrm>
            <a:off x="2960494" y="2245310"/>
            <a:ext cx="657603" cy="3103981"/>
            <a:chOff x="2907486" y="2245310"/>
            <a:chExt cx="657603" cy="3103981"/>
          </a:xfrm>
        </p:grpSpPr>
        <p:sp>
          <p:nvSpPr>
            <p:cNvPr id="28" name="椭圆 27"/>
            <p:cNvSpPr/>
            <p:nvPr/>
          </p:nvSpPr>
          <p:spPr>
            <a:xfrm>
              <a:off x="2911946" y="2245310"/>
              <a:ext cx="653143" cy="653143"/>
            </a:xfrm>
            <a:prstGeom prst="ellipse">
              <a:avLst/>
            </a:prstGeom>
            <a:solidFill>
              <a:srgbClr val="F2F2F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椭圆 28"/>
            <p:cNvSpPr/>
            <p:nvPr/>
          </p:nvSpPr>
          <p:spPr>
            <a:xfrm>
              <a:off x="2907486" y="3470729"/>
              <a:ext cx="653143" cy="653143"/>
            </a:xfrm>
            <a:prstGeom prst="ellipse">
              <a:avLst/>
            </a:prstGeom>
            <a:solidFill>
              <a:srgbClr val="F2F2F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椭圆 29"/>
            <p:cNvSpPr/>
            <p:nvPr/>
          </p:nvSpPr>
          <p:spPr>
            <a:xfrm>
              <a:off x="2907486" y="4696148"/>
              <a:ext cx="653143" cy="653143"/>
            </a:xfrm>
            <a:prstGeom prst="ellipse">
              <a:avLst/>
            </a:prstGeom>
            <a:solidFill>
              <a:srgbClr val="F2F2F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3132472" y="2414972"/>
              <a:ext cx="212090" cy="313818"/>
            </a:xfrm>
            <a:prstGeom prst="rect">
              <a:avLst/>
            </a:prstGeom>
          </p:spPr>
        </p:pic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3048406" y="3638040"/>
              <a:ext cx="371302" cy="318520"/>
            </a:xfrm>
            <a:prstGeom prst="rect">
              <a:avLst/>
            </a:prstGeom>
          </p:spPr>
        </p:pic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1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093715" y="4916968"/>
              <a:ext cx="280685" cy="211502"/>
            </a:xfrm>
            <a:prstGeom prst="rect">
              <a:avLst/>
            </a:prstGeom>
          </p:spPr>
        </p:pic>
      </p:grpSp>
      <p:grpSp>
        <p:nvGrpSpPr>
          <p:cNvPr id="47" name="组合 46"/>
          <p:cNvGrpSpPr/>
          <p:nvPr/>
        </p:nvGrpSpPr>
        <p:grpSpPr>
          <a:xfrm>
            <a:off x="8404441" y="2245310"/>
            <a:ext cx="657603" cy="3103981"/>
            <a:chOff x="8457449" y="2245310"/>
            <a:chExt cx="657603" cy="3103981"/>
          </a:xfrm>
        </p:grpSpPr>
        <p:sp>
          <p:nvSpPr>
            <p:cNvPr id="32" name="椭圆 31"/>
            <p:cNvSpPr/>
            <p:nvPr/>
          </p:nvSpPr>
          <p:spPr>
            <a:xfrm>
              <a:off x="8461909" y="2245310"/>
              <a:ext cx="653143" cy="653143"/>
            </a:xfrm>
            <a:prstGeom prst="ellipse">
              <a:avLst/>
            </a:prstGeom>
            <a:solidFill>
              <a:srgbClr val="F2F2F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椭圆 32"/>
            <p:cNvSpPr/>
            <p:nvPr/>
          </p:nvSpPr>
          <p:spPr>
            <a:xfrm>
              <a:off x="8457449" y="3470729"/>
              <a:ext cx="653143" cy="653143"/>
            </a:xfrm>
            <a:prstGeom prst="ellipse">
              <a:avLst/>
            </a:prstGeom>
            <a:solidFill>
              <a:srgbClr val="F2F2F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椭圆 33"/>
            <p:cNvSpPr/>
            <p:nvPr/>
          </p:nvSpPr>
          <p:spPr>
            <a:xfrm>
              <a:off x="8457449" y="4696148"/>
              <a:ext cx="653143" cy="653143"/>
            </a:xfrm>
            <a:prstGeom prst="ellipse">
              <a:avLst/>
            </a:prstGeom>
            <a:solidFill>
              <a:srgbClr val="F2F2F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1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626853" y="2413194"/>
              <a:ext cx="323255" cy="317374"/>
            </a:xfrm>
            <a:prstGeom prst="rect">
              <a:avLst/>
            </a:prstGeom>
          </p:spPr>
        </p:pic>
        <p:pic>
          <p:nvPicPr>
            <p:cNvPr id="35" name="图片 34"/>
            <p:cNvPicPr>
              <a:picLocks noChangeAspect="1"/>
            </p:cNvPicPr>
            <p:nvPr/>
          </p:nvPicPr>
          <p:blipFill>
            <a:blip r:embed="rId1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630606" y="3654587"/>
              <a:ext cx="306829" cy="285427"/>
            </a:xfrm>
            <a:prstGeom prst="rect">
              <a:avLst/>
            </a:prstGeom>
          </p:spPr>
        </p:pic>
        <p:pic>
          <p:nvPicPr>
            <p:cNvPr id="36" name="图片 35"/>
            <p:cNvPicPr>
              <a:picLocks noChangeAspect="1"/>
            </p:cNvPicPr>
            <p:nvPr/>
          </p:nvPicPr>
          <p:blipFill>
            <a:blip r:embed="rId1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645521" y="4915803"/>
              <a:ext cx="276998" cy="213832"/>
            </a:xfrm>
            <a:prstGeom prst="rect">
              <a:avLst/>
            </a:prstGeom>
          </p:spPr>
        </p:pic>
      </p:grpSp>
      <p:grpSp>
        <p:nvGrpSpPr>
          <p:cNvPr id="40" name="组合 39"/>
          <p:cNvGrpSpPr/>
          <p:nvPr/>
        </p:nvGrpSpPr>
        <p:grpSpPr>
          <a:xfrm>
            <a:off x="9133582" y="2168095"/>
            <a:ext cx="2974923" cy="1032480"/>
            <a:chOff x="2587828" y="2083777"/>
            <a:chExt cx="2974923" cy="1032480"/>
          </a:xfrm>
        </p:grpSpPr>
        <p:sp>
          <p:nvSpPr>
            <p:cNvPr id="41" name="文本框 40"/>
            <p:cNvSpPr txBox="1"/>
            <p:nvPr/>
          </p:nvSpPr>
          <p:spPr>
            <a:xfrm>
              <a:off x="3818357" y="2083777"/>
              <a:ext cx="174439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dirty="0">
                  <a:solidFill>
                    <a:srgbClr val="015D35"/>
                  </a:solidFill>
                  <a:latin typeface="Swis721 BlkCn BT" panose="020B0806030502040204" pitchFamily="34" charset="0"/>
                  <a:ea typeface="微软雅黑" panose="020B0503020204020204" pitchFamily="34" charset="-122"/>
                </a:rPr>
                <a:t>KEYWORDS</a:t>
              </a:r>
              <a:endParaRPr lang="zh-CN" altLang="en-US" dirty="0">
                <a:solidFill>
                  <a:srgbClr val="015D35"/>
                </a:solidFill>
                <a:latin typeface="Swis721 BlkCn BT" panose="020B080603050204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42" name="文本框 41"/>
            <p:cNvSpPr txBox="1"/>
            <p:nvPr/>
          </p:nvSpPr>
          <p:spPr>
            <a:xfrm>
              <a:off x="2587828" y="2469926"/>
              <a:ext cx="296884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zh-CN" altLang="en-US" sz="1200" spc="300" dirty="0"/>
                <a:t>演界网是一个基于演示设计的一站式在线演示素材销售服系统。</a:t>
              </a: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76079" y="4389083"/>
            <a:ext cx="2968842" cy="1057318"/>
            <a:chOff x="2587828" y="2058939"/>
            <a:chExt cx="2968842" cy="1057318"/>
          </a:xfrm>
        </p:grpSpPr>
        <p:sp>
          <p:nvSpPr>
            <p:cNvPr id="44" name="文本框 43"/>
            <p:cNvSpPr txBox="1"/>
            <p:nvPr/>
          </p:nvSpPr>
          <p:spPr>
            <a:xfrm>
              <a:off x="2591560" y="2058939"/>
              <a:ext cx="174439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>
                  <a:solidFill>
                    <a:srgbClr val="015D35"/>
                  </a:solidFill>
                  <a:latin typeface="Swis721 BlkCn BT" panose="020B0806030502040204" pitchFamily="34" charset="0"/>
                  <a:ea typeface="微软雅黑" panose="020B0503020204020204" pitchFamily="34" charset="-122"/>
                </a:rPr>
                <a:t>KEYWORDS</a:t>
              </a:r>
              <a:endParaRPr lang="zh-CN" altLang="en-US" dirty="0">
                <a:solidFill>
                  <a:srgbClr val="015D35"/>
                </a:solidFill>
                <a:latin typeface="Swis721 BlkCn BT" panose="020B080603050204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45" name="文本框 44"/>
            <p:cNvSpPr txBox="1"/>
            <p:nvPr/>
          </p:nvSpPr>
          <p:spPr>
            <a:xfrm>
              <a:off x="2587828" y="2469926"/>
              <a:ext cx="296884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spc="300" dirty="0"/>
                <a:t>演界网是一个基于演示设计的一站式在线演示素材销售务系统。</a:t>
              </a: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9127501" y="3228501"/>
            <a:ext cx="2974923" cy="1032480"/>
            <a:chOff x="2587828" y="2083777"/>
            <a:chExt cx="2974923" cy="1032480"/>
          </a:xfrm>
        </p:grpSpPr>
        <p:sp>
          <p:nvSpPr>
            <p:cNvPr id="49" name="文本框 48"/>
            <p:cNvSpPr txBox="1"/>
            <p:nvPr/>
          </p:nvSpPr>
          <p:spPr>
            <a:xfrm>
              <a:off x="3818357" y="2083777"/>
              <a:ext cx="174439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dirty="0">
                  <a:solidFill>
                    <a:srgbClr val="015D35"/>
                  </a:solidFill>
                  <a:latin typeface="Swis721 BlkCn BT" panose="020B0806030502040204" pitchFamily="34" charset="0"/>
                  <a:ea typeface="微软雅黑" panose="020B0503020204020204" pitchFamily="34" charset="-122"/>
                </a:rPr>
                <a:t>KEYWORDS</a:t>
              </a:r>
              <a:endParaRPr lang="zh-CN" altLang="en-US" dirty="0">
                <a:solidFill>
                  <a:srgbClr val="015D35"/>
                </a:solidFill>
                <a:latin typeface="Swis721 BlkCn BT" panose="020B080603050204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50" name="文本框 49"/>
            <p:cNvSpPr txBox="1"/>
            <p:nvPr/>
          </p:nvSpPr>
          <p:spPr>
            <a:xfrm>
              <a:off x="2587828" y="2469926"/>
              <a:ext cx="296884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zh-CN" altLang="en-US" sz="1200" spc="300" dirty="0"/>
                <a:t>演界网是一个基于演示设计的一站式在线演示素材销售服系统。</a:t>
              </a:r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9133582" y="4372266"/>
            <a:ext cx="2974923" cy="1032480"/>
            <a:chOff x="2587828" y="2083777"/>
            <a:chExt cx="2974923" cy="1032480"/>
          </a:xfrm>
        </p:grpSpPr>
        <p:sp>
          <p:nvSpPr>
            <p:cNvPr id="55" name="文本框 54"/>
            <p:cNvSpPr txBox="1"/>
            <p:nvPr/>
          </p:nvSpPr>
          <p:spPr>
            <a:xfrm>
              <a:off x="3818357" y="2083777"/>
              <a:ext cx="174439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dirty="0">
                  <a:solidFill>
                    <a:srgbClr val="015D35"/>
                  </a:solidFill>
                  <a:latin typeface="Swis721 BlkCn BT" panose="020B0806030502040204" pitchFamily="34" charset="0"/>
                  <a:ea typeface="微软雅黑" panose="020B0503020204020204" pitchFamily="34" charset="-122"/>
                </a:rPr>
                <a:t>KEYWORDS</a:t>
              </a:r>
              <a:endParaRPr lang="zh-CN" altLang="en-US" dirty="0">
                <a:solidFill>
                  <a:srgbClr val="015D35"/>
                </a:solidFill>
                <a:latin typeface="Swis721 BlkCn BT" panose="020B080603050204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56" name="文本框 55"/>
            <p:cNvSpPr txBox="1"/>
            <p:nvPr/>
          </p:nvSpPr>
          <p:spPr>
            <a:xfrm>
              <a:off x="2587828" y="2469926"/>
              <a:ext cx="296884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zh-CN" altLang="en-US" sz="1200" spc="300" dirty="0"/>
                <a:t>演界网是一个基于演示设计的一站式在线演示素材销售务系统。</a:t>
              </a:r>
            </a:p>
          </p:txBody>
        </p:sp>
      </p:grpSp>
      <p:grpSp>
        <p:nvGrpSpPr>
          <p:cNvPr id="60" name="组合 59"/>
          <p:cNvGrpSpPr/>
          <p:nvPr/>
        </p:nvGrpSpPr>
        <p:grpSpPr>
          <a:xfrm>
            <a:off x="76078" y="3203516"/>
            <a:ext cx="2988419" cy="1057318"/>
            <a:chOff x="2587827" y="2058939"/>
            <a:chExt cx="2988419" cy="1057318"/>
          </a:xfrm>
        </p:grpSpPr>
        <p:sp>
          <p:nvSpPr>
            <p:cNvPr id="61" name="文本框 60"/>
            <p:cNvSpPr txBox="1"/>
            <p:nvPr/>
          </p:nvSpPr>
          <p:spPr>
            <a:xfrm>
              <a:off x="2591560" y="2058939"/>
              <a:ext cx="174439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>
                  <a:solidFill>
                    <a:srgbClr val="015D35"/>
                  </a:solidFill>
                  <a:latin typeface="Swis721 BlkCn BT" panose="020B0806030502040204" pitchFamily="34" charset="0"/>
                  <a:ea typeface="微软雅黑" panose="020B0503020204020204" pitchFamily="34" charset="-122"/>
                </a:rPr>
                <a:t>KEYWORDS</a:t>
              </a:r>
              <a:endParaRPr lang="zh-CN" altLang="en-US" dirty="0">
                <a:solidFill>
                  <a:srgbClr val="015D35"/>
                </a:solidFill>
                <a:latin typeface="Swis721 BlkCn BT" panose="020B080603050204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62" name="文本框 61"/>
            <p:cNvSpPr txBox="1"/>
            <p:nvPr/>
          </p:nvSpPr>
          <p:spPr>
            <a:xfrm>
              <a:off x="2587827" y="2469926"/>
              <a:ext cx="298841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spc="300" dirty="0"/>
                <a:t>演界网是一个基于演示设计的一站式在线演示素材销售服系统。</a:t>
              </a:r>
            </a:p>
          </p:txBody>
        </p:sp>
      </p:grpSp>
      <p:grpSp>
        <p:nvGrpSpPr>
          <p:cNvPr id="63" name="组合 62"/>
          <p:cNvGrpSpPr/>
          <p:nvPr/>
        </p:nvGrpSpPr>
        <p:grpSpPr>
          <a:xfrm>
            <a:off x="76079" y="2162072"/>
            <a:ext cx="2968842" cy="1057318"/>
            <a:chOff x="2587828" y="2058939"/>
            <a:chExt cx="2968842" cy="1057318"/>
          </a:xfrm>
        </p:grpSpPr>
        <p:sp>
          <p:nvSpPr>
            <p:cNvPr id="64" name="文本框 63"/>
            <p:cNvSpPr txBox="1"/>
            <p:nvPr/>
          </p:nvSpPr>
          <p:spPr>
            <a:xfrm>
              <a:off x="2591560" y="2058939"/>
              <a:ext cx="174439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>
                  <a:solidFill>
                    <a:srgbClr val="015D35"/>
                  </a:solidFill>
                  <a:latin typeface="Swis721 BlkCn BT" panose="020B0806030502040204" pitchFamily="34" charset="0"/>
                  <a:ea typeface="微软雅黑" panose="020B0503020204020204" pitchFamily="34" charset="-122"/>
                </a:rPr>
                <a:t>KEYWORDS</a:t>
              </a:r>
              <a:endParaRPr lang="zh-CN" altLang="en-US" dirty="0">
                <a:solidFill>
                  <a:srgbClr val="015D35"/>
                </a:solidFill>
                <a:latin typeface="Swis721 BlkCn BT" panose="020B080603050204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65" name="文本框 64"/>
            <p:cNvSpPr txBox="1"/>
            <p:nvPr/>
          </p:nvSpPr>
          <p:spPr>
            <a:xfrm>
              <a:off x="2587828" y="2469926"/>
              <a:ext cx="296884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spc="300" dirty="0"/>
                <a:t>演界网是一个基于演示设计的一站式在线演示素材销售服系统。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3911210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6149" y="1483087"/>
            <a:ext cx="4321225" cy="3567047"/>
          </a:xfrm>
          <a:prstGeom prst="rect">
            <a:avLst/>
          </a:prstGeom>
        </p:spPr>
      </p:pic>
      <p:grpSp>
        <p:nvGrpSpPr>
          <p:cNvPr id="4" name="组合 3"/>
          <p:cNvGrpSpPr/>
          <p:nvPr/>
        </p:nvGrpSpPr>
        <p:grpSpPr>
          <a:xfrm>
            <a:off x="3631655" y="159304"/>
            <a:ext cx="4928691" cy="523220"/>
            <a:chOff x="3631655" y="159304"/>
            <a:chExt cx="4928691" cy="523220"/>
          </a:xfrm>
        </p:grpSpPr>
        <p:sp>
          <p:nvSpPr>
            <p:cNvPr id="5" name="文本框 4"/>
            <p:cNvSpPr txBox="1"/>
            <p:nvPr/>
          </p:nvSpPr>
          <p:spPr>
            <a:xfrm>
              <a:off x="4506686" y="159304"/>
              <a:ext cx="317862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dirty="0">
                  <a:solidFill>
                    <a:srgbClr val="015D35"/>
                  </a:solidFill>
                  <a:latin typeface="Swis721 BlkCn BT" panose="020B0806030502040204" pitchFamily="34" charset="0"/>
                </a:rPr>
                <a:t>CHAPTER HEADS</a:t>
              </a:r>
              <a:endParaRPr lang="zh-CN" altLang="en-US" sz="6000" dirty="0">
                <a:solidFill>
                  <a:srgbClr val="015D35"/>
                </a:solidFill>
                <a:latin typeface="Swis721 BlkCn BT" panose="020B0806030502040204" pitchFamily="34" charset="0"/>
                <a:ea typeface="造字工房言宋（非商用）常规体" pitchFamily="50" charset="-122"/>
              </a:endParaRPr>
            </a:p>
          </p:txBody>
        </p:sp>
        <p:grpSp>
          <p:nvGrpSpPr>
            <p:cNvPr id="6" name="组合 5"/>
            <p:cNvGrpSpPr/>
            <p:nvPr/>
          </p:nvGrpSpPr>
          <p:grpSpPr>
            <a:xfrm>
              <a:off x="3631655" y="420914"/>
              <a:ext cx="4928691" cy="0"/>
              <a:chOff x="3715659" y="420914"/>
              <a:chExt cx="4928691" cy="0"/>
            </a:xfrm>
          </p:grpSpPr>
          <p:cxnSp>
            <p:nvCxnSpPr>
              <p:cNvPr id="7" name="直接连接符 6"/>
              <p:cNvCxnSpPr/>
              <p:nvPr/>
            </p:nvCxnSpPr>
            <p:spPr>
              <a:xfrm>
                <a:off x="3715659" y="420914"/>
                <a:ext cx="899886" cy="0"/>
              </a:xfrm>
              <a:prstGeom prst="line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直接连接符 7"/>
              <p:cNvCxnSpPr/>
              <p:nvPr/>
            </p:nvCxnSpPr>
            <p:spPr>
              <a:xfrm>
                <a:off x="7744464" y="420914"/>
                <a:ext cx="899886" cy="0"/>
              </a:xfrm>
              <a:prstGeom prst="line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9" name="组合 8"/>
          <p:cNvGrpSpPr/>
          <p:nvPr/>
        </p:nvGrpSpPr>
        <p:grpSpPr>
          <a:xfrm>
            <a:off x="6096000" y="1725968"/>
            <a:ext cx="3543451" cy="1309479"/>
            <a:chOff x="2019300" y="2083777"/>
            <a:chExt cx="3543451" cy="1309479"/>
          </a:xfrm>
        </p:grpSpPr>
        <p:sp>
          <p:nvSpPr>
            <p:cNvPr id="10" name="文本框 9"/>
            <p:cNvSpPr txBox="1"/>
            <p:nvPr/>
          </p:nvSpPr>
          <p:spPr>
            <a:xfrm>
              <a:off x="2019300" y="2083777"/>
              <a:ext cx="174439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>
                  <a:solidFill>
                    <a:srgbClr val="015D35"/>
                  </a:solidFill>
                  <a:latin typeface="Swis721 BlkCn BT" panose="020B0806030502040204" pitchFamily="34" charset="0"/>
                  <a:ea typeface="微软雅黑" panose="020B0503020204020204" pitchFamily="34" charset="-122"/>
                </a:rPr>
                <a:t>KEYWORDS</a:t>
              </a:r>
              <a:endParaRPr lang="zh-CN" altLang="en-US" dirty="0">
                <a:solidFill>
                  <a:srgbClr val="015D35"/>
                </a:solidFill>
                <a:latin typeface="Swis721 BlkCn BT" panose="020B080603050204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2019300" y="2469926"/>
              <a:ext cx="3543451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spc="300" dirty="0"/>
                <a:t>演界网隶属于上海锐普广告有限公司</a:t>
              </a:r>
              <a:r>
                <a:rPr lang="en-US" altLang="zh-CN" sz="1200" spc="300" dirty="0"/>
                <a:t>,</a:t>
              </a:r>
              <a:r>
                <a:rPr lang="zh-CN" altLang="en-US" sz="1200" spc="300" dirty="0"/>
                <a:t>是一个基于演示设计的一站式在线演示、素材销售、服务交易系统。</a:t>
              </a: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6136944" y="3400353"/>
            <a:ext cx="3410231" cy="707887"/>
            <a:chOff x="6096000" y="3784600"/>
            <a:chExt cx="3410231" cy="707887"/>
          </a:xfrm>
        </p:grpSpPr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096000" y="3786502"/>
              <a:ext cx="324131" cy="705985"/>
            </a:xfrm>
            <a:prstGeom prst="rect">
              <a:avLst/>
            </a:prstGeom>
          </p:spPr>
        </p:pic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438900" y="3784600"/>
              <a:ext cx="324131" cy="705985"/>
            </a:xfrm>
            <a:prstGeom prst="rect">
              <a:avLst/>
            </a:prstGeom>
          </p:spPr>
        </p:pic>
        <p:pic>
          <p:nvPicPr>
            <p:cNvPr id="15" name="图片 14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781800" y="3784600"/>
              <a:ext cx="324131" cy="705985"/>
            </a:xfrm>
            <a:prstGeom prst="rect">
              <a:avLst/>
            </a:prstGeom>
          </p:spPr>
        </p:pic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124700" y="3784600"/>
              <a:ext cx="324131" cy="705985"/>
            </a:xfrm>
            <a:prstGeom prst="rect">
              <a:avLst/>
            </a:prstGeom>
          </p:spPr>
        </p:pic>
        <p:pic>
          <p:nvPicPr>
            <p:cNvPr id="17" name="图片 16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467600" y="3784600"/>
              <a:ext cx="324131" cy="705985"/>
            </a:xfrm>
            <a:prstGeom prst="rect">
              <a:avLst/>
            </a:prstGeom>
          </p:spPr>
        </p:pic>
        <p:pic>
          <p:nvPicPr>
            <p:cNvPr id="18" name="图片 17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810500" y="3784600"/>
              <a:ext cx="324131" cy="705985"/>
            </a:xfrm>
            <a:prstGeom prst="rect">
              <a:avLst/>
            </a:prstGeom>
          </p:spPr>
        </p:pic>
        <p:pic>
          <p:nvPicPr>
            <p:cNvPr id="19" name="图片 18"/>
            <p:cNvPicPr>
              <a:picLocks noChangeAspect="1"/>
            </p:cNvPicPr>
            <p:nvPr/>
          </p:nvPicPr>
          <p:blipFill>
            <a:blip r:embed="rId3" cstate="screen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53400" y="3784600"/>
              <a:ext cx="324131" cy="705985"/>
            </a:xfrm>
            <a:prstGeom prst="rect">
              <a:avLst/>
            </a:prstGeom>
          </p:spPr>
        </p:pic>
        <p:pic>
          <p:nvPicPr>
            <p:cNvPr id="20" name="图片 19"/>
            <p:cNvPicPr>
              <a:picLocks noChangeAspect="1"/>
            </p:cNvPicPr>
            <p:nvPr/>
          </p:nvPicPr>
          <p:blipFill>
            <a:blip r:embed="rId3" cstate="screen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496300" y="3784600"/>
              <a:ext cx="324131" cy="705985"/>
            </a:xfrm>
            <a:prstGeom prst="rect">
              <a:avLst/>
            </a:prstGeom>
          </p:spPr>
        </p:pic>
        <p:pic>
          <p:nvPicPr>
            <p:cNvPr id="21" name="图片 20"/>
            <p:cNvPicPr>
              <a:picLocks noChangeAspect="1"/>
            </p:cNvPicPr>
            <p:nvPr/>
          </p:nvPicPr>
          <p:blipFill>
            <a:blip r:embed="rId3" cstate="screen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839200" y="3784600"/>
              <a:ext cx="324131" cy="705985"/>
            </a:xfrm>
            <a:prstGeom prst="rect">
              <a:avLst/>
            </a:prstGeom>
          </p:spPr>
        </p:pic>
        <p:pic>
          <p:nvPicPr>
            <p:cNvPr id="23" name="图片 22"/>
            <p:cNvPicPr>
              <a:picLocks noChangeAspect="1"/>
            </p:cNvPicPr>
            <p:nvPr/>
          </p:nvPicPr>
          <p:blipFill>
            <a:blip r:embed="rId3" cstate="screen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182100" y="3784600"/>
              <a:ext cx="324131" cy="705985"/>
            </a:xfrm>
            <a:prstGeom prst="rect">
              <a:avLst/>
            </a:prstGeom>
          </p:spPr>
        </p:pic>
      </p:grpSp>
      <p:grpSp>
        <p:nvGrpSpPr>
          <p:cNvPr id="25" name="组合 24"/>
          <p:cNvGrpSpPr/>
          <p:nvPr/>
        </p:nvGrpSpPr>
        <p:grpSpPr>
          <a:xfrm>
            <a:off x="6162609" y="4357955"/>
            <a:ext cx="3410231" cy="707887"/>
            <a:chOff x="6096000" y="3784600"/>
            <a:chExt cx="3410231" cy="707887"/>
          </a:xfrm>
        </p:grpSpPr>
        <p:pic>
          <p:nvPicPr>
            <p:cNvPr id="26" name="图片 25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096000" y="3786502"/>
              <a:ext cx="324131" cy="705985"/>
            </a:xfrm>
            <a:prstGeom prst="rect">
              <a:avLst/>
            </a:prstGeom>
          </p:spPr>
        </p:pic>
        <p:pic>
          <p:nvPicPr>
            <p:cNvPr id="27" name="图片 26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438900" y="3784600"/>
              <a:ext cx="324131" cy="705985"/>
            </a:xfrm>
            <a:prstGeom prst="rect">
              <a:avLst/>
            </a:prstGeom>
          </p:spPr>
        </p:pic>
        <p:pic>
          <p:nvPicPr>
            <p:cNvPr id="28" name="图片 27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781800" y="3784600"/>
              <a:ext cx="324131" cy="705985"/>
            </a:xfrm>
            <a:prstGeom prst="rect">
              <a:avLst/>
            </a:prstGeom>
          </p:spPr>
        </p:pic>
        <p:pic>
          <p:nvPicPr>
            <p:cNvPr id="29" name="图片 28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124700" y="3784600"/>
              <a:ext cx="324131" cy="705985"/>
            </a:xfrm>
            <a:prstGeom prst="rect">
              <a:avLst/>
            </a:prstGeom>
          </p:spPr>
        </p:pic>
        <p:pic>
          <p:nvPicPr>
            <p:cNvPr id="30" name="图片 29"/>
            <p:cNvPicPr>
              <a:picLocks noChangeAspect="1"/>
            </p:cNvPicPr>
            <p:nvPr/>
          </p:nvPicPr>
          <p:blipFill>
            <a:blip r:embed="rId3" cstate="screen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467600" y="3784600"/>
              <a:ext cx="324131" cy="705985"/>
            </a:xfrm>
            <a:prstGeom prst="rect">
              <a:avLst/>
            </a:prstGeom>
          </p:spPr>
        </p:pic>
        <p:pic>
          <p:nvPicPr>
            <p:cNvPr id="31" name="图片 30"/>
            <p:cNvPicPr>
              <a:picLocks noChangeAspect="1"/>
            </p:cNvPicPr>
            <p:nvPr/>
          </p:nvPicPr>
          <p:blipFill>
            <a:blip r:embed="rId3" cstate="screen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810500" y="3784600"/>
              <a:ext cx="324131" cy="705985"/>
            </a:xfrm>
            <a:prstGeom prst="rect">
              <a:avLst/>
            </a:prstGeom>
          </p:spPr>
        </p:pic>
        <p:pic>
          <p:nvPicPr>
            <p:cNvPr id="32" name="图片 31"/>
            <p:cNvPicPr>
              <a:picLocks noChangeAspect="1"/>
            </p:cNvPicPr>
            <p:nvPr/>
          </p:nvPicPr>
          <p:blipFill>
            <a:blip r:embed="rId3" cstate="screen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53400" y="3784600"/>
              <a:ext cx="324131" cy="705985"/>
            </a:xfrm>
            <a:prstGeom prst="rect">
              <a:avLst/>
            </a:prstGeom>
          </p:spPr>
        </p:pic>
        <p:pic>
          <p:nvPicPr>
            <p:cNvPr id="33" name="图片 32"/>
            <p:cNvPicPr>
              <a:picLocks noChangeAspect="1"/>
            </p:cNvPicPr>
            <p:nvPr/>
          </p:nvPicPr>
          <p:blipFill>
            <a:blip r:embed="rId3" cstate="screen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496300" y="3784600"/>
              <a:ext cx="324131" cy="705985"/>
            </a:xfrm>
            <a:prstGeom prst="rect">
              <a:avLst/>
            </a:prstGeom>
          </p:spPr>
        </p:pic>
        <p:pic>
          <p:nvPicPr>
            <p:cNvPr id="34" name="图片 33"/>
            <p:cNvPicPr>
              <a:picLocks noChangeAspect="1"/>
            </p:cNvPicPr>
            <p:nvPr/>
          </p:nvPicPr>
          <p:blipFill>
            <a:blip r:embed="rId3" cstate="screen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839200" y="3784600"/>
              <a:ext cx="324131" cy="705985"/>
            </a:xfrm>
            <a:prstGeom prst="rect">
              <a:avLst/>
            </a:prstGeom>
          </p:spPr>
        </p:pic>
        <p:pic>
          <p:nvPicPr>
            <p:cNvPr id="35" name="图片 34"/>
            <p:cNvPicPr>
              <a:picLocks noChangeAspect="1"/>
            </p:cNvPicPr>
            <p:nvPr/>
          </p:nvPicPr>
          <p:blipFill>
            <a:blip r:embed="rId3" cstate="screen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182100" y="3784600"/>
              <a:ext cx="324131" cy="705985"/>
            </a:xfrm>
            <a:prstGeom prst="rect">
              <a:avLst/>
            </a:prstGeom>
          </p:spPr>
        </p:pic>
      </p:grpSp>
      <p:sp>
        <p:nvSpPr>
          <p:cNvPr id="39" name="文本框 38"/>
          <p:cNvSpPr txBox="1"/>
          <p:nvPr/>
        </p:nvSpPr>
        <p:spPr>
          <a:xfrm>
            <a:off x="9639451" y="3445939"/>
            <a:ext cx="10660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>
                <a:solidFill>
                  <a:srgbClr val="015D35"/>
                </a:solidFill>
                <a:latin typeface="Swis721 BlkCn BT" panose="020B0806030502040204" pitchFamily="34" charset="0"/>
                <a:ea typeface="微软雅黑" panose="020B0503020204020204" pitchFamily="34" charset="-122"/>
              </a:rPr>
              <a:t>60%</a:t>
            </a:r>
            <a:endParaRPr lang="zh-CN" altLang="en-US" sz="3600" dirty="0">
              <a:solidFill>
                <a:srgbClr val="015D35"/>
              </a:solidFill>
              <a:latin typeface="Swis721 BlkCn BT" panose="020B0806030502040204" pitchFamily="34" charset="0"/>
              <a:ea typeface="微软雅黑" panose="020B0503020204020204" pitchFamily="34" charset="-122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9639450" y="4516830"/>
            <a:ext cx="10660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>
                <a:solidFill>
                  <a:srgbClr val="015D35"/>
                </a:solidFill>
                <a:latin typeface="Swis721 BlkCn BT" panose="020B0806030502040204" pitchFamily="34" charset="0"/>
                <a:ea typeface="微软雅黑" panose="020B0503020204020204" pitchFamily="34" charset="-122"/>
              </a:rPr>
              <a:t>40%</a:t>
            </a:r>
            <a:endParaRPr lang="zh-CN" altLang="en-US" sz="3600" dirty="0">
              <a:solidFill>
                <a:srgbClr val="015D35"/>
              </a:solidFill>
              <a:latin typeface="Swis721 BlkCn BT" panose="020B0806030502040204" pitchFamily="34" charset="0"/>
              <a:ea typeface="微软雅黑" panose="020B0503020204020204" pitchFamily="34" charset="-122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1498600" y="5315557"/>
            <a:ext cx="9194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solidFill>
                  <a:srgbClr val="015D35"/>
                </a:solidFill>
              </a:rPr>
              <a:t>In sector net belongs to the Shanghai sharp's advertising co. LTD., is a one-stop online demo based on demonstration design, material sales, and service trading systems. ., is a  one-stop online demo  based on demonstration design, material sales, and service trading systems.</a:t>
            </a:r>
            <a:endParaRPr lang="zh-CN" altLang="en-US" sz="1600" dirty="0">
              <a:solidFill>
                <a:srgbClr val="015D3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576827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3631655" y="159304"/>
            <a:ext cx="4928691" cy="523220"/>
            <a:chOff x="3631655" y="159304"/>
            <a:chExt cx="4928691" cy="523220"/>
          </a:xfrm>
        </p:grpSpPr>
        <p:sp>
          <p:nvSpPr>
            <p:cNvPr id="6" name="文本框 5"/>
            <p:cNvSpPr txBox="1"/>
            <p:nvPr/>
          </p:nvSpPr>
          <p:spPr>
            <a:xfrm>
              <a:off x="4506686" y="159304"/>
              <a:ext cx="317862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dirty="0">
                  <a:solidFill>
                    <a:srgbClr val="015D35"/>
                  </a:solidFill>
                  <a:latin typeface="Swis721 BlkCn BT" panose="020B0806030502040204" pitchFamily="34" charset="0"/>
                </a:rPr>
                <a:t>CHAPTER HEADS</a:t>
              </a:r>
              <a:endParaRPr lang="zh-CN" altLang="en-US" sz="6000" dirty="0">
                <a:solidFill>
                  <a:srgbClr val="015D35"/>
                </a:solidFill>
                <a:latin typeface="Swis721 BlkCn BT" panose="020B0806030502040204" pitchFamily="34" charset="0"/>
                <a:ea typeface="造字工房言宋（非商用）常规体" pitchFamily="50" charset="-122"/>
              </a:endParaRPr>
            </a:p>
          </p:txBody>
        </p:sp>
        <p:grpSp>
          <p:nvGrpSpPr>
            <p:cNvPr id="7" name="组合 6"/>
            <p:cNvGrpSpPr/>
            <p:nvPr/>
          </p:nvGrpSpPr>
          <p:grpSpPr>
            <a:xfrm>
              <a:off x="3631655" y="420914"/>
              <a:ext cx="4928691" cy="0"/>
              <a:chOff x="3715659" y="420914"/>
              <a:chExt cx="4928691" cy="0"/>
            </a:xfrm>
          </p:grpSpPr>
          <p:cxnSp>
            <p:nvCxnSpPr>
              <p:cNvPr id="8" name="直接连接符 7"/>
              <p:cNvCxnSpPr/>
              <p:nvPr/>
            </p:nvCxnSpPr>
            <p:spPr>
              <a:xfrm>
                <a:off x="3715659" y="420914"/>
                <a:ext cx="899886" cy="0"/>
              </a:xfrm>
              <a:prstGeom prst="line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直接连接符 8"/>
              <p:cNvCxnSpPr/>
              <p:nvPr/>
            </p:nvCxnSpPr>
            <p:spPr>
              <a:xfrm>
                <a:off x="7744464" y="420914"/>
                <a:ext cx="899886" cy="0"/>
              </a:xfrm>
              <a:prstGeom prst="line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46" name="组合 45"/>
          <p:cNvGrpSpPr/>
          <p:nvPr/>
        </p:nvGrpSpPr>
        <p:grpSpPr>
          <a:xfrm>
            <a:off x="1296747" y="1835120"/>
            <a:ext cx="9598506" cy="4070380"/>
            <a:chOff x="1282700" y="1835120"/>
            <a:chExt cx="9598506" cy="4070380"/>
          </a:xfrm>
        </p:grpSpPr>
        <p:grpSp>
          <p:nvGrpSpPr>
            <p:cNvPr id="18" name="组合 17"/>
            <p:cNvGrpSpPr/>
            <p:nvPr/>
          </p:nvGrpSpPr>
          <p:grpSpPr>
            <a:xfrm>
              <a:off x="1282700" y="1835120"/>
              <a:ext cx="2120900" cy="4070380"/>
              <a:chOff x="1282700" y="1835120"/>
              <a:chExt cx="2120900" cy="4070380"/>
            </a:xfrm>
          </p:grpSpPr>
          <p:sp>
            <p:nvSpPr>
              <p:cNvPr id="10" name="矩形 9"/>
              <p:cNvSpPr/>
              <p:nvPr/>
            </p:nvSpPr>
            <p:spPr>
              <a:xfrm>
                <a:off x="1282700" y="1847850"/>
                <a:ext cx="2120900" cy="374650"/>
              </a:xfrm>
              <a:prstGeom prst="rect">
                <a:avLst/>
              </a:prstGeom>
              <a:solidFill>
                <a:srgbClr val="015D3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矩形 10"/>
              <p:cNvSpPr/>
              <p:nvPr/>
            </p:nvSpPr>
            <p:spPr>
              <a:xfrm>
                <a:off x="1282700" y="2222500"/>
                <a:ext cx="2120900" cy="3683000"/>
              </a:xfrm>
              <a:prstGeom prst="rect">
                <a:avLst/>
              </a:prstGeom>
              <a:solidFill>
                <a:srgbClr val="F2F2F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文本框 12"/>
              <p:cNvSpPr txBox="1"/>
              <p:nvPr/>
            </p:nvSpPr>
            <p:spPr>
              <a:xfrm>
                <a:off x="1331554" y="1835120"/>
                <a:ext cx="2023191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2000" b="1" dirty="0">
                    <a:solidFill>
                      <a:schemeClr val="bg1"/>
                    </a:solidFill>
                  </a:rPr>
                  <a:t>HEADINGS</a:t>
                </a:r>
                <a:endParaRPr lang="zh-CN" altLang="en-US" sz="2400" dirty="0">
                  <a:solidFill>
                    <a:schemeClr val="bg1"/>
                  </a:solidFill>
                  <a:latin typeface="Swis721 BlkCn BT" panose="020B0806030502040204" pitchFamily="34" charset="0"/>
                </a:endParaRPr>
              </a:p>
            </p:txBody>
          </p:sp>
          <p:grpSp>
            <p:nvGrpSpPr>
              <p:cNvPr id="15" name="组合 14"/>
              <p:cNvGrpSpPr/>
              <p:nvPr/>
            </p:nvGrpSpPr>
            <p:grpSpPr>
              <a:xfrm>
                <a:off x="1505731" y="5388304"/>
                <a:ext cx="1674836" cy="400110"/>
                <a:chOff x="1505732" y="5370209"/>
                <a:chExt cx="1674836" cy="400110"/>
              </a:xfrm>
            </p:grpSpPr>
            <p:sp>
              <p:nvSpPr>
                <p:cNvPr id="12" name="圆角矩形 11"/>
                <p:cNvSpPr/>
                <p:nvPr/>
              </p:nvSpPr>
              <p:spPr>
                <a:xfrm>
                  <a:off x="1505732" y="5382939"/>
                  <a:ext cx="1674836" cy="374650"/>
                </a:xfrm>
                <a:prstGeom prst="roundRect">
                  <a:avLst>
                    <a:gd name="adj" fmla="val 8192"/>
                  </a:avLst>
                </a:prstGeom>
                <a:solidFill>
                  <a:srgbClr val="015D35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4" name="文本框 13"/>
                <p:cNvSpPr txBox="1"/>
                <p:nvPr/>
              </p:nvSpPr>
              <p:spPr>
                <a:xfrm>
                  <a:off x="1756388" y="5370209"/>
                  <a:ext cx="1173521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zh-CN" sz="2000" b="1" dirty="0">
                      <a:solidFill>
                        <a:schemeClr val="bg1"/>
                      </a:solidFill>
                    </a:rPr>
                    <a:t>keyword</a:t>
                  </a:r>
                  <a:endParaRPr lang="zh-CN" altLang="en-US" sz="2400" dirty="0">
                    <a:solidFill>
                      <a:schemeClr val="bg1"/>
                    </a:solidFill>
                    <a:latin typeface="Swis721 BlkCn BT" panose="020B0806030502040204" pitchFamily="34" charset="0"/>
                  </a:endParaRPr>
                </a:p>
              </p:txBody>
            </p:sp>
          </p:grpSp>
          <p:pic>
            <p:nvPicPr>
              <p:cNvPr id="16" name="图片 15"/>
              <p:cNvPicPr>
                <a:picLocks noChangeAspect="1"/>
              </p:cNvPicPr>
              <p:nvPr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141816" y="2595826"/>
                <a:ext cx="402668" cy="415763"/>
              </a:xfrm>
              <a:prstGeom prst="rect">
                <a:avLst/>
              </a:prstGeom>
            </p:spPr>
          </p:pic>
          <p:sp>
            <p:nvSpPr>
              <p:cNvPr id="17" name="矩形 16"/>
              <p:cNvSpPr/>
              <p:nvPr/>
            </p:nvSpPr>
            <p:spPr>
              <a:xfrm>
                <a:off x="1505731" y="3271440"/>
                <a:ext cx="1663481" cy="186974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 latinLnBrk="1">
                  <a:lnSpc>
                    <a:spcPct val="150000"/>
                  </a:lnSpc>
                </a:pPr>
                <a:r>
                  <a:rPr lang="en-US" altLang="zh-CN" sz="1100" dirty="0">
                    <a:solidFill>
                      <a:srgbClr val="015D35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In sector net belongs to the Shanghai sharp's advertising co., LTD., is a one-stop online demo based on demonstration design, and service trading systems.</a:t>
                </a:r>
                <a:endParaRPr lang="zh-CN" altLang="en-US" sz="1100" dirty="0">
                  <a:solidFill>
                    <a:srgbClr val="015D35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>
              <a:off x="3775235" y="1835120"/>
              <a:ext cx="2120900" cy="4070380"/>
              <a:chOff x="1282700" y="1835120"/>
              <a:chExt cx="2120900" cy="4070380"/>
            </a:xfrm>
          </p:grpSpPr>
          <p:sp>
            <p:nvSpPr>
              <p:cNvPr id="20" name="矩形 19"/>
              <p:cNvSpPr/>
              <p:nvPr/>
            </p:nvSpPr>
            <p:spPr>
              <a:xfrm>
                <a:off x="1282700" y="1847850"/>
                <a:ext cx="2120900" cy="374650"/>
              </a:xfrm>
              <a:prstGeom prst="rect">
                <a:avLst/>
              </a:prstGeom>
              <a:solidFill>
                <a:srgbClr val="015D3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" name="矩形 20"/>
              <p:cNvSpPr/>
              <p:nvPr/>
            </p:nvSpPr>
            <p:spPr>
              <a:xfrm>
                <a:off x="1282700" y="2222500"/>
                <a:ext cx="2120900" cy="3683000"/>
              </a:xfrm>
              <a:prstGeom prst="rect">
                <a:avLst/>
              </a:prstGeom>
              <a:solidFill>
                <a:srgbClr val="F2F2F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" name="文本框 21"/>
              <p:cNvSpPr txBox="1"/>
              <p:nvPr/>
            </p:nvSpPr>
            <p:spPr>
              <a:xfrm>
                <a:off x="1331554" y="1835120"/>
                <a:ext cx="2023191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2000" b="1" dirty="0">
                    <a:solidFill>
                      <a:schemeClr val="bg1"/>
                    </a:solidFill>
                  </a:rPr>
                  <a:t>HEADINGS</a:t>
                </a:r>
                <a:endParaRPr lang="zh-CN" altLang="en-US" sz="2400" dirty="0">
                  <a:solidFill>
                    <a:schemeClr val="bg1"/>
                  </a:solidFill>
                  <a:latin typeface="Swis721 BlkCn BT" panose="020B0806030502040204" pitchFamily="34" charset="0"/>
                </a:endParaRPr>
              </a:p>
            </p:txBody>
          </p:sp>
          <p:grpSp>
            <p:nvGrpSpPr>
              <p:cNvPr id="23" name="组合 22"/>
              <p:cNvGrpSpPr/>
              <p:nvPr/>
            </p:nvGrpSpPr>
            <p:grpSpPr>
              <a:xfrm>
                <a:off x="1505731" y="5388304"/>
                <a:ext cx="1674836" cy="400110"/>
                <a:chOff x="1505732" y="5370209"/>
                <a:chExt cx="1674836" cy="400110"/>
              </a:xfrm>
            </p:grpSpPr>
            <p:sp>
              <p:nvSpPr>
                <p:cNvPr id="26" name="圆角矩形 25"/>
                <p:cNvSpPr/>
                <p:nvPr/>
              </p:nvSpPr>
              <p:spPr>
                <a:xfrm>
                  <a:off x="1505732" y="5382939"/>
                  <a:ext cx="1674836" cy="374650"/>
                </a:xfrm>
                <a:prstGeom prst="roundRect">
                  <a:avLst>
                    <a:gd name="adj" fmla="val 8192"/>
                  </a:avLst>
                </a:prstGeom>
                <a:solidFill>
                  <a:srgbClr val="015D35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7" name="文本框 26"/>
                <p:cNvSpPr txBox="1"/>
                <p:nvPr/>
              </p:nvSpPr>
              <p:spPr>
                <a:xfrm>
                  <a:off x="1756388" y="5370209"/>
                  <a:ext cx="1173521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zh-CN" sz="2000" b="1" dirty="0">
                      <a:solidFill>
                        <a:schemeClr val="bg1"/>
                      </a:solidFill>
                    </a:rPr>
                    <a:t>keyword</a:t>
                  </a:r>
                  <a:endParaRPr lang="zh-CN" altLang="en-US" sz="2400" dirty="0">
                    <a:solidFill>
                      <a:schemeClr val="bg1"/>
                    </a:solidFill>
                    <a:latin typeface="Swis721 BlkCn BT" panose="020B0806030502040204" pitchFamily="34" charset="0"/>
                  </a:endParaRPr>
                </a:p>
              </p:txBody>
            </p:sp>
          </p:grpSp>
          <p:sp>
            <p:nvSpPr>
              <p:cNvPr id="25" name="矩形 24"/>
              <p:cNvSpPr/>
              <p:nvPr/>
            </p:nvSpPr>
            <p:spPr>
              <a:xfrm>
                <a:off x="1505731" y="3271440"/>
                <a:ext cx="1663481" cy="186974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 latinLnBrk="1">
                  <a:lnSpc>
                    <a:spcPct val="150000"/>
                  </a:lnSpc>
                </a:pPr>
                <a:r>
                  <a:rPr lang="en-US" altLang="zh-CN" sz="1100" dirty="0">
                    <a:solidFill>
                      <a:srgbClr val="015D35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In sector net belongs to the Shanghai sharp's advertising co., LTD., is a one-stop online demo based on demonstration design, and service trading systems.</a:t>
                </a:r>
                <a:endParaRPr lang="zh-CN" altLang="en-US" sz="1100" dirty="0">
                  <a:solidFill>
                    <a:srgbClr val="015D35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endParaRPr>
              </a:p>
            </p:txBody>
          </p:sp>
        </p:grpSp>
        <p:grpSp>
          <p:nvGrpSpPr>
            <p:cNvPr id="28" name="组合 27"/>
            <p:cNvGrpSpPr/>
            <p:nvPr/>
          </p:nvGrpSpPr>
          <p:grpSpPr>
            <a:xfrm>
              <a:off x="6267770" y="1835120"/>
              <a:ext cx="2120900" cy="4070380"/>
              <a:chOff x="1282700" y="1835120"/>
              <a:chExt cx="2120900" cy="4070380"/>
            </a:xfrm>
          </p:grpSpPr>
          <p:sp>
            <p:nvSpPr>
              <p:cNvPr id="29" name="矩形 28"/>
              <p:cNvSpPr/>
              <p:nvPr/>
            </p:nvSpPr>
            <p:spPr>
              <a:xfrm>
                <a:off x="1282700" y="1847850"/>
                <a:ext cx="2120900" cy="374650"/>
              </a:xfrm>
              <a:prstGeom prst="rect">
                <a:avLst/>
              </a:prstGeom>
              <a:solidFill>
                <a:srgbClr val="015D3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0" name="矩形 29"/>
              <p:cNvSpPr/>
              <p:nvPr/>
            </p:nvSpPr>
            <p:spPr>
              <a:xfrm>
                <a:off x="1282700" y="2222500"/>
                <a:ext cx="2120900" cy="3683000"/>
              </a:xfrm>
              <a:prstGeom prst="rect">
                <a:avLst/>
              </a:prstGeom>
              <a:solidFill>
                <a:srgbClr val="F2F2F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1" name="文本框 30"/>
              <p:cNvSpPr txBox="1"/>
              <p:nvPr/>
            </p:nvSpPr>
            <p:spPr>
              <a:xfrm>
                <a:off x="1331554" y="1835120"/>
                <a:ext cx="2023191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2000" b="1" dirty="0">
                    <a:solidFill>
                      <a:schemeClr val="bg1"/>
                    </a:solidFill>
                  </a:rPr>
                  <a:t>HEADINGS</a:t>
                </a:r>
                <a:endParaRPr lang="zh-CN" altLang="en-US" sz="2400" dirty="0">
                  <a:solidFill>
                    <a:schemeClr val="bg1"/>
                  </a:solidFill>
                  <a:latin typeface="Swis721 BlkCn BT" panose="020B0806030502040204" pitchFamily="34" charset="0"/>
                </a:endParaRPr>
              </a:p>
            </p:txBody>
          </p:sp>
          <p:grpSp>
            <p:nvGrpSpPr>
              <p:cNvPr id="32" name="组合 31"/>
              <p:cNvGrpSpPr/>
              <p:nvPr/>
            </p:nvGrpSpPr>
            <p:grpSpPr>
              <a:xfrm>
                <a:off x="1505731" y="5388304"/>
                <a:ext cx="1674836" cy="400110"/>
                <a:chOff x="1505732" y="5370209"/>
                <a:chExt cx="1674836" cy="400110"/>
              </a:xfrm>
            </p:grpSpPr>
            <p:sp>
              <p:nvSpPr>
                <p:cNvPr id="35" name="圆角矩形 34"/>
                <p:cNvSpPr/>
                <p:nvPr/>
              </p:nvSpPr>
              <p:spPr>
                <a:xfrm>
                  <a:off x="1505732" y="5382939"/>
                  <a:ext cx="1674836" cy="374650"/>
                </a:xfrm>
                <a:prstGeom prst="roundRect">
                  <a:avLst>
                    <a:gd name="adj" fmla="val 8192"/>
                  </a:avLst>
                </a:prstGeom>
                <a:solidFill>
                  <a:srgbClr val="015D35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6" name="文本框 35"/>
                <p:cNvSpPr txBox="1"/>
                <p:nvPr/>
              </p:nvSpPr>
              <p:spPr>
                <a:xfrm>
                  <a:off x="1756388" y="5370209"/>
                  <a:ext cx="1173521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zh-CN" sz="2000" b="1" dirty="0">
                      <a:solidFill>
                        <a:schemeClr val="bg1"/>
                      </a:solidFill>
                    </a:rPr>
                    <a:t>keyword</a:t>
                  </a:r>
                  <a:endParaRPr lang="zh-CN" altLang="en-US" sz="2400" dirty="0">
                    <a:solidFill>
                      <a:schemeClr val="bg1"/>
                    </a:solidFill>
                    <a:latin typeface="Swis721 BlkCn BT" panose="020B0806030502040204" pitchFamily="34" charset="0"/>
                  </a:endParaRPr>
                </a:p>
              </p:txBody>
            </p:sp>
          </p:grpSp>
          <p:sp>
            <p:nvSpPr>
              <p:cNvPr id="34" name="矩形 33"/>
              <p:cNvSpPr/>
              <p:nvPr/>
            </p:nvSpPr>
            <p:spPr>
              <a:xfrm>
                <a:off x="1505731" y="3271440"/>
                <a:ext cx="1663481" cy="186974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 latinLnBrk="1">
                  <a:lnSpc>
                    <a:spcPct val="150000"/>
                  </a:lnSpc>
                </a:pPr>
                <a:r>
                  <a:rPr lang="en-US" altLang="zh-CN" sz="1100" dirty="0">
                    <a:solidFill>
                      <a:srgbClr val="015D35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In sector net belongs to the Shanghai sharp's advertising co., LTD., is a one-stop online demo based on demonstration design, and service trading systems.</a:t>
                </a:r>
                <a:endParaRPr lang="zh-CN" altLang="en-US" sz="1100" dirty="0">
                  <a:solidFill>
                    <a:srgbClr val="015D35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endParaRPr>
              </a:p>
            </p:txBody>
          </p:sp>
        </p:grpSp>
        <p:grpSp>
          <p:nvGrpSpPr>
            <p:cNvPr id="37" name="组合 36"/>
            <p:cNvGrpSpPr/>
            <p:nvPr/>
          </p:nvGrpSpPr>
          <p:grpSpPr>
            <a:xfrm>
              <a:off x="8760306" y="1835120"/>
              <a:ext cx="2120900" cy="4070380"/>
              <a:chOff x="1282700" y="1835120"/>
              <a:chExt cx="2120900" cy="4070380"/>
            </a:xfrm>
          </p:grpSpPr>
          <p:sp>
            <p:nvSpPr>
              <p:cNvPr id="38" name="矩形 37"/>
              <p:cNvSpPr/>
              <p:nvPr/>
            </p:nvSpPr>
            <p:spPr>
              <a:xfrm>
                <a:off x="1282700" y="1847850"/>
                <a:ext cx="2120900" cy="374650"/>
              </a:xfrm>
              <a:prstGeom prst="rect">
                <a:avLst/>
              </a:prstGeom>
              <a:solidFill>
                <a:srgbClr val="015D3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9" name="矩形 38"/>
              <p:cNvSpPr/>
              <p:nvPr/>
            </p:nvSpPr>
            <p:spPr>
              <a:xfrm>
                <a:off x="1282700" y="2222500"/>
                <a:ext cx="2120900" cy="3683000"/>
              </a:xfrm>
              <a:prstGeom prst="rect">
                <a:avLst/>
              </a:prstGeom>
              <a:solidFill>
                <a:srgbClr val="F2F2F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0" name="文本框 39"/>
              <p:cNvSpPr txBox="1"/>
              <p:nvPr/>
            </p:nvSpPr>
            <p:spPr>
              <a:xfrm>
                <a:off x="1331554" y="1835120"/>
                <a:ext cx="2023191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2000" b="1" dirty="0">
                    <a:solidFill>
                      <a:schemeClr val="bg1"/>
                    </a:solidFill>
                  </a:rPr>
                  <a:t>HEADINGS</a:t>
                </a:r>
                <a:endParaRPr lang="zh-CN" altLang="en-US" sz="2400" dirty="0">
                  <a:solidFill>
                    <a:schemeClr val="bg1"/>
                  </a:solidFill>
                  <a:latin typeface="Swis721 BlkCn BT" panose="020B0806030502040204" pitchFamily="34" charset="0"/>
                </a:endParaRPr>
              </a:p>
            </p:txBody>
          </p:sp>
          <p:grpSp>
            <p:nvGrpSpPr>
              <p:cNvPr id="41" name="组合 40"/>
              <p:cNvGrpSpPr/>
              <p:nvPr/>
            </p:nvGrpSpPr>
            <p:grpSpPr>
              <a:xfrm>
                <a:off x="1505731" y="5388304"/>
                <a:ext cx="1674836" cy="400110"/>
                <a:chOff x="1505732" y="5370209"/>
                <a:chExt cx="1674836" cy="400110"/>
              </a:xfrm>
            </p:grpSpPr>
            <p:sp>
              <p:nvSpPr>
                <p:cNvPr id="44" name="圆角矩形 43"/>
                <p:cNvSpPr/>
                <p:nvPr/>
              </p:nvSpPr>
              <p:spPr>
                <a:xfrm>
                  <a:off x="1505732" y="5382939"/>
                  <a:ext cx="1674836" cy="374650"/>
                </a:xfrm>
                <a:prstGeom prst="roundRect">
                  <a:avLst>
                    <a:gd name="adj" fmla="val 8192"/>
                  </a:avLst>
                </a:prstGeom>
                <a:solidFill>
                  <a:srgbClr val="015D35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5" name="文本框 44"/>
                <p:cNvSpPr txBox="1"/>
                <p:nvPr/>
              </p:nvSpPr>
              <p:spPr>
                <a:xfrm>
                  <a:off x="1756388" y="5370209"/>
                  <a:ext cx="1173521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zh-CN" sz="2000" b="1" dirty="0">
                      <a:solidFill>
                        <a:schemeClr val="bg1"/>
                      </a:solidFill>
                    </a:rPr>
                    <a:t>keyword</a:t>
                  </a:r>
                  <a:endParaRPr lang="zh-CN" altLang="en-US" sz="2400" dirty="0">
                    <a:solidFill>
                      <a:schemeClr val="bg1"/>
                    </a:solidFill>
                    <a:latin typeface="Swis721 BlkCn BT" panose="020B0806030502040204" pitchFamily="34" charset="0"/>
                  </a:endParaRPr>
                </a:p>
              </p:txBody>
            </p:sp>
          </p:grpSp>
          <p:sp>
            <p:nvSpPr>
              <p:cNvPr id="43" name="矩形 42"/>
              <p:cNvSpPr/>
              <p:nvPr/>
            </p:nvSpPr>
            <p:spPr>
              <a:xfrm>
                <a:off x="1505731" y="3271440"/>
                <a:ext cx="1663481" cy="186974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 latinLnBrk="1">
                  <a:lnSpc>
                    <a:spcPct val="150000"/>
                  </a:lnSpc>
                </a:pPr>
                <a:r>
                  <a:rPr lang="en-US" altLang="zh-CN" sz="1100" dirty="0">
                    <a:solidFill>
                      <a:srgbClr val="015D35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In sector net belongs to the Shanghai sharp's advertising co., LTD., is a one-stop online demo based on demonstration design, and service trading systems.</a:t>
                </a:r>
                <a:endParaRPr lang="zh-CN" altLang="en-US" sz="1100" dirty="0">
                  <a:solidFill>
                    <a:srgbClr val="015D35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endParaRPr>
              </a:p>
            </p:txBody>
          </p:sp>
        </p:grpSp>
      </p:grpSp>
      <p:pic>
        <p:nvPicPr>
          <p:cNvPr id="47" name="图片 4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55709" y="2635381"/>
            <a:ext cx="376688" cy="388938"/>
          </a:xfrm>
          <a:prstGeom prst="rect">
            <a:avLst/>
          </a:prstGeom>
        </p:spPr>
      </p:pic>
      <p:pic>
        <p:nvPicPr>
          <p:cNvPr id="48" name="图片 4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33406" y="2648131"/>
            <a:ext cx="406363" cy="363437"/>
          </a:xfrm>
          <a:prstGeom prst="rect">
            <a:avLst/>
          </a:prstGeom>
        </p:spPr>
      </p:pic>
      <p:pic>
        <p:nvPicPr>
          <p:cNvPr id="49" name="图片 48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41030" y="2618686"/>
            <a:ext cx="376187" cy="3761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540620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3631655" y="159304"/>
            <a:ext cx="4928691" cy="523220"/>
            <a:chOff x="3631655" y="159304"/>
            <a:chExt cx="4928691" cy="523220"/>
          </a:xfrm>
        </p:grpSpPr>
        <p:sp>
          <p:nvSpPr>
            <p:cNvPr id="6" name="文本框 5"/>
            <p:cNvSpPr txBox="1"/>
            <p:nvPr/>
          </p:nvSpPr>
          <p:spPr>
            <a:xfrm>
              <a:off x="4506686" y="159304"/>
              <a:ext cx="317862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dirty="0">
                  <a:solidFill>
                    <a:srgbClr val="015D35"/>
                  </a:solidFill>
                  <a:latin typeface="Swis721 BlkCn BT" panose="020B0806030502040204" pitchFamily="34" charset="0"/>
                </a:rPr>
                <a:t>CHAPTER HEADS</a:t>
              </a:r>
              <a:endParaRPr lang="zh-CN" altLang="en-US" sz="6000" dirty="0">
                <a:solidFill>
                  <a:srgbClr val="015D35"/>
                </a:solidFill>
                <a:latin typeface="Swis721 BlkCn BT" panose="020B0806030502040204" pitchFamily="34" charset="0"/>
                <a:ea typeface="造字工房言宋（非商用）常规体" pitchFamily="50" charset="-122"/>
              </a:endParaRPr>
            </a:p>
          </p:txBody>
        </p:sp>
        <p:grpSp>
          <p:nvGrpSpPr>
            <p:cNvPr id="7" name="组合 6"/>
            <p:cNvGrpSpPr/>
            <p:nvPr/>
          </p:nvGrpSpPr>
          <p:grpSpPr>
            <a:xfrm>
              <a:off x="3631655" y="420914"/>
              <a:ext cx="4928691" cy="0"/>
              <a:chOff x="3715659" y="420914"/>
              <a:chExt cx="4928691" cy="0"/>
            </a:xfrm>
          </p:grpSpPr>
          <p:cxnSp>
            <p:nvCxnSpPr>
              <p:cNvPr id="8" name="直接连接符 7"/>
              <p:cNvCxnSpPr/>
              <p:nvPr/>
            </p:nvCxnSpPr>
            <p:spPr>
              <a:xfrm>
                <a:off x="3715659" y="420914"/>
                <a:ext cx="899886" cy="0"/>
              </a:xfrm>
              <a:prstGeom prst="line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直接连接符 8"/>
              <p:cNvCxnSpPr/>
              <p:nvPr/>
            </p:nvCxnSpPr>
            <p:spPr>
              <a:xfrm>
                <a:off x="7744464" y="420914"/>
                <a:ext cx="899886" cy="0"/>
              </a:xfrm>
              <a:prstGeom prst="line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5" name="组合 14"/>
          <p:cNvGrpSpPr/>
          <p:nvPr/>
        </p:nvGrpSpPr>
        <p:grpSpPr>
          <a:xfrm>
            <a:off x="1498600" y="1374660"/>
            <a:ext cx="9194800" cy="4703224"/>
            <a:chOff x="1852583" y="1374660"/>
            <a:chExt cx="9194800" cy="4703224"/>
          </a:xfrm>
        </p:grpSpPr>
        <p:graphicFrame>
          <p:nvGraphicFramePr>
            <p:cNvPr id="13" name="图表 12"/>
            <p:cNvGraphicFramePr/>
            <p:nvPr>
              <p:extLst>
                <p:ext uri="{D42A27DB-BD31-4B8C-83A1-F6EECF244321}">
                  <p14:modId xmlns:p14="http://schemas.microsoft.com/office/powerpoint/2010/main" val="2693626712"/>
                </p:ext>
              </p:extLst>
            </p:nvPr>
          </p:nvGraphicFramePr>
          <p:xfrm>
            <a:off x="1852583" y="1374660"/>
            <a:ext cx="7776739" cy="3651249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14" name="文本框 13"/>
            <p:cNvSpPr txBox="1"/>
            <p:nvPr/>
          </p:nvSpPr>
          <p:spPr>
            <a:xfrm>
              <a:off x="1852583" y="5246887"/>
              <a:ext cx="919480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dirty="0">
                  <a:solidFill>
                    <a:srgbClr val="015D35"/>
                  </a:solidFill>
                </a:rPr>
                <a:t>In sector net belongs to the Shanghai sharp's advertising co. LTD., is a one-stop online demo based on demonstration design, material sales, and service trading systems. ., is a  one-stop online demo  based on demonstration design, material sales, and service trading systems.</a:t>
              </a:r>
              <a:endParaRPr lang="zh-CN" altLang="en-US" sz="1600" dirty="0">
                <a:solidFill>
                  <a:srgbClr val="015D35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6117231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3631655" y="159304"/>
            <a:ext cx="4928691" cy="523220"/>
            <a:chOff x="3631655" y="159304"/>
            <a:chExt cx="4928691" cy="523220"/>
          </a:xfrm>
        </p:grpSpPr>
        <p:sp>
          <p:nvSpPr>
            <p:cNvPr id="6" name="文本框 5"/>
            <p:cNvSpPr txBox="1"/>
            <p:nvPr/>
          </p:nvSpPr>
          <p:spPr>
            <a:xfrm>
              <a:off x="4506686" y="159304"/>
              <a:ext cx="317862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dirty="0">
                  <a:solidFill>
                    <a:srgbClr val="015D35"/>
                  </a:solidFill>
                  <a:latin typeface="Swis721 BlkCn BT" panose="020B0806030502040204" pitchFamily="34" charset="0"/>
                </a:rPr>
                <a:t>CHAPTER HEADS</a:t>
              </a:r>
              <a:endParaRPr lang="zh-CN" altLang="en-US" sz="6000" dirty="0">
                <a:solidFill>
                  <a:srgbClr val="015D35"/>
                </a:solidFill>
                <a:latin typeface="Swis721 BlkCn BT" panose="020B0806030502040204" pitchFamily="34" charset="0"/>
                <a:ea typeface="造字工房言宋（非商用）常规体" pitchFamily="50" charset="-122"/>
              </a:endParaRPr>
            </a:p>
          </p:txBody>
        </p:sp>
        <p:grpSp>
          <p:nvGrpSpPr>
            <p:cNvPr id="7" name="组合 6"/>
            <p:cNvGrpSpPr/>
            <p:nvPr/>
          </p:nvGrpSpPr>
          <p:grpSpPr>
            <a:xfrm>
              <a:off x="3631655" y="420914"/>
              <a:ext cx="4928691" cy="0"/>
              <a:chOff x="3715659" y="420914"/>
              <a:chExt cx="4928691" cy="0"/>
            </a:xfrm>
          </p:grpSpPr>
          <p:cxnSp>
            <p:nvCxnSpPr>
              <p:cNvPr id="8" name="直接连接符 7"/>
              <p:cNvCxnSpPr/>
              <p:nvPr/>
            </p:nvCxnSpPr>
            <p:spPr>
              <a:xfrm>
                <a:off x="3715659" y="420914"/>
                <a:ext cx="899886" cy="0"/>
              </a:xfrm>
              <a:prstGeom prst="line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直接连接符 8"/>
              <p:cNvCxnSpPr/>
              <p:nvPr/>
            </p:nvCxnSpPr>
            <p:spPr>
              <a:xfrm>
                <a:off x="7744464" y="420914"/>
                <a:ext cx="899886" cy="0"/>
              </a:xfrm>
              <a:prstGeom prst="line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62" name="组合 61"/>
          <p:cNvGrpSpPr/>
          <p:nvPr/>
        </p:nvGrpSpPr>
        <p:grpSpPr>
          <a:xfrm>
            <a:off x="536030" y="1701800"/>
            <a:ext cx="11119940" cy="4005131"/>
            <a:chOff x="469355" y="1701800"/>
            <a:chExt cx="11119940" cy="4005131"/>
          </a:xfrm>
        </p:grpSpPr>
        <p:grpSp>
          <p:nvGrpSpPr>
            <p:cNvPr id="18" name="组合 17"/>
            <p:cNvGrpSpPr/>
            <p:nvPr/>
          </p:nvGrpSpPr>
          <p:grpSpPr>
            <a:xfrm>
              <a:off x="469355" y="1701800"/>
              <a:ext cx="2914288" cy="4005131"/>
              <a:chOff x="525598" y="1959732"/>
              <a:chExt cx="2914288" cy="4005131"/>
            </a:xfrm>
          </p:grpSpPr>
          <p:graphicFrame>
            <p:nvGraphicFramePr>
              <p:cNvPr id="12" name="图表 11"/>
              <p:cNvGraphicFramePr/>
              <p:nvPr>
                <p:extLst>
                  <p:ext uri="{D42A27DB-BD31-4B8C-83A1-F6EECF244321}">
                    <p14:modId xmlns:p14="http://schemas.microsoft.com/office/powerpoint/2010/main" val="182591049"/>
                  </p:ext>
                </p:extLst>
              </p:nvPr>
            </p:nvGraphicFramePr>
            <p:xfrm>
              <a:off x="525598" y="1959732"/>
              <a:ext cx="2914288" cy="2068083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2"/>
              </a:graphicData>
            </a:graphic>
          </p:graphicFrame>
          <p:sp>
            <p:nvSpPr>
              <p:cNvPr id="13" name="文本框 12"/>
              <p:cNvSpPr txBox="1"/>
              <p:nvPr/>
            </p:nvSpPr>
            <p:spPr>
              <a:xfrm>
                <a:off x="1373142" y="2607558"/>
                <a:ext cx="121920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2800" dirty="0">
                    <a:solidFill>
                      <a:srgbClr val="015D35"/>
                    </a:solidFill>
                    <a:latin typeface="Swis721 BlkCn BT" panose="020B0806030502040204" pitchFamily="34" charset="0"/>
                  </a:rPr>
                  <a:t>65%</a:t>
                </a:r>
                <a:endParaRPr lang="zh-CN" altLang="en-US" sz="2800" dirty="0">
                  <a:solidFill>
                    <a:srgbClr val="015D35"/>
                  </a:solidFill>
                  <a:latin typeface="Swis721 BlkCn BT" panose="020B0806030502040204" pitchFamily="34" charset="0"/>
                </a:endParaRPr>
              </a:p>
            </p:txBody>
          </p:sp>
          <p:sp>
            <p:nvSpPr>
              <p:cNvPr id="14" name="文本框 13"/>
              <p:cNvSpPr txBox="1"/>
              <p:nvPr/>
            </p:nvSpPr>
            <p:spPr>
              <a:xfrm>
                <a:off x="1196113" y="3067278"/>
                <a:ext cx="1573258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600" dirty="0">
                    <a:solidFill>
                      <a:srgbClr val="015D35"/>
                    </a:solidFill>
                  </a:rPr>
                  <a:t>KEYWORDS</a:t>
                </a:r>
                <a:endParaRPr lang="zh-CN" altLang="en-US" sz="1600" dirty="0">
                  <a:solidFill>
                    <a:srgbClr val="015D35"/>
                  </a:solidFill>
                </a:endParaRPr>
              </a:p>
            </p:txBody>
          </p:sp>
          <p:grpSp>
            <p:nvGrpSpPr>
              <p:cNvPr id="15" name="组合 14"/>
              <p:cNvGrpSpPr/>
              <p:nvPr/>
            </p:nvGrpSpPr>
            <p:grpSpPr>
              <a:xfrm>
                <a:off x="892496" y="4053658"/>
                <a:ext cx="2180492" cy="1911205"/>
                <a:chOff x="1538654" y="1899111"/>
                <a:chExt cx="2180492" cy="1911205"/>
              </a:xfrm>
            </p:grpSpPr>
            <p:sp>
              <p:nvSpPr>
                <p:cNvPr id="16" name="文本框 15"/>
                <p:cNvSpPr txBox="1"/>
                <p:nvPr/>
              </p:nvSpPr>
              <p:spPr>
                <a:xfrm>
                  <a:off x="1756703" y="1899111"/>
                  <a:ext cx="1744394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zh-CN" dirty="0">
                      <a:solidFill>
                        <a:srgbClr val="015D35"/>
                      </a:solidFill>
                      <a:latin typeface="Swis721 BlkCn BT" panose="020B0806030502040204" pitchFamily="34" charset="0"/>
                      <a:ea typeface="微软雅黑" panose="020B0503020204020204" pitchFamily="34" charset="-122"/>
                    </a:rPr>
                    <a:t>KEYWORDS</a:t>
                  </a:r>
                  <a:endParaRPr lang="zh-CN" altLang="en-US" dirty="0">
                    <a:solidFill>
                      <a:srgbClr val="015D35"/>
                    </a:solidFill>
                    <a:latin typeface="Swis721 BlkCn BT" panose="020B0806030502040204" pitchFamily="34" charset="0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17" name="文本框 16"/>
                <p:cNvSpPr txBox="1"/>
                <p:nvPr/>
              </p:nvSpPr>
              <p:spPr>
                <a:xfrm>
                  <a:off x="1538654" y="2332988"/>
                  <a:ext cx="2180492" cy="14773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>
                    <a:lnSpc>
                      <a:spcPct val="150000"/>
                    </a:lnSpc>
                  </a:pPr>
                  <a:r>
                    <a:rPr lang="zh-CN" altLang="en-US" sz="1200" spc="300" dirty="0"/>
                    <a:t>演界网隶属于上海锐普广告有限公司</a:t>
                  </a:r>
                  <a:r>
                    <a:rPr lang="en-US" altLang="zh-CN" sz="1200" spc="300" dirty="0"/>
                    <a:t>,</a:t>
                  </a:r>
                  <a:r>
                    <a:rPr lang="zh-CN" altLang="en-US" sz="1200" spc="300" dirty="0"/>
                    <a:t>是一个基于演示设计的一站式在线演示、素材销售、服务交易系统。</a:t>
                  </a:r>
                </a:p>
              </p:txBody>
            </p:sp>
          </p:grpSp>
        </p:grpSp>
        <p:grpSp>
          <p:nvGrpSpPr>
            <p:cNvPr id="40" name="组合 39"/>
            <p:cNvGrpSpPr/>
            <p:nvPr/>
          </p:nvGrpSpPr>
          <p:grpSpPr>
            <a:xfrm>
              <a:off x="3204572" y="1701800"/>
              <a:ext cx="2914288" cy="4005131"/>
              <a:chOff x="525598" y="1959732"/>
              <a:chExt cx="2914288" cy="4005131"/>
            </a:xfrm>
          </p:grpSpPr>
          <p:graphicFrame>
            <p:nvGraphicFramePr>
              <p:cNvPr id="41" name="图表 40"/>
              <p:cNvGraphicFramePr/>
              <p:nvPr>
                <p:extLst>
                  <p:ext uri="{D42A27DB-BD31-4B8C-83A1-F6EECF244321}">
                    <p14:modId xmlns:p14="http://schemas.microsoft.com/office/powerpoint/2010/main" val="2203375118"/>
                  </p:ext>
                </p:extLst>
              </p:nvPr>
            </p:nvGraphicFramePr>
            <p:xfrm>
              <a:off x="525598" y="1959732"/>
              <a:ext cx="2914288" cy="2068083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3"/>
              </a:graphicData>
            </a:graphic>
          </p:graphicFrame>
          <p:sp>
            <p:nvSpPr>
              <p:cNvPr id="42" name="文本框 41"/>
              <p:cNvSpPr txBox="1"/>
              <p:nvPr/>
            </p:nvSpPr>
            <p:spPr>
              <a:xfrm>
                <a:off x="1373142" y="2607558"/>
                <a:ext cx="121920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2800" dirty="0">
                    <a:solidFill>
                      <a:srgbClr val="015D35"/>
                    </a:solidFill>
                    <a:latin typeface="Swis721 BlkCn BT" panose="020B0806030502040204" pitchFamily="34" charset="0"/>
                  </a:rPr>
                  <a:t>65%</a:t>
                </a:r>
                <a:endParaRPr lang="zh-CN" altLang="en-US" sz="2800" dirty="0">
                  <a:solidFill>
                    <a:srgbClr val="015D35"/>
                  </a:solidFill>
                  <a:latin typeface="Swis721 BlkCn BT" panose="020B0806030502040204" pitchFamily="34" charset="0"/>
                </a:endParaRPr>
              </a:p>
            </p:txBody>
          </p:sp>
          <p:sp>
            <p:nvSpPr>
              <p:cNvPr id="43" name="文本框 42"/>
              <p:cNvSpPr txBox="1"/>
              <p:nvPr/>
            </p:nvSpPr>
            <p:spPr>
              <a:xfrm>
                <a:off x="1196113" y="3067278"/>
                <a:ext cx="1573258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600" dirty="0">
                    <a:solidFill>
                      <a:srgbClr val="015D35"/>
                    </a:solidFill>
                  </a:rPr>
                  <a:t>KEYWORDS</a:t>
                </a:r>
                <a:endParaRPr lang="zh-CN" altLang="en-US" sz="1600" dirty="0">
                  <a:solidFill>
                    <a:srgbClr val="015D35"/>
                  </a:solidFill>
                </a:endParaRPr>
              </a:p>
            </p:txBody>
          </p:sp>
          <p:grpSp>
            <p:nvGrpSpPr>
              <p:cNvPr id="44" name="组合 43"/>
              <p:cNvGrpSpPr/>
              <p:nvPr/>
            </p:nvGrpSpPr>
            <p:grpSpPr>
              <a:xfrm>
                <a:off x="892496" y="4053658"/>
                <a:ext cx="2180492" cy="1911205"/>
                <a:chOff x="1538654" y="1899111"/>
                <a:chExt cx="2180492" cy="1911205"/>
              </a:xfrm>
            </p:grpSpPr>
            <p:sp>
              <p:nvSpPr>
                <p:cNvPr id="45" name="文本框 44"/>
                <p:cNvSpPr txBox="1"/>
                <p:nvPr/>
              </p:nvSpPr>
              <p:spPr>
                <a:xfrm>
                  <a:off x="1756703" y="1899111"/>
                  <a:ext cx="1744394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zh-CN" dirty="0">
                      <a:solidFill>
                        <a:srgbClr val="015D35"/>
                      </a:solidFill>
                      <a:latin typeface="Swis721 BlkCn BT" panose="020B0806030502040204" pitchFamily="34" charset="0"/>
                      <a:ea typeface="微软雅黑" panose="020B0503020204020204" pitchFamily="34" charset="-122"/>
                    </a:rPr>
                    <a:t>KEYWORDS</a:t>
                  </a:r>
                  <a:endParaRPr lang="zh-CN" altLang="en-US" dirty="0">
                    <a:solidFill>
                      <a:srgbClr val="015D35"/>
                    </a:solidFill>
                    <a:latin typeface="Swis721 BlkCn BT" panose="020B0806030502040204" pitchFamily="34" charset="0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46" name="文本框 45"/>
                <p:cNvSpPr txBox="1"/>
                <p:nvPr/>
              </p:nvSpPr>
              <p:spPr>
                <a:xfrm>
                  <a:off x="1538654" y="2332988"/>
                  <a:ext cx="2180492" cy="14773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>
                    <a:lnSpc>
                      <a:spcPct val="150000"/>
                    </a:lnSpc>
                  </a:pPr>
                  <a:r>
                    <a:rPr lang="zh-CN" altLang="en-US" sz="1200" spc="300" dirty="0"/>
                    <a:t>演界网隶属于上海锐普广告有限公司</a:t>
                  </a:r>
                  <a:r>
                    <a:rPr lang="en-US" altLang="zh-CN" sz="1200" spc="300" dirty="0"/>
                    <a:t>,</a:t>
                  </a:r>
                  <a:r>
                    <a:rPr lang="zh-CN" altLang="en-US" sz="1200" spc="300" dirty="0"/>
                    <a:t>是一个基于演示设计的一站式在线演示、素材销售、服务交易系统。</a:t>
                  </a:r>
                </a:p>
              </p:txBody>
            </p:sp>
          </p:grpSp>
        </p:grpSp>
        <p:grpSp>
          <p:nvGrpSpPr>
            <p:cNvPr id="47" name="组合 46"/>
            <p:cNvGrpSpPr/>
            <p:nvPr/>
          </p:nvGrpSpPr>
          <p:grpSpPr>
            <a:xfrm>
              <a:off x="5939789" y="1701800"/>
              <a:ext cx="2914288" cy="4005131"/>
              <a:chOff x="525598" y="1959732"/>
              <a:chExt cx="2914288" cy="4005131"/>
            </a:xfrm>
          </p:grpSpPr>
          <p:graphicFrame>
            <p:nvGraphicFramePr>
              <p:cNvPr id="48" name="图表 47"/>
              <p:cNvGraphicFramePr/>
              <p:nvPr>
                <p:extLst>
                  <p:ext uri="{D42A27DB-BD31-4B8C-83A1-F6EECF244321}">
                    <p14:modId xmlns:p14="http://schemas.microsoft.com/office/powerpoint/2010/main" val="2573884804"/>
                  </p:ext>
                </p:extLst>
              </p:nvPr>
            </p:nvGraphicFramePr>
            <p:xfrm>
              <a:off x="525598" y="1959732"/>
              <a:ext cx="2914288" cy="2068083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4"/>
              </a:graphicData>
            </a:graphic>
          </p:graphicFrame>
          <p:sp>
            <p:nvSpPr>
              <p:cNvPr id="49" name="文本框 48"/>
              <p:cNvSpPr txBox="1"/>
              <p:nvPr/>
            </p:nvSpPr>
            <p:spPr>
              <a:xfrm>
                <a:off x="1373142" y="2607558"/>
                <a:ext cx="121920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2800" dirty="0">
                    <a:solidFill>
                      <a:srgbClr val="015D35"/>
                    </a:solidFill>
                    <a:latin typeface="Swis721 BlkCn BT" panose="020B0806030502040204" pitchFamily="34" charset="0"/>
                  </a:rPr>
                  <a:t>65%</a:t>
                </a:r>
                <a:endParaRPr lang="zh-CN" altLang="en-US" sz="2800" dirty="0">
                  <a:solidFill>
                    <a:srgbClr val="015D35"/>
                  </a:solidFill>
                  <a:latin typeface="Swis721 BlkCn BT" panose="020B0806030502040204" pitchFamily="34" charset="0"/>
                </a:endParaRPr>
              </a:p>
            </p:txBody>
          </p:sp>
          <p:sp>
            <p:nvSpPr>
              <p:cNvPr id="50" name="文本框 49"/>
              <p:cNvSpPr txBox="1"/>
              <p:nvPr/>
            </p:nvSpPr>
            <p:spPr>
              <a:xfrm>
                <a:off x="1196113" y="3067278"/>
                <a:ext cx="1573258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600" dirty="0">
                    <a:solidFill>
                      <a:srgbClr val="015D35"/>
                    </a:solidFill>
                  </a:rPr>
                  <a:t>KEYWORDS</a:t>
                </a:r>
                <a:endParaRPr lang="zh-CN" altLang="en-US" sz="1600" dirty="0">
                  <a:solidFill>
                    <a:srgbClr val="015D35"/>
                  </a:solidFill>
                </a:endParaRPr>
              </a:p>
            </p:txBody>
          </p:sp>
          <p:grpSp>
            <p:nvGrpSpPr>
              <p:cNvPr id="51" name="组合 50"/>
              <p:cNvGrpSpPr/>
              <p:nvPr/>
            </p:nvGrpSpPr>
            <p:grpSpPr>
              <a:xfrm>
                <a:off x="892496" y="4053658"/>
                <a:ext cx="2180492" cy="1911205"/>
                <a:chOff x="1538654" y="1899111"/>
                <a:chExt cx="2180492" cy="1911205"/>
              </a:xfrm>
            </p:grpSpPr>
            <p:sp>
              <p:nvSpPr>
                <p:cNvPr id="52" name="文本框 51"/>
                <p:cNvSpPr txBox="1"/>
                <p:nvPr/>
              </p:nvSpPr>
              <p:spPr>
                <a:xfrm>
                  <a:off x="1756703" y="1899111"/>
                  <a:ext cx="1744394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zh-CN" dirty="0">
                      <a:solidFill>
                        <a:srgbClr val="015D35"/>
                      </a:solidFill>
                      <a:latin typeface="Swis721 BlkCn BT" panose="020B0806030502040204" pitchFamily="34" charset="0"/>
                      <a:ea typeface="微软雅黑" panose="020B0503020204020204" pitchFamily="34" charset="-122"/>
                    </a:rPr>
                    <a:t>KEYWORDS</a:t>
                  </a:r>
                  <a:endParaRPr lang="zh-CN" altLang="en-US" dirty="0">
                    <a:solidFill>
                      <a:srgbClr val="015D35"/>
                    </a:solidFill>
                    <a:latin typeface="Swis721 BlkCn BT" panose="020B0806030502040204" pitchFamily="34" charset="0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53" name="文本框 52"/>
                <p:cNvSpPr txBox="1"/>
                <p:nvPr/>
              </p:nvSpPr>
              <p:spPr>
                <a:xfrm>
                  <a:off x="1538654" y="2332988"/>
                  <a:ext cx="2180492" cy="14773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>
                    <a:lnSpc>
                      <a:spcPct val="150000"/>
                    </a:lnSpc>
                  </a:pPr>
                  <a:r>
                    <a:rPr lang="zh-CN" altLang="en-US" sz="1200" spc="300" dirty="0"/>
                    <a:t>演界网隶属于上海锐普广告有限公司</a:t>
                  </a:r>
                  <a:r>
                    <a:rPr lang="en-US" altLang="zh-CN" sz="1200" spc="300" dirty="0"/>
                    <a:t>,</a:t>
                  </a:r>
                  <a:r>
                    <a:rPr lang="zh-CN" altLang="en-US" sz="1200" spc="300" dirty="0"/>
                    <a:t>是一个基于演示设计的一站式在线演示、素材销售、服务交易系统。</a:t>
                  </a:r>
                </a:p>
              </p:txBody>
            </p:sp>
          </p:grpSp>
        </p:grpSp>
        <p:grpSp>
          <p:nvGrpSpPr>
            <p:cNvPr id="54" name="组合 53"/>
            <p:cNvGrpSpPr/>
            <p:nvPr/>
          </p:nvGrpSpPr>
          <p:grpSpPr>
            <a:xfrm>
              <a:off x="8675007" y="1701800"/>
              <a:ext cx="2914288" cy="4005131"/>
              <a:chOff x="525598" y="1959732"/>
              <a:chExt cx="2914288" cy="4005131"/>
            </a:xfrm>
          </p:grpSpPr>
          <p:graphicFrame>
            <p:nvGraphicFramePr>
              <p:cNvPr id="55" name="图表 54"/>
              <p:cNvGraphicFramePr/>
              <p:nvPr>
                <p:extLst>
                  <p:ext uri="{D42A27DB-BD31-4B8C-83A1-F6EECF244321}">
                    <p14:modId xmlns:p14="http://schemas.microsoft.com/office/powerpoint/2010/main" val="1479823057"/>
                  </p:ext>
                </p:extLst>
              </p:nvPr>
            </p:nvGraphicFramePr>
            <p:xfrm>
              <a:off x="525598" y="1959732"/>
              <a:ext cx="2914288" cy="2068083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5"/>
              </a:graphicData>
            </a:graphic>
          </p:graphicFrame>
          <p:sp>
            <p:nvSpPr>
              <p:cNvPr id="56" name="文本框 55"/>
              <p:cNvSpPr txBox="1"/>
              <p:nvPr/>
            </p:nvSpPr>
            <p:spPr>
              <a:xfrm>
                <a:off x="1373142" y="2607558"/>
                <a:ext cx="121920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2800" dirty="0">
                    <a:solidFill>
                      <a:srgbClr val="015D35"/>
                    </a:solidFill>
                    <a:latin typeface="Swis721 BlkCn BT" panose="020B0806030502040204" pitchFamily="34" charset="0"/>
                  </a:rPr>
                  <a:t>65%</a:t>
                </a:r>
                <a:endParaRPr lang="zh-CN" altLang="en-US" sz="2800" dirty="0">
                  <a:solidFill>
                    <a:srgbClr val="015D35"/>
                  </a:solidFill>
                  <a:latin typeface="Swis721 BlkCn BT" panose="020B0806030502040204" pitchFamily="34" charset="0"/>
                </a:endParaRPr>
              </a:p>
            </p:txBody>
          </p:sp>
          <p:sp>
            <p:nvSpPr>
              <p:cNvPr id="57" name="文本框 56"/>
              <p:cNvSpPr txBox="1"/>
              <p:nvPr/>
            </p:nvSpPr>
            <p:spPr>
              <a:xfrm>
                <a:off x="1196113" y="3067278"/>
                <a:ext cx="1573258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600" dirty="0">
                    <a:solidFill>
                      <a:srgbClr val="015D35"/>
                    </a:solidFill>
                  </a:rPr>
                  <a:t>KEYWORDS</a:t>
                </a:r>
                <a:endParaRPr lang="zh-CN" altLang="en-US" sz="1600" dirty="0">
                  <a:solidFill>
                    <a:srgbClr val="015D35"/>
                  </a:solidFill>
                </a:endParaRPr>
              </a:p>
            </p:txBody>
          </p:sp>
          <p:grpSp>
            <p:nvGrpSpPr>
              <p:cNvPr id="58" name="组合 57"/>
              <p:cNvGrpSpPr/>
              <p:nvPr/>
            </p:nvGrpSpPr>
            <p:grpSpPr>
              <a:xfrm>
                <a:off x="892496" y="4053658"/>
                <a:ext cx="2180492" cy="1911205"/>
                <a:chOff x="1538654" y="1899111"/>
                <a:chExt cx="2180492" cy="1911205"/>
              </a:xfrm>
            </p:grpSpPr>
            <p:sp>
              <p:nvSpPr>
                <p:cNvPr id="59" name="文本框 58"/>
                <p:cNvSpPr txBox="1"/>
                <p:nvPr/>
              </p:nvSpPr>
              <p:spPr>
                <a:xfrm>
                  <a:off x="1756703" y="1899111"/>
                  <a:ext cx="1744394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zh-CN" dirty="0">
                      <a:solidFill>
                        <a:srgbClr val="015D35"/>
                      </a:solidFill>
                      <a:latin typeface="Swis721 BlkCn BT" panose="020B0806030502040204" pitchFamily="34" charset="0"/>
                      <a:ea typeface="微软雅黑" panose="020B0503020204020204" pitchFamily="34" charset="-122"/>
                    </a:rPr>
                    <a:t>KEYWORDS</a:t>
                  </a:r>
                  <a:endParaRPr lang="zh-CN" altLang="en-US" dirty="0">
                    <a:solidFill>
                      <a:srgbClr val="015D35"/>
                    </a:solidFill>
                    <a:latin typeface="Swis721 BlkCn BT" panose="020B0806030502040204" pitchFamily="34" charset="0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60" name="文本框 59"/>
                <p:cNvSpPr txBox="1"/>
                <p:nvPr/>
              </p:nvSpPr>
              <p:spPr>
                <a:xfrm>
                  <a:off x="1538654" y="2332988"/>
                  <a:ext cx="2180492" cy="14773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>
                    <a:lnSpc>
                      <a:spcPct val="150000"/>
                    </a:lnSpc>
                  </a:pPr>
                  <a:r>
                    <a:rPr lang="zh-CN" altLang="en-US" sz="1200" spc="300" dirty="0"/>
                    <a:t>演界网隶属于上海锐普广告有限公司</a:t>
                  </a:r>
                  <a:r>
                    <a:rPr lang="en-US" altLang="zh-CN" sz="1200" spc="300" dirty="0"/>
                    <a:t>,</a:t>
                  </a:r>
                  <a:r>
                    <a:rPr lang="zh-CN" altLang="en-US" sz="1200" spc="300" dirty="0"/>
                    <a:t>是一个基于演示设计的一站式在线演示、素材销售、服务交易系统。</a:t>
                  </a: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0257202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4F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4126371" y="406400"/>
            <a:ext cx="402045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dirty="0">
                <a:solidFill>
                  <a:srgbClr val="015D35"/>
                </a:solidFill>
                <a:latin typeface="Swis721 BlkCn BT" panose="020B0806030502040204" pitchFamily="34" charset="0"/>
                <a:ea typeface="汉仪菱心体简" panose="02010609000101010101" pitchFamily="49" charset="-122"/>
              </a:rPr>
              <a:t>CONTENTS</a:t>
            </a:r>
            <a:endParaRPr lang="zh-CN" altLang="en-US" sz="4000" dirty="0">
              <a:solidFill>
                <a:srgbClr val="015D35"/>
              </a:solidFill>
              <a:latin typeface="Swis721 BlkCn BT" panose="020B0806030502040204" pitchFamily="34" charset="0"/>
              <a:ea typeface="汉仪菱心体简" panose="02010609000101010101" pitchFamily="49" charset="-122"/>
            </a:endParaRPr>
          </a:p>
        </p:txBody>
      </p:sp>
      <p:grpSp>
        <p:nvGrpSpPr>
          <p:cNvPr id="37" name="组合 36"/>
          <p:cNvGrpSpPr/>
          <p:nvPr/>
        </p:nvGrpSpPr>
        <p:grpSpPr>
          <a:xfrm>
            <a:off x="308890" y="2725964"/>
            <a:ext cx="11574221" cy="2206172"/>
            <a:chOff x="713921" y="2661356"/>
            <a:chExt cx="11574221" cy="2206172"/>
          </a:xfrm>
        </p:grpSpPr>
        <p:grpSp>
          <p:nvGrpSpPr>
            <p:cNvPr id="11" name="组合 10"/>
            <p:cNvGrpSpPr/>
            <p:nvPr/>
          </p:nvGrpSpPr>
          <p:grpSpPr>
            <a:xfrm>
              <a:off x="713921" y="2661356"/>
              <a:ext cx="1930400" cy="2206172"/>
              <a:chOff x="3018971" y="2743199"/>
              <a:chExt cx="1930400" cy="2206172"/>
            </a:xfrm>
          </p:grpSpPr>
          <p:sp>
            <p:nvSpPr>
              <p:cNvPr id="6" name="矩形 5"/>
              <p:cNvSpPr/>
              <p:nvPr/>
            </p:nvSpPr>
            <p:spPr>
              <a:xfrm>
                <a:off x="3018971" y="2743199"/>
                <a:ext cx="1930400" cy="22061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" name="文本框 6"/>
              <p:cNvSpPr txBox="1"/>
              <p:nvPr/>
            </p:nvSpPr>
            <p:spPr>
              <a:xfrm>
                <a:off x="3329557" y="2875002"/>
                <a:ext cx="1309229" cy="110799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6600" dirty="0">
                    <a:solidFill>
                      <a:srgbClr val="015D35"/>
                    </a:solidFill>
                    <a:latin typeface="Swis721 BlkCn BT" panose="020B0806030502040204" pitchFamily="34" charset="0"/>
                    <a:ea typeface="方正兰亭超细黑简体" panose="02000000000000000000" pitchFamily="2" charset="-122"/>
                  </a:rPr>
                  <a:t>01</a:t>
                </a:r>
                <a:endParaRPr lang="zh-CN" altLang="en-US" sz="6600" dirty="0">
                  <a:solidFill>
                    <a:srgbClr val="015D35"/>
                  </a:solidFill>
                  <a:latin typeface="Swis721 BlkCn BT" panose="020B0806030502040204" pitchFamily="34" charset="0"/>
                  <a:ea typeface="方正兰亭超细黑简体" panose="02000000000000000000" pitchFamily="2" charset="-122"/>
                </a:endParaRPr>
              </a:p>
            </p:txBody>
          </p:sp>
          <p:sp>
            <p:nvSpPr>
              <p:cNvPr id="8" name="矩形 7"/>
              <p:cNvSpPr/>
              <p:nvPr/>
            </p:nvSpPr>
            <p:spPr>
              <a:xfrm>
                <a:off x="3140028" y="3871824"/>
                <a:ext cx="1688283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altLang="zh-CN" sz="2000" i="0" spc="300" dirty="0">
                    <a:solidFill>
                      <a:srgbClr val="015D35"/>
                    </a:solidFill>
                    <a:effectLst/>
                    <a:latin typeface="Swis721 BlkCn BT" panose="020B0806030502040204" pitchFamily="34" charset="0"/>
                  </a:rPr>
                  <a:t>KEYWORDS</a:t>
                </a:r>
                <a:endParaRPr lang="zh-CN" altLang="en-US" sz="2000" spc="300" dirty="0">
                  <a:solidFill>
                    <a:srgbClr val="015D35"/>
                  </a:solidFill>
                  <a:latin typeface="Swis721 BlkCn BT" panose="020B0806030502040204" pitchFamily="34" charset="0"/>
                </a:endParaRPr>
              </a:p>
            </p:txBody>
          </p:sp>
          <p:sp>
            <p:nvSpPr>
              <p:cNvPr id="10" name="文本框 9"/>
              <p:cNvSpPr txBox="1"/>
              <p:nvPr/>
            </p:nvSpPr>
            <p:spPr>
              <a:xfrm>
                <a:off x="3234790" y="4271934"/>
                <a:ext cx="1498757" cy="6001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050" dirty="0">
                    <a:solidFill>
                      <a:srgbClr val="015D35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LTD., is a one-stop online demo based </a:t>
                </a:r>
                <a:r>
                  <a:rPr lang="en-US" altLang="zh-CN" sz="1200" dirty="0">
                    <a:solidFill>
                      <a:schemeClr val="bg1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design</a:t>
                </a:r>
                <a:endParaRPr lang="zh-CN" altLang="en-US" sz="1200" dirty="0"/>
              </a:p>
            </p:txBody>
          </p:sp>
        </p:grpSp>
        <p:grpSp>
          <p:nvGrpSpPr>
            <p:cNvPr id="12" name="组合 11"/>
            <p:cNvGrpSpPr/>
            <p:nvPr/>
          </p:nvGrpSpPr>
          <p:grpSpPr>
            <a:xfrm>
              <a:off x="3124876" y="2661356"/>
              <a:ext cx="1930400" cy="2206172"/>
              <a:chOff x="3018971" y="2743199"/>
              <a:chExt cx="1930400" cy="2206172"/>
            </a:xfrm>
          </p:grpSpPr>
          <p:sp>
            <p:nvSpPr>
              <p:cNvPr id="13" name="矩形 12"/>
              <p:cNvSpPr/>
              <p:nvPr/>
            </p:nvSpPr>
            <p:spPr>
              <a:xfrm>
                <a:off x="3018971" y="2743199"/>
                <a:ext cx="1930400" cy="22061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" name="文本框 13"/>
              <p:cNvSpPr txBox="1"/>
              <p:nvPr/>
            </p:nvSpPr>
            <p:spPr>
              <a:xfrm>
                <a:off x="3329557" y="2875002"/>
                <a:ext cx="1309229" cy="110799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6600" dirty="0">
                    <a:solidFill>
                      <a:srgbClr val="015D35"/>
                    </a:solidFill>
                    <a:latin typeface="Swis721 BlkCn BT" panose="020B0806030502040204" pitchFamily="34" charset="0"/>
                    <a:ea typeface="方正兰亭超细黑简体" panose="02000000000000000000" pitchFamily="2" charset="-122"/>
                  </a:rPr>
                  <a:t>02</a:t>
                </a:r>
                <a:endParaRPr lang="zh-CN" altLang="en-US" sz="6600" dirty="0">
                  <a:solidFill>
                    <a:srgbClr val="015D35"/>
                  </a:solidFill>
                  <a:latin typeface="Swis721 BlkCn BT" panose="020B0806030502040204" pitchFamily="34" charset="0"/>
                  <a:ea typeface="方正兰亭超细黑简体" panose="02000000000000000000" pitchFamily="2" charset="-122"/>
                </a:endParaRPr>
              </a:p>
            </p:txBody>
          </p:sp>
          <p:sp>
            <p:nvSpPr>
              <p:cNvPr id="15" name="矩形 14"/>
              <p:cNvSpPr/>
              <p:nvPr/>
            </p:nvSpPr>
            <p:spPr>
              <a:xfrm>
                <a:off x="3140028" y="3871824"/>
                <a:ext cx="1688283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altLang="zh-CN" sz="2000" i="0" spc="300" dirty="0">
                    <a:solidFill>
                      <a:srgbClr val="015D35"/>
                    </a:solidFill>
                    <a:effectLst/>
                    <a:latin typeface="Swis721 BlkCn BT" panose="020B0806030502040204" pitchFamily="34" charset="0"/>
                  </a:rPr>
                  <a:t>KEYWORDS</a:t>
                </a:r>
                <a:endParaRPr lang="zh-CN" altLang="en-US" sz="2000" spc="300" dirty="0">
                  <a:solidFill>
                    <a:srgbClr val="015D35"/>
                  </a:solidFill>
                  <a:latin typeface="Swis721 BlkCn BT" panose="020B0806030502040204" pitchFamily="34" charset="0"/>
                </a:endParaRPr>
              </a:p>
            </p:txBody>
          </p:sp>
          <p:sp>
            <p:nvSpPr>
              <p:cNvPr id="16" name="文本框 15"/>
              <p:cNvSpPr txBox="1"/>
              <p:nvPr/>
            </p:nvSpPr>
            <p:spPr>
              <a:xfrm>
                <a:off x="3234790" y="4271934"/>
                <a:ext cx="1498757" cy="6001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050" dirty="0">
                    <a:solidFill>
                      <a:srgbClr val="015D35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LTD., is a one-stop online demo based </a:t>
                </a:r>
                <a:r>
                  <a:rPr lang="en-US" altLang="zh-CN" sz="1200" dirty="0">
                    <a:solidFill>
                      <a:schemeClr val="bg1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design</a:t>
                </a:r>
                <a:endParaRPr lang="zh-CN" altLang="en-US" sz="1200" dirty="0"/>
              </a:p>
            </p:txBody>
          </p:sp>
        </p:grpSp>
        <p:grpSp>
          <p:nvGrpSpPr>
            <p:cNvPr id="17" name="组合 16"/>
            <p:cNvGrpSpPr/>
            <p:nvPr/>
          </p:nvGrpSpPr>
          <p:grpSpPr>
            <a:xfrm>
              <a:off x="5535831" y="2661356"/>
              <a:ext cx="1930400" cy="2206172"/>
              <a:chOff x="3018971" y="2743199"/>
              <a:chExt cx="1930400" cy="2206172"/>
            </a:xfrm>
          </p:grpSpPr>
          <p:sp>
            <p:nvSpPr>
              <p:cNvPr id="18" name="矩形 17"/>
              <p:cNvSpPr/>
              <p:nvPr/>
            </p:nvSpPr>
            <p:spPr>
              <a:xfrm>
                <a:off x="3018971" y="2743199"/>
                <a:ext cx="1930400" cy="22061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" name="文本框 18"/>
              <p:cNvSpPr txBox="1"/>
              <p:nvPr/>
            </p:nvSpPr>
            <p:spPr>
              <a:xfrm>
                <a:off x="3329557" y="2875002"/>
                <a:ext cx="1309229" cy="110799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6600" dirty="0">
                    <a:solidFill>
                      <a:srgbClr val="015D35"/>
                    </a:solidFill>
                    <a:latin typeface="Swis721 BlkCn BT" panose="020B0806030502040204" pitchFamily="34" charset="0"/>
                    <a:ea typeface="方正兰亭超细黑简体" panose="02000000000000000000" pitchFamily="2" charset="-122"/>
                  </a:rPr>
                  <a:t>03</a:t>
                </a:r>
                <a:endParaRPr lang="zh-CN" altLang="en-US" sz="6600" dirty="0">
                  <a:solidFill>
                    <a:srgbClr val="015D35"/>
                  </a:solidFill>
                  <a:latin typeface="Swis721 BlkCn BT" panose="020B0806030502040204" pitchFamily="34" charset="0"/>
                  <a:ea typeface="方正兰亭超细黑简体" panose="02000000000000000000" pitchFamily="2" charset="-122"/>
                </a:endParaRPr>
              </a:p>
            </p:txBody>
          </p:sp>
          <p:sp>
            <p:nvSpPr>
              <p:cNvPr id="20" name="矩形 19"/>
              <p:cNvSpPr/>
              <p:nvPr/>
            </p:nvSpPr>
            <p:spPr>
              <a:xfrm>
                <a:off x="3140028" y="3871824"/>
                <a:ext cx="1688283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altLang="zh-CN" sz="2000" i="0" spc="300" dirty="0">
                    <a:solidFill>
                      <a:srgbClr val="015D35"/>
                    </a:solidFill>
                    <a:effectLst/>
                    <a:latin typeface="Swis721 BlkCn BT" panose="020B0806030502040204" pitchFamily="34" charset="0"/>
                  </a:rPr>
                  <a:t>KEYWORDS</a:t>
                </a:r>
                <a:endParaRPr lang="zh-CN" altLang="en-US" sz="2000" spc="300" dirty="0">
                  <a:solidFill>
                    <a:srgbClr val="015D35"/>
                  </a:solidFill>
                  <a:latin typeface="Swis721 BlkCn BT" panose="020B0806030502040204" pitchFamily="34" charset="0"/>
                </a:endParaRPr>
              </a:p>
            </p:txBody>
          </p:sp>
          <p:sp>
            <p:nvSpPr>
              <p:cNvPr id="21" name="文本框 20"/>
              <p:cNvSpPr txBox="1"/>
              <p:nvPr/>
            </p:nvSpPr>
            <p:spPr>
              <a:xfrm>
                <a:off x="3234790" y="4271934"/>
                <a:ext cx="1498757" cy="6001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050" dirty="0">
                    <a:solidFill>
                      <a:srgbClr val="015D35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LTD., is a one-stop online demo based </a:t>
                </a:r>
                <a:r>
                  <a:rPr lang="en-US" altLang="zh-CN" sz="1200" dirty="0">
                    <a:solidFill>
                      <a:schemeClr val="bg1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design</a:t>
                </a:r>
                <a:endParaRPr lang="zh-CN" altLang="en-US" sz="1200" dirty="0"/>
              </a:p>
            </p:txBody>
          </p:sp>
        </p:grpSp>
        <p:grpSp>
          <p:nvGrpSpPr>
            <p:cNvPr id="22" name="组合 21"/>
            <p:cNvGrpSpPr/>
            <p:nvPr/>
          </p:nvGrpSpPr>
          <p:grpSpPr>
            <a:xfrm>
              <a:off x="7946786" y="2661356"/>
              <a:ext cx="1930400" cy="2206172"/>
              <a:chOff x="3018971" y="2743199"/>
              <a:chExt cx="1930400" cy="2206172"/>
            </a:xfrm>
          </p:grpSpPr>
          <p:sp>
            <p:nvSpPr>
              <p:cNvPr id="23" name="矩形 22"/>
              <p:cNvSpPr/>
              <p:nvPr/>
            </p:nvSpPr>
            <p:spPr>
              <a:xfrm>
                <a:off x="3018971" y="2743199"/>
                <a:ext cx="1930400" cy="22061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文本框 23"/>
              <p:cNvSpPr txBox="1"/>
              <p:nvPr/>
            </p:nvSpPr>
            <p:spPr>
              <a:xfrm>
                <a:off x="3329557" y="2875002"/>
                <a:ext cx="1309229" cy="110799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6600" dirty="0">
                    <a:solidFill>
                      <a:srgbClr val="015D35"/>
                    </a:solidFill>
                    <a:latin typeface="Swis721 BlkCn BT" panose="020B0806030502040204" pitchFamily="34" charset="0"/>
                    <a:ea typeface="方正兰亭超细黑简体" panose="02000000000000000000" pitchFamily="2" charset="-122"/>
                  </a:rPr>
                  <a:t>04</a:t>
                </a:r>
                <a:endParaRPr lang="zh-CN" altLang="en-US" sz="6600" dirty="0">
                  <a:solidFill>
                    <a:srgbClr val="015D35"/>
                  </a:solidFill>
                  <a:latin typeface="Swis721 BlkCn BT" panose="020B0806030502040204" pitchFamily="34" charset="0"/>
                  <a:ea typeface="方正兰亭超细黑简体" panose="02000000000000000000" pitchFamily="2" charset="-122"/>
                </a:endParaRPr>
              </a:p>
            </p:txBody>
          </p:sp>
          <p:sp>
            <p:nvSpPr>
              <p:cNvPr id="25" name="矩形 24"/>
              <p:cNvSpPr/>
              <p:nvPr/>
            </p:nvSpPr>
            <p:spPr>
              <a:xfrm>
                <a:off x="3140028" y="3871824"/>
                <a:ext cx="1688283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altLang="zh-CN" sz="2000" i="0" spc="300" dirty="0">
                    <a:solidFill>
                      <a:srgbClr val="015D35"/>
                    </a:solidFill>
                    <a:effectLst/>
                    <a:latin typeface="Swis721 BlkCn BT" panose="020B0806030502040204" pitchFamily="34" charset="0"/>
                  </a:rPr>
                  <a:t>KEYWORDS</a:t>
                </a:r>
                <a:endParaRPr lang="zh-CN" altLang="en-US" sz="2000" spc="300" dirty="0">
                  <a:solidFill>
                    <a:srgbClr val="015D35"/>
                  </a:solidFill>
                  <a:latin typeface="Swis721 BlkCn BT" panose="020B0806030502040204" pitchFamily="34" charset="0"/>
                </a:endParaRPr>
              </a:p>
            </p:txBody>
          </p:sp>
          <p:sp>
            <p:nvSpPr>
              <p:cNvPr id="26" name="文本框 25"/>
              <p:cNvSpPr txBox="1"/>
              <p:nvPr/>
            </p:nvSpPr>
            <p:spPr>
              <a:xfrm>
                <a:off x="3234790" y="4271934"/>
                <a:ext cx="1498757" cy="6001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050" dirty="0">
                    <a:solidFill>
                      <a:srgbClr val="015D35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LTD., is a one-stop online demo based </a:t>
                </a:r>
                <a:r>
                  <a:rPr lang="en-US" altLang="zh-CN" sz="1200" dirty="0">
                    <a:solidFill>
                      <a:schemeClr val="bg1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design</a:t>
                </a:r>
                <a:endParaRPr lang="zh-CN" altLang="en-US" sz="1200" dirty="0"/>
              </a:p>
            </p:txBody>
          </p:sp>
        </p:grpSp>
        <p:grpSp>
          <p:nvGrpSpPr>
            <p:cNvPr id="32" name="组合 31"/>
            <p:cNvGrpSpPr/>
            <p:nvPr/>
          </p:nvGrpSpPr>
          <p:grpSpPr>
            <a:xfrm>
              <a:off x="10357742" y="2661356"/>
              <a:ext cx="1930400" cy="2206172"/>
              <a:chOff x="3018971" y="2743199"/>
              <a:chExt cx="1930400" cy="2206172"/>
            </a:xfrm>
          </p:grpSpPr>
          <p:sp>
            <p:nvSpPr>
              <p:cNvPr id="33" name="矩形 32"/>
              <p:cNvSpPr/>
              <p:nvPr/>
            </p:nvSpPr>
            <p:spPr>
              <a:xfrm>
                <a:off x="3018971" y="2743199"/>
                <a:ext cx="1930400" cy="22061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4" name="文本框 33"/>
              <p:cNvSpPr txBox="1"/>
              <p:nvPr/>
            </p:nvSpPr>
            <p:spPr>
              <a:xfrm>
                <a:off x="3329557" y="2875002"/>
                <a:ext cx="1309229" cy="110799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6600" dirty="0">
                    <a:solidFill>
                      <a:srgbClr val="015D35"/>
                    </a:solidFill>
                    <a:latin typeface="Swis721 BlkCn BT" panose="020B0806030502040204" pitchFamily="34" charset="0"/>
                    <a:ea typeface="方正兰亭超细黑简体" panose="02000000000000000000" pitchFamily="2" charset="-122"/>
                  </a:rPr>
                  <a:t>05</a:t>
                </a:r>
                <a:endParaRPr lang="zh-CN" altLang="en-US" sz="6600" dirty="0">
                  <a:solidFill>
                    <a:srgbClr val="015D35"/>
                  </a:solidFill>
                  <a:latin typeface="Swis721 BlkCn BT" panose="020B0806030502040204" pitchFamily="34" charset="0"/>
                  <a:ea typeface="方正兰亭超细黑简体" panose="02000000000000000000" pitchFamily="2" charset="-122"/>
                </a:endParaRPr>
              </a:p>
            </p:txBody>
          </p:sp>
          <p:sp>
            <p:nvSpPr>
              <p:cNvPr id="35" name="矩形 34"/>
              <p:cNvSpPr/>
              <p:nvPr/>
            </p:nvSpPr>
            <p:spPr>
              <a:xfrm>
                <a:off x="3140028" y="3871824"/>
                <a:ext cx="1688283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altLang="zh-CN" sz="2000" i="0" spc="300" dirty="0">
                    <a:solidFill>
                      <a:srgbClr val="015D35"/>
                    </a:solidFill>
                    <a:effectLst/>
                    <a:latin typeface="Swis721 BlkCn BT" panose="020B0806030502040204" pitchFamily="34" charset="0"/>
                  </a:rPr>
                  <a:t>KEYWORDS</a:t>
                </a:r>
                <a:endParaRPr lang="zh-CN" altLang="en-US" sz="2000" spc="300" dirty="0">
                  <a:solidFill>
                    <a:srgbClr val="015D35"/>
                  </a:solidFill>
                  <a:latin typeface="Swis721 BlkCn BT" panose="020B0806030502040204" pitchFamily="34" charset="0"/>
                </a:endParaRPr>
              </a:p>
            </p:txBody>
          </p:sp>
          <p:sp>
            <p:nvSpPr>
              <p:cNvPr id="36" name="文本框 35"/>
              <p:cNvSpPr txBox="1"/>
              <p:nvPr/>
            </p:nvSpPr>
            <p:spPr>
              <a:xfrm>
                <a:off x="3234790" y="4271934"/>
                <a:ext cx="1498757" cy="6001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050" dirty="0">
                    <a:solidFill>
                      <a:srgbClr val="015D35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LTD., is a one-stop online demo based </a:t>
                </a:r>
                <a:r>
                  <a:rPr lang="en-US" altLang="zh-CN" sz="1200" dirty="0">
                    <a:solidFill>
                      <a:schemeClr val="bg1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design</a:t>
                </a:r>
                <a:endParaRPr lang="zh-CN" altLang="en-US" sz="1200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90416469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3631655" y="159304"/>
            <a:ext cx="4928691" cy="523220"/>
            <a:chOff x="3631655" y="159304"/>
            <a:chExt cx="4928691" cy="523220"/>
          </a:xfrm>
        </p:grpSpPr>
        <p:sp>
          <p:nvSpPr>
            <p:cNvPr id="6" name="文本框 5"/>
            <p:cNvSpPr txBox="1"/>
            <p:nvPr/>
          </p:nvSpPr>
          <p:spPr>
            <a:xfrm>
              <a:off x="4506686" y="159304"/>
              <a:ext cx="317862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dirty="0">
                  <a:solidFill>
                    <a:srgbClr val="015D35"/>
                  </a:solidFill>
                  <a:latin typeface="Swis721 BlkCn BT" panose="020B0806030502040204" pitchFamily="34" charset="0"/>
                </a:rPr>
                <a:t>CHAPTER HEADS</a:t>
              </a:r>
              <a:endParaRPr lang="zh-CN" altLang="en-US" sz="6000" dirty="0">
                <a:solidFill>
                  <a:srgbClr val="015D35"/>
                </a:solidFill>
                <a:latin typeface="Swis721 BlkCn BT" panose="020B0806030502040204" pitchFamily="34" charset="0"/>
                <a:ea typeface="造字工房言宋（非商用）常规体" pitchFamily="50" charset="-122"/>
              </a:endParaRPr>
            </a:p>
          </p:txBody>
        </p:sp>
        <p:grpSp>
          <p:nvGrpSpPr>
            <p:cNvPr id="7" name="组合 6"/>
            <p:cNvGrpSpPr/>
            <p:nvPr/>
          </p:nvGrpSpPr>
          <p:grpSpPr>
            <a:xfrm>
              <a:off x="3631655" y="420914"/>
              <a:ext cx="4928691" cy="0"/>
              <a:chOff x="3715659" y="420914"/>
              <a:chExt cx="4928691" cy="0"/>
            </a:xfrm>
          </p:grpSpPr>
          <p:cxnSp>
            <p:nvCxnSpPr>
              <p:cNvPr id="8" name="直接连接符 7"/>
              <p:cNvCxnSpPr/>
              <p:nvPr/>
            </p:nvCxnSpPr>
            <p:spPr>
              <a:xfrm>
                <a:off x="3715659" y="420914"/>
                <a:ext cx="899886" cy="0"/>
              </a:xfrm>
              <a:prstGeom prst="line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直接连接符 8"/>
              <p:cNvCxnSpPr/>
              <p:nvPr/>
            </p:nvCxnSpPr>
            <p:spPr>
              <a:xfrm>
                <a:off x="7744464" y="420914"/>
                <a:ext cx="899886" cy="0"/>
              </a:xfrm>
              <a:prstGeom prst="line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aphicFrame>
        <p:nvGraphicFramePr>
          <p:cNvPr id="12" name="图表 11"/>
          <p:cNvGraphicFramePr/>
          <p:nvPr>
            <p:extLst>
              <p:ext uri="{D42A27DB-BD31-4B8C-83A1-F6EECF244321}">
                <p14:modId xmlns:p14="http://schemas.microsoft.com/office/powerpoint/2010/main" val="3829959287"/>
              </p:ext>
            </p:extLst>
          </p:nvPr>
        </p:nvGraphicFramePr>
        <p:xfrm>
          <a:off x="1412875" y="1483668"/>
          <a:ext cx="9366250" cy="32236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" name="文本框 12"/>
          <p:cNvSpPr txBox="1"/>
          <p:nvPr/>
        </p:nvSpPr>
        <p:spPr>
          <a:xfrm>
            <a:off x="1498600" y="5354605"/>
            <a:ext cx="9194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dirty="0">
                <a:solidFill>
                  <a:srgbClr val="015D35"/>
                </a:solidFill>
              </a:rPr>
              <a:t>In sector net belongs to the Shanghai sharp's advertising co. LTD., is a one-stop online demo based on demonstration design, material sales, and service trading systems. ., is a  one-stop online demo  based on demonstration design, material sales, and service trading systems.</a:t>
            </a:r>
            <a:endParaRPr lang="zh-CN" altLang="en-US" sz="1600" dirty="0">
              <a:solidFill>
                <a:srgbClr val="015D3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257726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3631655" y="159304"/>
            <a:ext cx="4928691" cy="523220"/>
            <a:chOff x="3631655" y="159304"/>
            <a:chExt cx="4928691" cy="523220"/>
          </a:xfrm>
        </p:grpSpPr>
        <p:sp>
          <p:nvSpPr>
            <p:cNvPr id="6" name="文本框 5"/>
            <p:cNvSpPr txBox="1"/>
            <p:nvPr/>
          </p:nvSpPr>
          <p:spPr>
            <a:xfrm>
              <a:off x="4506686" y="159304"/>
              <a:ext cx="317862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dirty="0">
                  <a:solidFill>
                    <a:srgbClr val="015D35"/>
                  </a:solidFill>
                  <a:latin typeface="Swis721 BlkCn BT" panose="020B0806030502040204" pitchFamily="34" charset="0"/>
                </a:rPr>
                <a:t>CHAPTER HEADS</a:t>
              </a:r>
              <a:endParaRPr lang="zh-CN" altLang="en-US" sz="6000" dirty="0">
                <a:solidFill>
                  <a:srgbClr val="015D35"/>
                </a:solidFill>
                <a:latin typeface="Swis721 BlkCn BT" panose="020B0806030502040204" pitchFamily="34" charset="0"/>
                <a:ea typeface="造字工房言宋（非商用）常规体" pitchFamily="50" charset="-122"/>
              </a:endParaRPr>
            </a:p>
          </p:txBody>
        </p:sp>
        <p:grpSp>
          <p:nvGrpSpPr>
            <p:cNvPr id="7" name="组合 6"/>
            <p:cNvGrpSpPr/>
            <p:nvPr/>
          </p:nvGrpSpPr>
          <p:grpSpPr>
            <a:xfrm>
              <a:off x="3631655" y="420914"/>
              <a:ext cx="4928691" cy="0"/>
              <a:chOff x="3715659" y="420914"/>
              <a:chExt cx="4928691" cy="0"/>
            </a:xfrm>
          </p:grpSpPr>
          <p:cxnSp>
            <p:nvCxnSpPr>
              <p:cNvPr id="8" name="直接连接符 7"/>
              <p:cNvCxnSpPr/>
              <p:nvPr/>
            </p:nvCxnSpPr>
            <p:spPr>
              <a:xfrm>
                <a:off x="3715659" y="420914"/>
                <a:ext cx="899886" cy="0"/>
              </a:xfrm>
              <a:prstGeom prst="line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直接连接符 8"/>
              <p:cNvCxnSpPr/>
              <p:nvPr/>
            </p:nvCxnSpPr>
            <p:spPr>
              <a:xfrm>
                <a:off x="7744464" y="420914"/>
                <a:ext cx="899886" cy="0"/>
              </a:xfrm>
              <a:prstGeom prst="line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aphicFrame>
        <p:nvGraphicFramePr>
          <p:cNvPr id="12" name="图表 11"/>
          <p:cNvGraphicFramePr/>
          <p:nvPr>
            <p:extLst>
              <p:ext uri="{D42A27DB-BD31-4B8C-83A1-F6EECF244321}">
                <p14:modId xmlns:p14="http://schemas.microsoft.com/office/powerpoint/2010/main" val="1251001446"/>
              </p:ext>
            </p:extLst>
          </p:nvPr>
        </p:nvGraphicFramePr>
        <p:xfrm>
          <a:off x="1125415" y="1842868"/>
          <a:ext cx="6391088" cy="32403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13" name="组合 12"/>
          <p:cNvGrpSpPr/>
          <p:nvPr/>
        </p:nvGrpSpPr>
        <p:grpSpPr>
          <a:xfrm>
            <a:off x="7509624" y="1842868"/>
            <a:ext cx="4068085" cy="1309479"/>
            <a:chOff x="2019300" y="2083777"/>
            <a:chExt cx="4068085" cy="1309479"/>
          </a:xfrm>
        </p:grpSpPr>
        <p:sp>
          <p:nvSpPr>
            <p:cNvPr id="14" name="文本框 13"/>
            <p:cNvSpPr txBox="1"/>
            <p:nvPr/>
          </p:nvSpPr>
          <p:spPr>
            <a:xfrm>
              <a:off x="2019300" y="2083777"/>
              <a:ext cx="174439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>
                  <a:solidFill>
                    <a:srgbClr val="015D35"/>
                  </a:solidFill>
                  <a:latin typeface="Swis721 BlkCn BT" panose="020B0806030502040204" pitchFamily="34" charset="0"/>
                  <a:ea typeface="微软雅黑" panose="020B0503020204020204" pitchFamily="34" charset="-122"/>
                </a:rPr>
                <a:t>KEYWORDS</a:t>
              </a:r>
              <a:endParaRPr lang="zh-CN" altLang="en-US" dirty="0">
                <a:solidFill>
                  <a:srgbClr val="015D35"/>
                </a:solidFill>
                <a:latin typeface="Swis721 BlkCn BT" panose="020B080603050204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2019300" y="2469926"/>
              <a:ext cx="4068085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spc="300" dirty="0"/>
                <a:t>演界网隶属于上海锐普广告有限公司</a:t>
              </a:r>
              <a:r>
                <a:rPr lang="en-US" altLang="zh-CN" sz="1200" spc="300" dirty="0"/>
                <a:t>,</a:t>
              </a:r>
              <a:r>
                <a:rPr lang="zh-CN" altLang="en-US" sz="1200" spc="300" dirty="0"/>
                <a:t>是一个基于演示设计的一站式在线演示、素材销售、服务交易系统。</a:t>
              </a: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7627635" y="3319641"/>
            <a:ext cx="4083367" cy="618183"/>
            <a:chOff x="7627635" y="3233465"/>
            <a:chExt cx="4083367" cy="618183"/>
          </a:xfrm>
        </p:grpSpPr>
        <p:sp>
          <p:nvSpPr>
            <p:cNvPr id="16" name="矩形 15"/>
            <p:cNvSpPr/>
            <p:nvPr/>
          </p:nvSpPr>
          <p:spPr>
            <a:xfrm>
              <a:off x="7627635" y="3308451"/>
              <a:ext cx="468212" cy="468212"/>
            </a:xfrm>
            <a:prstGeom prst="rect">
              <a:avLst/>
            </a:prstGeom>
            <a:solidFill>
              <a:srgbClr val="015D3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7" name="图片 16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724268" y="3435553"/>
              <a:ext cx="274947" cy="214009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8229004" y="3233465"/>
              <a:ext cx="3481998" cy="6181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spc="300" dirty="0"/>
                <a:t>演界网</a:t>
              </a:r>
              <a:r>
                <a:rPr lang="en-US" altLang="zh-CN" sz="1200" spc="300" dirty="0"/>
                <a:t>,</a:t>
              </a:r>
              <a:r>
                <a:rPr lang="zh-CN" altLang="en-US" sz="1200" spc="300" dirty="0"/>
                <a:t>是一个基于演示设计的一站式在线演示、素材销售、服务交易系统。</a:t>
              </a: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7627500" y="4007752"/>
            <a:ext cx="4083502" cy="618183"/>
            <a:chOff x="7627500" y="3953069"/>
            <a:chExt cx="4083502" cy="618183"/>
          </a:xfrm>
        </p:grpSpPr>
        <p:sp>
          <p:nvSpPr>
            <p:cNvPr id="20" name="矩形 19"/>
            <p:cNvSpPr/>
            <p:nvPr/>
          </p:nvSpPr>
          <p:spPr>
            <a:xfrm>
              <a:off x="7627500" y="4051520"/>
              <a:ext cx="468212" cy="468212"/>
            </a:xfrm>
            <a:prstGeom prst="rect">
              <a:avLst/>
            </a:prstGeom>
            <a:solidFill>
              <a:srgbClr val="015D3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21" name="图片 20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739327" y="4178545"/>
              <a:ext cx="244559" cy="214163"/>
            </a:xfrm>
            <a:prstGeom prst="rect">
              <a:avLst/>
            </a:prstGeom>
          </p:spPr>
        </p:pic>
        <p:sp>
          <p:nvSpPr>
            <p:cNvPr id="23" name="文本框 22"/>
            <p:cNvSpPr txBox="1"/>
            <p:nvPr/>
          </p:nvSpPr>
          <p:spPr>
            <a:xfrm>
              <a:off x="8229004" y="3953069"/>
              <a:ext cx="3481998" cy="6181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spc="300" dirty="0"/>
                <a:t>演界网</a:t>
              </a:r>
              <a:r>
                <a:rPr lang="en-US" altLang="zh-CN" sz="1200" spc="300" dirty="0"/>
                <a:t>,</a:t>
              </a:r>
              <a:r>
                <a:rPr lang="zh-CN" altLang="en-US" sz="1200" spc="300" dirty="0"/>
                <a:t>是一个基于演示设计的一站式在线演示、素材销售、服务交易系统。</a:t>
              </a:r>
            </a:p>
          </p:txBody>
        </p:sp>
      </p:grpSp>
      <p:sp>
        <p:nvSpPr>
          <p:cNvPr id="26" name="文本框 25"/>
          <p:cNvSpPr txBox="1"/>
          <p:nvPr/>
        </p:nvSpPr>
        <p:spPr>
          <a:xfrm>
            <a:off x="1498600" y="5354605"/>
            <a:ext cx="9194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dirty="0">
                <a:solidFill>
                  <a:srgbClr val="015D35"/>
                </a:solidFill>
              </a:rPr>
              <a:t>In sector net belongs to the Shanghai sharp's advertising co. LTD., is a one-stop online demo based on demonstration design, material sales, and service trading systems. ., is a  one-stop online demo  based on demonstration design, material sales, and service trading systems.</a:t>
            </a:r>
            <a:endParaRPr lang="zh-CN" altLang="en-US" sz="1600" dirty="0">
              <a:solidFill>
                <a:srgbClr val="015D3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518012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3631655" y="159304"/>
            <a:ext cx="4928691" cy="523220"/>
            <a:chOff x="3631655" y="159304"/>
            <a:chExt cx="4928691" cy="523220"/>
          </a:xfrm>
        </p:grpSpPr>
        <p:sp>
          <p:nvSpPr>
            <p:cNvPr id="6" name="文本框 5"/>
            <p:cNvSpPr txBox="1"/>
            <p:nvPr/>
          </p:nvSpPr>
          <p:spPr>
            <a:xfrm>
              <a:off x="4506686" y="159304"/>
              <a:ext cx="317862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dirty="0">
                  <a:solidFill>
                    <a:srgbClr val="015D35"/>
                  </a:solidFill>
                  <a:latin typeface="Swis721 BlkCn BT" panose="020B0806030502040204" pitchFamily="34" charset="0"/>
                </a:rPr>
                <a:t>CHAPTER HEADS</a:t>
              </a:r>
              <a:endParaRPr lang="zh-CN" altLang="en-US" sz="6000" dirty="0">
                <a:solidFill>
                  <a:srgbClr val="015D35"/>
                </a:solidFill>
                <a:latin typeface="Swis721 BlkCn BT" panose="020B0806030502040204" pitchFamily="34" charset="0"/>
                <a:ea typeface="造字工房言宋（非商用）常规体" pitchFamily="50" charset="-122"/>
              </a:endParaRPr>
            </a:p>
          </p:txBody>
        </p:sp>
        <p:grpSp>
          <p:nvGrpSpPr>
            <p:cNvPr id="7" name="组合 6"/>
            <p:cNvGrpSpPr/>
            <p:nvPr/>
          </p:nvGrpSpPr>
          <p:grpSpPr>
            <a:xfrm>
              <a:off x="3631655" y="420914"/>
              <a:ext cx="4928691" cy="0"/>
              <a:chOff x="3715659" y="420914"/>
              <a:chExt cx="4928691" cy="0"/>
            </a:xfrm>
          </p:grpSpPr>
          <p:cxnSp>
            <p:nvCxnSpPr>
              <p:cNvPr id="8" name="直接连接符 7"/>
              <p:cNvCxnSpPr/>
              <p:nvPr/>
            </p:nvCxnSpPr>
            <p:spPr>
              <a:xfrm>
                <a:off x="3715659" y="420914"/>
                <a:ext cx="899886" cy="0"/>
              </a:xfrm>
              <a:prstGeom prst="line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直接连接符 8"/>
              <p:cNvCxnSpPr/>
              <p:nvPr/>
            </p:nvCxnSpPr>
            <p:spPr>
              <a:xfrm>
                <a:off x="7744464" y="420914"/>
                <a:ext cx="899886" cy="0"/>
              </a:xfrm>
              <a:prstGeom prst="line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aphicFrame>
        <p:nvGraphicFramePr>
          <p:cNvPr id="13" name="表格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5382439"/>
              </p:ext>
            </p:extLst>
          </p:nvPr>
        </p:nvGraphicFramePr>
        <p:xfrm>
          <a:off x="2162629" y="2162631"/>
          <a:ext cx="8128000" cy="234961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>
                  <a:extLst>
                    <a:ext uri="{9D8B030D-6E8A-4147-A177-3AD203B41FA5}">
                      <a16:colId xmlns:a16="http://schemas.microsoft.com/office/drawing/2014/main" xmlns="" val="3464719669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xmlns="" val="826165318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xmlns="" val="148150149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xmlns="" val="2657915821"/>
                    </a:ext>
                  </a:extLst>
                </a:gridCol>
              </a:tblGrid>
              <a:tr h="391603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KEYWORDS</a:t>
                      </a:r>
                      <a:endParaRPr lang="zh-CN" altLang="en-US" dirty="0"/>
                    </a:p>
                  </a:txBody>
                  <a:tcPr>
                    <a:solidFill>
                      <a:srgbClr val="015D3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dirty="0"/>
                        <a:t>KEYWORDS</a:t>
                      </a:r>
                      <a:endParaRPr lang="zh-CN" altLang="en-US" dirty="0"/>
                    </a:p>
                  </a:txBody>
                  <a:tcPr>
                    <a:solidFill>
                      <a:srgbClr val="015D3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dirty="0"/>
                        <a:t>KEYWORDS</a:t>
                      </a:r>
                      <a:endParaRPr lang="zh-CN" altLang="en-US" dirty="0"/>
                    </a:p>
                  </a:txBody>
                  <a:tcPr>
                    <a:solidFill>
                      <a:srgbClr val="015D3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dirty="0"/>
                        <a:t>KEYWORDS</a:t>
                      </a:r>
                      <a:endParaRPr lang="zh-CN" altLang="en-US" dirty="0"/>
                    </a:p>
                  </a:txBody>
                  <a:tcPr>
                    <a:solidFill>
                      <a:srgbClr val="015D3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8351633"/>
                  </a:ext>
                </a:extLst>
              </a:tr>
              <a:tr h="391603">
                <a:tc>
                  <a:txBody>
                    <a:bodyPr/>
                    <a:lstStyle/>
                    <a:p>
                      <a:pPr algn="ctr"/>
                      <a:endParaRPr lang="zh-CN" altLang="en-US" b="0" dirty="0"/>
                    </a:p>
                  </a:txBody>
                  <a:tcP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879909811"/>
                  </a:ext>
                </a:extLst>
              </a:tr>
              <a:tr h="391603">
                <a:tc>
                  <a:txBody>
                    <a:bodyPr/>
                    <a:lstStyle/>
                    <a:p>
                      <a:pPr algn="ctr"/>
                      <a:endParaRPr lang="zh-CN" altLang="en-US" b="0" dirty="0"/>
                    </a:p>
                  </a:txBody>
                  <a:tcP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866451767"/>
                  </a:ext>
                </a:extLst>
              </a:tr>
              <a:tr h="391603"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332268357"/>
                  </a:ext>
                </a:extLst>
              </a:tr>
              <a:tr h="391603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943360162"/>
                  </a:ext>
                </a:extLst>
              </a:tr>
              <a:tr h="391603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65596097"/>
                  </a:ext>
                </a:extLst>
              </a:tr>
            </a:tbl>
          </a:graphicData>
        </a:graphic>
      </p:graphicFrame>
      <p:sp>
        <p:nvSpPr>
          <p:cNvPr id="14" name="矩形 13"/>
          <p:cNvSpPr/>
          <p:nvPr/>
        </p:nvSpPr>
        <p:spPr>
          <a:xfrm>
            <a:off x="2162629" y="4544418"/>
            <a:ext cx="8128000" cy="68906"/>
          </a:xfrm>
          <a:prstGeom prst="rect">
            <a:avLst/>
          </a:prstGeom>
          <a:solidFill>
            <a:srgbClr val="015D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文本框 14"/>
          <p:cNvSpPr txBox="1"/>
          <p:nvPr/>
        </p:nvSpPr>
        <p:spPr>
          <a:xfrm>
            <a:off x="1498600" y="5354605"/>
            <a:ext cx="9194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dirty="0">
                <a:solidFill>
                  <a:srgbClr val="015D35"/>
                </a:solidFill>
              </a:rPr>
              <a:t>In sector net belongs to the Shanghai sharp's advertising co. LTD., is a one-stop online demo based on demonstration design, material sales, and service trading systems. ., is a  one-stop online demo  based on demonstration design, material sales, and service trading systems.</a:t>
            </a:r>
            <a:endParaRPr lang="zh-CN" altLang="en-US" sz="1600" dirty="0">
              <a:solidFill>
                <a:srgbClr val="015D3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572451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4F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892105" y="2921169"/>
            <a:ext cx="840779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800" dirty="0">
                <a:solidFill>
                  <a:srgbClr val="015D35"/>
                </a:solidFill>
                <a:latin typeface="Swis721 BlkCn BT" panose="020B0806030502040204" pitchFamily="34" charset="0"/>
              </a:rPr>
              <a:t>THANKS FOR WATCHING</a:t>
            </a:r>
            <a:endParaRPr lang="zh-CN" altLang="en-US" sz="4800" dirty="0">
              <a:solidFill>
                <a:srgbClr val="015D35"/>
              </a:solidFill>
              <a:latin typeface="Swis721 BlkCn BT" panose="020B0806030502040204" pitchFamily="34" charset="0"/>
            </a:endParaRPr>
          </a:p>
        </p:txBody>
      </p:sp>
      <p:grpSp>
        <p:nvGrpSpPr>
          <p:cNvPr id="9" name="组合 8"/>
          <p:cNvGrpSpPr/>
          <p:nvPr/>
        </p:nvGrpSpPr>
        <p:grpSpPr>
          <a:xfrm rot="16200000">
            <a:off x="5871255" y="5522101"/>
            <a:ext cx="449489" cy="449489"/>
            <a:chOff x="249709" y="3223401"/>
            <a:chExt cx="449489" cy="449489"/>
          </a:xfrm>
        </p:grpSpPr>
        <p:sp>
          <p:nvSpPr>
            <p:cNvPr id="7" name="椭圆 6"/>
            <p:cNvSpPr/>
            <p:nvPr/>
          </p:nvSpPr>
          <p:spPr>
            <a:xfrm>
              <a:off x="249709" y="3223401"/>
              <a:ext cx="449489" cy="449489"/>
            </a:xfrm>
            <a:prstGeom prst="ellipse">
              <a:avLst/>
            </a:prstGeom>
            <a:solidFill>
              <a:srgbClr val="015D3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等腰三角形 7"/>
            <p:cNvSpPr/>
            <p:nvPr/>
          </p:nvSpPr>
          <p:spPr>
            <a:xfrm rot="16200000">
              <a:off x="345362" y="3365602"/>
              <a:ext cx="191501" cy="165087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39890520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4F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7097" y="380203"/>
            <a:ext cx="10017805" cy="6097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613889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98107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15D3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2614979" y="2321005"/>
            <a:ext cx="6962042" cy="2215991"/>
            <a:chOff x="2235209" y="2487609"/>
            <a:chExt cx="6962042" cy="2215991"/>
          </a:xfrm>
        </p:grpSpPr>
        <p:sp>
          <p:nvSpPr>
            <p:cNvPr id="5" name="文本框 4"/>
            <p:cNvSpPr txBox="1"/>
            <p:nvPr/>
          </p:nvSpPr>
          <p:spPr>
            <a:xfrm>
              <a:off x="2235209" y="2487609"/>
              <a:ext cx="2604077" cy="22159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3800" dirty="0">
                  <a:solidFill>
                    <a:srgbClr val="F5F4F9"/>
                  </a:solidFill>
                  <a:latin typeface="Swis721 BlkCn BT" panose="020B0806030502040204" pitchFamily="34" charset="0"/>
                  <a:ea typeface="方正兰亭超细黑简体" panose="02000000000000000000" pitchFamily="2" charset="-122"/>
                </a:rPr>
                <a:t>01</a:t>
              </a:r>
              <a:endParaRPr lang="zh-CN" altLang="en-US" sz="13800" dirty="0">
                <a:solidFill>
                  <a:srgbClr val="F5F4F9"/>
                </a:solidFill>
                <a:latin typeface="Swis721 BlkCn BT" panose="020B0806030502040204" pitchFamily="34" charset="0"/>
                <a:ea typeface="方正兰亭超细黑简体" panose="02000000000000000000" pitchFamily="2" charset="-122"/>
              </a:endParaRPr>
            </a:p>
          </p:txBody>
        </p:sp>
        <p:grpSp>
          <p:nvGrpSpPr>
            <p:cNvPr id="8" name="组合 7"/>
            <p:cNvGrpSpPr/>
            <p:nvPr/>
          </p:nvGrpSpPr>
          <p:grpSpPr>
            <a:xfrm>
              <a:off x="4498528" y="2824218"/>
              <a:ext cx="4698723" cy="1454462"/>
              <a:chOff x="4393753" y="2758804"/>
              <a:chExt cx="4698723" cy="1454462"/>
            </a:xfrm>
          </p:grpSpPr>
          <p:sp>
            <p:nvSpPr>
              <p:cNvPr id="6" name="矩形 5"/>
              <p:cNvSpPr/>
              <p:nvPr/>
            </p:nvSpPr>
            <p:spPr>
              <a:xfrm>
                <a:off x="4393753" y="2758804"/>
                <a:ext cx="4698723" cy="5847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zh-CN" altLang="en-US" sz="3200" dirty="0">
                    <a:solidFill>
                      <a:srgbClr val="F5F4F9"/>
                    </a:solidFill>
                    <a:latin typeface="造字工房言宋（非商用）常规体" pitchFamily="50" charset="-122"/>
                    <a:ea typeface="造字工房言宋（非商用）常规体" pitchFamily="50" charset="-122"/>
                  </a:rPr>
                  <a:t>请在此输入您的章节标题</a:t>
                </a:r>
              </a:p>
            </p:txBody>
          </p:sp>
          <p:sp>
            <p:nvSpPr>
              <p:cNvPr id="7" name="文本框 6"/>
              <p:cNvSpPr txBox="1"/>
              <p:nvPr/>
            </p:nvSpPr>
            <p:spPr>
              <a:xfrm>
                <a:off x="4462217" y="3419779"/>
                <a:ext cx="4561794" cy="7934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1600" spc="300" dirty="0">
                    <a:solidFill>
                      <a:srgbClr val="F5F4F9"/>
                    </a:solidFill>
                    <a:latin typeface="+mn-ea"/>
                  </a:rPr>
                  <a:t>演界网是一个基于演示设计的一站式在线演示、素材销售、服务交易系统。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191378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15D3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1327150" y="3429000"/>
            <a:ext cx="9537700" cy="0"/>
            <a:chOff x="1333500" y="3429000"/>
            <a:chExt cx="9537700" cy="0"/>
          </a:xfrm>
        </p:grpSpPr>
        <p:cxnSp>
          <p:nvCxnSpPr>
            <p:cNvPr id="6" name="直接箭头连接符 5"/>
            <p:cNvCxnSpPr/>
            <p:nvPr/>
          </p:nvCxnSpPr>
          <p:spPr>
            <a:xfrm>
              <a:off x="1333500" y="3429000"/>
              <a:ext cx="838200" cy="0"/>
            </a:xfrm>
            <a:prstGeom prst="straightConnector1">
              <a:avLst/>
            </a:prstGeom>
            <a:ln w="28575">
              <a:solidFill>
                <a:schemeClr val="bg1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接箭头连接符 6"/>
            <p:cNvCxnSpPr/>
            <p:nvPr/>
          </p:nvCxnSpPr>
          <p:spPr>
            <a:xfrm flipH="1">
              <a:off x="10033000" y="3429000"/>
              <a:ext cx="838200" cy="0"/>
            </a:xfrm>
            <a:prstGeom prst="straightConnector1">
              <a:avLst/>
            </a:prstGeom>
            <a:ln w="28575">
              <a:solidFill>
                <a:schemeClr val="bg1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文本框 8"/>
          <p:cNvSpPr txBox="1"/>
          <p:nvPr/>
        </p:nvSpPr>
        <p:spPr>
          <a:xfrm>
            <a:off x="3493477" y="3044280"/>
            <a:ext cx="520504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spc="300" dirty="0">
                <a:solidFill>
                  <a:srgbClr val="F5F4F9"/>
                </a:solidFill>
                <a:latin typeface="造字工房言宋（非商用）常规体" pitchFamily="50" charset="-122"/>
                <a:ea typeface="造字工房言宋（非商用）常规体" pitchFamily="50" charset="-122"/>
              </a:rPr>
              <a:t>过渡页</a:t>
            </a:r>
          </a:p>
        </p:txBody>
      </p:sp>
      <p:sp>
        <p:nvSpPr>
          <p:cNvPr id="10" name="椭圆 9"/>
          <p:cNvSpPr/>
          <p:nvPr/>
        </p:nvSpPr>
        <p:spPr>
          <a:xfrm>
            <a:off x="5971405" y="5615171"/>
            <a:ext cx="276042" cy="27604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>
                <a:solidFill>
                  <a:srgbClr val="015D35"/>
                </a:solidFill>
                <a:latin typeface="Swis721 BlkCn BT" panose="020B0806030502040204" pitchFamily="34" charset="0"/>
              </a:rPr>
              <a:t>1</a:t>
            </a:r>
            <a:endParaRPr lang="zh-CN" altLang="en-US" sz="1200" dirty="0">
              <a:solidFill>
                <a:srgbClr val="015D35"/>
              </a:solidFill>
              <a:latin typeface="Swis721 BlkCn BT" panose="020B0806030502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42612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组合 24"/>
          <p:cNvGrpSpPr/>
          <p:nvPr/>
        </p:nvGrpSpPr>
        <p:grpSpPr>
          <a:xfrm>
            <a:off x="3631655" y="159304"/>
            <a:ext cx="4928691" cy="523220"/>
            <a:chOff x="3631655" y="159304"/>
            <a:chExt cx="4928691" cy="523220"/>
          </a:xfrm>
        </p:grpSpPr>
        <p:sp>
          <p:nvSpPr>
            <p:cNvPr id="9" name="文本框 8"/>
            <p:cNvSpPr txBox="1"/>
            <p:nvPr/>
          </p:nvSpPr>
          <p:spPr>
            <a:xfrm>
              <a:off x="4506686" y="159304"/>
              <a:ext cx="317862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dirty="0">
                  <a:solidFill>
                    <a:srgbClr val="015D35"/>
                  </a:solidFill>
                  <a:latin typeface="Swis721 BlkCn BT" panose="020B0806030502040204" pitchFamily="34" charset="0"/>
                </a:rPr>
                <a:t>CHAPTER HEADS</a:t>
              </a:r>
              <a:endParaRPr lang="zh-CN" altLang="en-US" sz="6000" dirty="0">
                <a:solidFill>
                  <a:srgbClr val="015D35"/>
                </a:solidFill>
                <a:latin typeface="Swis721 BlkCn BT" panose="020B0806030502040204" pitchFamily="34" charset="0"/>
                <a:ea typeface="造字工房言宋（非商用）常规体" pitchFamily="50" charset="-122"/>
              </a:endParaRPr>
            </a:p>
          </p:txBody>
        </p:sp>
        <p:grpSp>
          <p:nvGrpSpPr>
            <p:cNvPr id="11" name="组合 10"/>
            <p:cNvGrpSpPr/>
            <p:nvPr/>
          </p:nvGrpSpPr>
          <p:grpSpPr>
            <a:xfrm>
              <a:off x="3631655" y="420914"/>
              <a:ext cx="4928691" cy="0"/>
              <a:chOff x="3715659" y="420914"/>
              <a:chExt cx="4928691" cy="0"/>
            </a:xfrm>
          </p:grpSpPr>
          <p:cxnSp>
            <p:nvCxnSpPr>
              <p:cNvPr id="6" name="直接连接符 5"/>
              <p:cNvCxnSpPr/>
              <p:nvPr/>
            </p:nvCxnSpPr>
            <p:spPr>
              <a:xfrm>
                <a:off x="3715659" y="420914"/>
                <a:ext cx="899886" cy="0"/>
              </a:xfrm>
              <a:prstGeom prst="line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直接连接符 9"/>
              <p:cNvCxnSpPr/>
              <p:nvPr/>
            </p:nvCxnSpPr>
            <p:spPr>
              <a:xfrm>
                <a:off x="7744464" y="420914"/>
                <a:ext cx="899886" cy="0"/>
              </a:xfrm>
              <a:prstGeom prst="line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5" name="组合 14"/>
          <p:cNvGrpSpPr/>
          <p:nvPr/>
        </p:nvGrpSpPr>
        <p:grpSpPr>
          <a:xfrm>
            <a:off x="1469342" y="2789844"/>
            <a:ext cx="9309246" cy="830997"/>
            <a:chOff x="1485754" y="1712011"/>
            <a:chExt cx="9309246" cy="830997"/>
          </a:xfrm>
        </p:grpSpPr>
        <p:sp>
          <p:nvSpPr>
            <p:cNvPr id="12" name="椭圆 11"/>
            <p:cNvSpPr/>
            <p:nvPr/>
          </p:nvSpPr>
          <p:spPr>
            <a:xfrm>
              <a:off x="1485754" y="1826310"/>
              <a:ext cx="114446" cy="114446"/>
            </a:xfrm>
            <a:prstGeom prst="ellipse">
              <a:avLst/>
            </a:prstGeom>
            <a:solidFill>
              <a:srgbClr val="015D3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1600200" y="1712011"/>
              <a:ext cx="919480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dirty="0">
                  <a:solidFill>
                    <a:srgbClr val="015D35"/>
                  </a:solidFill>
                </a:rPr>
                <a:t>In sector net belongs to the Shanghai sharp's advertising co. LTD., is a one-stop online demo based on demonstration design, material sales, and service trading systems. ., is a  one-stop online demo  based on demonstration design, material sales, and service trading systems.</a:t>
              </a:r>
              <a:endParaRPr lang="zh-CN" altLang="en-US" sz="1600" dirty="0">
                <a:solidFill>
                  <a:srgbClr val="015D35"/>
                </a:solidFill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1469342" y="1699780"/>
            <a:ext cx="9309246" cy="830997"/>
            <a:chOff x="1485754" y="1712011"/>
            <a:chExt cx="9309246" cy="830997"/>
          </a:xfrm>
        </p:grpSpPr>
        <p:sp>
          <p:nvSpPr>
            <p:cNvPr id="17" name="椭圆 16"/>
            <p:cNvSpPr/>
            <p:nvPr/>
          </p:nvSpPr>
          <p:spPr>
            <a:xfrm>
              <a:off x="1485754" y="1826310"/>
              <a:ext cx="114446" cy="114446"/>
            </a:xfrm>
            <a:prstGeom prst="ellipse">
              <a:avLst/>
            </a:prstGeom>
            <a:solidFill>
              <a:srgbClr val="015D3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1600200" y="1712011"/>
              <a:ext cx="919480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dirty="0">
                  <a:solidFill>
                    <a:srgbClr val="015D35"/>
                  </a:solidFill>
                </a:rPr>
                <a:t>In sector net belongs to the Shanghai sharp's advertising co. LTD., is a one-stop online demo based on demonstration design, material sales, and service trading systems. ., is a  one-stop online demo  based on demonstration design, material sales, and service trading systems.</a:t>
              </a:r>
              <a:endParaRPr lang="zh-CN" altLang="en-US" sz="1600" dirty="0">
                <a:solidFill>
                  <a:srgbClr val="015D35"/>
                </a:solidFill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1469342" y="3879908"/>
            <a:ext cx="9309246" cy="830997"/>
            <a:chOff x="1485754" y="1712011"/>
            <a:chExt cx="9309246" cy="830997"/>
          </a:xfrm>
        </p:grpSpPr>
        <p:sp>
          <p:nvSpPr>
            <p:cNvPr id="20" name="椭圆 19"/>
            <p:cNvSpPr/>
            <p:nvPr/>
          </p:nvSpPr>
          <p:spPr>
            <a:xfrm>
              <a:off x="1485754" y="1826310"/>
              <a:ext cx="114446" cy="114446"/>
            </a:xfrm>
            <a:prstGeom prst="ellipse">
              <a:avLst/>
            </a:prstGeom>
            <a:solidFill>
              <a:srgbClr val="015D3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1600200" y="1712011"/>
              <a:ext cx="919480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dirty="0">
                  <a:solidFill>
                    <a:srgbClr val="015D35"/>
                  </a:solidFill>
                </a:rPr>
                <a:t>In sector net belongs to the Shanghai sharp's advertising co. LTD., is a one-stop online demo based on demonstration design, material sales, and service trading systems. ., is a  one-stop online demo  based on demonstration design, material sales, and service trading systems.</a:t>
              </a:r>
              <a:endParaRPr lang="zh-CN" altLang="en-US" sz="1600" dirty="0">
                <a:solidFill>
                  <a:srgbClr val="015D35"/>
                </a:solidFill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1469342" y="4969971"/>
            <a:ext cx="9309246" cy="830997"/>
            <a:chOff x="1485754" y="1712011"/>
            <a:chExt cx="9309246" cy="830997"/>
          </a:xfrm>
        </p:grpSpPr>
        <p:sp>
          <p:nvSpPr>
            <p:cNvPr id="23" name="椭圆 22"/>
            <p:cNvSpPr/>
            <p:nvPr/>
          </p:nvSpPr>
          <p:spPr>
            <a:xfrm>
              <a:off x="1485754" y="1826310"/>
              <a:ext cx="114446" cy="114446"/>
            </a:xfrm>
            <a:prstGeom prst="ellipse">
              <a:avLst/>
            </a:prstGeom>
            <a:solidFill>
              <a:srgbClr val="015D3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1600200" y="1712011"/>
              <a:ext cx="919480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dirty="0">
                  <a:solidFill>
                    <a:srgbClr val="015D35"/>
                  </a:solidFill>
                </a:rPr>
                <a:t>In sector net belongs to the Shanghai sharp's advertising co. LTD., is a one-stop online demo based on demonstration design, material sales, and service trading systems. ., is a  one-stop online demo  based on demonstration design, material sales, and service trading systems.</a:t>
              </a:r>
              <a:endParaRPr lang="zh-CN" altLang="en-US" sz="1600" dirty="0">
                <a:solidFill>
                  <a:srgbClr val="015D35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600612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3631655" y="159304"/>
            <a:ext cx="4928691" cy="523220"/>
            <a:chOff x="3631655" y="159304"/>
            <a:chExt cx="4928691" cy="523220"/>
          </a:xfrm>
        </p:grpSpPr>
        <p:sp>
          <p:nvSpPr>
            <p:cNvPr id="13" name="文本框 12"/>
            <p:cNvSpPr txBox="1"/>
            <p:nvPr/>
          </p:nvSpPr>
          <p:spPr>
            <a:xfrm>
              <a:off x="4506686" y="159304"/>
              <a:ext cx="317862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dirty="0">
                  <a:solidFill>
                    <a:srgbClr val="015D35"/>
                  </a:solidFill>
                  <a:latin typeface="Swis721 BlkCn BT" panose="020B0806030502040204" pitchFamily="34" charset="0"/>
                </a:rPr>
                <a:t>CHAPTER HEADS</a:t>
              </a:r>
              <a:endParaRPr lang="zh-CN" altLang="en-US" sz="6000" dirty="0">
                <a:solidFill>
                  <a:srgbClr val="015D35"/>
                </a:solidFill>
                <a:latin typeface="Swis721 BlkCn BT" panose="020B0806030502040204" pitchFamily="34" charset="0"/>
                <a:ea typeface="造字工房言宋（非商用）常规体" pitchFamily="50" charset="-122"/>
              </a:endParaRPr>
            </a:p>
          </p:txBody>
        </p:sp>
        <p:grpSp>
          <p:nvGrpSpPr>
            <p:cNvPr id="14" name="组合 13"/>
            <p:cNvGrpSpPr/>
            <p:nvPr/>
          </p:nvGrpSpPr>
          <p:grpSpPr>
            <a:xfrm>
              <a:off x="3631655" y="420914"/>
              <a:ext cx="4928691" cy="0"/>
              <a:chOff x="3715659" y="420914"/>
              <a:chExt cx="4928691" cy="0"/>
            </a:xfrm>
          </p:grpSpPr>
          <p:cxnSp>
            <p:nvCxnSpPr>
              <p:cNvPr id="15" name="直接连接符 14"/>
              <p:cNvCxnSpPr/>
              <p:nvPr/>
            </p:nvCxnSpPr>
            <p:spPr>
              <a:xfrm>
                <a:off x="3715659" y="420914"/>
                <a:ext cx="899886" cy="0"/>
              </a:xfrm>
              <a:prstGeom prst="line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直接连接符 15"/>
              <p:cNvCxnSpPr/>
              <p:nvPr/>
            </p:nvCxnSpPr>
            <p:spPr>
              <a:xfrm>
                <a:off x="7744464" y="420914"/>
                <a:ext cx="899886" cy="0"/>
              </a:xfrm>
              <a:prstGeom prst="line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7" name="组合 26"/>
          <p:cNvGrpSpPr/>
          <p:nvPr/>
        </p:nvGrpSpPr>
        <p:grpSpPr>
          <a:xfrm>
            <a:off x="724187" y="1800113"/>
            <a:ext cx="10743627" cy="4552004"/>
            <a:chOff x="676995" y="1640635"/>
            <a:chExt cx="10743627" cy="4552004"/>
          </a:xfrm>
        </p:grpSpPr>
        <p:grpSp>
          <p:nvGrpSpPr>
            <p:cNvPr id="21" name="组合 20"/>
            <p:cNvGrpSpPr/>
            <p:nvPr/>
          </p:nvGrpSpPr>
          <p:grpSpPr>
            <a:xfrm>
              <a:off x="676995" y="1640635"/>
              <a:ext cx="5287707" cy="4552004"/>
              <a:chOff x="1056822" y="1640635"/>
              <a:chExt cx="5287707" cy="4552004"/>
            </a:xfrm>
          </p:grpSpPr>
          <p:sp>
            <p:nvSpPr>
              <p:cNvPr id="10" name="文本框 9"/>
              <p:cNvSpPr txBox="1"/>
              <p:nvPr/>
            </p:nvSpPr>
            <p:spPr>
              <a:xfrm>
                <a:off x="1056822" y="1640635"/>
                <a:ext cx="900332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4800" dirty="0">
                    <a:solidFill>
                      <a:srgbClr val="015D35"/>
                    </a:solidFill>
                    <a:latin typeface="Swis721 BlkCn BT" panose="020B0806030502040204" pitchFamily="34" charset="0"/>
                  </a:rPr>
                  <a:t>01</a:t>
                </a:r>
                <a:endParaRPr lang="zh-CN" altLang="en-US" sz="4800" dirty="0">
                  <a:solidFill>
                    <a:srgbClr val="015D35"/>
                  </a:solidFill>
                  <a:latin typeface="Swis721 BlkCn BT" panose="020B0806030502040204" pitchFamily="34" charset="0"/>
                </a:endParaRPr>
              </a:p>
            </p:txBody>
          </p:sp>
          <p:sp>
            <p:nvSpPr>
              <p:cNvPr id="11" name="文本框 10"/>
              <p:cNvSpPr txBox="1"/>
              <p:nvPr/>
            </p:nvSpPr>
            <p:spPr>
              <a:xfrm>
                <a:off x="1957154" y="1702191"/>
                <a:ext cx="2574387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400" dirty="0">
                    <a:solidFill>
                      <a:srgbClr val="015D35"/>
                    </a:solidFill>
                    <a:latin typeface="Swis721 BlkCn BT" panose="020B0806030502040204" pitchFamily="34" charset="0"/>
                  </a:rPr>
                  <a:t>KEYWORDS</a:t>
                </a:r>
                <a:endParaRPr lang="zh-CN" altLang="en-US" sz="2400" dirty="0">
                  <a:solidFill>
                    <a:srgbClr val="015D35"/>
                  </a:solidFill>
                  <a:latin typeface="Swis721 BlkCn BT" panose="020B0806030502040204" pitchFamily="34" charset="0"/>
                </a:endParaRPr>
              </a:p>
            </p:txBody>
          </p:sp>
          <p:sp>
            <p:nvSpPr>
              <p:cNvPr id="18" name="文本框 17"/>
              <p:cNvSpPr txBox="1"/>
              <p:nvPr/>
            </p:nvSpPr>
            <p:spPr>
              <a:xfrm>
                <a:off x="1957154" y="2102300"/>
                <a:ext cx="386370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b="1" dirty="0">
                    <a:solidFill>
                      <a:srgbClr val="015D35"/>
                    </a:solidFill>
                  </a:rPr>
                  <a:t>Please input the content you need</a:t>
                </a:r>
                <a:endParaRPr lang="zh-CN" altLang="en-US" dirty="0">
                  <a:solidFill>
                    <a:srgbClr val="015D35"/>
                  </a:solidFill>
                </a:endParaRPr>
              </a:p>
            </p:txBody>
          </p:sp>
          <p:sp>
            <p:nvSpPr>
              <p:cNvPr id="20" name="文本框 19"/>
              <p:cNvSpPr txBox="1"/>
              <p:nvPr/>
            </p:nvSpPr>
            <p:spPr>
              <a:xfrm>
                <a:off x="1056822" y="2766060"/>
                <a:ext cx="5287707" cy="342657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atinLnBrk="1">
                  <a:lnSpc>
                    <a:spcPts val="2600"/>
                  </a:lnSpc>
                </a:pPr>
                <a:r>
                  <a:rPr lang="en-US" altLang="zh-CN" dirty="0">
                    <a:solidFill>
                      <a:srgbClr val="015D35"/>
                    </a:solidFill>
                  </a:rPr>
                  <a:t>In sector net belongs to the Shanghai sharp's advertising co., LTD., is a one-stop online demo based on demonstration design, material sales, and service trading systems. In sector net belongs to the Shanghai sharp's advertising co., LTD., is a one-stop online demo based on demonstration design, material sales, and service trading systems. In sector net belongs to the Shanghai sharp's advertising co., LTD., is a one-stop online demo based on demonstration design, material sales, and service trading systems.</a:t>
                </a:r>
                <a:endParaRPr lang="zh-CN" altLang="en-US" dirty="0">
                  <a:solidFill>
                    <a:srgbClr val="015D35"/>
                  </a:solidFill>
                </a:endParaRPr>
              </a:p>
            </p:txBody>
          </p:sp>
        </p:grpSp>
        <p:grpSp>
          <p:nvGrpSpPr>
            <p:cNvPr id="22" name="组合 21"/>
            <p:cNvGrpSpPr/>
            <p:nvPr/>
          </p:nvGrpSpPr>
          <p:grpSpPr>
            <a:xfrm>
              <a:off x="6132915" y="1640635"/>
              <a:ext cx="5287707" cy="4552004"/>
              <a:chOff x="1056822" y="1640635"/>
              <a:chExt cx="5287707" cy="4552004"/>
            </a:xfrm>
          </p:grpSpPr>
          <p:sp>
            <p:nvSpPr>
              <p:cNvPr id="23" name="文本框 22"/>
              <p:cNvSpPr txBox="1"/>
              <p:nvPr/>
            </p:nvSpPr>
            <p:spPr>
              <a:xfrm>
                <a:off x="1056822" y="1640635"/>
                <a:ext cx="900332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4800" dirty="0">
                    <a:solidFill>
                      <a:srgbClr val="015D35"/>
                    </a:solidFill>
                    <a:latin typeface="Swis721 BlkCn BT" panose="020B0806030502040204" pitchFamily="34" charset="0"/>
                  </a:rPr>
                  <a:t>02</a:t>
                </a:r>
                <a:endParaRPr lang="zh-CN" altLang="en-US" sz="4800" dirty="0">
                  <a:solidFill>
                    <a:srgbClr val="015D35"/>
                  </a:solidFill>
                  <a:latin typeface="Swis721 BlkCn BT" panose="020B0806030502040204" pitchFamily="34" charset="0"/>
                </a:endParaRPr>
              </a:p>
            </p:txBody>
          </p:sp>
          <p:sp>
            <p:nvSpPr>
              <p:cNvPr id="24" name="文本框 23"/>
              <p:cNvSpPr txBox="1"/>
              <p:nvPr/>
            </p:nvSpPr>
            <p:spPr>
              <a:xfrm>
                <a:off x="1957154" y="1702191"/>
                <a:ext cx="2574387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400" dirty="0">
                    <a:solidFill>
                      <a:srgbClr val="015D35"/>
                    </a:solidFill>
                    <a:latin typeface="Swis721 BlkCn BT" panose="020B0806030502040204" pitchFamily="34" charset="0"/>
                  </a:rPr>
                  <a:t>KEYWORDS</a:t>
                </a:r>
                <a:endParaRPr lang="zh-CN" altLang="en-US" sz="2400" dirty="0">
                  <a:solidFill>
                    <a:srgbClr val="015D35"/>
                  </a:solidFill>
                  <a:latin typeface="Swis721 BlkCn BT" panose="020B0806030502040204" pitchFamily="34" charset="0"/>
                </a:endParaRPr>
              </a:p>
            </p:txBody>
          </p:sp>
          <p:sp>
            <p:nvSpPr>
              <p:cNvPr id="25" name="文本框 24"/>
              <p:cNvSpPr txBox="1"/>
              <p:nvPr/>
            </p:nvSpPr>
            <p:spPr>
              <a:xfrm>
                <a:off x="1957154" y="2102300"/>
                <a:ext cx="386370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b="1" dirty="0">
                    <a:solidFill>
                      <a:srgbClr val="015D35"/>
                    </a:solidFill>
                  </a:rPr>
                  <a:t>Please input the content you need</a:t>
                </a:r>
                <a:endParaRPr lang="zh-CN" altLang="en-US" dirty="0">
                  <a:solidFill>
                    <a:srgbClr val="015D35"/>
                  </a:solidFill>
                </a:endParaRPr>
              </a:p>
            </p:txBody>
          </p:sp>
          <p:sp>
            <p:nvSpPr>
              <p:cNvPr id="26" name="文本框 25"/>
              <p:cNvSpPr txBox="1"/>
              <p:nvPr/>
            </p:nvSpPr>
            <p:spPr>
              <a:xfrm>
                <a:off x="1056822" y="2766060"/>
                <a:ext cx="5287707" cy="342657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atinLnBrk="1">
                  <a:lnSpc>
                    <a:spcPts val="2600"/>
                  </a:lnSpc>
                </a:pPr>
                <a:r>
                  <a:rPr lang="en-US" altLang="zh-CN" dirty="0">
                    <a:solidFill>
                      <a:srgbClr val="015D35"/>
                    </a:solidFill>
                  </a:rPr>
                  <a:t>In sector net belongs to the Shanghai sharp's advertising co., LTD., is a one-stop online demo based on demonstration design, material sales, and service trading systems. In sector net belongs to the Shanghai sharp's advertising co., LTD., is a one-stop online demo based on demonstration design, material sales, and service trading systems. In sector net belongs to the Shanghai sharp's advertising co., LTD., is a one-stop online demo based on demonstration design, material sales, and service trading systems.</a:t>
                </a:r>
                <a:endParaRPr lang="zh-CN" altLang="en-US" dirty="0">
                  <a:solidFill>
                    <a:srgbClr val="015D35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9417705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15D3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2614979" y="2321005"/>
            <a:ext cx="6962042" cy="2215991"/>
            <a:chOff x="2235209" y="2487609"/>
            <a:chExt cx="6962042" cy="2215991"/>
          </a:xfrm>
        </p:grpSpPr>
        <p:sp>
          <p:nvSpPr>
            <p:cNvPr id="5" name="文本框 4"/>
            <p:cNvSpPr txBox="1"/>
            <p:nvPr/>
          </p:nvSpPr>
          <p:spPr>
            <a:xfrm>
              <a:off x="2235209" y="2487609"/>
              <a:ext cx="2604077" cy="22159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3800" dirty="0">
                  <a:solidFill>
                    <a:srgbClr val="F5F4F9"/>
                  </a:solidFill>
                  <a:latin typeface="Swis721 BlkCn BT" panose="020B0806030502040204" pitchFamily="34" charset="0"/>
                  <a:ea typeface="方正兰亭超细黑简体" panose="02000000000000000000" pitchFamily="2" charset="-122"/>
                </a:rPr>
                <a:t>02</a:t>
              </a:r>
              <a:endParaRPr lang="zh-CN" altLang="en-US" sz="13800" dirty="0">
                <a:solidFill>
                  <a:srgbClr val="F5F4F9"/>
                </a:solidFill>
                <a:latin typeface="Swis721 BlkCn BT" panose="020B0806030502040204" pitchFamily="34" charset="0"/>
                <a:ea typeface="方正兰亭超细黑简体" panose="02000000000000000000" pitchFamily="2" charset="-122"/>
              </a:endParaRPr>
            </a:p>
          </p:txBody>
        </p:sp>
        <p:grpSp>
          <p:nvGrpSpPr>
            <p:cNvPr id="8" name="组合 7"/>
            <p:cNvGrpSpPr/>
            <p:nvPr/>
          </p:nvGrpSpPr>
          <p:grpSpPr>
            <a:xfrm>
              <a:off x="4498528" y="2824218"/>
              <a:ext cx="4698723" cy="1454462"/>
              <a:chOff x="4393753" y="2758804"/>
              <a:chExt cx="4698723" cy="1454462"/>
            </a:xfrm>
          </p:grpSpPr>
          <p:sp>
            <p:nvSpPr>
              <p:cNvPr id="6" name="矩形 5"/>
              <p:cNvSpPr/>
              <p:nvPr/>
            </p:nvSpPr>
            <p:spPr>
              <a:xfrm>
                <a:off x="4393753" y="2758804"/>
                <a:ext cx="4698723" cy="5847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zh-CN" altLang="en-US" sz="3200" dirty="0">
                    <a:solidFill>
                      <a:srgbClr val="F5F4F9"/>
                    </a:solidFill>
                    <a:latin typeface="造字工房言宋（非商用）常规体" pitchFamily="50" charset="-122"/>
                    <a:ea typeface="造字工房言宋（非商用）常规体" pitchFamily="50" charset="-122"/>
                  </a:rPr>
                  <a:t>请在此输入您的章节标题</a:t>
                </a:r>
              </a:p>
            </p:txBody>
          </p:sp>
          <p:sp>
            <p:nvSpPr>
              <p:cNvPr id="7" name="文本框 6"/>
              <p:cNvSpPr txBox="1"/>
              <p:nvPr/>
            </p:nvSpPr>
            <p:spPr>
              <a:xfrm>
                <a:off x="4462217" y="3419779"/>
                <a:ext cx="4561794" cy="7934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1600" spc="300" dirty="0">
                    <a:solidFill>
                      <a:srgbClr val="F5F4F9"/>
                    </a:solidFill>
                    <a:latin typeface="+mn-ea"/>
                  </a:rPr>
                  <a:t>演界网是一个基于演示设计的一站式在线演示、素材销售、服务交易系统。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70733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3631655" y="159304"/>
            <a:ext cx="4928691" cy="523220"/>
            <a:chOff x="3631655" y="159304"/>
            <a:chExt cx="4928691" cy="523220"/>
          </a:xfrm>
        </p:grpSpPr>
        <p:sp>
          <p:nvSpPr>
            <p:cNvPr id="6" name="文本框 5"/>
            <p:cNvSpPr txBox="1"/>
            <p:nvPr/>
          </p:nvSpPr>
          <p:spPr>
            <a:xfrm>
              <a:off x="4506686" y="159304"/>
              <a:ext cx="317862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dirty="0">
                  <a:solidFill>
                    <a:srgbClr val="015D35"/>
                  </a:solidFill>
                  <a:latin typeface="Swis721 BlkCn BT" panose="020B0806030502040204" pitchFamily="34" charset="0"/>
                </a:rPr>
                <a:t>CHAPTER HEADS</a:t>
              </a:r>
              <a:endParaRPr lang="zh-CN" altLang="en-US" sz="6000" dirty="0">
                <a:solidFill>
                  <a:srgbClr val="015D35"/>
                </a:solidFill>
                <a:latin typeface="Swis721 BlkCn BT" panose="020B0806030502040204" pitchFamily="34" charset="0"/>
                <a:ea typeface="造字工房言宋（非商用）常规体" pitchFamily="50" charset="-122"/>
              </a:endParaRPr>
            </a:p>
          </p:txBody>
        </p:sp>
        <p:grpSp>
          <p:nvGrpSpPr>
            <p:cNvPr id="7" name="组合 6"/>
            <p:cNvGrpSpPr/>
            <p:nvPr/>
          </p:nvGrpSpPr>
          <p:grpSpPr>
            <a:xfrm>
              <a:off x="3631655" y="420914"/>
              <a:ext cx="4928691" cy="0"/>
              <a:chOff x="3715659" y="420914"/>
              <a:chExt cx="4928691" cy="0"/>
            </a:xfrm>
          </p:grpSpPr>
          <p:cxnSp>
            <p:nvCxnSpPr>
              <p:cNvPr id="8" name="直接连接符 7"/>
              <p:cNvCxnSpPr/>
              <p:nvPr/>
            </p:nvCxnSpPr>
            <p:spPr>
              <a:xfrm>
                <a:off x="3715659" y="420914"/>
                <a:ext cx="899886" cy="0"/>
              </a:xfrm>
              <a:prstGeom prst="line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直接连接符 8"/>
              <p:cNvCxnSpPr/>
              <p:nvPr/>
            </p:nvCxnSpPr>
            <p:spPr>
              <a:xfrm>
                <a:off x="7744464" y="420914"/>
                <a:ext cx="899886" cy="0"/>
              </a:xfrm>
              <a:prstGeom prst="line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6" name="组合 15"/>
          <p:cNvGrpSpPr/>
          <p:nvPr/>
        </p:nvGrpSpPr>
        <p:grpSpPr>
          <a:xfrm>
            <a:off x="0" y="1608406"/>
            <a:ext cx="12192000" cy="4212688"/>
            <a:chOff x="0" y="1322656"/>
            <a:chExt cx="12192000" cy="4212688"/>
          </a:xfrm>
        </p:grpSpPr>
        <p:sp>
          <p:nvSpPr>
            <p:cNvPr id="10" name="矩形 9"/>
            <p:cNvSpPr/>
            <p:nvPr/>
          </p:nvSpPr>
          <p:spPr>
            <a:xfrm>
              <a:off x="0" y="1322656"/>
              <a:ext cx="12192000" cy="4212688"/>
            </a:xfrm>
            <a:prstGeom prst="rect">
              <a:avLst/>
            </a:prstGeom>
            <a:solidFill>
              <a:srgbClr val="015D3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1322656"/>
              <a:ext cx="7491753" cy="4212688"/>
            </a:xfrm>
            <a:prstGeom prst="rect">
              <a:avLst/>
            </a:prstGeom>
          </p:spPr>
        </p:pic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3" cstate="screen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582850" y="2017723"/>
              <a:ext cx="377076" cy="297158"/>
            </a:xfrm>
            <a:prstGeom prst="rect">
              <a:avLst/>
            </a:prstGeom>
          </p:spPr>
        </p:pic>
        <p:sp>
          <p:nvSpPr>
            <p:cNvPr id="13" name="文本框 12"/>
            <p:cNvSpPr txBox="1"/>
            <p:nvPr/>
          </p:nvSpPr>
          <p:spPr>
            <a:xfrm>
              <a:off x="8110147" y="2431793"/>
              <a:ext cx="332248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dirty="0">
                  <a:solidFill>
                    <a:schemeClr val="bg1"/>
                  </a:solidFill>
                  <a:latin typeface="Swis721 BlkCn BT" panose="020B0806030502040204" pitchFamily="34" charset="0"/>
                </a:rPr>
                <a:t>The secondary title</a:t>
              </a:r>
              <a:endParaRPr lang="zh-CN" altLang="en-US" sz="2800" dirty="0">
                <a:solidFill>
                  <a:schemeClr val="bg1"/>
                </a:solidFill>
                <a:latin typeface="Swis721 BlkCn BT" panose="020B0806030502040204" pitchFamily="34" charset="0"/>
              </a:endParaRPr>
            </a:p>
          </p:txBody>
        </p:sp>
        <p:sp>
          <p:nvSpPr>
            <p:cNvPr id="14" name="矩形 13"/>
            <p:cNvSpPr/>
            <p:nvPr/>
          </p:nvSpPr>
          <p:spPr>
            <a:xfrm>
              <a:off x="7903186" y="3186448"/>
              <a:ext cx="3877380" cy="167488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latinLnBrk="1">
                <a:lnSpc>
                  <a:spcPts val="2500"/>
                </a:lnSpc>
              </a:pPr>
              <a:r>
                <a:rPr lang="en-US" altLang="zh-CN" b="0" i="0" dirty="0">
                  <a:solidFill>
                    <a:schemeClr val="bg1"/>
                  </a:solidFill>
                  <a:effectLst/>
                  <a:latin typeface="arial" panose="020B0604020202020204" pitchFamily="34" charset="0"/>
                </a:rPr>
                <a:t>In sector net belongs to the Shanghai sharp's advertising co., LTD., is a one-stop online demo based on demonstration design, material sales, and service trading systems.</a:t>
              </a:r>
              <a:endParaRPr lang="zh-CN" altLang="en-US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777264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3631655" y="159304"/>
            <a:ext cx="4928691" cy="523220"/>
            <a:chOff x="3631655" y="159304"/>
            <a:chExt cx="4928691" cy="523220"/>
          </a:xfrm>
        </p:grpSpPr>
        <p:sp>
          <p:nvSpPr>
            <p:cNvPr id="6" name="文本框 5"/>
            <p:cNvSpPr txBox="1"/>
            <p:nvPr/>
          </p:nvSpPr>
          <p:spPr>
            <a:xfrm>
              <a:off x="4506686" y="159304"/>
              <a:ext cx="317862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dirty="0">
                  <a:solidFill>
                    <a:srgbClr val="015D35"/>
                  </a:solidFill>
                  <a:latin typeface="Swis721 BlkCn BT" panose="020B0806030502040204" pitchFamily="34" charset="0"/>
                </a:rPr>
                <a:t>CHAPTER HEADS</a:t>
              </a:r>
              <a:endParaRPr lang="zh-CN" altLang="en-US" sz="6000" dirty="0">
                <a:solidFill>
                  <a:srgbClr val="015D35"/>
                </a:solidFill>
                <a:latin typeface="Swis721 BlkCn BT" panose="020B0806030502040204" pitchFamily="34" charset="0"/>
                <a:ea typeface="造字工房言宋（非商用）常规体" pitchFamily="50" charset="-122"/>
              </a:endParaRPr>
            </a:p>
          </p:txBody>
        </p:sp>
        <p:grpSp>
          <p:nvGrpSpPr>
            <p:cNvPr id="7" name="组合 6"/>
            <p:cNvGrpSpPr/>
            <p:nvPr/>
          </p:nvGrpSpPr>
          <p:grpSpPr>
            <a:xfrm>
              <a:off x="3631655" y="420914"/>
              <a:ext cx="4928691" cy="0"/>
              <a:chOff x="3715659" y="420914"/>
              <a:chExt cx="4928691" cy="0"/>
            </a:xfrm>
          </p:grpSpPr>
          <p:cxnSp>
            <p:nvCxnSpPr>
              <p:cNvPr id="8" name="直接连接符 7"/>
              <p:cNvCxnSpPr/>
              <p:nvPr/>
            </p:nvCxnSpPr>
            <p:spPr>
              <a:xfrm>
                <a:off x="3715659" y="420914"/>
                <a:ext cx="899886" cy="0"/>
              </a:xfrm>
              <a:prstGeom prst="line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直接连接符 8"/>
              <p:cNvCxnSpPr/>
              <p:nvPr/>
            </p:nvCxnSpPr>
            <p:spPr>
              <a:xfrm>
                <a:off x="7744464" y="420914"/>
                <a:ext cx="899886" cy="0"/>
              </a:xfrm>
              <a:prstGeom prst="line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6" name="组合 15"/>
          <p:cNvGrpSpPr/>
          <p:nvPr/>
        </p:nvGrpSpPr>
        <p:grpSpPr>
          <a:xfrm>
            <a:off x="1432667" y="1561635"/>
            <a:ext cx="9326666" cy="3028950"/>
            <a:chOff x="1088197" y="1795133"/>
            <a:chExt cx="9326666" cy="3028950"/>
          </a:xfrm>
        </p:grpSpPr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088197" y="1795133"/>
              <a:ext cx="2055041" cy="3028950"/>
            </a:xfrm>
            <a:custGeom>
              <a:avLst/>
              <a:gdLst>
                <a:gd name="connsiteX0" fmla="*/ 0 w 2055041"/>
                <a:gd name="connsiteY0" fmla="*/ 0 h 3028950"/>
                <a:gd name="connsiteX1" fmla="*/ 2055041 w 2055041"/>
                <a:gd name="connsiteY1" fmla="*/ 0 h 3028950"/>
                <a:gd name="connsiteX2" fmla="*/ 2055041 w 2055041"/>
                <a:gd name="connsiteY2" fmla="*/ 3028950 h 3028950"/>
                <a:gd name="connsiteX3" fmla="*/ 0 w 2055041"/>
                <a:gd name="connsiteY3" fmla="*/ 3028950 h 3028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55041" h="3028950">
                  <a:moveTo>
                    <a:pt x="0" y="0"/>
                  </a:moveTo>
                  <a:lnTo>
                    <a:pt x="2055041" y="0"/>
                  </a:lnTo>
                  <a:lnTo>
                    <a:pt x="2055041" y="3028950"/>
                  </a:lnTo>
                  <a:lnTo>
                    <a:pt x="0" y="3028950"/>
                  </a:lnTo>
                  <a:close/>
                </a:path>
              </a:pathLst>
            </a:custGeom>
          </p:spPr>
        </p:pic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3512072" y="1795133"/>
              <a:ext cx="2055041" cy="3028950"/>
            </a:xfrm>
            <a:custGeom>
              <a:avLst/>
              <a:gdLst>
                <a:gd name="connsiteX0" fmla="*/ 0 w 2055041"/>
                <a:gd name="connsiteY0" fmla="*/ 0 h 3028950"/>
                <a:gd name="connsiteX1" fmla="*/ 2055041 w 2055041"/>
                <a:gd name="connsiteY1" fmla="*/ 0 h 3028950"/>
                <a:gd name="connsiteX2" fmla="*/ 2055041 w 2055041"/>
                <a:gd name="connsiteY2" fmla="*/ 3028950 h 3028950"/>
                <a:gd name="connsiteX3" fmla="*/ 0 w 2055041"/>
                <a:gd name="connsiteY3" fmla="*/ 3028950 h 3028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55041" h="3028950">
                  <a:moveTo>
                    <a:pt x="0" y="0"/>
                  </a:moveTo>
                  <a:lnTo>
                    <a:pt x="2055041" y="0"/>
                  </a:lnTo>
                  <a:lnTo>
                    <a:pt x="2055041" y="3028950"/>
                  </a:lnTo>
                  <a:lnTo>
                    <a:pt x="0" y="3028950"/>
                  </a:lnTo>
                  <a:close/>
                </a:path>
              </a:pathLst>
            </a:custGeom>
          </p:spPr>
        </p:pic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5935947" y="1795133"/>
              <a:ext cx="2055041" cy="3028950"/>
            </a:xfrm>
            <a:custGeom>
              <a:avLst/>
              <a:gdLst>
                <a:gd name="connsiteX0" fmla="*/ 0 w 2055041"/>
                <a:gd name="connsiteY0" fmla="*/ 0 h 3028950"/>
                <a:gd name="connsiteX1" fmla="*/ 2055041 w 2055041"/>
                <a:gd name="connsiteY1" fmla="*/ 0 h 3028950"/>
                <a:gd name="connsiteX2" fmla="*/ 2055041 w 2055041"/>
                <a:gd name="connsiteY2" fmla="*/ 3028950 h 3028950"/>
                <a:gd name="connsiteX3" fmla="*/ 0 w 2055041"/>
                <a:gd name="connsiteY3" fmla="*/ 3028950 h 3028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55041" h="3028950">
                  <a:moveTo>
                    <a:pt x="0" y="0"/>
                  </a:moveTo>
                  <a:lnTo>
                    <a:pt x="2055041" y="0"/>
                  </a:lnTo>
                  <a:lnTo>
                    <a:pt x="2055041" y="3028950"/>
                  </a:lnTo>
                  <a:lnTo>
                    <a:pt x="0" y="3028950"/>
                  </a:lnTo>
                  <a:close/>
                </a:path>
              </a:pathLst>
            </a:custGeom>
          </p:spPr>
        </p:pic>
        <p:pic>
          <p:nvPicPr>
            <p:cNvPr id="15" name="图片 14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8359822" y="1795133"/>
              <a:ext cx="2055041" cy="3028950"/>
            </a:xfrm>
            <a:custGeom>
              <a:avLst/>
              <a:gdLst>
                <a:gd name="connsiteX0" fmla="*/ 0 w 2055041"/>
                <a:gd name="connsiteY0" fmla="*/ 0 h 3028950"/>
                <a:gd name="connsiteX1" fmla="*/ 2055041 w 2055041"/>
                <a:gd name="connsiteY1" fmla="*/ 0 h 3028950"/>
                <a:gd name="connsiteX2" fmla="*/ 2055041 w 2055041"/>
                <a:gd name="connsiteY2" fmla="*/ 3028950 h 3028950"/>
                <a:gd name="connsiteX3" fmla="*/ 0 w 2055041"/>
                <a:gd name="connsiteY3" fmla="*/ 3028950 h 3028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55041" h="3028950">
                  <a:moveTo>
                    <a:pt x="0" y="0"/>
                  </a:moveTo>
                  <a:lnTo>
                    <a:pt x="2055041" y="0"/>
                  </a:lnTo>
                  <a:lnTo>
                    <a:pt x="2055041" y="3028950"/>
                  </a:lnTo>
                  <a:lnTo>
                    <a:pt x="0" y="3028950"/>
                  </a:lnTo>
                  <a:close/>
                </a:path>
              </a:pathLst>
            </a:custGeom>
          </p:spPr>
        </p:pic>
      </p:grpSp>
      <p:sp>
        <p:nvSpPr>
          <p:cNvPr id="17" name="矩形 16"/>
          <p:cNvSpPr/>
          <p:nvPr/>
        </p:nvSpPr>
        <p:spPr>
          <a:xfrm>
            <a:off x="1432666" y="4756220"/>
            <a:ext cx="2055042" cy="403566"/>
          </a:xfrm>
          <a:prstGeom prst="rect">
            <a:avLst/>
          </a:prstGeom>
          <a:solidFill>
            <a:srgbClr val="015D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15D35"/>
              </a:solidFill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3856541" y="4756220"/>
            <a:ext cx="2055042" cy="403566"/>
          </a:xfrm>
          <a:prstGeom prst="rect">
            <a:avLst/>
          </a:prstGeom>
          <a:solidFill>
            <a:srgbClr val="015D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15D35"/>
              </a:solidFill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6280416" y="4756220"/>
            <a:ext cx="2055042" cy="403566"/>
          </a:xfrm>
          <a:prstGeom prst="rect">
            <a:avLst/>
          </a:prstGeom>
          <a:solidFill>
            <a:srgbClr val="015D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15D35"/>
              </a:solidFill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8704291" y="4756220"/>
            <a:ext cx="2055042" cy="403566"/>
          </a:xfrm>
          <a:prstGeom prst="rect">
            <a:avLst/>
          </a:prstGeom>
          <a:solidFill>
            <a:srgbClr val="015D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15D35"/>
              </a:solidFill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1545787" y="4756220"/>
            <a:ext cx="1828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>
                <a:solidFill>
                  <a:schemeClr val="bg1"/>
                </a:solidFill>
                <a:latin typeface="Swis721 BlkCn BT" panose="020B0806030502040204" pitchFamily="34" charset="0"/>
              </a:rPr>
              <a:t>KEY WORDS</a:t>
            </a:r>
            <a:endParaRPr lang="zh-CN" altLang="en-US" sz="2000" dirty="0">
              <a:solidFill>
                <a:schemeClr val="bg1"/>
              </a:solidFill>
              <a:latin typeface="Swis721 BlkCn BT" panose="020B0806030502040204" pitchFamily="34" charset="0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3969662" y="4756220"/>
            <a:ext cx="1828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>
                <a:solidFill>
                  <a:schemeClr val="bg1"/>
                </a:solidFill>
                <a:latin typeface="Swis721 BlkCn BT" panose="020B0806030502040204" pitchFamily="34" charset="0"/>
              </a:rPr>
              <a:t>KEY WORDS</a:t>
            </a:r>
            <a:endParaRPr lang="zh-CN" altLang="en-US" sz="2000" dirty="0">
              <a:solidFill>
                <a:schemeClr val="bg1"/>
              </a:solidFill>
              <a:latin typeface="Swis721 BlkCn BT" panose="020B0806030502040204" pitchFamily="34" charset="0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6393537" y="4756220"/>
            <a:ext cx="1828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>
                <a:solidFill>
                  <a:schemeClr val="bg1"/>
                </a:solidFill>
                <a:latin typeface="Swis721 BlkCn BT" panose="020B0806030502040204" pitchFamily="34" charset="0"/>
              </a:rPr>
              <a:t>KEY WORDS</a:t>
            </a:r>
            <a:endParaRPr lang="zh-CN" altLang="en-US" sz="2000" dirty="0">
              <a:solidFill>
                <a:schemeClr val="bg1"/>
              </a:solidFill>
              <a:latin typeface="Swis721 BlkCn BT" panose="020B0806030502040204" pitchFamily="34" charset="0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8817412" y="4756220"/>
            <a:ext cx="1828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>
                <a:solidFill>
                  <a:schemeClr val="bg1"/>
                </a:solidFill>
                <a:latin typeface="Swis721 BlkCn BT" panose="020B0806030502040204" pitchFamily="34" charset="0"/>
              </a:rPr>
              <a:t>KEY WORDS</a:t>
            </a:r>
            <a:endParaRPr lang="zh-CN" altLang="en-US" sz="2000" dirty="0">
              <a:solidFill>
                <a:schemeClr val="bg1"/>
              </a:solidFill>
              <a:latin typeface="Swis721 BlkCn BT" panose="020B0806030502040204" pitchFamily="34" charset="0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1432666" y="5352817"/>
            <a:ext cx="2311803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/>
              <a:t>演界网</a:t>
            </a:r>
            <a:r>
              <a:rPr lang="en-US" altLang="zh-CN" sz="1400" dirty="0"/>
              <a:t>,</a:t>
            </a:r>
            <a:r>
              <a:rPr lang="zh-CN" altLang="en-US" sz="1400" dirty="0"/>
              <a:t>是一个基于演示设计的一站式在线演示素材销售、服务交易系统。</a:t>
            </a:r>
            <a:r>
              <a:rPr lang="en-US" altLang="zh-CN" sz="1400" spc="300" dirty="0"/>
              <a:t>.</a:t>
            </a:r>
            <a:endParaRPr lang="zh-CN" altLang="en-US" sz="1400" spc="300" dirty="0"/>
          </a:p>
        </p:txBody>
      </p:sp>
      <p:sp>
        <p:nvSpPr>
          <p:cNvPr id="26" name="文本框 25"/>
          <p:cNvSpPr txBox="1"/>
          <p:nvPr/>
        </p:nvSpPr>
        <p:spPr>
          <a:xfrm>
            <a:off x="3744469" y="5352817"/>
            <a:ext cx="2311803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/>
              <a:t>演界网</a:t>
            </a:r>
            <a:r>
              <a:rPr lang="en-US" altLang="zh-CN" sz="1400" dirty="0"/>
              <a:t>,</a:t>
            </a:r>
            <a:r>
              <a:rPr lang="zh-CN" altLang="en-US" sz="1400" dirty="0"/>
              <a:t>是一个基于演示设计的一站式在线演示素材销售、服务交易系统。</a:t>
            </a:r>
            <a:r>
              <a:rPr lang="en-US" altLang="zh-CN" sz="1400" spc="300" dirty="0"/>
              <a:t>.</a:t>
            </a:r>
            <a:endParaRPr lang="zh-CN" altLang="en-US" sz="1400" spc="300" dirty="0"/>
          </a:p>
        </p:txBody>
      </p:sp>
      <p:sp>
        <p:nvSpPr>
          <p:cNvPr id="27" name="文本框 26"/>
          <p:cNvSpPr txBox="1"/>
          <p:nvPr/>
        </p:nvSpPr>
        <p:spPr>
          <a:xfrm>
            <a:off x="6152035" y="5352816"/>
            <a:ext cx="2311803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/>
              <a:t>演界网</a:t>
            </a:r>
            <a:r>
              <a:rPr lang="en-US" altLang="zh-CN" sz="1400" dirty="0"/>
              <a:t>,</a:t>
            </a:r>
            <a:r>
              <a:rPr lang="zh-CN" altLang="en-US" sz="1400" dirty="0"/>
              <a:t>是一个基于演示设计的一站式在线演示素材销售、服务交易系统。</a:t>
            </a:r>
            <a:r>
              <a:rPr lang="en-US" altLang="zh-CN" sz="1400" spc="300" dirty="0"/>
              <a:t>.</a:t>
            </a:r>
            <a:endParaRPr lang="zh-CN" altLang="en-US" sz="1400" spc="300" dirty="0"/>
          </a:p>
        </p:txBody>
      </p:sp>
      <p:sp>
        <p:nvSpPr>
          <p:cNvPr id="28" name="文本框 27"/>
          <p:cNvSpPr txBox="1"/>
          <p:nvPr/>
        </p:nvSpPr>
        <p:spPr>
          <a:xfrm>
            <a:off x="8575910" y="5352815"/>
            <a:ext cx="2311803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/>
              <a:t>演界网</a:t>
            </a:r>
            <a:r>
              <a:rPr lang="en-US" altLang="zh-CN" sz="1400" dirty="0"/>
              <a:t>,</a:t>
            </a:r>
            <a:r>
              <a:rPr lang="zh-CN" altLang="en-US" sz="1400" dirty="0"/>
              <a:t>是一个基于演示设计的一站式在线演示素材销售、服务交易系统。</a:t>
            </a:r>
            <a:r>
              <a:rPr lang="en-US" altLang="zh-CN" sz="1400" spc="300" dirty="0"/>
              <a:t>.</a:t>
            </a:r>
            <a:endParaRPr lang="zh-CN" altLang="en-US" sz="1400" spc="300" dirty="0"/>
          </a:p>
        </p:txBody>
      </p:sp>
    </p:spTree>
    <p:extLst>
      <p:ext uri="{BB962C8B-B14F-4D97-AF65-F5344CB8AC3E}">
        <p14:creationId xmlns:p14="http://schemas.microsoft.com/office/powerpoint/2010/main" val="1944769745"/>
      </p:ext>
    </p:extLst>
  </p:cSld>
  <p:clrMapOvr>
    <a:masterClrMapping/>
  </p:clrMapOvr>
</p:sld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529</TotalTime>
  <Words>2948</Words>
  <Application>Microsoft Office PowerPoint</Application>
  <PresentationFormat>自定义</PresentationFormat>
  <Paragraphs>184</Paragraphs>
  <Slides>25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25</vt:i4>
      </vt:variant>
    </vt:vector>
  </HeadingPairs>
  <TitlesOfParts>
    <vt:vector size="27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绿色极简</dc:title>
  <dc:creator>第一PPT</dc:creator>
  <cp:keywords>www.1ppt.com</cp:keywords>
  <cp:lastModifiedBy>Windows User</cp:lastModifiedBy>
  <cp:revision>47</cp:revision>
  <dcterms:created xsi:type="dcterms:W3CDTF">2016-03-31T10:13:38Z</dcterms:created>
  <dcterms:modified xsi:type="dcterms:W3CDTF">2018-07-11T02:21:27Z</dcterms:modified>
</cp:coreProperties>
</file>