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3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rts/chart4.xml" ContentType="application/vnd.openxmlformats-officedocument.drawingml.chart+xml"/>
  <Override PartName="/ppt/theme/themeOverride1.xml" ContentType="application/vnd.openxmlformats-officedocument.themeOverr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369" r:id="rId2"/>
    <p:sldId id="370" r:id="rId3"/>
    <p:sldId id="371" r:id="rId4"/>
    <p:sldId id="260" r:id="rId5"/>
    <p:sldId id="374" r:id="rId6"/>
    <p:sldId id="373" r:id="rId7"/>
    <p:sldId id="375" r:id="rId8"/>
    <p:sldId id="376" r:id="rId9"/>
    <p:sldId id="377" r:id="rId10"/>
    <p:sldId id="379" r:id="rId11"/>
    <p:sldId id="378" r:id="rId12"/>
    <p:sldId id="382" r:id="rId13"/>
    <p:sldId id="394" r:id="rId14"/>
    <p:sldId id="384" r:id="rId15"/>
    <p:sldId id="385" r:id="rId16"/>
    <p:sldId id="383" r:id="rId17"/>
    <p:sldId id="386" r:id="rId18"/>
    <p:sldId id="387" r:id="rId19"/>
    <p:sldId id="388" r:id="rId20"/>
    <p:sldId id="389" r:id="rId21"/>
    <p:sldId id="390" r:id="rId22"/>
    <p:sldId id="392" r:id="rId23"/>
    <p:sldId id="391" r:id="rId24"/>
    <p:sldId id="393" r:id="rId25"/>
  </p:sldIdLst>
  <p:sldSz cx="9144000" cy="5143500" type="screen16x9"/>
  <p:notesSz cx="6858000" cy="9144000"/>
  <p:custDataLst>
    <p:tags r:id="rId27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158">
          <p15:clr>
            <a:srgbClr val="A4A3A4"/>
          </p15:clr>
        </p15:guide>
        <p15:guide id="2" orient="horz" pos="32">
          <p15:clr>
            <a:srgbClr val="A4A3A4"/>
          </p15:clr>
        </p15:guide>
        <p15:guide id="3" orient="horz" pos="3162">
          <p15:clr>
            <a:srgbClr val="A4A3A4"/>
          </p15:clr>
        </p15:guide>
        <p15:guide id="4" orient="horz" pos="2618">
          <p15:clr>
            <a:srgbClr val="A4A3A4"/>
          </p15:clr>
        </p15:guide>
        <p15:guide id="5" pos="5579">
          <p15:clr>
            <a:srgbClr val="A4A3A4"/>
          </p15:clr>
        </p15:guide>
        <p15:guide id="6" orient="horz" pos="1643">
          <p15:clr>
            <a:srgbClr val="A4A3A4"/>
          </p15:clr>
        </p15:guide>
        <p15:guide id="7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302"/>
    <a:srgbClr val="FEFEFE"/>
    <a:srgbClr val="232323"/>
    <a:srgbClr val="F9F9F9"/>
    <a:srgbClr val="FDFDFD"/>
    <a:srgbClr val="000000"/>
    <a:srgbClr val="120E0D"/>
    <a:srgbClr val="171717"/>
    <a:srgbClr val="DAB9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363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-102" y="-1152"/>
      </p:cViewPr>
      <p:guideLst>
        <p:guide orient="horz" pos="32"/>
        <p:guide orient="horz" pos="3162"/>
        <p:guide orient="horz" pos="2618"/>
        <p:guide orient="horz" pos="1643"/>
        <p:guide pos="158"/>
        <p:guide pos="557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84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4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993-4AE9-8E68-3826439D62B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993-4AE9-8E68-3826439D62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7291648"/>
        <c:axId val="27293184"/>
      </c:barChart>
      <c:catAx>
        <c:axId val="272916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7293184"/>
        <c:crosses val="autoZero"/>
        <c:auto val="1"/>
        <c:lblAlgn val="ctr"/>
        <c:lblOffset val="100"/>
        <c:noMultiLvlLbl val="0"/>
      </c:catAx>
      <c:valAx>
        <c:axId val="272931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729164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1200">
          <a:solidFill>
            <a:schemeClr val="accent2"/>
          </a:solidFill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95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3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773-47B6-8A45-CA4EA216113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95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</c:v>
                </c:pt>
                <c:pt idx="1">
                  <c:v>5</c:v>
                </c:pt>
                <c:pt idx="2">
                  <c:v>2</c:v>
                </c:pt>
                <c:pt idx="3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773-47B6-8A45-CA4EA21611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0198784"/>
        <c:axId val="30941952"/>
      </c:barChart>
      <c:catAx>
        <c:axId val="30198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0941952"/>
        <c:crosses val="autoZero"/>
        <c:auto val="1"/>
        <c:lblAlgn val="ctr"/>
        <c:lblOffset val="100"/>
        <c:noMultiLvlLbl val="0"/>
      </c:catAx>
      <c:valAx>
        <c:axId val="309419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019878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110000"/>
                    <a:satMod val="105000"/>
                    <a:tint val="67000"/>
                  </a:schemeClr>
                </a:gs>
                <a:gs pos="50000">
                  <a:schemeClr val="accent1">
                    <a:lumMod val="105000"/>
                    <a:satMod val="103000"/>
                    <a:tint val="73000"/>
                  </a:schemeClr>
                </a:gs>
                <a:gs pos="100000">
                  <a:schemeClr val="accent1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</c:spPr>
          <c:cat>
            <c:numRef>
              <c:f>Sheet1!$A$2:$A$6</c:f>
              <c:numCache>
                <c:formatCode>m/d/yy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27</c:v>
                </c:pt>
                <c:pt idx="4">
                  <c:v>32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495-4079-9D60-93ADC57122D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3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110000"/>
                    <a:satMod val="105000"/>
                    <a:tint val="67000"/>
                  </a:schemeClr>
                </a:gs>
                <a:gs pos="50000">
                  <a:schemeClr val="accent2">
                    <a:lumMod val="105000"/>
                    <a:satMod val="103000"/>
                    <a:tint val="73000"/>
                  </a:schemeClr>
                </a:gs>
                <a:gs pos="100000">
                  <a:schemeClr val="accent2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/>
          </c:spPr>
          <c:cat>
            <c:numRef>
              <c:f>Sheet1!$A$2:$A$6</c:f>
              <c:numCache>
                <c:formatCode>m/d/yy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25</c:v>
                </c:pt>
                <c:pt idx="1">
                  <c:v>45</c:v>
                </c:pt>
                <c:pt idx="2">
                  <c:v>20</c:v>
                </c:pt>
                <c:pt idx="3">
                  <c:v>24</c:v>
                </c:pt>
                <c:pt idx="4">
                  <c:v>26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495-4079-9D60-93ADC57122D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2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lumMod val="110000"/>
                    <a:satMod val="105000"/>
                    <a:tint val="67000"/>
                  </a:schemeClr>
                </a:gs>
                <a:gs pos="50000">
                  <a:schemeClr val="accent3">
                    <a:lumMod val="105000"/>
                    <a:satMod val="103000"/>
                    <a:tint val="73000"/>
                  </a:schemeClr>
                </a:gs>
                <a:gs pos="100000">
                  <a:schemeClr val="accent3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3">
                  <a:shade val="95000"/>
                </a:schemeClr>
              </a:solidFill>
              <a:round/>
            </a:ln>
            <a:effectLst/>
          </c:spPr>
          <c:cat>
            <c:numRef>
              <c:f>Sheet1!$A$2:$A$6</c:f>
              <c:numCache>
                <c:formatCode>m/d/yy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22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495-4079-9D60-93ADC57122DF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110000"/>
                    <a:satMod val="105000"/>
                    <a:tint val="67000"/>
                  </a:schemeClr>
                </a:gs>
                <a:gs pos="50000">
                  <a:schemeClr val="accent4"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shade val="95000"/>
                </a:schemeClr>
              </a:solidFill>
              <a:round/>
            </a:ln>
            <a:effectLst/>
          </c:spPr>
          <c:cat>
            <c:numRef>
              <c:f>Sheet1!$A$2:$A$6</c:f>
              <c:numCache>
                <c:formatCode>m/d/yy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18</c:v>
                </c:pt>
                <c:pt idx="1">
                  <c:v>12</c:v>
                </c:pt>
                <c:pt idx="2">
                  <c:v>11</c:v>
                </c:pt>
                <c:pt idx="3">
                  <c:v>13</c:v>
                </c:pt>
                <c:pt idx="4">
                  <c:v>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0495-4079-9D60-93ADC57122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0939392"/>
        <c:axId val="30940544"/>
      </c:areaChart>
      <c:dateAx>
        <c:axId val="30939392"/>
        <c:scaling>
          <c:orientation val="minMax"/>
        </c:scaling>
        <c:delete val="0"/>
        <c:axPos val="b"/>
        <c:numFmt formatCode="m/d/yyyy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0940544"/>
        <c:crosses val="autoZero"/>
        <c:auto val="1"/>
        <c:lblOffset val="100"/>
        <c:baseTimeUnit val="months"/>
      </c:dateAx>
      <c:valAx>
        <c:axId val="30940544"/>
        <c:scaling>
          <c:orientation val="minMax"/>
          <c:max val="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09393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ysClr val="window" lastClr="FFFFFF"/>
            </a:solidFill>
            <a:ln>
              <a:noFill/>
            </a:ln>
          </c:spPr>
          <c:explosion val="8"/>
          <c:dPt>
            <c:idx val="0"/>
            <c:bubble3D val="0"/>
            <c:spPr>
              <a:solidFill>
                <a:sysClr val="window" lastClr="FFFFFF"/>
              </a:solidFill>
              <a:ln w="18999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3B8-4EBA-A53F-44BA404F41A4}"/>
              </c:ext>
            </c:extLst>
          </c:dPt>
          <c:dPt>
            <c:idx val="1"/>
            <c:bubble3D val="0"/>
            <c:spPr>
              <a:solidFill>
                <a:srgbClr val="DAB96E"/>
              </a:solidFill>
              <a:ln w="18999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3B8-4EBA-A53F-44BA404F41A4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</c:v>
                </c:pt>
                <c:pt idx="1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3B8-4EBA-A53F-44BA404F41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31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Calibri" panose="020F0502020204030204" pitchFamily="34" charset="0"/>
          <a:sym typeface="Calibri" panose="020F0502020204030204" pitchFamily="34" charset="0"/>
        </a:defRPr>
      </a:pPr>
      <a:endParaRPr lang="zh-CN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80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6B5494-52FA-4F71-8160-DD612D79DAA7}" type="datetimeFigureOut">
              <a:rPr lang="zh-CN" altLang="en-US" smtClean="0"/>
              <a:t>2018/7/4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CDA1A4-2E61-4E27-8033-2B49FBF4AF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5298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65985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35063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1682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34122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60B388-5255-4ECF-8E7A-02B9178A4B0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56279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04547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97092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01829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07821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01458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22090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27597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31218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388110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27325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236905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63487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94526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70064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36444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58950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19234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02813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DA1A4-2E61-4E27-8033-2B49FBF4AFD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8191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9CBA-3CC8-453B-B7A8-8CDA2C6EA4EB}" type="datetimeFigureOut">
              <a:rPr lang="zh-CN" altLang="en-US" smtClean="0"/>
              <a:t>2018/7/4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F774C-818F-4967-9FB1-5064F21169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9CBA-3CC8-453B-B7A8-8CDA2C6EA4EB}" type="datetimeFigureOut">
              <a:rPr lang="zh-CN" altLang="en-US" smtClean="0"/>
              <a:t>2018/7/4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F774C-818F-4967-9FB1-5064F21169F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直角三角形 4">
            <a:extLst>
              <a:ext uri="{FF2B5EF4-FFF2-40B4-BE49-F238E27FC236}">
                <a16:creationId xmlns:a16="http://schemas.microsoft.com/office/drawing/2014/main" xmlns="" id="{71A93394-ADA8-4D79-9FDB-BA2C36E1F2E8}"/>
              </a:ext>
            </a:extLst>
          </p:cNvPr>
          <p:cNvSpPr/>
          <p:nvPr userDrawn="1"/>
        </p:nvSpPr>
        <p:spPr>
          <a:xfrm rot="5400000">
            <a:off x="2161027" y="-2080771"/>
            <a:ext cx="4844385" cy="9121562"/>
          </a:xfrm>
          <a:prstGeom prst="rtTriangle">
            <a:avLst/>
          </a:prstGeom>
          <a:solidFill>
            <a:srgbClr val="232323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>
            <a:extLst>
              <a:ext uri="{FF2B5EF4-FFF2-40B4-BE49-F238E27FC236}">
                <a16:creationId xmlns:a16="http://schemas.microsoft.com/office/drawing/2014/main" xmlns="" id="{54502DD9-287A-45CA-866E-679D7F5B6DAA}"/>
              </a:ext>
            </a:extLst>
          </p:cNvPr>
          <p:cNvSpPr/>
          <p:nvPr userDrawn="1"/>
        </p:nvSpPr>
        <p:spPr>
          <a:xfrm rot="5400000">
            <a:off x="1347960" y="-1347958"/>
            <a:ext cx="3484962" cy="6180881"/>
          </a:xfrm>
          <a:prstGeom prst="rtTriangle">
            <a:avLst/>
          </a:prstGeom>
          <a:solidFill>
            <a:srgbClr val="232323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直角三角形 6">
            <a:extLst>
              <a:ext uri="{FF2B5EF4-FFF2-40B4-BE49-F238E27FC236}">
                <a16:creationId xmlns:a16="http://schemas.microsoft.com/office/drawing/2014/main" xmlns="" id="{21672A43-651D-47D5-B13C-5782D58B54AE}"/>
              </a:ext>
            </a:extLst>
          </p:cNvPr>
          <p:cNvSpPr/>
          <p:nvPr userDrawn="1"/>
        </p:nvSpPr>
        <p:spPr>
          <a:xfrm rot="5400000">
            <a:off x="711844" y="-711843"/>
            <a:ext cx="1840375" cy="3264064"/>
          </a:xfrm>
          <a:prstGeom prst="rtTriangle">
            <a:avLst/>
          </a:prstGeom>
          <a:solidFill>
            <a:srgbClr val="2323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9CBA-3CC8-453B-B7A8-8CDA2C6EA4EB}" type="datetimeFigureOut">
              <a:rPr lang="zh-CN" altLang="en-US" smtClean="0"/>
              <a:t>2018/7/4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F774C-818F-4967-9FB1-5064F21169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9CBA-3CC8-453B-B7A8-8CDA2C6EA4EB}" type="datetimeFigureOut">
              <a:rPr lang="zh-CN" altLang="en-US" smtClean="0"/>
              <a:t>2018/7/4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F774C-818F-4967-9FB1-5064F21169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9CBA-3CC8-453B-B7A8-8CDA2C6EA4EB}" type="datetimeFigureOut">
              <a:rPr lang="zh-CN" altLang="en-US" smtClean="0"/>
              <a:t>2018/7/4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F774C-818F-4967-9FB1-5064F21169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9CBA-3CC8-453B-B7A8-8CDA2C6EA4EB}" type="datetimeFigureOut">
              <a:rPr lang="zh-CN" altLang="en-US" smtClean="0"/>
              <a:t>2018/7/4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F774C-818F-4967-9FB1-5064F21169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/>
          <p:nvPr userDrawn="1"/>
        </p:nvSpPr>
        <p:spPr>
          <a:xfrm rot="5400000">
            <a:off x="2161027" y="-2080771"/>
            <a:ext cx="4844385" cy="9121562"/>
          </a:xfrm>
          <a:prstGeom prst="rtTriangle">
            <a:avLst/>
          </a:prstGeom>
          <a:solidFill>
            <a:srgbClr val="232323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直角三角形 2"/>
          <p:cNvSpPr/>
          <p:nvPr userDrawn="1"/>
        </p:nvSpPr>
        <p:spPr>
          <a:xfrm rot="5400000">
            <a:off x="1347960" y="-1347958"/>
            <a:ext cx="3484962" cy="6180881"/>
          </a:xfrm>
          <a:prstGeom prst="rtTriangle">
            <a:avLst/>
          </a:prstGeom>
          <a:solidFill>
            <a:srgbClr val="232323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直角三角形 3"/>
          <p:cNvSpPr/>
          <p:nvPr userDrawn="1"/>
        </p:nvSpPr>
        <p:spPr>
          <a:xfrm rot="5400000">
            <a:off x="711844" y="-711843"/>
            <a:ext cx="1840375" cy="3264064"/>
          </a:xfrm>
          <a:prstGeom prst="rtTriangle">
            <a:avLst/>
          </a:prstGeom>
          <a:solidFill>
            <a:srgbClr val="2323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/>
          <p:nvPr userDrawn="1"/>
        </p:nvSpPr>
        <p:spPr>
          <a:xfrm rot="5400000">
            <a:off x="2161027" y="-2080771"/>
            <a:ext cx="4844385" cy="9121562"/>
          </a:xfrm>
          <a:prstGeom prst="rtTriangle">
            <a:avLst/>
          </a:prstGeom>
          <a:solidFill>
            <a:srgbClr val="232323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直角三角形 2"/>
          <p:cNvSpPr/>
          <p:nvPr userDrawn="1"/>
        </p:nvSpPr>
        <p:spPr>
          <a:xfrm rot="5400000">
            <a:off x="1347960" y="-1347958"/>
            <a:ext cx="3484962" cy="6180881"/>
          </a:xfrm>
          <a:prstGeom prst="rtTriangle">
            <a:avLst/>
          </a:prstGeom>
          <a:solidFill>
            <a:srgbClr val="232323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直角三角形 3"/>
          <p:cNvSpPr/>
          <p:nvPr userDrawn="1"/>
        </p:nvSpPr>
        <p:spPr>
          <a:xfrm rot="5400000">
            <a:off x="711844" y="-711843"/>
            <a:ext cx="1840375" cy="3264064"/>
          </a:xfrm>
          <a:prstGeom prst="rtTriangle">
            <a:avLst/>
          </a:prstGeom>
          <a:solidFill>
            <a:srgbClr val="2323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3700835" y="27490"/>
            <a:ext cx="2595793" cy="3183037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3700835" y="3347184"/>
            <a:ext cx="2595793" cy="1747778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6432461" y="27489"/>
            <a:ext cx="2595793" cy="1747778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6432461" y="1911925"/>
            <a:ext cx="2595793" cy="3183037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/>
          <p:nvPr userDrawn="1"/>
        </p:nvSpPr>
        <p:spPr>
          <a:xfrm rot="5400000">
            <a:off x="2161027" y="-2080771"/>
            <a:ext cx="4844385" cy="9121562"/>
          </a:xfrm>
          <a:prstGeom prst="rtTriangle">
            <a:avLst/>
          </a:prstGeom>
          <a:solidFill>
            <a:srgbClr val="232323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直角三角形 2"/>
          <p:cNvSpPr/>
          <p:nvPr userDrawn="1"/>
        </p:nvSpPr>
        <p:spPr>
          <a:xfrm rot="5400000">
            <a:off x="1347960" y="-1347958"/>
            <a:ext cx="3484962" cy="6180881"/>
          </a:xfrm>
          <a:prstGeom prst="rtTriangle">
            <a:avLst/>
          </a:prstGeom>
          <a:solidFill>
            <a:srgbClr val="232323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直角三角形 3"/>
          <p:cNvSpPr/>
          <p:nvPr userDrawn="1"/>
        </p:nvSpPr>
        <p:spPr>
          <a:xfrm rot="5400000">
            <a:off x="711844" y="-711843"/>
            <a:ext cx="1840375" cy="3264064"/>
          </a:xfrm>
          <a:prstGeom prst="rtTriangle">
            <a:avLst/>
          </a:prstGeom>
          <a:solidFill>
            <a:srgbClr val="2323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815610" y="1439056"/>
            <a:ext cx="1963079" cy="135253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grpSp>
        <p:nvGrpSpPr>
          <p:cNvPr id="10" name="组合 9"/>
          <p:cNvGrpSpPr/>
          <p:nvPr userDrawn="1"/>
        </p:nvGrpSpPr>
        <p:grpSpPr>
          <a:xfrm>
            <a:off x="281245" y="272913"/>
            <a:ext cx="470000" cy="552363"/>
            <a:chOff x="281518" y="2070153"/>
            <a:chExt cx="470000" cy="552363"/>
          </a:xfrm>
        </p:grpSpPr>
        <p:sp>
          <p:nvSpPr>
            <p:cNvPr id="11" name="任意多边形 10"/>
            <p:cNvSpPr/>
            <p:nvPr/>
          </p:nvSpPr>
          <p:spPr>
            <a:xfrm>
              <a:off x="283376" y="2070153"/>
              <a:ext cx="468142" cy="55236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>
                <a:solidFill>
                  <a:prstClr val="white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281518" y="2171640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DAB96E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03</a:t>
              </a:r>
              <a:endParaRPr lang="zh-CN" altLang="en-US" sz="1800" b="1">
                <a:solidFill>
                  <a:srgbClr val="DAB96E"/>
                </a:solidFill>
              </a:endParaRPr>
            </a:p>
          </p:txBody>
        </p:sp>
      </p:grpSp>
      <p:sp>
        <p:nvSpPr>
          <p:cNvPr id="21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6067221" y="1439056"/>
            <a:ext cx="1963079" cy="135253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3441415" y="3227669"/>
            <a:ext cx="1963079" cy="135253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23" name="矩形 22"/>
          <p:cNvSpPr/>
          <p:nvPr userDrawn="1"/>
        </p:nvSpPr>
        <p:spPr>
          <a:xfrm>
            <a:off x="3437010" y="1439056"/>
            <a:ext cx="1966711" cy="135253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 userDrawn="1"/>
        </p:nvSpPr>
        <p:spPr>
          <a:xfrm>
            <a:off x="815610" y="3256900"/>
            <a:ext cx="1966711" cy="135253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 userDrawn="1"/>
        </p:nvSpPr>
        <p:spPr>
          <a:xfrm>
            <a:off x="6062815" y="3227669"/>
            <a:ext cx="1966711" cy="135253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/>
          <p:nvPr userDrawn="1"/>
        </p:nvSpPr>
        <p:spPr>
          <a:xfrm rot="5400000">
            <a:off x="2161027" y="-2080771"/>
            <a:ext cx="4844385" cy="9121562"/>
          </a:xfrm>
          <a:prstGeom prst="rtTriangle">
            <a:avLst/>
          </a:prstGeom>
          <a:solidFill>
            <a:srgbClr val="232323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直角三角形 2"/>
          <p:cNvSpPr/>
          <p:nvPr userDrawn="1"/>
        </p:nvSpPr>
        <p:spPr>
          <a:xfrm rot="5400000">
            <a:off x="1347960" y="-1347958"/>
            <a:ext cx="3484962" cy="6180881"/>
          </a:xfrm>
          <a:prstGeom prst="rtTriangle">
            <a:avLst/>
          </a:prstGeom>
          <a:solidFill>
            <a:srgbClr val="232323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直角三角形 3"/>
          <p:cNvSpPr/>
          <p:nvPr userDrawn="1"/>
        </p:nvSpPr>
        <p:spPr>
          <a:xfrm rot="5400000">
            <a:off x="711844" y="-711843"/>
            <a:ext cx="1840375" cy="3264064"/>
          </a:xfrm>
          <a:prstGeom prst="rtTriangle">
            <a:avLst/>
          </a:prstGeom>
          <a:solidFill>
            <a:srgbClr val="2323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0" name="直角三角形 9"/>
          <p:cNvSpPr/>
          <p:nvPr userDrawn="1"/>
        </p:nvSpPr>
        <p:spPr>
          <a:xfrm flipH="1">
            <a:off x="1232603" y="813916"/>
            <a:ext cx="7911397" cy="4329583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9CBA-3CC8-453B-B7A8-8CDA2C6EA4EB}" type="datetimeFigureOut">
              <a:rPr lang="zh-CN" altLang="en-US" smtClean="0"/>
              <a:t>2018/7/4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F774C-818F-4967-9FB1-5064F21169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B9CBA-3CC8-453B-B7A8-8CDA2C6EA4EB}" type="datetimeFigureOut">
              <a:rPr lang="zh-CN" altLang="en-US" smtClean="0"/>
              <a:t>2018/7/4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F774C-818F-4967-9FB1-5064F21169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20E0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B9CBA-3CC8-453B-B7A8-8CDA2C6EA4EB}" type="datetimeFigureOut">
              <a:rPr lang="zh-CN" altLang="en-US" smtClean="0"/>
              <a:t>2018/7/4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F774C-818F-4967-9FB1-5064F21169F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直角三角形 41"/>
          <p:cNvSpPr/>
          <p:nvPr/>
        </p:nvSpPr>
        <p:spPr>
          <a:xfrm rot="5400000">
            <a:off x="2138588" y="-2138588"/>
            <a:ext cx="4844385" cy="9121562"/>
          </a:xfrm>
          <a:prstGeom prst="rtTriangle">
            <a:avLst/>
          </a:prstGeom>
          <a:solidFill>
            <a:srgbClr val="232323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直角三角形 27"/>
          <p:cNvSpPr/>
          <p:nvPr/>
        </p:nvSpPr>
        <p:spPr>
          <a:xfrm rot="5400000">
            <a:off x="1347960" y="-1347958"/>
            <a:ext cx="3484962" cy="6180881"/>
          </a:xfrm>
          <a:prstGeom prst="rtTriangle">
            <a:avLst/>
          </a:prstGeom>
          <a:solidFill>
            <a:srgbClr val="232323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直角三角形 2"/>
          <p:cNvSpPr/>
          <p:nvPr/>
        </p:nvSpPr>
        <p:spPr>
          <a:xfrm rot="5400000">
            <a:off x="711844" y="-711843"/>
            <a:ext cx="1840375" cy="3264064"/>
          </a:xfrm>
          <a:prstGeom prst="rtTriangle">
            <a:avLst/>
          </a:prstGeom>
          <a:solidFill>
            <a:srgbClr val="2323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724854" y="1060442"/>
            <a:ext cx="2539210" cy="3022616"/>
            <a:chOff x="1053298" y="1163255"/>
            <a:chExt cx="2210766" cy="2631644"/>
          </a:xfrm>
        </p:grpSpPr>
        <p:sp>
          <p:nvSpPr>
            <p:cNvPr id="31" name="任意多边形 30"/>
            <p:cNvSpPr/>
            <p:nvPr/>
          </p:nvSpPr>
          <p:spPr>
            <a:xfrm>
              <a:off x="1053299" y="1186406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101600">
              <a:solidFill>
                <a:srgbClr val="020302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kern="1200"/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1053298" y="1163255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76200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kern="1200"/>
            </a:p>
          </p:txBody>
        </p:sp>
      </p:grpSp>
      <p:cxnSp>
        <p:nvCxnSpPr>
          <p:cNvPr id="17" name="直接连接符 16"/>
          <p:cNvCxnSpPr/>
          <p:nvPr/>
        </p:nvCxnSpPr>
        <p:spPr>
          <a:xfrm>
            <a:off x="3671976" y="2061270"/>
            <a:ext cx="4625884" cy="0"/>
          </a:xfrm>
          <a:prstGeom prst="line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3665860" y="3045248"/>
            <a:ext cx="4625884" cy="0"/>
          </a:xfrm>
          <a:prstGeom prst="line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cxnSp>
      <p:sp>
        <p:nvSpPr>
          <p:cNvPr id="33" name="文本框 11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 txBox="1">
            <a:spLocks noChangeArrowheads="1"/>
          </p:cNvSpPr>
          <p:nvPr/>
        </p:nvSpPr>
        <p:spPr bwMode="auto">
          <a:xfrm>
            <a:off x="3665860" y="2247370"/>
            <a:ext cx="4982660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黑金高端通用商业计划书</a:t>
            </a:r>
            <a:endParaRPr lang="en-US" altLang="zh-CN" sz="3200" b="1" dirty="0">
              <a:solidFill>
                <a:schemeClr val="accent4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38" name="文本框 11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 txBox="1">
            <a:spLocks noChangeArrowheads="1"/>
          </p:cNvSpPr>
          <p:nvPr/>
        </p:nvSpPr>
        <p:spPr bwMode="auto">
          <a:xfrm>
            <a:off x="3596263" y="1596214"/>
            <a:ext cx="2998470" cy="33528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sym typeface="Calibri" panose="020F0502020204030204" pitchFamily="34" charset="0"/>
              </a:rPr>
              <a:t>为科技发声   为创造发声</a:t>
            </a:r>
            <a:endParaRPr lang="en-US" altLang="zh-CN" sz="1600" b="1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sym typeface="Calibri" panose="020F050202020403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65756" y="1783364"/>
            <a:ext cx="22846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sym typeface="Calibri" panose="020F0502020204030204" pitchFamily="34" charset="0"/>
              </a:rPr>
              <a:t>BUSINESS</a:t>
            </a:r>
          </a:p>
        </p:txBody>
      </p:sp>
      <p:sp>
        <p:nvSpPr>
          <p:cNvPr id="35" name="矩形 34"/>
          <p:cNvSpPr/>
          <p:nvPr/>
        </p:nvSpPr>
        <p:spPr>
          <a:xfrm>
            <a:off x="1278069" y="2869595"/>
            <a:ext cx="16001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+mj-ea"/>
                <a:ea typeface="+mj-ea"/>
                <a:sym typeface="Calibri" panose="020F0502020204030204" pitchFamily="34" charset="0"/>
              </a:rPr>
              <a:t>2018 </a:t>
            </a:r>
            <a:endParaRPr lang="zh-CN" altLang="en-US" sz="2400" b="1" dirty="0">
              <a:solidFill>
                <a:schemeClr val="accent4">
                  <a:lumMod val="60000"/>
                  <a:lumOff val="4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28280" y="3530355"/>
            <a:ext cx="2517446" cy="1458162"/>
            <a:chOff x="828280" y="3530355"/>
            <a:chExt cx="2517446" cy="1458162"/>
          </a:xfrm>
        </p:grpSpPr>
        <p:cxnSp>
          <p:nvCxnSpPr>
            <p:cNvPr id="55" name="直接连接符 54"/>
            <p:cNvCxnSpPr/>
            <p:nvPr/>
          </p:nvCxnSpPr>
          <p:spPr>
            <a:xfrm flipV="1">
              <a:off x="1320800" y="3530355"/>
              <a:ext cx="2024926" cy="10449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V="1">
              <a:off x="828280" y="3943564"/>
              <a:ext cx="2024926" cy="1044953"/>
            </a:xfrm>
            <a:prstGeom prst="line">
              <a:avLst/>
            </a:prstGeom>
            <a:ln w="3175"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直接连接符 20"/>
          <p:cNvCxnSpPr/>
          <p:nvPr/>
        </p:nvCxnSpPr>
        <p:spPr>
          <a:xfrm flipV="1">
            <a:off x="684243" y="551261"/>
            <a:ext cx="2024926" cy="10449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V="1">
            <a:off x="981995" y="187027"/>
            <a:ext cx="2024926" cy="1044953"/>
          </a:xfrm>
          <a:prstGeom prst="line">
            <a:avLst/>
          </a:prstGeom>
          <a:ln w="3175"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1366251" y="2415359"/>
            <a:ext cx="13019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sym typeface="Calibri" panose="020F0502020204030204" pitchFamily="34" charset="0"/>
              </a:rPr>
              <a:t>PLAN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23" name="文本框 11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>
            <a:extLst>
              <a:ext uri="{FF2B5EF4-FFF2-40B4-BE49-F238E27FC236}">
                <a16:creationId xmlns:a16="http://schemas.microsoft.com/office/drawing/2014/main" xmlns="" id="{419F1D55-93DB-4E13-B4F5-1F1439F11A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5498" y="3148021"/>
            <a:ext cx="3595793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sym typeface="Calibri" panose="020F0502020204030204" pitchFamily="34" charset="0"/>
              </a:rPr>
              <a:t>汇报人：</a:t>
            </a:r>
            <a:r>
              <a:rPr lang="en-US" altLang="zh-CN" sz="1600" b="1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sym typeface="Calibri" panose="020F0502020204030204" pitchFamily="34" charset="0"/>
              </a:rPr>
              <a:t>XXX  </a:t>
            </a:r>
            <a:r>
              <a:rPr lang="zh-CN" altLang="en-US" sz="1600" b="1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sym typeface="Calibri" panose="020F0502020204030204" pitchFamily="34" charset="0"/>
              </a:rPr>
              <a:t> 时间：</a:t>
            </a:r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sym typeface="Calibri" panose="020F0502020204030204" pitchFamily="34" charset="0"/>
              </a:rPr>
              <a:t>2018.6.30</a:t>
            </a:r>
            <a:endParaRPr lang="en-US" altLang="zh-CN" sz="1600" b="1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sym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8" grpId="0"/>
      <p:bldP spid="34" grpId="0"/>
      <p:bldP spid="35" grpId="0"/>
      <p:bldP spid="4" grpId="0"/>
      <p:bldP spid="2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68807" y="415568"/>
            <a:ext cx="152798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2.1 </a:t>
            </a:r>
            <a:r>
              <a:rPr lang="zh-CN" altLang="en-US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市场价值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1068807" y="768224"/>
            <a:ext cx="11857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1200" b="1">
                <a:solidFill>
                  <a:srgbClr val="DAB96E"/>
                </a:solidFill>
                <a:latin typeface="+mn-ea"/>
                <a:cs typeface="Lato Black" panose="020F0502020204030203" charset="0"/>
              </a:rPr>
              <a:t>MARKET VALUE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575732" y="408887"/>
            <a:ext cx="470000" cy="552363"/>
            <a:chOff x="281518" y="2070153"/>
            <a:chExt cx="470000" cy="552363"/>
          </a:xfrm>
        </p:grpSpPr>
        <p:sp>
          <p:nvSpPr>
            <p:cNvPr id="18" name="任意多边形 17"/>
            <p:cNvSpPr/>
            <p:nvPr/>
          </p:nvSpPr>
          <p:spPr>
            <a:xfrm>
              <a:off x="283376" y="2070153"/>
              <a:ext cx="468142" cy="55236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281518" y="2171640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DAB96E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02</a:t>
              </a:r>
              <a:endParaRPr lang="zh-CN" altLang="en-US" sz="1800" b="1">
                <a:solidFill>
                  <a:srgbClr val="DAB96E"/>
                </a:solidFill>
              </a:endParaRPr>
            </a:p>
          </p:txBody>
        </p:sp>
      </p:grpSp>
      <p:graphicFrame>
        <p:nvGraphicFramePr>
          <p:cNvPr id="39" name="图表 38"/>
          <p:cNvGraphicFramePr/>
          <p:nvPr>
            <p:extLst>
              <p:ext uri="{D42A27DB-BD31-4B8C-83A1-F6EECF244321}">
                <p14:modId xmlns:p14="http://schemas.microsoft.com/office/powerpoint/2010/main" val="2746787493"/>
              </p:ext>
            </p:extLst>
          </p:nvPr>
        </p:nvGraphicFramePr>
        <p:xfrm>
          <a:off x="575732" y="1137556"/>
          <a:ext cx="3528908" cy="29196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0" name="图表 39"/>
          <p:cNvGraphicFramePr/>
          <p:nvPr>
            <p:extLst>
              <p:ext uri="{D42A27DB-BD31-4B8C-83A1-F6EECF244321}">
                <p14:modId xmlns:p14="http://schemas.microsoft.com/office/powerpoint/2010/main" val="1363539645"/>
              </p:ext>
            </p:extLst>
          </p:nvPr>
        </p:nvGraphicFramePr>
        <p:xfrm>
          <a:off x="5195147" y="1137556"/>
          <a:ext cx="3528908" cy="29196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1" name="矩形 40"/>
          <p:cNvSpPr/>
          <p:nvPr/>
        </p:nvSpPr>
        <p:spPr>
          <a:xfrm>
            <a:off x="1208900" y="4379910"/>
            <a:ext cx="2583154" cy="4227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zh-CN" altLang="en-US" sz="9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为客户提供有效服务，是我们工作的方向和价值评价的标尺，成就客户就是成就我们自己，</a:t>
            </a:r>
          </a:p>
        </p:txBody>
      </p:sp>
      <p:cxnSp>
        <p:nvCxnSpPr>
          <p:cNvPr id="42" name="直接连接符 41"/>
          <p:cNvCxnSpPr/>
          <p:nvPr/>
        </p:nvCxnSpPr>
        <p:spPr>
          <a:xfrm>
            <a:off x="2388179" y="4379910"/>
            <a:ext cx="224596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矩形 42"/>
          <p:cNvSpPr/>
          <p:nvPr/>
        </p:nvSpPr>
        <p:spPr>
          <a:xfrm>
            <a:off x="5689768" y="4379910"/>
            <a:ext cx="2583154" cy="4227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zh-CN" altLang="en-US" sz="9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为客户提供有效服务，是我们工作的方向和价值评价的标尺，成就客户就是成就我们自己，</a:t>
            </a:r>
          </a:p>
        </p:txBody>
      </p:sp>
      <p:cxnSp>
        <p:nvCxnSpPr>
          <p:cNvPr id="44" name="直接连接符 43"/>
          <p:cNvCxnSpPr/>
          <p:nvPr/>
        </p:nvCxnSpPr>
        <p:spPr>
          <a:xfrm>
            <a:off x="6869047" y="4379910"/>
            <a:ext cx="224596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矩形 44"/>
          <p:cNvSpPr/>
          <p:nvPr/>
        </p:nvSpPr>
        <p:spPr>
          <a:xfrm>
            <a:off x="1865527" y="4057226"/>
            <a:ext cx="12698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>
                <a:solidFill>
                  <a:schemeClr val="accent1"/>
                </a:solidFill>
                <a:latin typeface="+mn-ea"/>
              </a:rPr>
              <a:t>2015</a:t>
            </a:r>
            <a:r>
              <a:rPr lang="zh-CN" altLang="en-US" sz="1400" b="1">
                <a:solidFill>
                  <a:schemeClr val="accent1"/>
                </a:solidFill>
                <a:latin typeface="+mn-ea"/>
              </a:rPr>
              <a:t>销售情况</a:t>
            </a:r>
          </a:p>
        </p:txBody>
      </p:sp>
      <p:sp>
        <p:nvSpPr>
          <p:cNvPr id="46" name="矩形 45"/>
          <p:cNvSpPr/>
          <p:nvPr/>
        </p:nvSpPr>
        <p:spPr>
          <a:xfrm>
            <a:off x="6346395" y="4057225"/>
            <a:ext cx="12698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>
                <a:solidFill>
                  <a:schemeClr val="accent1"/>
                </a:solidFill>
                <a:latin typeface="+mn-ea"/>
              </a:rPr>
              <a:t>2016</a:t>
            </a:r>
            <a:r>
              <a:rPr lang="zh-CN" altLang="en-US" sz="1400" b="1">
                <a:solidFill>
                  <a:schemeClr val="accent1"/>
                </a:solidFill>
                <a:latin typeface="+mn-ea"/>
              </a:rPr>
              <a:t>销售情况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Graphic spid="39" grpId="0">
        <p:bldAsOne/>
      </p:bldGraphic>
      <p:bldGraphic spid="40" grpId="0">
        <p:bldAsOne/>
      </p:bldGraphic>
      <p:bldP spid="41" grpId="0"/>
      <p:bldP spid="43" grpId="0"/>
      <p:bldP spid="45" grpId="0"/>
      <p:bldP spid="4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67397" y="442011"/>
            <a:ext cx="152798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2.1 </a:t>
            </a:r>
            <a:r>
              <a:rPr lang="zh-CN" altLang="en-US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市场价值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1067397" y="794667"/>
            <a:ext cx="11857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1200" b="1">
                <a:solidFill>
                  <a:srgbClr val="DAB96E"/>
                </a:solidFill>
                <a:latin typeface="+mn-ea"/>
                <a:cs typeface="Lato Black" panose="020F0502020204030203" charset="0"/>
              </a:rPr>
              <a:t>MARKET VALUE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574322" y="435330"/>
            <a:ext cx="470000" cy="552363"/>
            <a:chOff x="281518" y="2070153"/>
            <a:chExt cx="470000" cy="552363"/>
          </a:xfrm>
        </p:grpSpPr>
        <p:sp>
          <p:nvSpPr>
            <p:cNvPr id="18" name="任意多边形 17"/>
            <p:cNvSpPr/>
            <p:nvPr/>
          </p:nvSpPr>
          <p:spPr>
            <a:xfrm>
              <a:off x="283376" y="2070153"/>
              <a:ext cx="468142" cy="55236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281518" y="2171640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DAB96E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02</a:t>
              </a:r>
              <a:endParaRPr lang="zh-CN" altLang="en-US" sz="1800" b="1">
                <a:solidFill>
                  <a:srgbClr val="DAB96E"/>
                </a:solidFill>
              </a:endParaRPr>
            </a:p>
          </p:txBody>
        </p:sp>
      </p:grpSp>
      <p:sp>
        <p:nvSpPr>
          <p:cNvPr id="47" name="椭圆 46"/>
          <p:cNvSpPr/>
          <p:nvPr/>
        </p:nvSpPr>
        <p:spPr>
          <a:xfrm>
            <a:off x="659283" y="1819050"/>
            <a:ext cx="1137424" cy="1137424"/>
          </a:xfrm>
          <a:prstGeom prst="ellipse">
            <a:avLst/>
          </a:prstGeom>
          <a:solidFill>
            <a:schemeClr val="accent1"/>
          </a:solidFill>
          <a:ln>
            <a:solidFill>
              <a:srgbClr val="050506"/>
            </a:solidFill>
          </a:ln>
        </p:spPr>
        <p:txBody>
          <a:bodyPr/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2833512" y="1797844"/>
            <a:ext cx="1137424" cy="1137424"/>
          </a:xfrm>
          <a:prstGeom prst="ellipse">
            <a:avLst/>
          </a:prstGeom>
          <a:solidFill>
            <a:schemeClr val="accent1"/>
          </a:solidFill>
          <a:ln>
            <a:solidFill>
              <a:srgbClr val="050506"/>
            </a:solidFill>
          </a:ln>
        </p:spPr>
        <p:txBody>
          <a:bodyPr/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5036488" y="1814806"/>
            <a:ext cx="1137424" cy="1137424"/>
          </a:xfrm>
          <a:prstGeom prst="ellipse">
            <a:avLst/>
          </a:prstGeom>
          <a:solidFill>
            <a:schemeClr val="accent1"/>
          </a:solidFill>
          <a:ln>
            <a:solidFill>
              <a:srgbClr val="050506"/>
            </a:solidFill>
          </a:ln>
        </p:spPr>
        <p:txBody>
          <a:bodyPr/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7181967" y="1785134"/>
            <a:ext cx="1137424" cy="1137424"/>
          </a:xfrm>
          <a:prstGeom prst="ellipse">
            <a:avLst/>
          </a:prstGeom>
          <a:solidFill>
            <a:schemeClr val="accent1"/>
          </a:solidFill>
          <a:ln>
            <a:solidFill>
              <a:srgbClr val="050506"/>
            </a:solidFill>
          </a:ln>
        </p:spPr>
        <p:txBody>
          <a:bodyPr/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1" name="弧形 50"/>
          <p:cNvSpPr/>
          <p:nvPr/>
        </p:nvSpPr>
        <p:spPr>
          <a:xfrm>
            <a:off x="422321" y="1548171"/>
            <a:ext cx="1611351" cy="1611351"/>
          </a:xfrm>
          <a:prstGeom prst="arc">
            <a:avLst>
              <a:gd name="adj1" fmla="val 16200000"/>
              <a:gd name="adj2" fmla="val 9990258"/>
            </a:avLst>
          </a:prstGeom>
          <a:noFill/>
          <a:ln w="28575" cap="rnd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2" name="文本框 7"/>
          <p:cNvSpPr txBox="1">
            <a:spLocks noChangeArrowheads="1"/>
          </p:cNvSpPr>
          <p:nvPr/>
        </p:nvSpPr>
        <p:spPr bwMode="auto">
          <a:xfrm>
            <a:off x="827084" y="2135724"/>
            <a:ext cx="8018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400" dirty="0">
                <a:solidFill>
                  <a:srgbClr val="000000"/>
                </a:solidFill>
                <a:latin typeface="+mj-lt"/>
                <a:ea typeface="+mj-ea"/>
              </a:rPr>
              <a:t>83%</a:t>
            </a:r>
          </a:p>
        </p:txBody>
      </p:sp>
      <p:sp>
        <p:nvSpPr>
          <p:cNvPr id="53" name="弧形 52"/>
          <p:cNvSpPr/>
          <p:nvPr/>
        </p:nvSpPr>
        <p:spPr>
          <a:xfrm>
            <a:off x="2596549" y="1548171"/>
            <a:ext cx="1611351" cy="1611351"/>
          </a:xfrm>
          <a:prstGeom prst="arc">
            <a:avLst>
              <a:gd name="adj1" fmla="val 16200000"/>
              <a:gd name="adj2" fmla="val 13035177"/>
            </a:avLst>
          </a:prstGeom>
          <a:noFill/>
          <a:ln w="28575" cap="rnd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4" name="文本框 7"/>
          <p:cNvSpPr txBox="1">
            <a:spLocks noChangeArrowheads="1"/>
          </p:cNvSpPr>
          <p:nvPr/>
        </p:nvSpPr>
        <p:spPr bwMode="auto">
          <a:xfrm>
            <a:off x="3013707" y="2123014"/>
            <a:ext cx="8018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400">
                <a:solidFill>
                  <a:srgbClr val="000000"/>
                </a:solidFill>
                <a:latin typeface="+mj-lt"/>
                <a:ea typeface="+mj-ea"/>
              </a:rPr>
              <a:t>91%</a:t>
            </a:r>
          </a:p>
        </p:txBody>
      </p:sp>
      <p:sp>
        <p:nvSpPr>
          <p:cNvPr id="55" name="弧形 54"/>
          <p:cNvSpPr/>
          <p:nvPr/>
        </p:nvSpPr>
        <p:spPr>
          <a:xfrm>
            <a:off x="4770777" y="1548171"/>
            <a:ext cx="1611351" cy="1611351"/>
          </a:xfrm>
          <a:prstGeom prst="arc">
            <a:avLst>
              <a:gd name="adj1" fmla="val 16200000"/>
              <a:gd name="adj2" fmla="val 6686712"/>
            </a:avLst>
          </a:prstGeom>
          <a:noFill/>
          <a:ln w="28575" cap="rnd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6" name="文本框 7"/>
          <p:cNvSpPr txBox="1">
            <a:spLocks noChangeArrowheads="1"/>
          </p:cNvSpPr>
          <p:nvPr/>
        </p:nvSpPr>
        <p:spPr bwMode="auto">
          <a:xfrm>
            <a:off x="5187935" y="2156930"/>
            <a:ext cx="8018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400">
                <a:solidFill>
                  <a:srgbClr val="000000"/>
                </a:solidFill>
                <a:latin typeface="+mj-lt"/>
                <a:ea typeface="+mj-ea"/>
              </a:rPr>
              <a:t>54%</a:t>
            </a:r>
          </a:p>
        </p:txBody>
      </p:sp>
      <p:sp>
        <p:nvSpPr>
          <p:cNvPr id="57" name="弧形 56"/>
          <p:cNvSpPr/>
          <p:nvPr/>
        </p:nvSpPr>
        <p:spPr>
          <a:xfrm>
            <a:off x="6945005" y="1548171"/>
            <a:ext cx="1611351" cy="1611351"/>
          </a:xfrm>
          <a:prstGeom prst="arc">
            <a:avLst>
              <a:gd name="adj1" fmla="val 16200000"/>
              <a:gd name="adj2" fmla="val 2968442"/>
            </a:avLst>
          </a:prstGeom>
          <a:noFill/>
          <a:ln w="28575" cap="rnd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8" name="文本框 7"/>
          <p:cNvSpPr txBox="1">
            <a:spLocks noChangeArrowheads="1"/>
          </p:cNvSpPr>
          <p:nvPr/>
        </p:nvSpPr>
        <p:spPr bwMode="auto">
          <a:xfrm>
            <a:off x="7349768" y="2104278"/>
            <a:ext cx="8018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2400">
                <a:solidFill>
                  <a:srgbClr val="000000"/>
                </a:solidFill>
                <a:latin typeface="+mj-lt"/>
                <a:ea typeface="+mj-ea"/>
              </a:rPr>
              <a:t>45%</a:t>
            </a:r>
          </a:p>
        </p:txBody>
      </p:sp>
      <p:sp>
        <p:nvSpPr>
          <p:cNvPr id="59" name="文本框 6"/>
          <p:cNvSpPr txBox="1">
            <a:spLocks noChangeArrowheads="1"/>
          </p:cNvSpPr>
          <p:nvPr/>
        </p:nvSpPr>
        <p:spPr bwMode="auto">
          <a:xfrm>
            <a:off x="361088" y="3358349"/>
            <a:ext cx="165159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dirty="0">
                <a:solidFill>
                  <a:schemeClr val="accent1"/>
                </a:solidFill>
                <a:latin typeface="+mj-lt"/>
                <a:ea typeface="+mj-ea"/>
              </a:rPr>
              <a:t>替换您的标题</a:t>
            </a:r>
            <a:endParaRPr lang="en-US" altLang="zh-CN" sz="1400" dirty="0">
              <a:solidFill>
                <a:schemeClr val="accent1"/>
              </a:solidFill>
              <a:latin typeface="+mj-lt"/>
              <a:ea typeface="+mj-ea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355221" y="3728129"/>
            <a:ext cx="1811284" cy="539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zh-CN" altLang="en-US" sz="8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为客户提供有效服务，是我们工作的方向和价值评价的标尺，成就客户就是成就我们自己，</a:t>
            </a:r>
          </a:p>
        </p:txBody>
      </p:sp>
      <p:cxnSp>
        <p:nvCxnSpPr>
          <p:cNvPr id="61" name="直接连接符 60"/>
          <p:cNvCxnSpPr/>
          <p:nvPr/>
        </p:nvCxnSpPr>
        <p:spPr>
          <a:xfrm>
            <a:off x="1067397" y="3659652"/>
            <a:ext cx="2389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>
            <a:off x="3266159" y="3710498"/>
            <a:ext cx="2389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>
            <a:off x="5544764" y="3729011"/>
            <a:ext cx="2389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>
            <a:off x="7663496" y="3736367"/>
            <a:ext cx="2389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E25B0EEA-7051-458C-9DD8-C6C0DEB178BD}"/>
              </a:ext>
            </a:extLst>
          </p:cNvPr>
          <p:cNvSpPr/>
          <p:nvPr/>
        </p:nvSpPr>
        <p:spPr>
          <a:xfrm>
            <a:off x="2480007" y="3742841"/>
            <a:ext cx="1811284" cy="539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zh-CN" altLang="en-US" sz="8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为客户提供有效服务，是我们工作的方向和价值评价的标尺，成就客户就是成就我们自己，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78C0DC5D-2394-4FCA-A8F7-72E6F05E1C76}"/>
              </a:ext>
            </a:extLst>
          </p:cNvPr>
          <p:cNvSpPr/>
          <p:nvPr/>
        </p:nvSpPr>
        <p:spPr>
          <a:xfrm>
            <a:off x="4830795" y="3742841"/>
            <a:ext cx="1811284" cy="539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zh-CN" altLang="en-US" sz="8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为客户提供有效服务，是我们工作的方向和价值评价的标尺，成就客户就是成就我们自己，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A3A8FA9C-EBED-4998-A15E-533A5FFA1E6E}"/>
              </a:ext>
            </a:extLst>
          </p:cNvPr>
          <p:cNvSpPr/>
          <p:nvPr/>
        </p:nvSpPr>
        <p:spPr>
          <a:xfrm>
            <a:off x="6877344" y="3746209"/>
            <a:ext cx="1811284" cy="539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zh-CN" altLang="en-US" sz="8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为客户提供有效服务，是我们工作的方向和价值评价的标尺，成就客户就是成就我们自己，</a:t>
            </a:r>
          </a:p>
        </p:txBody>
      </p:sp>
      <p:sp>
        <p:nvSpPr>
          <p:cNvPr id="34" name="文本框 6">
            <a:extLst>
              <a:ext uri="{FF2B5EF4-FFF2-40B4-BE49-F238E27FC236}">
                <a16:creationId xmlns:a16="http://schemas.microsoft.com/office/drawing/2014/main" xmlns="" id="{5127E629-5511-4F03-8491-7D328CA204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6424" y="3358349"/>
            <a:ext cx="165159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dirty="0">
                <a:solidFill>
                  <a:schemeClr val="accent1"/>
                </a:solidFill>
                <a:latin typeface="+mj-lt"/>
                <a:ea typeface="+mj-ea"/>
              </a:rPr>
              <a:t>替换您的标题</a:t>
            </a:r>
            <a:endParaRPr lang="en-US" altLang="zh-CN" sz="1400" dirty="0">
              <a:solidFill>
                <a:schemeClr val="accent1"/>
              </a:solidFill>
              <a:latin typeface="+mj-lt"/>
              <a:ea typeface="+mj-ea"/>
            </a:endParaRPr>
          </a:p>
        </p:txBody>
      </p:sp>
      <p:sp>
        <p:nvSpPr>
          <p:cNvPr id="35" name="文本框 6">
            <a:extLst>
              <a:ext uri="{FF2B5EF4-FFF2-40B4-BE49-F238E27FC236}">
                <a16:creationId xmlns:a16="http://schemas.microsoft.com/office/drawing/2014/main" xmlns="" id="{671F20B8-7501-4F15-9877-B6D59F4BA7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10637" y="3358349"/>
            <a:ext cx="165159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dirty="0">
                <a:solidFill>
                  <a:schemeClr val="accent1"/>
                </a:solidFill>
                <a:latin typeface="+mj-lt"/>
                <a:ea typeface="+mj-ea"/>
              </a:rPr>
              <a:t>替换您的标题</a:t>
            </a:r>
            <a:endParaRPr lang="en-US" altLang="zh-CN" sz="1400" dirty="0">
              <a:solidFill>
                <a:schemeClr val="accent1"/>
              </a:solidFill>
              <a:latin typeface="+mj-lt"/>
              <a:ea typeface="+mj-ea"/>
            </a:endParaRPr>
          </a:p>
        </p:txBody>
      </p:sp>
      <p:sp>
        <p:nvSpPr>
          <p:cNvPr id="36" name="文本框 6">
            <a:extLst>
              <a:ext uri="{FF2B5EF4-FFF2-40B4-BE49-F238E27FC236}">
                <a16:creationId xmlns:a16="http://schemas.microsoft.com/office/drawing/2014/main" xmlns="" id="{D21B6357-0BAE-4953-8D85-A094837A83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7186" y="3324777"/>
            <a:ext cx="165159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dirty="0">
                <a:solidFill>
                  <a:schemeClr val="accent1"/>
                </a:solidFill>
                <a:latin typeface="+mj-lt"/>
                <a:ea typeface="+mj-ea"/>
              </a:rPr>
              <a:t>替换您的标题</a:t>
            </a:r>
            <a:endParaRPr lang="en-US" altLang="zh-CN" sz="1400" dirty="0">
              <a:solidFill>
                <a:schemeClr val="accent1"/>
              </a:solidFill>
              <a:latin typeface="+mj-lt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5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5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5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47" grpId="0" animBg="1"/>
      <p:bldP spid="48" grpId="0" animBg="1"/>
      <p:bldP spid="49" grpId="0" animBg="1"/>
      <p:bldP spid="50" grpId="0" animBg="1"/>
      <p:bldP spid="51" grpId="0" animBg="1"/>
      <p:bldP spid="52" grpId="0"/>
      <p:bldP spid="53" grpId="0" animBg="1"/>
      <p:bldP spid="54" grpId="0"/>
      <p:bldP spid="55" grpId="0" animBg="1"/>
      <p:bldP spid="56" grpId="0"/>
      <p:bldP spid="57" grpId="0" animBg="1"/>
      <p:bldP spid="58" grpId="0"/>
      <p:bldP spid="59" grpId="0"/>
      <p:bldP spid="6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245" y="1778277"/>
            <a:ext cx="3559485" cy="2375363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09320" y="425644"/>
            <a:ext cx="152798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2.2 </a:t>
            </a:r>
            <a:r>
              <a:rPr lang="zh-CN" altLang="en-US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市场分析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1009320" y="778300"/>
            <a:ext cx="13743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1200" b="1">
                <a:solidFill>
                  <a:srgbClr val="DAB96E"/>
                </a:solidFill>
                <a:latin typeface="+mn-ea"/>
                <a:cs typeface="Lato Black" panose="020F0502020204030203" charset="0"/>
              </a:rPr>
              <a:t>MARKET ANALYSIS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516245" y="418963"/>
            <a:ext cx="470000" cy="552363"/>
            <a:chOff x="281518" y="2070153"/>
            <a:chExt cx="470000" cy="552363"/>
          </a:xfrm>
        </p:grpSpPr>
        <p:sp>
          <p:nvSpPr>
            <p:cNvPr id="18" name="任意多边形 17"/>
            <p:cNvSpPr/>
            <p:nvPr/>
          </p:nvSpPr>
          <p:spPr>
            <a:xfrm>
              <a:off x="283376" y="2070153"/>
              <a:ext cx="468142" cy="55236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281518" y="2171640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DAB96E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02</a:t>
              </a:r>
              <a:endParaRPr lang="zh-CN" altLang="en-US" sz="1800" b="1">
                <a:solidFill>
                  <a:srgbClr val="DAB96E"/>
                </a:solidFill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52693"/>
            <a:ext cx="4653280" cy="2732132"/>
          </a:xfrm>
          <a:prstGeom prst="rect">
            <a:avLst/>
          </a:prstGeom>
        </p:spPr>
      </p:pic>
      <p:sp>
        <p:nvSpPr>
          <p:cNvPr id="33" name="矩形 32"/>
          <p:cNvSpPr/>
          <p:nvPr/>
        </p:nvSpPr>
        <p:spPr>
          <a:xfrm>
            <a:off x="4562963" y="1845920"/>
            <a:ext cx="1371058" cy="363983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>
                <a:solidFill>
                  <a:schemeClr val="accent2"/>
                </a:solidFill>
                <a:latin typeface="+mj-ea"/>
                <a:ea typeface="+mj-ea"/>
              </a:rPr>
              <a:t>2017</a:t>
            </a:r>
            <a:r>
              <a:rPr lang="zh-CN" altLang="en-US" sz="1200" b="1" dirty="0">
                <a:solidFill>
                  <a:schemeClr val="accent2"/>
                </a:solidFill>
                <a:latin typeface="+mj-ea"/>
                <a:ea typeface="+mj-ea"/>
              </a:rPr>
              <a:t>年市场分析</a:t>
            </a:r>
          </a:p>
        </p:txBody>
      </p:sp>
      <p:sp>
        <p:nvSpPr>
          <p:cNvPr id="34" name="矩形 33"/>
          <p:cNvSpPr/>
          <p:nvPr/>
        </p:nvSpPr>
        <p:spPr>
          <a:xfrm>
            <a:off x="4481482" y="2266878"/>
            <a:ext cx="39449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zh-CN" altLang="en-US" sz="8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，为客户提供有效服务，是我们工作的方向和价值评价的标尺，成就客户就是成就我们自己，为客户提供有效服务，是我们工作的方向和价值评价的标尺，成就客户就是成就我们自己，</a:t>
            </a:r>
          </a:p>
        </p:txBody>
      </p:sp>
      <p:sp>
        <p:nvSpPr>
          <p:cNvPr id="5" name="椭圆 4"/>
          <p:cNvSpPr/>
          <p:nvPr/>
        </p:nvSpPr>
        <p:spPr>
          <a:xfrm>
            <a:off x="4572000" y="3385831"/>
            <a:ext cx="528320" cy="5283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/>
          <p:cNvSpPr/>
          <p:nvPr/>
        </p:nvSpPr>
        <p:spPr>
          <a:xfrm>
            <a:off x="5107702" y="3627147"/>
            <a:ext cx="1622574" cy="4962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zh-CN" altLang="en-US" sz="7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为客户提供有效服务，是我们工作的方向和价值评价的标尺，成就客户就是成就我们自己，</a:t>
            </a:r>
          </a:p>
        </p:txBody>
      </p:sp>
      <p:sp>
        <p:nvSpPr>
          <p:cNvPr id="37" name="TextBox 1"/>
          <p:cNvSpPr txBox="1"/>
          <p:nvPr/>
        </p:nvSpPr>
        <p:spPr>
          <a:xfrm>
            <a:off x="5100320" y="3321294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solidFill>
                  <a:schemeClr val="accent1"/>
                </a:solidFill>
                <a:latin typeface="+mn-ea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chemeClr val="accent1"/>
              </a:solidFill>
              <a:latin typeface="+mn-ea"/>
              <a:cs typeface="Lato Black" panose="020F0502020204030203" charset="0"/>
            </a:endParaRPr>
          </a:p>
        </p:txBody>
      </p:sp>
      <p:cxnSp>
        <p:nvCxnSpPr>
          <p:cNvPr id="38" name="直接连接符 37"/>
          <p:cNvCxnSpPr/>
          <p:nvPr/>
        </p:nvCxnSpPr>
        <p:spPr>
          <a:xfrm flipH="1">
            <a:off x="5211780" y="3598293"/>
            <a:ext cx="25309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椭圆 38"/>
          <p:cNvSpPr/>
          <p:nvPr/>
        </p:nvSpPr>
        <p:spPr>
          <a:xfrm>
            <a:off x="6734115" y="3385831"/>
            <a:ext cx="528320" cy="5283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TextBox 1"/>
          <p:cNvSpPr txBox="1"/>
          <p:nvPr/>
        </p:nvSpPr>
        <p:spPr>
          <a:xfrm>
            <a:off x="7262435" y="3321294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solidFill>
                  <a:schemeClr val="accent1"/>
                </a:solidFill>
                <a:latin typeface="+mn-ea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chemeClr val="accent1"/>
              </a:solidFill>
              <a:latin typeface="+mn-ea"/>
              <a:cs typeface="Lato Black" panose="020F0502020204030203" charset="0"/>
            </a:endParaRPr>
          </a:p>
        </p:txBody>
      </p:sp>
      <p:cxnSp>
        <p:nvCxnSpPr>
          <p:cNvPr id="42" name="直接连接符 41"/>
          <p:cNvCxnSpPr/>
          <p:nvPr/>
        </p:nvCxnSpPr>
        <p:spPr>
          <a:xfrm flipH="1">
            <a:off x="7373895" y="3598293"/>
            <a:ext cx="25309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35"/>
          <p:cNvGrpSpPr/>
          <p:nvPr/>
        </p:nvGrpSpPr>
        <p:grpSpPr>
          <a:xfrm>
            <a:off x="4689193" y="3528535"/>
            <a:ext cx="293935" cy="247349"/>
            <a:chOff x="4605338" y="3814763"/>
            <a:chExt cx="420688" cy="354013"/>
          </a:xfrm>
          <a:solidFill>
            <a:srgbClr val="020302"/>
          </a:solidFill>
        </p:grpSpPr>
        <p:sp>
          <p:nvSpPr>
            <p:cNvPr id="21" name="Freeform 32"/>
            <p:cNvSpPr>
              <a:spLocks noEditPoints="1"/>
            </p:cNvSpPr>
            <p:nvPr/>
          </p:nvSpPr>
          <p:spPr bwMode="auto">
            <a:xfrm>
              <a:off x="4605338" y="3814763"/>
              <a:ext cx="420688" cy="354013"/>
            </a:xfrm>
            <a:custGeom>
              <a:avLst/>
              <a:gdLst>
                <a:gd name="T0" fmla="*/ 507 w 548"/>
                <a:gd name="T1" fmla="*/ 0 h 462"/>
                <a:gd name="T2" fmla="*/ 41 w 548"/>
                <a:gd name="T3" fmla="*/ 0 h 462"/>
                <a:gd name="T4" fmla="*/ 0 w 548"/>
                <a:gd name="T5" fmla="*/ 41 h 462"/>
                <a:gd name="T6" fmla="*/ 0 w 548"/>
                <a:gd name="T7" fmla="*/ 369 h 462"/>
                <a:gd name="T8" fmla="*/ 41 w 548"/>
                <a:gd name="T9" fmla="*/ 409 h 462"/>
                <a:gd name="T10" fmla="*/ 226 w 548"/>
                <a:gd name="T11" fmla="*/ 409 h 462"/>
                <a:gd name="T12" fmla="*/ 226 w 548"/>
                <a:gd name="T13" fmla="*/ 416 h 462"/>
                <a:gd name="T14" fmla="*/ 223 w 548"/>
                <a:gd name="T15" fmla="*/ 428 h 462"/>
                <a:gd name="T16" fmla="*/ 177 w 548"/>
                <a:gd name="T17" fmla="*/ 445 h 462"/>
                <a:gd name="T18" fmla="*/ 160 w 548"/>
                <a:gd name="T19" fmla="*/ 449 h 462"/>
                <a:gd name="T20" fmla="*/ 151 w 548"/>
                <a:gd name="T21" fmla="*/ 449 h 462"/>
                <a:gd name="T22" fmla="*/ 142 w 548"/>
                <a:gd name="T23" fmla="*/ 455 h 462"/>
                <a:gd name="T24" fmla="*/ 142 w 548"/>
                <a:gd name="T25" fmla="*/ 455 h 462"/>
                <a:gd name="T26" fmla="*/ 151 w 548"/>
                <a:gd name="T27" fmla="*/ 462 h 462"/>
                <a:gd name="T28" fmla="*/ 397 w 548"/>
                <a:gd name="T29" fmla="*/ 462 h 462"/>
                <a:gd name="T30" fmla="*/ 406 w 548"/>
                <a:gd name="T31" fmla="*/ 455 h 462"/>
                <a:gd name="T32" fmla="*/ 406 w 548"/>
                <a:gd name="T33" fmla="*/ 455 h 462"/>
                <a:gd name="T34" fmla="*/ 402 w 548"/>
                <a:gd name="T35" fmla="*/ 449 h 462"/>
                <a:gd name="T36" fmla="*/ 389 w 548"/>
                <a:gd name="T37" fmla="*/ 448 h 462"/>
                <a:gd name="T38" fmla="*/ 329 w 548"/>
                <a:gd name="T39" fmla="*/ 426 h 462"/>
                <a:gd name="T40" fmla="*/ 322 w 548"/>
                <a:gd name="T41" fmla="*/ 416 h 462"/>
                <a:gd name="T42" fmla="*/ 322 w 548"/>
                <a:gd name="T43" fmla="*/ 409 h 462"/>
                <a:gd name="T44" fmla="*/ 507 w 548"/>
                <a:gd name="T45" fmla="*/ 409 h 462"/>
                <a:gd name="T46" fmla="*/ 548 w 548"/>
                <a:gd name="T47" fmla="*/ 369 h 462"/>
                <a:gd name="T48" fmla="*/ 548 w 548"/>
                <a:gd name="T49" fmla="*/ 41 h 462"/>
                <a:gd name="T50" fmla="*/ 507 w 548"/>
                <a:gd name="T51" fmla="*/ 0 h 462"/>
                <a:gd name="T52" fmla="*/ 510 w 548"/>
                <a:gd name="T53" fmla="*/ 330 h 462"/>
                <a:gd name="T54" fmla="*/ 497 w 548"/>
                <a:gd name="T55" fmla="*/ 344 h 462"/>
                <a:gd name="T56" fmla="*/ 51 w 548"/>
                <a:gd name="T57" fmla="*/ 344 h 462"/>
                <a:gd name="T58" fmla="*/ 38 w 548"/>
                <a:gd name="T59" fmla="*/ 330 h 462"/>
                <a:gd name="T60" fmla="*/ 38 w 548"/>
                <a:gd name="T61" fmla="*/ 50 h 462"/>
                <a:gd name="T62" fmla="*/ 51 w 548"/>
                <a:gd name="T63" fmla="*/ 36 h 462"/>
                <a:gd name="T64" fmla="*/ 497 w 548"/>
                <a:gd name="T65" fmla="*/ 36 h 462"/>
                <a:gd name="T66" fmla="*/ 510 w 548"/>
                <a:gd name="T67" fmla="*/ 50 h 462"/>
                <a:gd name="T68" fmla="*/ 510 w 548"/>
                <a:gd name="T69" fmla="*/ 33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8" h="462">
                  <a:moveTo>
                    <a:pt x="507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369"/>
                    <a:pt x="0" y="369"/>
                    <a:pt x="0" y="369"/>
                  </a:cubicBezTo>
                  <a:cubicBezTo>
                    <a:pt x="0" y="391"/>
                    <a:pt x="18" y="409"/>
                    <a:pt x="41" y="409"/>
                  </a:cubicBezTo>
                  <a:cubicBezTo>
                    <a:pt x="226" y="409"/>
                    <a:pt x="226" y="409"/>
                    <a:pt x="226" y="409"/>
                  </a:cubicBezTo>
                  <a:cubicBezTo>
                    <a:pt x="226" y="416"/>
                    <a:pt x="226" y="416"/>
                    <a:pt x="226" y="416"/>
                  </a:cubicBezTo>
                  <a:cubicBezTo>
                    <a:pt x="226" y="419"/>
                    <a:pt x="225" y="425"/>
                    <a:pt x="223" y="428"/>
                  </a:cubicBezTo>
                  <a:cubicBezTo>
                    <a:pt x="177" y="445"/>
                    <a:pt x="177" y="445"/>
                    <a:pt x="177" y="445"/>
                  </a:cubicBezTo>
                  <a:cubicBezTo>
                    <a:pt x="173" y="447"/>
                    <a:pt x="165" y="449"/>
                    <a:pt x="160" y="449"/>
                  </a:cubicBezTo>
                  <a:cubicBezTo>
                    <a:pt x="151" y="449"/>
                    <a:pt x="151" y="449"/>
                    <a:pt x="151" y="449"/>
                  </a:cubicBezTo>
                  <a:cubicBezTo>
                    <a:pt x="146" y="449"/>
                    <a:pt x="142" y="452"/>
                    <a:pt x="142" y="455"/>
                  </a:cubicBezTo>
                  <a:cubicBezTo>
                    <a:pt x="142" y="455"/>
                    <a:pt x="142" y="455"/>
                    <a:pt x="142" y="455"/>
                  </a:cubicBezTo>
                  <a:cubicBezTo>
                    <a:pt x="142" y="459"/>
                    <a:pt x="146" y="462"/>
                    <a:pt x="151" y="462"/>
                  </a:cubicBezTo>
                  <a:cubicBezTo>
                    <a:pt x="397" y="462"/>
                    <a:pt x="397" y="462"/>
                    <a:pt x="397" y="462"/>
                  </a:cubicBezTo>
                  <a:cubicBezTo>
                    <a:pt x="402" y="462"/>
                    <a:pt x="406" y="459"/>
                    <a:pt x="406" y="455"/>
                  </a:cubicBezTo>
                  <a:cubicBezTo>
                    <a:pt x="406" y="455"/>
                    <a:pt x="406" y="455"/>
                    <a:pt x="406" y="455"/>
                  </a:cubicBezTo>
                  <a:cubicBezTo>
                    <a:pt x="406" y="452"/>
                    <a:pt x="404" y="449"/>
                    <a:pt x="402" y="449"/>
                  </a:cubicBezTo>
                  <a:cubicBezTo>
                    <a:pt x="399" y="449"/>
                    <a:pt x="393" y="448"/>
                    <a:pt x="389" y="448"/>
                  </a:cubicBezTo>
                  <a:cubicBezTo>
                    <a:pt x="329" y="426"/>
                    <a:pt x="329" y="426"/>
                    <a:pt x="329" y="426"/>
                  </a:cubicBezTo>
                  <a:cubicBezTo>
                    <a:pt x="325" y="424"/>
                    <a:pt x="322" y="419"/>
                    <a:pt x="322" y="416"/>
                  </a:cubicBezTo>
                  <a:cubicBezTo>
                    <a:pt x="322" y="409"/>
                    <a:pt x="322" y="409"/>
                    <a:pt x="322" y="409"/>
                  </a:cubicBezTo>
                  <a:cubicBezTo>
                    <a:pt x="507" y="409"/>
                    <a:pt x="507" y="409"/>
                    <a:pt x="507" y="409"/>
                  </a:cubicBezTo>
                  <a:cubicBezTo>
                    <a:pt x="530" y="409"/>
                    <a:pt x="548" y="391"/>
                    <a:pt x="548" y="369"/>
                  </a:cubicBezTo>
                  <a:cubicBezTo>
                    <a:pt x="548" y="41"/>
                    <a:pt x="548" y="41"/>
                    <a:pt x="548" y="41"/>
                  </a:cubicBezTo>
                  <a:cubicBezTo>
                    <a:pt x="548" y="18"/>
                    <a:pt x="530" y="0"/>
                    <a:pt x="507" y="0"/>
                  </a:cubicBezTo>
                  <a:close/>
                  <a:moveTo>
                    <a:pt x="510" y="330"/>
                  </a:moveTo>
                  <a:cubicBezTo>
                    <a:pt x="510" y="337"/>
                    <a:pt x="504" y="343"/>
                    <a:pt x="497" y="344"/>
                  </a:cubicBezTo>
                  <a:cubicBezTo>
                    <a:pt x="51" y="344"/>
                    <a:pt x="51" y="344"/>
                    <a:pt x="51" y="344"/>
                  </a:cubicBezTo>
                  <a:cubicBezTo>
                    <a:pt x="44" y="343"/>
                    <a:pt x="38" y="337"/>
                    <a:pt x="38" y="33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38" y="42"/>
                    <a:pt x="44" y="36"/>
                    <a:pt x="51" y="36"/>
                  </a:cubicBezTo>
                  <a:cubicBezTo>
                    <a:pt x="497" y="36"/>
                    <a:pt x="497" y="36"/>
                    <a:pt x="497" y="36"/>
                  </a:cubicBezTo>
                  <a:cubicBezTo>
                    <a:pt x="504" y="36"/>
                    <a:pt x="510" y="42"/>
                    <a:pt x="510" y="50"/>
                  </a:cubicBezTo>
                  <a:lnTo>
                    <a:pt x="510" y="3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22" name="Oval 33"/>
            <p:cNvSpPr>
              <a:spLocks noChangeArrowheads="1"/>
            </p:cNvSpPr>
            <p:nvPr/>
          </p:nvSpPr>
          <p:spPr bwMode="auto">
            <a:xfrm>
              <a:off x="4932363" y="4103688"/>
              <a:ext cx="6350" cy="476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23" name="Freeform 34"/>
            <p:cNvSpPr/>
            <p:nvPr/>
          </p:nvSpPr>
          <p:spPr bwMode="auto">
            <a:xfrm>
              <a:off x="4943475" y="4100513"/>
              <a:ext cx="47625" cy="9525"/>
            </a:xfrm>
            <a:custGeom>
              <a:avLst/>
              <a:gdLst>
                <a:gd name="T0" fmla="*/ 63 w 63"/>
                <a:gd name="T1" fmla="*/ 6 h 13"/>
                <a:gd name="T2" fmla="*/ 57 w 63"/>
                <a:gd name="T3" fmla="*/ 13 h 13"/>
                <a:gd name="T4" fmla="*/ 6 w 63"/>
                <a:gd name="T5" fmla="*/ 13 h 13"/>
                <a:gd name="T6" fmla="*/ 0 w 63"/>
                <a:gd name="T7" fmla="*/ 6 h 13"/>
                <a:gd name="T8" fmla="*/ 0 w 63"/>
                <a:gd name="T9" fmla="*/ 6 h 13"/>
                <a:gd name="T10" fmla="*/ 6 w 63"/>
                <a:gd name="T11" fmla="*/ 0 h 13"/>
                <a:gd name="T12" fmla="*/ 57 w 63"/>
                <a:gd name="T13" fmla="*/ 0 h 13"/>
                <a:gd name="T14" fmla="*/ 63 w 63"/>
                <a:gd name="T1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13">
                  <a:moveTo>
                    <a:pt x="63" y="6"/>
                  </a:moveTo>
                  <a:cubicBezTo>
                    <a:pt x="63" y="10"/>
                    <a:pt x="60" y="13"/>
                    <a:pt x="57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3" y="13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0" y="0"/>
                    <a:pt x="63" y="3"/>
                    <a:pt x="63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24" name="Freeform 35"/>
            <p:cNvSpPr/>
            <p:nvPr/>
          </p:nvSpPr>
          <p:spPr bwMode="auto">
            <a:xfrm>
              <a:off x="4922838" y="3875088"/>
              <a:ext cx="34925" cy="166688"/>
            </a:xfrm>
            <a:custGeom>
              <a:avLst/>
              <a:gdLst>
                <a:gd name="T0" fmla="*/ 45 w 45"/>
                <a:gd name="T1" fmla="*/ 193 h 216"/>
                <a:gd name="T2" fmla="*/ 22 w 45"/>
                <a:gd name="T3" fmla="*/ 216 h 216"/>
                <a:gd name="T4" fmla="*/ 22 w 45"/>
                <a:gd name="T5" fmla="*/ 216 h 216"/>
                <a:gd name="T6" fmla="*/ 0 w 45"/>
                <a:gd name="T7" fmla="*/ 193 h 216"/>
                <a:gd name="T8" fmla="*/ 0 w 45"/>
                <a:gd name="T9" fmla="*/ 23 h 216"/>
                <a:gd name="T10" fmla="*/ 22 w 45"/>
                <a:gd name="T11" fmla="*/ 0 h 216"/>
                <a:gd name="T12" fmla="*/ 22 w 45"/>
                <a:gd name="T13" fmla="*/ 0 h 216"/>
                <a:gd name="T14" fmla="*/ 45 w 45"/>
                <a:gd name="T15" fmla="*/ 23 h 216"/>
                <a:gd name="T16" fmla="*/ 45 w 45"/>
                <a:gd name="T17" fmla="*/ 19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16">
                  <a:moveTo>
                    <a:pt x="45" y="193"/>
                  </a:moveTo>
                  <a:cubicBezTo>
                    <a:pt x="45" y="206"/>
                    <a:pt x="35" y="216"/>
                    <a:pt x="22" y="216"/>
                  </a:cubicBezTo>
                  <a:cubicBezTo>
                    <a:pt x="22" y="216"/>
                    <a:pt x="22" y="216"/>
                    <a:pt x="22" y="216"/>
                  </a:cubicBezTo>
                  <a:cubicBezTo>
                    <a:pt x="10" y="216"/>
                    <a:pt x="0" y="206"/>
                    <a:pt x="0" y="19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19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25" name="Freeform 36"/>
            <p:cNvSpPr/>
            <p:nvPr/>
          </p:nvSpPr>
          <p:spPr bwMode="auto">
            <a:xfrm>
              <a:off x="4860925" y="3903663"/>
              <a:ext cx="34925" cy="138113"/>
            </a:xfrm>
            <a:custGeom>
              <a:avLst/>
              <a:gdLst>
                <a:gd name="T0" fmla="*/ 45 w 45"/>
                <a:gd name="T1" fmla="*/ 157 h 180"/>
                <a:gd name="T2" fmla="*/ 23 w 45"/>
                <a:gd name="T3" fmla="*/ 180 h 180"/>
                <a:gd name="T4" fmla="*/ 23 w 45"/>
                <a:gd name="T5" fmla="*/ 180 h 180"/>
                <a:gd name="T6" fmla="*/ 0 w 45"/>
                <a:gd name="T7" fmla="*/ 157 h 180"/>
                <a:gd name="T8" fmla="*/ 0 w 45"/>
                <a:gd name="T9" fmla="*/ 23 h 180"/>
                <a:gd name="T10" fmla="*/ 23 w 45"/>
                <a:gd name="T11" fmla="*/ 0 h 180"/>
                <a:gd name="T12" fmla="*/ 23 w 45"/>
                <a:gd name="T13" fmla="*/ 0 h 180"/>
                <a:gd name="T14" fmla="*/ 45 w 45"/>
                <a:gd name="T15" fmla="*/ 23 h 180"/>
                <a:gd name="T16" fmla="*/ 45 w 45"/>
                <a:gd name="T17" fmla="*/ 157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80">
                  <a:moveTo>
                    <a:pt x="45" y="157"/>
                  </a:moveTo>
                  <a:cubicBezTo>
                    <a:pt x="45" y="170"/>
                    <a:pt x="35" y="180"/>
                    <a:pt x="23" y="180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10" y="180"/>
                    <a:pt x="0" y="170"/>
                    <a:pt x="0" y="157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26" name="Freeform 37"/>
            <p:cNvSpPr/>
            <p:nvPr/>
          </p:nvSpPr>
          <p:spPr bwMode="auto">
            <a:xfrm>
              <a:off x="4799013" y="3930650"/>
              <a:ext cx="33338" cy="111125"/>
            </a:xfrm>
            <a:custGeom>
              <a:avLst/>
              <a:gdLst>
                <a:gd name="T0" fmla="*/ 44 w 44"/>
                <a:gd name="T1" fmla="*/ 121 h 144"/>
                <a:gd name="T2" fmla="*/ 22 w 44"/>
                <a:gd name="T3" fmla="*/ 144 h 144"/>
                <a:gd name="T4" fmla="*/ 22 w 44"/>
                <a:gd name="T5" fmla="*/ 144 h 144"/>
                <a:gd name="T6" fmla="*/ 0 w 44"/>
                <a:gd name="T7" fmla="*/ 121 h 144"/>
                <a:gd name="T8" fmla="*/ 0 w 44"/>
                <a:gd name="T9" fmla="*/ 23 h 144"/>
                <a:gd name="T10" fmla="*/ 22 w 44"/>
                <a:gd name="T11" fmla="*/ 0 h 144"/>
                <a:gd name="T12" fmla="*/ 22 w 44"/>
                <a:gd name="T13" fmla="*/ 0 h 144"/>
                <a:gd name="T14" fmla="*/ 44 w 44"/>
                <a:gd name="T15" fmla="*/ 23 h 144"/>
                <a:gd name="T16" fmla="*/ 44 w 44"/>
                <a:gd name="T17" fmla="*/ 12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144">
                  <a:moveTo>
                    <a:pt x="44" y="121"/>
                  </a:moveTo>
                  <a:cubicBezTo>
                    <a:pt x="44" y="134"/>
                    <a:pt x="34" y="144"/>
                    <a:pt x="22" y="144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10" y="144"/>
                    <a:pt x="0" y="134"/>
                    <a:pt x="0" y="12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4" y="0"/>
                    <a:pt x="44" y="10"/>
                    <a:pt x="44" y="23"/>
                  </a:cubicBezTo>
                  <a:lnTo>
                    <a:pt x="44" y="1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27" name="Freeform 38"/>
            <p:cNvSpPr/>
            <p:nvPr/>
          </p:nvSpPr>
          <p:spPr bwMode="auto">
            <a:xfrm>
              <a:off x="4737100" y="3959225"/>
              <a:ext cx="34925" cy="82550"/>
            </a:xfrm>
            <a:custGeom>
              <a:avLst/>
              <a:gdLst>
                <a:gd name="T0" fmla="*/ 45 w 45"/>
                <a:gd name="T1" fmla="*/ 85 h 108"/>
                <a:gd name="T2" fmla="*/ 22 w 45"/>
                <a:gd name="T3" fmla="*/ 108 h 108"/>
                <a:gd name="T4" fmla="*/ 22 w 45"/>
                <a:gd name="T5" fmla="*/ 108 h 108"/>
                <a:gd name="T6" fmla="*/ 0 w 45"/>
                <a:gd name="T7" fmla="*/ 85 h 108"/>
                <a:gd name="T8" fmla="*/ 0 w 45"/>
                <a:gd name="T9" fmla="*/ 23 h 108"/>
                <a:gd name="T10" fmla="*/ 22 w 45"/>
                <a:gd name="T11" fmla="*/ 0 h 108"/>
                <a:gd name="T12" fmla="*/ 22 w 45"/>
                <a:gd name="T13" fmla="*/ 0 h 108"/>
                <a:gd name="T14" fmla="*/ 45 w 45"/>
                <a:gd name="T15" fmla="*/ 23 h 108"/>
                <a:gd name="T16" fmla="*/ 45 w 45"/>
                <a:gd name="T17" fmla="*/ 8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08">
                  <a:moveTo>
                    <a:pt x="45" y="85"/>
                  </a:moveTo>
                  <a:cubicBezTo>
                    <a:pt x="45" y="98"/>
                    <a:pt x="35" y="108"/>
                    <a:pt x="22" y="108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0" y="108"/>
                    <a:pt x="0" y="98"/>
                    <a:pt x="0" y="8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28" name="Freeform 39"/>
            <p:cNvSpPr/>
            <p:nvPr/>
          </p:nvSpPr>
          <p:spPr bwMode="auto">
            <a:xfrm>
              <a:off x="4675188" y="3986213"/>
              <a:ext cx="33338" cy="55563"/>
            </a:xfrm>
            <a:custGeom>
              <a:avLst/>
              <a:gdLst>
                <a:gd name="T0" fmla="*/ 45 w 45"/>
                <a:gd name="T1" fmla="*/ 49 h 72"/>
                <a:gd name="T2" fmla="*/ 23 w 45"/>
                <a:gd name="T3" fmla="*/ 72 h 72"/>
                <a:gd name="T4" fmla="*/ 23 w 45"/>
                <a:gd name="T5" fmla="*/ 72 h 72"/>
                <a:gd name="T6" fmla="*/ 0 w 45"/>
                <a:gd name="T7" fmla="*/ 49 h 72"/>
                <a:gd name="T8" fmla="*/ 0 w 45"/>
                <a:gd name="T9" fmla="*/ 23 h 72"/>
                <a:gd name="T10" fmla="*/ 23 w 45"/>
                <a:gd name="T11" fmla="*/ 0 h 72"/>
                <a:gd name="T12" fmla="*/ 23 w 45"/>
                <a:gd name="T13" fmla="*/ 0 h 72"/>
                <a:gd name="T14" fmla="*/ 45 w 45"/>
                <a:gd name="T15" fmla="*/ 23 h 72"/>
                <a:gd name="T16" fmla="*/ 45 w 45"/>
                <a:gd name="T17" fmla="*/ 4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72">
                  <a:moveTo>
                    <a:pt x="45" y="49"/>
                  </a:moveTo>
                  <a:cubicBezTo>
                    <a:pt x="45" y="62"/>
                    <a:pt x="35" y="72"/>
                    <a:pt x="23" y="72"/>
                  </a:cubicBezTo>
                  <a:cubicBezTo>
                    <a:pt x="23" y="72"/>
                    <a:pt x="23" y="72"/>
                    <a:pt x="23" y="72"/>
                  </a:cubicBezTo>
                  <a:cubicBezTo>
                    <a:pt x="10" y="72"/>
                    <a:pt x="0" y="62"/>
                    <a:pt x="0" y="4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</p:grpSp>
      <p:grpSp>
        <p:nvGrpSpPr>
          <p:cNvPr id="29" name="Group 216"/>
          <p:cNvGrpSpPr/>
          <p:nvPr/>
        </p:nvGrpSpPr>
        <p:grpSpPr>
          <a:xfrm>
            <a:off x="6803219" y="3522989"/>
            <a:ext cx="313900" cy="254004"/>
            <a:chOff x="1209675" y="6354763"/>
            <a:chExt cx="449263" cy="363538"/>
          </a:xfrm>
          <a:solidFill>
            <a:srgbClr val="020302"/>
          </a:solidFill>
        </p:grpSpPr>
        <p:sp>
          <p:nvSpPr>
            <p:cNvPr id="30" name="Freeform 205"/>
            <p:cNvSpPr/>
            <p:nvPr/>
          </p:nvSpPr>
          <p:spPr bwMode="auto">
            <a:xfrm>
              <a:off x="1560513" y="6529388"/>
              <a:ext cx="96838" cy="188913"/>
            </a:xfrm>
            <a:custGeom>
              <a:avLst/>
              <a:gdLst>
                <a:gd name="T0" fmla="*/ 31 w 126"/>
                <a:gd name="T1" fmla="*/ 0 h 245"/>
                <a:gd name="T2" fmla="*/ 0 w 126"/>
                <a:gd name="T3" fmla="*/ 39 h 245"/>
                <a:gd name="T4" fmla="*/ 0 w 126"/>
                <a:gd name="T5" fmla="*/ 245 h 245"/>
                <a:gd name="T6" fmla="*/ 126 w 126"/>
                <a:gd name="T7" fmla="*/ 245 h 245"/>
                <a:gd name="T8" fmla="*/ 125 w 126"/>
                <a:gd name="T9" fmla="*/ 74 h 245"/>
                <a:gd name="T10" fmla="*/ 31 w 126"/>
                <a:gd name="T11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245">
                  <a:moveTo>
                    <a:pt x="31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126" y="245"/>
                    <a:pt x="126" y="245"/>
                    <a:pt x="126" y="245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99" y="52"/>
                    <a:pt x="31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31" name="Freeform 207"/>
            <p:cNvSpPr/>
            <p:nvPr/>
          </p:nvSpPr>
          <p:spPr bwMode="auto">
            <a:xfrm>
              <a:off x="1209675" y="6354763"/>
              <a:ext cx="449263" cy="339725"/>
            </a:xfrm>
            <a:custGeom>
              <a:avLst/>
              <a:gdLst>
                <a:gd name="T0" fmla="*/ 236 w 585"/>
                <a:gd name="T1" fmla="*/ 248 h 442"/>
                <a:gd name="T2" fmla="*/ 76 w 585"/>
                <a:gd name="T3" fmla="*/ 428 h 442"/>
                <a:gd name="T4" fmla="*/ 46 w 585"/>
                <a:gd name="T5" fmla="*/ 442 h 442"/>
                <a:gd name="T6" fmla="*/ 18 w 585"/>
                <a:gd name="T7" fmla="*/ 432 h 442"/>
                <a:gd name="T8" fmla="*/ 15 w 585"/>
                <a:gd name="T9" fmla="*/ 374 h 442"/>
                <a:gd name="T10" fmla="*/ 206 w 585"/>
                <a:gd name="T11" fmla="*/ 158 h 442"/>
                <a:gd name="T12" fmla="*/ 237 w 585"/>
                <a:gd name="T13" fmla="*/ 144 h 442"/>
                <a:gd name="T14" fmla="*/ 268 w 585"/>
                <a:gd name="T15" fmla="*/ 158 h 442"/>
                <a:gd name="T16" fmla="*/ 323 w 585"/>
                <a:gd name="T17" fmla="*/ 224 h 442"/>
                <a:gd name="T18" fmla="*/ 425 w 585"/>
                <a:gd name="T19" fmla="*/ 101 h 442"/>
                <a:gd name="T20" fmla="*/ 330 w 585"/>
                <a:gd name="T21" fmla="*/ 19 h 442"/>
                <a:gd name="T22" fmla="*/ 566 w 585"/>
                <a:gd name="T23" fmla="*/ 0 h 442"/>
                <a:gd name="T24" fmla="*/ 585 w 585"/>
                <a:gd name="T25" fmla="*/ 239 h 442"/>
                <a:gd name="T26" fmla="*/ 487 w 585"/>
                <a:gd name="T27" fmla="*/ 154 h 442"/>
                <a:gd name="T28" fmla="*/ 355 w 585"/>
                <a:gd name="T29" fmla="*/ 314 h 442"/>
                <a:gd name="T30" fmla="*/ 324 w 585"/>
                <a:gd name="T31" fmla="*/ 329 h 442"/>
                <a:gd name="T32" fmla="*/ 292 w 585"/>
                <a:gd name="T33" fmla="*/ 314 h 442"/>
                <a:gd name="T34" fmla="*/ 236 w 585"/>
                <a:gd name="T35" fmla="*/ 248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85" h="442">
                  <a:moveTo>
                    <a:pt x="236" y="248"/>
                  </a:moveTo>
                  <a:cubicBezTo>
                    <a:pt x="76" y="428"/>
                    <a:pt x="76" y="428"/>
                    <a:pt x="76" y="428"/>
                  </a:cubicBezTo>
                  <a:cubicBezTo>
                    <a:pt x="68" y="438"/>
                    <a:pt x="57" y="442"/>
                    <a:pt x="46" y="442"/>
                  </a:cubicBezTo>
                  <a:cubicBezTo>
                    <a:pt x="36" y="442"/>
                    <a:pt x="26" y="439"/>
                    <a:pt x="18" y="432"/>
                  </a:cubicBezTo>
                  <a:cubicBezTo>
                    <a:pt x="1" y="417"/>
                    <a:pt x="0" y="391"/>
                    <a:pt x="15" y="374"/>
                  </a:cubicBezTo>
                  <a:cubicBezTo>
                    <a:pt x="206" y="158"/>
                    <a:pt x="206" y="158"/>
                    <a:pt x="206" y="158"/>
                  </a:cubicBezTo>
                  <a:cubicBezTo>
                    <a:pt x="214" y="149"/>
                    <a:pt x="225" y="143"/>
                    <a:pt x="237" y="144"/>
                  </a:cubicBezTo>
                  <a:cubicBezTo>
                    <a:pt x="249" y="144"/>
                    <a:pt x="260" y="149"/>
                    <a:pt x="268" y="158"/>
                  </a:cubicBezTo>
                  <a:cubicBezTo>
                    <a:pt x="323" y="224"/>
                    <a:pt x="323" y="224"/>
                    <a:pt x="323" y="224"/>
                  </a:cubicBezTo>
                  <a:cubicBezTo>
                    <a:pt x="425" y="101"/>
                    <a:pt x="425" y="101"/>
                    <a:pt x="425" y="101"/>
                  </a:cubicBezTo>
                  <a:cubicBezTo>
                    <a:pt x="330" y="19"/>
                    <a:pt x="330" y="19"/>
                    <a:pt x="330" y="19"/>
                  </a:cubicBezTo>
                  <a:cubicBezTo>
                    <a:pt x="566" y="0"/>
                    <a:pt x="566" y="0"/>
                    <a:pt x="566" y="0"/>
                  </a:cubicBezTo>
                  <a:cubicBezTo>
                    <a:pt x="585" y="239"/>
                    <a:pt x="585" y="239"/>
                    <a:pt x="585" y="239"/>
                  </a:cubicBezTo>
                  <a:cubicBezTo>
                    <a:pt x="487" y="154"/>
                    <a:pt x="487" y="154"/>
                    <a:pt x="487" y="154"/>
                  </a:cubicBezTo>
                  <a:cubicBezTo>
                    <a:pt x="355" y="314"/>
                    <a:pt x="355" y="314"/>
                    <a:pt x="355" y="314"/>
                  </a:cubicBezTo>
                  <a:cubicBezTo>
                    <a:pt x="348" y="323"/>
                    <a:pt x="336" y="329"/>
                    <a:pt x="324" y="329"/>
                  </a:cubicBezTo>
                  <a:cubicBezTo>
                    <a:pt x="311" y="329"/>
                    <a:pt x="300" y="324"/>
                    <a:pt x="292" y="314"/>
                  </a:cubicBezTo>
                  <a:lnTo>
                    <a:pt x="236" y="2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32" name="Freeform 208"/>
            <p:cNvSpPr/>
            <p:nvPr/>
          </p:nvSpPr>
          <p:spPr bwMode="auto">
            <a:xfrm>
              <a:off x="1417638" y="6589713"/>
              <a:ext cx="119063" cy="127000"/>
            </a:xfrm>
            <a:custGeom>
              <a:avLst/>
              <a:gdLst>
                <a:gd name="T0" fmla="*/ 98 w 153"/>
                <a:gd name="T1" fmla="*/ 64 h 167"/>
                <a:gd name="T2" fmla="*/ 62 w 153"/>
                <a:gd name="T3" fmla="*/ 83 h 167"/>
                <a:gd name="T4" fmla="*/ 1 w 153"/>
                <a:gd name="T5" fmla="*/ 56 h 167"/>
                <a:gd name="T6" fmla="*/ 0 w 153"/>
                <a:gd name="T7" fmla="*/ 167 h 167"/>
                <a:gd name="T8" fmla="*/ 150 w 153"/>
                <a:gd name="T9" fmla="*/ 167 h 167"/>
                <a:gd name="T10" fmla="*/ 153 w 153"/>
                <a:gd name="T11" fmla="*/ 0 h 167"/>
                <a:gd name="T12" fmla="*/ 98 w 153"/>
                <a:gd name="T13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167">
                  <a:moveTo>
                    <a:pt x="98" y="64"/>
                  </a:moveTo>
                  <a:cubicBezTo>
                    <a:pt x="76" y="83"/>
                    <a:pt x="62" y="83"/>
                    <a:pt x="62" y="83"/>
                  </a:cubicBezTo>
                  <a:cubicBezTo>
                    <a:pt x="43" y="86"/>
                    <a:pt x="15" y="67"/>
                    <a:pt x="1" y="56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32" y="24"/>
                    <a:pt x="116" y="47"/>
                    <a:pt x="98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35" name="Freeform 209"/>
            <p:cNvSpPr/>
            <p:nvPr/>
          </p:nvSpPr>
          <p:spPr bwMode="auto">
            <a:xfrm>
              <a:off x="1295400" y="6600825"/>
              <a:ext cx="96838" cy="115888"/>
            </a:xfrm>
            <a:custGeom>
              <a:avLst/>
              <a:gdLst>
                <a:gd name="T0" fmla="*/ 0 w 61"/>
                <a:gd name="T1" fmla="*/ 73 h 73"/>
                <a:gd name="T2" fmla="*/ 61 w 61"/>
                <a:gd name="T3" fmla="*/ 73 h 73"/>
                <a:gd name="T4" fmla="*/ 61 w 61"/>
                <a:gd name="T5" fmla="*/ 0 h 73"/>
                <a:gd name="T6" fmla="*/ 0 w 61"/>
                <a:gd name="T7" fmla="*/ 70 h 73"/>
                <a:gd name="T8" fmla="*/ 0 w 61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73">
                  <a:moveTo>
                    <a:pt x="0" y="73"/>
                  </a:moveTo>
                  <a:lnTo>
                    <a:pt x="61" y="73"/>
                  </a:lnTo>
                  <a:lnTo>
                    <a:pt x="61" y="0"/>
                  </a:lnTo>
                  <a:lnTo>
                    <a:pt x="0" y="70"/>
                  </a:lnTo>
                  <a:lnTo>
                    <a:pt x="0" y="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</p:grpSp>
      <p:sp>
        <p:nvSpPr>
          <p:cNvPr id="43" name="矩形 42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>
            <a:extLst>
              <a:ext uri="{FF2B5EF4-FFF2-40B4-BE49-F238E27FC236}">
                <a16:creationId xmlns:a16="http://schemas.microsoft.com/office/drawing/2014/main" xmlns="" id="{26EDDA76-5DFC-4F60-9812-74F9FFE34558}"/>
              </a:ext>
            </a:extLst>
          </p:cNvPr>
          <p:cNvSpPr/>
          <p:nvPr/>
        </p:nvSpPr>
        <p:spPr>
          <a:xfrm>
            <a:off x="7265374" y="3666006"/>
            <a:ext cx="1622574" cy="4962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zh-CN" altLang="en-US" sz="7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为客户提供有效服务，是我们工作的方向和价值评价的标尺，成就客户就是成就我们自己，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33" grpId="0" animBg="1"/>
      <p:bldP spid="34" grpId="0"/>
      <p:bldP spid="5" grpId="0" animBg="1"/>
      <p:bldP spid="36" grpId="0"/>
      <p:bldP spid="37" grpId="0"/>
      <p:bldP spid="39" grpId="0" animBg="1"/>
      <p:bldP spid="41" grpId="0"/>
      <p:bldP spid="4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786638278"/>
              </p:ext>
            </p:extLst>
          </p:nvPr>
        </p:nvGraphicFramePr>
        <p:xfrm>
          <a:off x="387351" y="1254523"/>
          <a:ext cx="4159250" cy="31625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ounded Rectangle 12"/>
          <p:cNvSpPr/>
          <p:nvPr/>
        </p:nvSpPr>
        <p:spPr>
          <a:xfrm>
            <a:off x="5075653" y="1376964"/>
            <a:ext cx="401324" cy="40132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latin typeface="Roboto Condensed" panose="02000000000000000000"/>
              <a:cs typeface="Roboto Condensed" panose="02000000000000000000"/>
            </a:endParaRPr>
          </a:p>
        </p:txBody>
      </p:sp>
      <p:grpSp>
        <p:nvGrpSpPr>
          <p:cNvPr id="4" name="Group 14"/>
          <p:cNvGrpSpPr/>
          <p:nvPr/>
        </p:nvGrpSpPr>
        <p:grpSpPr>
          <a:xfrm>
            <a:off x="5188547" y="1518389"/>
            <a:ext cx="186772" cy="118470"/>
            <a:chOff x="6351" y="0"/>
            <a:chExt cx="490538" cy="311150"/>
          </a:xfrm>
          <a:solidFill>
            <a:schemeClr val="tx1"/>
          </a:solidFill>
        </p:grpSpPr>
        <p:sp>
          <p:nvSpPr>
            <p:cNvPr id="5" name="Freeform 144"/>
            <p:cNvSpPr>
              <a:spLocks noEditPoints="1"/>
            </p:cNvSpPr>
            <p:nvPr/>
          </p:nvSpPr>
          <p:spPr bwMode="auto">
            <a:xfrm>
              <a:off x="6351" y="0"/>
              <a:ext cx="490538" cy="311150"/>
            </a:xfrm>
            <a:custGeom>
              <a:avLst/>
              <a:gdLst>
                <a:gd name="T0" fmla="*/ 128 w 128"/>
                <a:gd name="T1" fmla="*/ 39 h 80"/>
                <a:gd name="T2" fmla="*/ 128 w 128"/>
                <a:gd name="T3" fmla="*/ 39 h 80"/>
                <a:gd name="T4" fmla="*/ 127 w 128"/>
                <a:gd name="T5" fmla="*/ 38 h 80"/>
                <a:gd name="T6" fmla="*/ 127 w 128"/>
                <a:gd name="T7" fmla="*/ 38 h 80"/>
                <a:gd name="T8" fmla="*/ 64 w 128"/>
                <a:gd name="T9" fmla="*/ 0 h 80"/>
                <a:gd name="T10" fmla="*/ 0 w 128"/>
                <a:gd name="T11" fmla="*/ 38 h 80"/>
                <a:gd name="T12" fmla="*/ 0 w 128"/>
                <a:gd name="T13" fmla="*/ 38 h 80"/>
                <a:gd name="T14" fmla="*/ 0 w 128"/>
                <a:gd name="T15" fmla="*/ 39 h 80"/>
                <a:gd name="T16" fmla="*/ 0 w 128"/>
                <a:gd name="T17" fmla="*/ 39 h 80"/>
                <a:gd name="T18" fmla="*/ 0 w 128"/>
                <a:gd name="T19" fmla="*/ 40 h 80"/>
                <a:gd name="T20" fmla="*/ 0 w 128"/>
                <a:gd name="T21" fmla="*/ 41 h 80"/>
                <a:gd name="T22" fmla="*/ 0 w 128"/>
                <a:gd name="T23" fmla="*/ 41 h 80"/>
                <a:gd name="T24" fmla="*/ 0 w 128"/>
                <a:gd name="T25" fmla="*/ 42 h 80"/>
                <a:gd name="T26" fmla="*/ 0 w 128"/>
                <a:gd name="T27" fmla="*/ 42 h 80"/>
                <a:gd name="T28" fmla="*/ 64 w 128"/>
                <a:gd name="T29" fmla="*/ 80 h 80"/>
                <a:gd name="T30" fmla="*/ 127 w 128"/>
                <a:gd name="T31" fmla="*/ 42 h 80"/>
                <a:gd name="T32" fmla="*/ 127 w 128"/>
                <a:gd name="T33" fmla="*/ 42 h 80"/>
                <a:gd name="T34" fmla="*/ 128 w 128"/>
                <a:gd name="T35" fmla="*/ 41 h 80"/>
                <a:gd name="T36" fmla="*/ 128 w 128"/>
                <a:gd name="T37" fmla="*/ 41 h 80"/>
                <a:gd name="T38" fmla="*/ 128 w 128"/>
                <a:gd name="T39" fmla="*/ 40 h 80"/>
                <a:gd name="T40" fmla="*/ 128 w 128"/>
                <a:gd name="T41" fmla="*/ 39 h 80"/>
                <a:gd name="T42" fmla="*/ 64 w 128"/>
                <a:gd name="T43" fmla="*/ 72 h 80"/>
                <a:gd name="T44" fmla="*/ 9 w 128"/>
                <a:gd name="T45" fmla="*/ 40 h 80"/>
                <a:gd name="T46" fmla="*/ 64 w 128"/>
                <a:gd name="T47" fmla="*/ 8 h 80"/>
                <a:gd name="T48" fmla="*/ 119 w 128"/>
                <a:gd name="T49" fmla="*/ 40 h 80"/>
                <a:gd name="T50" fmla="*/ 64 w 128"/>
                <a:gd name="T51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8" h="80">
                  <a:moveTo>
                    <a:pt x="128" y="39"/>
                  </a:moveTo>
                  <a:cubicBezTo>
                    <a:pt x="128" y="39"/>
                    <a:pt x="128" y="39"/>
                    <a:pt x="128" y="39"/>
                  </a:cubicBezTo>
                  <a:cubicBezTo>
                    <a:pt x="128" y="39"/>
                    <a:pt x="128" y="38"/>
                    <a:pt x="127" y="38"/>
                  </a:cubicBezTo>
                  <a:cubicBezTo>
                    <a:pt x="127" y="38"/>
                    <a:pt x="127" y="38"/>
                    <a:pt x="127" y="38"/>
                  </a:cubicBezTo>
                  <a:cubicBezTo>
                    <a:pt x="116" y="16"/>
                    <a:pt x="91" y="0"/>
                    <a:pt x="64" y="0"/>
                  </a:cubicBezTo>
                  <a:cubicBezTo>
                    <a:pt x="37" y="0"/>
                    <a:pt x="12" y="16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40"/>
                    <a:pt x="0" y="40"/>
                  </a:cubicBezTo>
                  <a:cubicBezTo>
                    <a:pt x="0" y="40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12" y="64"/>
                    <a:pt x="37" y="80"/>
                    <a:pt x="64" y="80"/>
                  </a:cubicBezTo>
                  <a:cubicBezTo>
                    <a:pt x="91" y="80"/>
                    <a:pt x="116" y="64"/>
                    <a:pt x="127" y="42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28" y="41"/>
                    <a:pt x="128" y="41"/>
                    <a:pt x="128" y="41"/>
                  </a:cubicBezTo>
                  <a:cubicBezTo>
                    <a:pt x="128" y="41"/>
                    <a:pt x="128" y="41"/>
                    <a:pt x="128" y="41"/>
                  </a:cubicBezTo>
                  <a:cubicBezTo>
                    <a:pt x="128" y="41"/>
                    <a:pt x="128" y="40"/>
                    <a:pt x="128" y="40"/>
                  </a:cubicBezTo>
                  <a:cubicBezTo>
                    <a:pt x="128" y="40"/>
                    <a:pt x="128" y="39"/>
                    <a:pt x="128" y="39"/>
                  </a:cubicBezTo>
                  <a:close/>
                  <a:moveTo>
                    <a:pt x="64" y="72"/>
                  </a:moveTo>
                  <a:cubicBezTo>
                    <a:pt x="41" y="72"/>
                    <a:pt x="19" y="59"/>
                    <a:pt x="9" y="40"/>
                  </a:cubicBezTo>
                  <a:cubicBezTo>
                    <a:pt x="20" y="21"/>
                    <a:pt x="41" y="8"/>
                    <a:pt x="64" y="8"/>
                  </a:cubicBezTo>
                  <a:cubicBezTo>
                    <a:pt x="86" y="8"/>
                    <a:pt x="108" y="21"/>
                    <a:pt x="119" y="40"/>
                  </a:cubicBezTo>
                  <a:cubicBezTo>
                    <a:pt x="108" y="59"/>
                    <a:pt x="86" y="72"/>
                    <a:pt x="64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 sz="1800">
                <a:latin typeface="Roboto Condensed" panose="02000000000000000000"/>
                <a:cs typeface="Roboto Condensed" panose="02000000000000000000"/>
              </a:endParaRPr>
            </a:p>
          </p:txBody>
        </p:sp>
        <p:sp>
          <p:nvSpPr>
            <p:cNvPr id="6" name="Freeform 145"/>
            <p:cNvSpPr/>
            <p:nvPr/>
          </p:nvSpPr>
          <p:spPr bwMode="auto">
            <a:xfrm>
              <a:off x="190501" y="93663"/>
              <a:ext cx="68263" cy="69850"/>
            </a:xfrm>
            <a:custGeom>
              <a:avLst/>
              <a:gdLst>
                <a:gd name="T0" fmla="*/ 16 w 18"/>
                <a:gd name="T1" fmla="*/ 0 h 18"/>
                <a:gd name="T2" fmla="*/ 16 w 18"/>
                <a:gd name="T3" fmla="*/ 0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16 w 18"/>
                <a:gd name="T11" fmla="*/ 4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 sz="1800">
                <a:latin typeface="Roboto Condensed" panose="02000000000000000000"/>
                <a:cs typeface="Roboto Condensed" panose="02000000000000000000"/>
              </a:endParaRPr>
            </a:p>
          </p:txBody>
        </p:sp>
        <p:sp>
          <p:nvSpPr>
            <p:cNvPr id="7" name="Freeform 146"/>
            <p:cNvSpPr>
              <a:spLocks noEditPoints="1"/>
            </p:cNvSpPr>
            <p:nvPr/>
          </p:nvSpPr>
          <p:spPr bwMode="auto">
            <a:xfrm>
              <a:off x="144463" y="46038"/>
              <a:ext cx="214313" cy="219075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52 h 56"/>
                <a:gd name="T12" fmla="*/ 4 w 56"/>
                <a:gd name="T13" fmla="*/ 28 h 56"/>
                <a:gd name="T14" fmla="*/ 28 w 56"/>
                <a:gd name="T15" fmla="*/ 4 h 56"/>
                <a:gd name="T16" fmla="*/ 52 w 56"/>
                <a:gd name="T17" fmla="*/ 28 h 56"/>
                <a:gd name="T18" fmla="*/ 28 w 56"/>
                <a:gd name="T19" fmla="*/ 5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  <a:moveTo>
                    <a:pt x="28" y="52"/>
                  </a:moveTo>
                  <a:cubicBezTo>
                    <a:pt x="15" y="52"/>
                    <a:pt x="4" y="41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cubicBezTo>
                    <a:pt x="41" y="4"/>
                    <a:pt x="52" y="15"/>
                    <a:pt x="52" y="28"/>
                  </a:cubicBezTo>
                  <a:cubicBezTo>
                    <a:pt x="52" y="41"/>
                    <a:pt x="41" y="52"/>
                    <a:pt x="28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 sz="1800">
                <a:latin typeface="Roboto Condensed" panose="02000000000000000000"/>
                <a:cs typeface="Roboto Condensed" panose="02000000000000000000"/>
              </a:endParaRPr>
            </a:p>
          </p:txBody>
        </p:sp>
      </p:grpSp>
      <p:grpSp>
        <p:nvGrpSpPr>
          <p:cNvPr id="8" name="Group 31"/>
          <p:cNvGrpSpPr/>
          <p:nvPr/>
        </p:nvGrpSpPr>
        <p:grpSpPr>
          <a:xfrm>
            <a:off x="5561882" y="1254522"/>
            <a:ext cx="3055069" cy="707628"/>
            <a:chOff x="4826000" y="920370"/>
            <a:chExt cx="3055069" cy="707628"/>
          </a:xfrm>
        </p:grpSpPr>
        <p:sp>
          <p:nvSpPr>
            <p:cNvPr id="9" name="텍스트 개체 틀 2"/>
            <p:cNvSpPr txBox="1"/>
            <p:nvPr/>
          </p:nvSpPr>
          <p:spPr>
            <a:xfrm>
              <a:off x="4826000" y="1184741"/>
              <a:ext cx="3055069" cy="443257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000" kern="1200" baseline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Rockwell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+mj-ea"/>
                </a:rPr>
                <a:t>为客户提供有效服务，是我们工作的方向和价值评价的标尺，成就客户就是成就我们自己，</a:t>
              </a:r>
              <a:r>
                <a:rPr lang="en-US" altLang="ko-KR" sz="799" dirty="0">
                  <a:solidFill>
                    <a:schemeClr val="bg1"/>
                  </a:solidFill>
                  <a:latin typeface="Roboto Condensed" panose="02000000000000000000"/>
                  <a:cs typeface="Roboto Condensed" panose="02000000000000000000"/>
                </a:rPr>
                <a:t>.</a:t>
              </a:r>
            </a:p>
          </p:txBody>
        </p:sp>
        <p:sp>
          <p:nvSpPr>
            <p:cNvPr id="10" name="텍스트 개체 틀 2"/>
            <p:cNvSpPr txBox="1"/>
            <p:nvPr/>
          </p:nvSpPr>
          <p:spPr>
            <a:xfrm>
              <a:off x="4826000" y="920370"/>
              <a:ext cx="3055069" cy="314465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000" kern="1200" baseline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Rockwell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z="1200" b="1" dirty="0">
                  <a:solidFill>
                    <a:schemeClr val="tx2">
                      <a:lumMod val="25000"/>
                      <a:lumOff val="75000"/>
                    </a:schemeClr>
                  </a:solidFill>
                  <a:latin typeface="Roboto Condensed" panose="02000000000000000000"/>
                  <a:cs typeface="Roboto Condensed" panose="02000000000000000000"/>
                </a:rPr>
                <a:t>替换您的标题</a:t>
              </a:r>
              <a:endParaRPr lang="en-US" altLang="ko-KR" sz="1200" b="1" dirty="0">
                <a:solidFill>
                  <a:schemeClr val="tx2">
                    <a:lumMod val="25000"/>
                    <a:lumOff val="75000"/>
                  </a:schemeClr>
                </a:solidFill>
                <a:latin typeface="Roboto Condensed" panose="02000000000000000000"/>
                <a:cs typeface="Roboto Condensed" panose="02000000000000000000"/>
              </a:endParaRPr>
            </a:p>
          </p:txBody>
        </p:sp>
      </p:grpSp>
      <p:sp>
        <p:nvSpPr>
          <p:cNvPr id="11" name="Rounded Rectangle 11"/>
          <p:cNvSpPr/>
          <p:nvPr/>
        </p:nvSpPr>
        <p:spPr>
          <a:xfrm>
            <a:off x="5072419" y="2181262"/>
            <a:ext cx="401324" cy="401324"/>
          </a:xfrm>
          <a:prstGeom prst="roundRect">
            <a:avLst>
              <a:gd name="adj" fmla="val 50000"/>
            </a:avLst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latin typeface="Roboto Condensed" panose="02000000000000000000"/>
              <a:cs typeface="Roboto Condensed" panose="02000000000000000000"/>
            </a:endParaRPr>
          </a:p>
        </p:txBody>
      </p:sp>
      <p:grpSp>
        <p:nvGrpSpPr>
          <p:cNvPr id="12" name="Group 18"/>
          <p:cNvGrpSpPr/>
          <p:nvPr/>
        </p:nvGrpSpPr>
        <p:grpSpPr>
          <a:xfrm>
            <a:off x="5191933" y="2294410"/>
            <a:ext cx="173781" cy="173781"/>
            <a:chOff x="6350" y="4763"/>
            <a:chExt cx="492125" cy="492125"/>
          </a:xfrm>
          <a:solidFill>
            <a:schemeClr val="tx1"/>
          </a:solidFill>
        </p:grpSpPr>
        <p:sp>
          <p:nvSpPr>
            <p:cNvPr id="13" name="Freeform 156"/>
            <p:cNvSpPr>
              <a:spLocks noEditPoints="1"/>
            </p:cNvSpPr>
            <p:nvPr/>
          </p:nvSpPr>
          <p:spPr bwMode="auto">
            <a:xfrm>
              <a:off x="6350" y="4763"/>
              <a:ext cx="492125" cy="492125"/>
            </a:xfrm>
            <a:custGeom>
              <a:avLst/>
              <a:gdLst>
                <a:gd name="T0" fmla="*/ 109 w 128"/>
                <a:gd name="T1" fmla="*/ 48 h 128"/>
                <a:gd name="T2" fmla="*/ 114 w 128"/>
                <a:gd name="T3" fmla="*/ 33 h 128"/>
                <a:gd name="T4" fmla="*/ 105 w 128"/>
                <a:gd name="T5" fmla="*/ 15 h 128"/>
                <a:gd name="T6" fmla="*/ 95 w 128"/>
                <a:gd name="T7" fmla="*/ 14 h 128"/>
                <a:gd name="T8" fmla="*/ 80 w 128"/>
                <a:gd name="T9" fmla="*/ 19 h 128"/>
                <a:gd name="T10" fmla="*/ 69 w 128"/>
                <a:gd name="T11" fmla="*/ 0 h 128"/>
                <a:gd name="T12" fmla="*/ 51 w 128"/>
                <a:gd name="T13" fmla="*/ 6 h 128"/>
                <a:gd name="T14" fmla="*/ 43 w 128"/>
                <a:gd name="T15" fmla="*/ 21 h 128"/>
                <a:gd name="T16" fmla="*/ 28 w 128"/>
                <a:gd name="T17" fmla="*/ 13 h 128"/>
                <a:gd name="T18" fmla="*/ 15 w 128"/>
                <a:gd name="T19" fmla="*/ 23 h 128"/>
                <a:gd name="T20" fmla="*/ 21 w 128"/>
                <a:gd name="T21" fmla="*/ 43 h 128"/>
                <a:gd name="T22" fmla="*/ 6 w 128"/>
                <a:gd name="T23" fmla="*/ 51 h 128"/>
                <a:gd name="T24" fmla="*/ 0 w 128"/>
                <a:gd name="T25" fmla="*/ 69 h 128"/>
                <a:gd name="T26" fmla="*/ 19 w 128"/>
                <a:gd name="T27" fmla="*/ 80 h 128"/>
                <a:gd name="T28" fmla="*/ 14 w 128"/>
                <a:gd name="T29" fmla="*/ 95 h 128"/>
                <a:gd name="T30" fmla="*/ 23 w 128"/>
                <a:gd name="T31" fmla="*/ 113 h 128"/>
                <a:gd name="T32" fmla="*/ 33 w 128"/>
                <a:gd name="T33" fmla="*/ 114 h 128"/>
                <a:gd name="T34" fmla="*/ 48 w 128"/>
                <a:gd name="T35" fmla="*/ 109 h 128"/>
                <a:gd name="T36" fmla="*/ 59 w 128"/>
                <a:gd name="T37" fmla="*/ 128 h 128"/>
                <a:gd name="T38" fmla="*/ 77 w 128"/>
                <a:gd name="T39" fmla="*/ 122 h 128"/>
                <a:gd name="T40" fmla="*/ 85 w 128"/>
                <a:gd name="T41" fmla="*/ 107 h 128"/>
                <a:gd name="T42" fmla="*/ 100 w 128"/>
                <a:gd name="T43" fmla="*/ 115 h 128"/>
                <a:gd name="T44" fmla="*/ 113 w 128"/>
                <a:gd name="T45" fmla="*/ 105 h 128"/>
                <a:gd name="T46" fmla="*/ 107 w 128"/>
                <a:gd name="T47" fmla="*/ 85 h 128"/>
                <a:gd name="T48" fmla="*/ 122 w 128"/>
                <a:gd name="T49" fmla="*/ 77 h 128"/>
                <a:gd name="T50" fmla="*/ 128 w 128"/>
                <a:gd name="T51" fmla="*/ 59 h 128"/>
                <a:gd name="T52" fmla="*/ 108 w 128"/>
                <a:gd name="T53" fmla="*/ 72 h 128"/>
                <a:gd name="T54" fmla="*/ 100 w 128"/>
                <a:gd name="T55" fmla="*/ 81 h 128"/>
                <a:gd name="T56" fmla="*/ 107 w 128"/>
                <a:gd name="T57" fmla="*/ 100 h 128"/>
                <a:gd name="T58" fmla="*/ 89 w 128"/>
                <a:gd name="T59" fmla="*/ 101 h 128"/>
                <a:gd name="T60" fmla="*/ 81 w 128"/>
                <a:gd name="T61" fmla="*/ 100 h 128"/>
                <a:gd name="T62" fmla="*/ 72 w 128"/>
                <a:gd name="T63" fmla="*/ 108 h 128"/>
                <a:gd name="T64" fmla="*/ 59 w 128"/>
                <a:gd name="T65" fmla="*/ 120 h 128"/>
                <a:gd name="T66" fmla="*/ 51 w 128"/>
                <a:gd name="T67" fmla="*/ 102 h 128"/>
                <a:gd name="T68" fmla="*/ 43 w 128"/>
                <a:gd name="T69" fmla="*/ 99 h 128"/>
                <a:gd name="T70" fmla="*/ 28 w 128"/>
                <a:gd name="T71" fmla="*/ 107 h 128"/>
                <a:gd name="T72" fmla="*/ 27 w 128"/>
                <a:gd name="T73" fmla="*/ 89 h 128"/>
                <a:gd name="T74" fmla="*/ 26 w 128"/>
                <a:gd name="T75" fmla="*/ 77 h 128"/>
                <a:gd name="T76" fmla="*/ 8 w 128"/>
                <a:gd name="T77" fmla="*/ 69 h 128"/>
                <a:gd name="T78" fmla="*/ 20 w 128"/>
                <a:gd name="T79" fmla="*/ 56 h 128"/>
                <a:gd name="T80" fmla="*/ 28 w 128"/>
                <a:gd name="T81" fmla="*/ 47 h 128"/>
                <a:gd name="T82" fmla="*/ 21 w 128"/>
                <a:gd name="T83" fmla="*/ 28 h 128"/>
                <a:gd name="T84" fmla="*/ 39 w 128"/>
                <a:gd name="T85" fmla="*/ 27 h 128"/>
                <a:gd name="T86" fmla="*/ 47 w 128"/>
                <a:gd name="T87" fmla="*/ 28 h 128"/>
                <a:gd name="T88" fmla="*/ 56 w 128"/>
                <a:gd name="T89" fmla="*/ 20 h 128"/>
                <a:gd name="T90" fmla="*/ 69 w 128"/>
                <a:gd name="T91" fmla="*/ 8 h 128"/>
                <a:gd name="T92" fmla="*/ 77 w 128"/>
                <a:gd name="T93" fmla="*/ 26 h 128"/>
                <a:gd name="T94" fmla="*/ 85 w 128"/>
                <a:gd name="T95" fmla="*/ 29 h 128"/>
                <a:gd name="T96" fmla="*/ 100 w 128"/>
                <a:gd name="T97" fmla="*/ 21 h 128"/>
                <a:gd name="T98" fmla="*/ 101 w 128"/>
                <a:gd name="T99" fmla="*/ 39 h 128"/>
                <a:gd name="T100" fmla="*/ 102 w 128"/>
                <a:gd name="T101" fmla="*/ 51 h 128"/>
                <a:gd name="T102" fmla="*/ 120 w 128"/>
                <a:gd name="T103" fmla="*/ 59 h 128"/>
                <a:gd name="T104" fmla="*/ 108 w 128"/>
                <a:gd name="T105" fmla="*/ 7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8" h="128">
                  <a:moveTo>
                    <a:pt x="122" y="51"/>
                  </a:moveTo>
                  <a:cubicBezTo>
                    <a:pt x="109" y="48"/>
                    <a:pt x="109" y="48"/>
                    <a:pt x="109" y="48"/>
                  </a:cubicBezTo>
                  <a:cubicBezTo>
                    <a:pt x="109" y="46"/>
                    <a:pt x="108" y="45"/>
                    <a:pt x="107" y="43"/>
                  </a:cubicBezTo>
                  <a:cubicBezTo>
                    <a:pt x="114" y="33"/>
                    <a:pt x="114" y="33"/>
                    <a:pt x="114" y="33"/>
                  </a:cubicBezTo>
                  <a:cubicBezTo>
                    <a:pt x="116" y="30"/>
                    <a:pt x="116" y="25"/>
                    <a:pt x="113" y="23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4" y="13"/>
                    <a:pt x="102" y="13"/>
                    <a:pt x="100" y="13"/>
                  </a:cubicBezTo>
                  <a:cubicBezTo>
                    <a:pt x="98" y="13"/>
                    <a:pt x="97" y="13"/>
                    <a:pt x="95" y="14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3" y="20"/>
                    <a:pt x="82" y="19"/>
                    <a:pt x="80" y="19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3"/>
                    <a:pt x="73" y="0"/>
                    <a:pt x="6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5" y="0"/>
                    <a:pt x="51" y="3"/>
                    <a:pt x="51" y="6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6" y="19"/>
                    <a:pt x="45" y="20"/>
                    <a:pt x="43" y="21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1" y="13"/>
                    <a:pt x="30" y="13"/>
                    <a:pt x="28" y="13"/>
                  </a:cubicBezTo>
                  <a:cubicBezTo>
                    <a:pt x="26" y="13"/>
                    <a:pt x="24" y="13"/>
                    <a:pt x="23" y="15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2" y="25"/>
                    <a:pt x="12" y="30"/>
                    <a:pt x="14" y="3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5"/>
                    <a:pt x="19" y="46"/>
                    <a:pt x="19" y="48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55"/>
                    <a:pt x="0" y="5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7"/>
                    <a:pt x="6" y="77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9" y="82"/>
                    <a:pt x="20" y="83"/>
                    <a:pt x="21" y="8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8"/>
                    <a:pt x="12" y="103"/>
                    <a:pt x="15" y="105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4" y="115"/>
                    <a:pt x="26" y="115"/>
                    <a:pt x="28" y="115"/>
                  </a:cubicBezTo>
                  <a:cubicBezTo>
                    <a:pt x="30" y="115"/>
                    <a:pt x="31" y="115"/>
                    <a:pt x="33" y="114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5" y="108"/>
                    <a:pt x="46" y="109"/>
                    <a:pt x="48" y="109"/>
                  </a:cubicBezTo>
                  <a:cubicBezTo>
                    <a:pt x="51" y="122"/>
                    <a:pt x="51" y="122"/>
                    <a:pt x="51" y="122"/>
                  </a:cubicBezTo>
                  <a:cubicBezTo>
                    <a:pt x="51" y="125"/>
                    <a:pt x="55" y="128"/>
                    <a:pt x="59" y="128"/>
                  </a:cubicBezTo>
                  <a:cubicBezTo>
                    <a:pt x="69" y="128"/>
                    <a:pt x="69" y="128"/>
                    <a:pt x="69" y="128"/>
                  </a:cubicBezTo>
                  <a:cubicBezTo>
                    <a:pt x="73" y="128"/>
                    <a:pt x="77" y="125"/>
                    <a:pt x="77" y="122"/>
                  </a:cubicBezTo>
                  <a:cubicBezTo>
                    <a:pt x="80" y="109"/>
                    <a:pt x="80" y="109"/>
                    <a:pt x="80" y="109"/>
                  </a:cubicBezTo>
                  <a:cubicBezTo>
                    <a:pt x="82" y="109"/>
                    <a:pt x="83" y="108"/>
                    <a:pt x="85" y="107"/>
                  </a:cubicBezTo>
                  <a:cubicBezTo>
                    <a:pt x="95" y="114"/>
                    <a:pt x="95" y="114"/>
                    <a:pt x="95" y="114"/>
                  </a:cubicBezTo>
                  <a:cubicBezTo>
                    <a:pt x="97" y="115"/>
                    <a:pt x="98" y="115"/>
                    <a:pt x="100" y="115"/>
                  </a:cubicBezTo>
                  <a:cubicBezTo>
                    <a:pt x="102" y="115"/>
                    <a:pt x="104" y="115"/>
                    <a:pt x="105" y="113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6" y="103"/>
                    <a:pt x="116" y="98"/>
                    <a:pt x="114" y="95"/>
                  </a:cubicBezTo>
                  <a:cubicBezTo>
                    <a:pt x="107" y="85"/>
                    <a:pt x="107" y="85"/>
                    <a:pt x="107" y="85"/>
                  </a:cubicBezTo>
                  <a:cubicBezTo>
                    <a:pt x="108" y="83"/>
                    <a:pt x="109" y="82"/>
                    <a:pt x="109" y="80"/>
                  </a:cubicBezTo>
                  <a:cubicBezTo>
                    <a:pt x="122" y="77"/>
                    <a:pt x="122" y="77"/>
                    <a:pt x="122" y="77"/>
                  </a:cubicBezTo>
                  <a:cubicBezTo>
                    <a:pt x="125" y="77"/>
                    <a:pt x="128" y="73"/>
                    <a:pt x="128" y="6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8" y="55"/>
                    <a:pt x="125" y="51"/>
                    <a:pt x="122" y="51"/>
                  </a:cubicBezTo>
                  <a:close/>
                  <a:moveTo>
                    <a:pt x="108" y="72"/>
                  </a:moveTo>
                  <a:cubicBezTo>
                    <a:pt x="105" y="72"/>
                    <a:pt x="103" y="74"/>
                    <a:pt x="102" y="77"/>
                  </a:cubicBezTo>
                  <a:cubicBezTo>
                    <a:pt x="101" y="79"/>
                    <a:pt x="101" y="80"/>
                    <a:pt x="100" y="81"/>
                  </a:cubicBezTo>
                  <a:cubicBezTo>
                    <a:pt x="99" y="84"/>
                    <a:pt x="99" y="87"/>
                    <a:pt x="101" y="89"/>
                  </a:cubicBezTo>
                  <a:cubicBezTo>
                    <a:pt x="107" y="100"/>
                    <a:pt x="107" y="100"/>
                    <a:pt x="107" y="100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88" y="100"/>
                    <a:pt x="86" y="99"/>
                    <a:pt x="85" y="99"/>
                  </a:cubicBezTo>
                  <a:cubicBezTo>
                    <a:pt x="84" y="99"/>
                    <a:pt x="83" y="99"/>
                    <a:pt x="81" y="100"/>
                  </a:cubicBezTo>
                  <a:cubicBezTo>
                    <a:pt x="80" y="101"/>
                    <a:pt x="79" y="101"/>
                    <a:pt x="77" y="102"/>
                  </a:cubicBezTo>
                  <a:cubicBezTo>
                    <a:pt x="74" y="103"/>
                    <a:pt x="72" y="105"/>
                    <a:pt x="72" y="108"/>
                  </a:cubicBezTo>
                  <a:cubicBezTo>
                    <a:pt x="69" y="120"/>
                    <a:pt x="69" y="120"/>
                    <a:pt x="6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5"/>
                    <a:pt x="54" y="103"/>
                    <a:pt x="51" y="102"/>
                  </a:cubicBezTo>
                  <a:cubicBezTo>
                    <a:pt x="49" y="101"/>
                    <a:pt x="48" y="101"/>
                    <a:pt x="47" y="100"/>
                  </a:cubicBezTo>
                  <a:cubicBezTo>
                    <a:pt x="45" y="99"/>
                    <a:pt x="44" y="99"/>
                    <a:pt x="43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28" y="107"/>
                    <a:pt x="28" y="107"/>
                    <a:pt x="28" y="107"/>
                  </a:cubicBezTo>
                  <a:cubicBezTo>
                    <a:pt x="21" y="100"/>
                    <a:pt x="21" y="100"/>
                    <a:pt x="21" y="100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29" y="87"/>
                    <a:pt x="29" y="84"/>
                    <a:pt x="28" y="81"/>
                  </a:cubicBezTo>
                  <a:cubicBezTo>
                    <a:pt x="27" y="80"/>
                    <a:pt x="27" y="79"/>
                    <a:pt x="26" y="77"/>
                  </a:cubicBezTo>
                  <a:cubicBezTo>
                    <a:pt x="25" y="74"/>
                    <a:pt x="23" y="72"/>
                    <a:pt x="20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5" y="54"/>
                    <a:pt x="26" y="51"/>
                  </a:cubicBezTo>
                  <a:cubicBezTo>
                    <a:pt x="27" y="49"/>
                    <a:pt x="27" y="48"/>
                    <a:pt x="28" y="47"/>
                  </a:cubicBezTo>
                  <a:cubicBezTo>
                    <a:pt x="29" y="44"/>
                    <a:pt x="29" y="41"/>
                    <a:pt x="27" y="39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8"/>
                    <a:pt x="42" y="29"/>
                    <a:pt x="43" y="29"/>
                  </a:cubicBezTo>
                  <a:cubicBezTo>
                    <a:pt x="44" y="29"/>
                    <a:pt x="45" y="29"/>
                    <a:pt x="47" y="28"/>
                  </a:cubicBezTo>
                  <a:cubicBezTo>
                    <a:pt x="48" y="27"/>
                    <a:pt x="49" y="27"/>
                    <a:pt x="51" y="26"/>
                  </a:cubicBezTo>
                  <a:cubicBezTo>
                    <a:pt x="54" y="25"/>
                    <a:pt x="56" y="23"/>
                    <a:pt x="56" y="20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23"/>
                    <a:pt x="74" y="25"/>
                    <a:pt x="77" y="26"/>
                  </a:cubicBezTo>
                  <a:cubicBezTo>
                    <a:pt x="79" y="27"/>
                    <a:pt x="80" y="27"/>
                    <a:pt x="81" y="28"/>
                  </a:cubicBezTo>
                  <a:cubicBezTo>
                    <a:pt x="83" y="29"/>
                    <a:pt x="84" y="29"/>
                    <a:pt x="85" y="29"/>
                  </a:cubicBezTo>
                  <a:cubicBezTo>
                    <a:pt x="86" y="29"/>
                    <a:pt x="88" y="28"/>
                    <a:pt x="89" y="27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99" y="41"/>
                    <a:pt x="99" y="44"/>
                    <a:pt x="100" y="47"/>
                  </a:cubicBezTo>
                  <a:cubicBezTo>
                    <a:pt x="101" y="48"/>
                    <a:pt x="101" y="49"/>
                    <a:pt x="102" y="51"/>
                  </a:cubicBezTo>
                  <a:cubicBezTo>
                    <a:pt x="103" y="54"/>
                    <a:pt x="105" y="56"/>
                    <a:pt x="108" y="56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08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 sz="1800">
                <a:latin typeface="Roboto Condensed" panose="02000000000000000000"/>
                <a:cs typeface="Roboto Condensed" panose="02000000000000000000"/>
              </a:endParaRPr>
            </a:p>
          </p:txBody>
        </p:sp>
        <p:sp>
          <p:nvSpPr>
            <p:cNvPr id="14" name="Freeform 157"/>
            <p:cNvSpPr>
              <a:spLocks noEditPoints="1"/>
            </p:cNvSpPr>
            <p:nvPr/>
          </p:nvSpPr>
          <p:spPr bwMode="auto">
            <a:xfrm>
              <a:off x="146050" y="144463"/>
              <a:ext cx="214313" cy="214313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53 h 56"/>
                <a:gd name="T12" fmla="*/ 4 w 56"/>
                <a:gd name="T13" fmla="*/ 28 h 56"/>
                <a:gd name="T14" fmla="*/ 28 w 56"/>
                <a:gd name="T15" fmla="*/ 4 h 56"/>
                <a:gd name="T16" fmla="*/ 53 w 56"/>
                <a:gd name="T17" fmla="*/ 28 h 56"/>
                <a:gd name="T18" fmla="*/ 28 w 56"/>
                <a:gd name="T19" fmla="*/ 5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  <a:moveTo>
                    <a:pt x="28" y="53"/>
                  </a:moveTo>
                  <a:cubicBezTo>
                    <a:pt x="14" y="53"/>
                    <a:pt x="4" y="42"/>
                    <a:pt x="4" y="28"/>
                  </a:cubicBezTo>
                  <a:cubicBezTo>
                    <a:pt x="4" y="14"/>
                    <a:pt x="14" y="4"/>
                    <a:pt x="28" y="4"/>
                  </a:cubicBezTo>
                  <a:cubicBezTo>
                    <a:pt x="42" y="4"/>
                    <a:pt x="53" y="14"/>
                    <a:pt x="53" y="28"/>
                  </a:cubicBezTo>
                  <a:cubicBezTo>
                    <a:pt x="53" y="42"/>
                    <a:pt x="42" y="53"/>
                    <a:pt x="28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 sz="1800">
                <a:latin typeface="Roboto Condensed" panose="02000000000000000000"/>
                <a:cs typeface="Roboto Condensed" panose="02000000000000000000"/>
              </a:endParaRPr>
            </a:p>
          </p:txBody>
        </p:sp>
        <p:sp>
          <p:nvSpPr>
            <p:cNvPr id="15" name="Freeform 158"/>
            <p:cNvSpPr>
              <a:spLocks noEditPoints="1"/>
            </p:cNvSpPr>
            <p:nvPr/>
          </p:nvSpPr>
          <p:spPr bwMode="auto">
            <a:xfrm>
              <a:off x="192088" y="190501"/>
              <a:ext cx="122238" cy="122238"/>
            </a:xfrm>
            <a:custGeom>
              <a:avLst/>
              <a:gdLst>
                <a:gd name="T0" fmla="*/ 16 w 32"/>
                <a:gd name="T1" fmla="*/ 0 h 32"/>
                <a:gd name="T2" fmla="*/ 0 w 32"/>
                <a:gd name="T3" fmla="*/ 16 h 32"/>
                <a:gd name="T4" fmla="*/ 16 w 32"/>
                <a:gd name="T5" fmla="*/ 32 h 32"/>
                <a:gd name="T6" fmla="*/ 32 w 32"/>
                <a:gd name="T7" fmla="*/ 16 h 32"/>
                <a:gd name="T8" fmla="*/ 16 w 32"/>
                <a:gd name="T9" fmla="*/ 0 h 32"/>
                <a:gd name="T10" fmla="*/ 16 w 32"/>
                <a:gd name="T11" fmla="*/ 28 h 32"/>
                <a:gd name="T12" fmla="*/ 4 w 32"/>
                <a:gd name="T13" fmla="*/ 16 h 32"/>
                <a:gd name="T14" fmla="*/ 16 w 32"/>
                <a:gd name="T15" fmla="*/ 4 h 32"/>
                <a:gd name="T16" fmla="*/ 28 w 32"/>
                <a:gd name="T17" fmla="*/ 16 h 32"/>
                <a:gd name="T18" fmla="*/ 16 w 32"/>
                <a:gd name="T19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16" y="28"/>
                  </a:moveTo>
                  <a:cubicBezTo>
                    <a:pt x="9" y="28"/>
                    <a:pt x="4" y="23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3"/>
                    <a:pt x="23" y="28"/>
                    <a:pt x="16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 sz="1800">
                <a:latin typeface="Roboto Condensed" panose="02000000000000000000"/>
                <a:cs typeface="Roboto Condensed" panose="02000000000000000000"/>
              </a:endParaRPr>
            </a:p>
          </p:txBody>
        </p:sp>
      </p:grpSp>
      <p:sp>
        <p:nvSpPr>
          <p:cNvPr id="19" name="Rounded Rectangle 10"/>
          <p:cNvSpPr/>
          <p:nvPr/>
        </p:nvSpPr>
        <p:spPr>
          <a:xfrm>
            <a:off x="5075418" y="2985562"/>
            <a:ext cx="401324" cy="401324"/>
          </a:xfrm>
          <a:prstGeom prst="roundRect">
            <a:avLst>
              <a:gd name="adj" fmla="val 50000"/>
            </a:avLst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20" name="Freeform 53"/>
          <p:cNvSpPr>
            <a:spLocks noEditPoints="1"/>
          </p:cNvSpPr>
          <p:nvPr/>
        </p:nvSpPr>
        <p:spPr bwMode="auto">
          <a:xfrm>
            <a:off x="5207560" y="3101023"/>
            <a:ext cx="145958" cy="162731"/>
          </a:xfrm>
          <a:custGeom>
            <a:avLst/>
            <a:gdLst/>
            <a:ahLst/>
            <a:cxnLst>
              <a:cxn ang="0">
                <a:pos x="171" y="47"/>
              </a:cxn>
              <a:cxn ang="0">
                <a:pos x="177" y="36"/>
              </a:cxn>
              <a:cxn ang="0">
                <a:pos x="179" y="38"/>
              </a:cxn>
              <a:cxn ang="0">
                <a:pos x="184" y="38"/>
              </a:cxn>
              <a:cxn ang="0">
                <a:pos x="188" y="35"/>
              </a:cxn>
              <a:cxn ang="0">
                <a:pos x="193" y="28"/>
              </a:cxn>
              <a:cxn ang="0">
                <a:pos x="190" y="19"/>
              </a:cxn>
              <a:cxn ang="0">
                <a:pos x="161" y="2"/>
              </a:cxn>
              <a:cxn ang="0">
                <a:pos x="152" y="4"/>
              </a:cxn>
              <a:cxn ang="0">
                <a:pos x="148" y="11"/>
              </a:cxn>
              <a:cxn ang="0">
                <a:pos x="147" y="16"/>
              </a:cxn>
              <a:cxn ang="0">
                <a:pos x="150" y="20"/>
              </a:cxn>
              <a:cxn ang="0">
                <a:pos x="152" y="22"/>
              </a:cxn>
              <a:cxn ang="0">
                <a:pos x="146" y="32"/>
              </a:cxn>
              <a:cxn ang="0">
                <a:pos x="106" y="24"/>
              </a:cxn>
              <a:cxn ang="0">
                <a:pos x="65" y="32"/>
              </a:cxn>
              <a:cxn ang="0">
                <a:pos x="59" y="22"/>
              </a:cxn>
              <a:cxn ang="0">
                <a:pos x="62" y="20"/>
              </a:cxn>
              <a:cxn ang="0">
                <a:pos x="65" y="16"/>
              </a:cxn>
              <a:cxn ang="0">
                <a:pos x="64" y="11"/>
              </a:cxn>
              <a:cxn ang="0">
                <a:pos x="60" y="4"/>
              </a:cxn>
              <a:cxn ang="0">
                <a:pos x="51" y="2"/>
              </a:cxn>
              <a:cxn ang="0">
                <a:pos x="21" y="19"/>
              </a:cxn>
              <a:cxn ang="0">
                <a:pos x="19" y="28"/>
              </a:cxn>
              <a:cxn ang="0">
                <a:pos x="23" y="35"/>
              </a:cxn>
              <a:cxn ang="0">
                <a:pos x="27" y="38"/>
              </a:cxn>
              <a:cxn ang="0">
                <a:pos x="32" y="38"/>
              </a:cxn>
              <a:cxn ang="0">
                <a:pos x="34" y="36"/>
              </a:cxn>
              <a:cxn ang="0">
                <a:pos x="40" y="47"/>
              </a:cxn>
              <a:cxn ang="0">
                <a:pos x="0" y="129"/>
              </a:cxn>
              <a:cxn ang="0">
                <a:pos x="106" y="235"/>
              </a:cxn>
              <a:cxn ang="0">
                <a:pos x="211" y="129"/>
              </a:cxn>
              <a:cxn ang="0">
                <a:pos x="171" y="47"/>
              </a:cxn>
              <a:cxn ang="0">
                <a:pos x="106" y="214"/>
              </a:cxn>
              <a:cxn ang="0">
                <a:pos x="21" y="129"/>
              </a:cxn>
              <a:cxn ang="0">
                <a:pos x="106" y="44"/>
              </a:cxn>
              <a:cxn ang="0">
                <a:pos x="191" y="129"/>
              </a:cxn>
              <a:cxn ang="0">
                <a:pos x="106" y="214"/>
              </a:cxn>
              <a:cxn ang="0">
                <a:pos x="115" y="130"/>
              </a:cxn>
              <a:cxn ang="0">
                <a:pos x="115" y="129"/>
              </a:cxn>
              <a:cxn ang="0">
                <a:pos x="115" y="82"/>
              </a:cxn>
              <a:cxn ang="0">
                <a:pos x="106" y="73"/>
              </a:cxn>
              <a:cxn ang="0">
                <a:pos x="97" y="82"/>
              </a:cxn>
              <a:cxn ang="0">
                <a:pos x="97" y="129"/>
              </a:cxn>
              <a:cxn ang="0">
                <a:pos x="106" y="138"/>
              </a:cxn>
              <a:cxn ang="0">
                <a:pos x="107" y="138"/>
              </a:cxn>
              <a:cxn ang="0">
                <a:pos x="149" y="180"/>
              </a:cxn>
              <a:cxn ang="0">
                <a:pos x="153" y="182"/>
              </a:cxn>
              <a:cxn ang="0">
                <a:pos x="157" y="180"/>
              </a:cxn>
              <a:cxn ang="0">
                <a:pos x="157" y="173"/>
              </a:cxn>
              <a:cxn ang="0">
                <a:pos x="115" y="130"/>
              </a:cxn>
            </a:cxnLst>
            <a:rect l="0" t="0" r="r" b="b"/>
            <a:pathLst>
              <a:path w="211" h="235">
                <a:moveTo>
                  <a:pt x="171" y="47"/>
                </a:moveTo>
                <a:cubicBezTo>
                  <a:pt x="177" y="36"/>
                  <a:pt x="177" y="36"/>
                  <a:pt x="177" y="36"/>
                </a:cubicBezTo>
                <a:cubicBezTo>
                  <a:pt x="179" y="38"/>
                  <a:pt x="179" y="38"/>
                  <a:pt x="179" y="38"/>
                </a:cubicBezTo>
                <a:cubicBezTo>
                  <a:pt x="181" y="38"/>
                  <a:pt x="183" y="39"/>
                  <a:pt x="184" y="38"/>
                </a:cubicBezTo>
                <a:cubicBezTo>
                  <a:pt x="186" y="38"/>
                  <a:pt x="188" y="37"/>
                  <a:pt x="188" y="35"/>
                </a:cubicBezTo>
                <a:cubicBezTo>
                  <a:pt x="193" y="28"/>
                  <a:pt x="193" y="28"/>
                  <a:pt x="193" y="28"/>
                </a:cubicBezTo>
                <a:cubicBezTo>
                  <a:pt x="195" y="25"/>
                  <a:pt x="194" y="21"/>
                  <a:pt x="190" y="19"/>
                </a:cubicBezTo>
                <a:cubicBezTo>
                  <a:pt x="161" y="2"/>
                  <a:pt x="161" y="2"/>
                  <a:pt x="161" y="2"/>
                </a:cubicBezTo>
                <a:cubicBezTo>
                  <a:pt x="158" y="0"/>
                  <a:pt x="154" y="1"/>
                  <a:pt x="152" y="4"/>
                </a:cubicBezTo>
                <a:cubicBezTo>
                  <a:pt x="148" y="11"/>
                  <a:pt x="148" y="11"/>
                  <a:pt x="148" y="11"/>
                </a:cubicBezTo>
                <a:cubicBezTo>
                  <a:pt x="147" y="13"/>
                  <a:pt x="147" y="15"/>
                  <a:pt x="147" y="16"/>
                </a:cubicBezTo>
                <a:cubicBezTo>
                  <a:pt x="147" y="18"/>
                  <a:pt x="149" y="19"/>
                  <a:pt x="150" y="20"/>
                </a:cubicBezTo>
                <a:cubicBezTo>
                  <a:pt x="152" y="22"/>
                  <a:pt x="152" y="22"/>
                  <a:pt x="152" y="22"/>
                </a:cubicBezTo>
                <a:cubicBezTo>
                  <a:pt x="146" y="32"/>
                  <a:pt x="146" y="32"/>
                  <a:pt x="146" y="32"/>
                </a:cubicBezTo>
                <a:cubicBezTo>
                  <a:pt x="134" y="27"/>
                  <a:pt x="120" y="24"/>
                  <a:pt x="106" y="24"/>
                </a:cubicBezTo>
                <a:cubicBezTo>
                  <a:pt x="91" y="24"/>
                  <a:pt x="78" y="27"/>
                  <a:pt x="65" y="32"/>
                </a:cubicBezTo>
                <a:cubicBezTo>
                  <a:pt x="59" y="22"/>
                  <a:pt x="59" y="22"/>
                  <a:pt x="59" y="22"/>
                </a:cubicBezTo>
                <a:cubicBezTo>
                  <a:pt x="62" y="20"/>
                  <a:pt x="62" y="20"/>
                  <a:pt x="62" y="20"/>
                </a:cubicBezTo>
                <a:cubicBezTo>
                  <a:pt x="63" y="19"/>
                  <a:pt x="64" y="18"/>
                  <a:pt x="65" y="16"/>
                </a:cubicBezTo>
                <a:cubicBezTo>
                  <a:pt x="65" y="15"/>
                  <a:pt x="65" y="13"/>
                  <a:pt x="64" y="11"/>
                </a:cubicBezTo>
                <a:cubicBezTo>
                  <a:pt x="60" y="4"/>
                  <a:pt x="60" y="4"/>
                  <a:pt x="60" y="4"/>
                </a:cubicBezTo>
                <a:cubicBezTo>
                  <a:pt x="58" y="1"/>
                  <a:pt x="54" y="0"/>
                  <a:pt x="51" y="2"/>
                </a:cubicBezTo>
                <a:cubicBezTo>
                  <a:pt x="21" y="19"/>
                  <a:pt x="21" y="19"/>
                  <a:pt x="21" y="19"/>
                </a:cubicBezTo>
                <a:cubicBezTo>
                  <a:pt x="18" y="21"/>
                  <a:pt x="17" y="25"/>
                  <a:pt x="19" y="28"/>
                </a:cubicBezTo>
                <a:cubicBezTo>
                  <a:pt x="23" y="35"/>
                  <a:pt x="23" y="35"/>
                  <a:pt x="23" y="35"/>
                </a:cubicBezTo>
                <a:cubicBezTo>
                  <a:pt x="24" y="37"/>
                  <a:pt x="25" y="38"/>
                  <a:pt x="27" y="38"/>
                </a:cubicBezTo>
                <a:cubicBezTo>
                  <a:pt x="29" y="39"/>
                  <a:pt x="31" y="38"/>
                  <a:pt x="32" y="38"/>
                </a:cubicBezTo>
                <a:cubicBezTo>
                  <a:pt x="34" y="36"/>
                  <a:pt x="34" y="36"/>
                  <a:pt x="34" y="36"/>
                </a:cubicBezTo>
                <a:cubicBezTo>
                  <a:pt x="40" y="47"/>
                  <a:pt x="40" y="47"/>
                  <a:pt x="40" y="47"/>
                </a:cubicBezTo>
                <a:cubicBezTo>
                  <a:pt x="16" y="66"/>
                  <a:pt x="0" y="96"/>
                  <a:pt x="0" y="129"/>
                </a:cubicBezTo>
                <a:cubicBezTo>
                  <a:pt x="0" y="187"/>
                  <a:pt x="48" y="235"/>
                  <a:pt x="106" y="235"/>
                </a:cubicBezTo>
                <a:cubicBezTo>
                  <a:pt x="164" y="235"/>
                  <a:pt x="211" y="187"/>
                  <a:pt x="211" y="129"/>
                </a:cubicBezTo>
                <a:cubicBezTo>
                  <a:pt x="211" y="96"/>
                  <a:pt x="196" y="66"/>
                  <a:pt x="171" y="47"/>
                </a:cubicBezTo>
                <a:close/>
                <a:moveTo>
                  <a:pt x="106" y="214"/>
                </a:moveTo>
                <a:cubicBezTo>
                  <a:pt x="59" y="214"/>
                  <a:pt x="21" y="176"/>
                  <a:pt x="21" y="129"/>
                </a:cubicBezTo>
                <a:cubicBezTo>
                  <a:pt x="21" y="82"/>
                  <a:pt x="59" y="44"/>
                  <a:pt x="106" y="44"/>
                </a:cubicBezTo>
                <a:cubicBezTo>
                  <a:pt x="153" y="44"/>
                  <a:pt x="191" y="82"/>
                  <a:pt x="191" y="129"/>
                </a:cubicBezTo>
                <a:cubicBezTo>
                  <a:pt x="191" y="176"/>
                  <a:pt x="153" y="214"/>
                  <a:pt x="106" y="214"/>
                </a:cubicBezTo>
                <a:close/>
                <a:moveTo>
                  <a:pt x="115" y="130"/>
                </a:moveTo>
                <a:cubicBezTo>
                  <a:pt x="115" y="130"/>
                  <a:pt x="115" y="130"/>
                  <a:pt x="115" y="129"/>
                </a:cubicBezTo>
                <a:cubicBezTo>
                  <a:pt x="115" y="82"/>
                  <a:pt x="115" y="82"/>
                  <a:pt x="115" y="82"/>
                </a:cubicBezTo>
                <a:cubicBezTo>
                  <a:pt x="115" y="77"/>
                  <a:pt x="111" y="73"/>
                  <a:pt x="106" y="73"/>
                </a:cubicBezTo>
                <a:cubicBezTo>
                  <a:pt x="101" y="73"/>
                  <a:pt x="97" y="77"/>
                  <a:pt x="97" y="82"/>
                </a:cubicBezTo>
                <a:cubicBezTo>
                  <a:pt x="97" y="129"/>
                  <a:pt x="97" y="129"/>
                  <a:pt x="97" y="129"/>
                </a:cubicBezTo>
                <a:cubicBezTo>
                  <a:pt x="97" y="134"/>
                  <a:pt x="101" y="138"/>
                  <a:pt x="106" y="138"/>
                </a:cubicBezTo>
                <a:cubicBezTo>
                  <a:pt x="106" y="138"/>
                  <a:pt x="107" y="138"/>
                  <a:pt x="107" y="138"/>
                </a:cubicBezTo>
                <a:cubicBezTo>
                  <a:pt x="149" y="180"/>
                  <a:pt x="149" y="180"/>
                  <a:pt x="149" y="180"/>
                </a:cubicBezTo>
                <a:cubicBezTo>
                  <a:pt x="150" y="181"/>
                  <a:pt x="152" y="182"/>
                  <a:pt x="153" y="182"/>
                </a:cubicBezTo>
                <a:cubicBezTo>
                  <a:pt x="155" y="182"/>
                  <a:pt x="156" y="181"/>
                  <a:pt x="157" y="180"/>
                </a:cubicBezTo>
                <a:cubicBezTo>
                  <a:pt x="159" y="178"/>
                  <a:pt x="159" y="175"/>
                  <a:pt x="157" y="173"/>
                </a:cubicBezTo>
                <a:lnTo>
                  <a:pt x="115" y="13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ko-KR" altLang="en-US" sz="1800"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24" name="Rounded Rectangle 13"/>
          <p:cNvSpPr/>
          <p:nvPr/>
        </p:nvSpPr>
        <p:spPr>
          <a:xfrm>
            <a:off x="5084316" y="3789861"/>
            <a:ext cx="401324" cy="40132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latin typeface="Roboto Condensed" panose="02000000000000000000"/>
              <a:cs typeface="Roboto Condensed" panose="02000000000000000000"/>
            </a:endParaRPr>
          </a:p>
        </p:txBody>
      </p:sp>
      <p:grpSp>
        <p:nvGrpSpPr>
          <p:cNvPr id="25" name="Group 22"/>
          <p:cNvGrpSpPr/>
          <p:nvPr/>
        </p:nvGrpSpPr>
        <p:grpSpPr>
          <a:xfrm>
            <a:off x="5202991" y="3915317"/>
            <a:ext cx="172328" cy="169584"/>
            <a:chOff x="6297613" y="1392238"/>
            <a:chExt cx="498475" cy="490537"/>
          </a:xfrm>
          <a:solidFill>
            <a:schemeClr val="tx1"/>
          </a:solidFill>
        </p:grpSpPr>
        <p:sp>
          <p:nvSpPr>
            <p:cNvPr id="26" name="Freeform 23"/>
            <p:cNvSpPr/>
            <p:nvPr/>
          </p:nvSpPr>
          <p:spPr bwMode="auto">
            <a:xfrm>
              <a:off x="6570663" y="1454150"/>
              <a:ext cx="160338" cy="160337"/>
            </a:xfrm>
            <a:custGeom>
              <a:avLst/>
              <a:gdLst>
                <a:gd name="T0" fmla="*/ 38 w 42"/>
                <a:gd name="T1" fmla="*/ 40 h 42"/>
                <a:gd name="T2" fmla="*/ 38 w 42"/>
                <a:gd name="T3" fmla="*/ 40 h 42"/>
                <a:gd name="T4" fmla="*/ 40 w 42"/>
                <a:gd name="T5" fmla="*/ 42 h 42"/>
                <a:gd name="T6" fmla="*/ 42 w 42"/>
                <a:gd name="T7" fmla="*/ 40 h 42"/>
                <a:gd name="T8" fmla="*/ 42 w 42"/>
                <a:gd name="T9" fmla="*/ 40 h 42"/>
                <a:gd name="T10" fmla="*/ 2 w 42"/>
                <a:gd name="T11" fmla="*/ 0 h 42"/>
                <a:gd name="T12" fmla="*/ 2 w 42"/>
                <a:gd name="T13" fmla="*/ 0 h 42"/>
                <a:gd name="T14" fmla="*/ 0 w 42"/>
                <a:gd name="T15" fmla="*/ 2 h 42"/>
                <a:gd name="T16" fmla="*/ 2 w 42"/>
                <a:gd name="T17" fmla="*/ 4 h 42"/>
                <a:gd name="T18" fmla="*/ 2 w 42"/>
                <a:gd name="T19" fmla="*/ 4 h 42"/>
                <a:gd name="T20" fmla="*/ 38 w 42"/>
                <a:gd name="T21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42">
                  <a:moveTo>
                    <a:pt x="38" y="40"/>
                  </a:moveTo>
                  <a:cubicBezTo>
                    <a:pt x="38" y="40"/>
                    <a:pt x="38" y="40"/>
                    <a:pt x="38" y="40"/>
                  </a:cubicBezTo>
                  <a:cubicBezTo>
                    <a:pt x="38" y="41"/>
                    <a:pt x="39" y="42"/>
                    <a:pt x="40" y="42"/>
                  </a:cubicBezTo>
                  <a:cubicBezTo>
                    <a:pt x="41" y="42"/>
                    <a:pt x="42" y="41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18"/>
                    <a:pt x="24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2" y="4"/>
                    <a:pt x="38" y="20"/>
                    <a:pt x="3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 sz="1800">
                <a:latin typeface="Roboto Condensed" panose="02000000000000000000"/>
                <a:cs typeface="Roboto Condensed" panose="02000000000000000000"/>
              </a:endParaRPr>
            </a:p>
          </p:txBody>
        </p:sp>
        <p:sp>
          <p:nvSpPr>
            <p:cNvPr id="27" name="Freeform 24"/>
            <p:cNvSpPr>
              <a:spLocks noEditPoints="1"/>
            </p:cNvSpPr>
            <p:nvPr/>
          </p:nvSpPr>
          <p:spPr bwMode="auto">
            <a:xfrm>
              <a:off x="6297613" y="1392238"/>
              <a:ext cx="498475" cy="490537"/>
            </a:xfrm>
            <a:custGeom>
              <a:avLst/>
              <a:gdLst>
                <a:gd name="T0" fmla="*/ 37 w 130"/>
                <a:gd name="T1" fmla="*/ 4 h 128"/>
                <a:gd name="T2" fmla="*/ 29 w 130"/>
                <a:gd name="T3" fmla="*/ 0 h 128"/>
                <a:gd name="T4" fmla="*/ 24 w 130"/>
                <a:gd name="T5" fmla="*/ 1 h 128"/>
                <a:gd name="T6" fmla="*/ 17 w 130"/>
                <a:gd name="T7" fmla="*/ 12 h 128"/>
                <a:gd name="T8" fmla="*/ 17 w 130"/>
                <a:gd name="T9" fmla="*/ 67 h 128"/>
                <a:gd name="T10" fmla="*/ 5 w 130"/>
                <a:gd name="T11" fmla="*/ 80 h 128"/>
                <a:gd name="T12" fmla="*/ 5 w 130"/>
                <a:gd name="T13" fmla="*/ 96 h 128"/>
                <a:gd name="T14" fmla="*/ 33 w 130"/>
                <a:gd name="T15" fmla="*/ 124 h 128"/>
                <a:gd name="T16" fmla="*/ 41 w 130"/>
                <a:gd name="T17" fmla="*/ 128 h 128"/>
                <a:gd name="T18" fmla="*/ 49 w 130"/>
                <a:gd name="T19" fmla="*/ 124 h 128"/>
                <a:gd name="T20" fmla="*/ 62 w 130"/>
                <a:gd name="T21" fmla="*/ 112 h 128"/>
                <a:gd name="T22" fmla="*/ 117 w 130"/>
                <a:gd name="T23" fmla="*/ 112 h 128"/>
                <a:gd name="T24" fmla="*/ 128 w 130"/>
                <a:gd name="T25" fmla="*/ 105 h 128"/>
                <a:gd name="T26" fmla="*/ 125 w 130"/>
                <a:gd name="T27" fmla="*/ 92 h 128"/>
                <a:gd name="T28" fmla="*/ 37 w 130"/>
                <a:gd name="T29" fmla="*/ 4 h 128"/>
                <a:gd name="T30" fmla="*/ 56 w 130"/>
                <a:gd name="T31" fmla="*/ 106 h 128"/>
                <a:gd name="T32" fmla="*/ 44 w 130"/>
                <a:gd name="T33" fmla="*/ 119 h 128"/>
                <a:gd name="T34" fmla="*/ 41 w 130"/>
                <a:gd name="T35" fmla="*/ 120 h 128"/>
                <a:gd name="T36" fmla="*/ 38 w 130"/>
                <a:gd name="T37" fmla="*/ 119 h 128"/>
                <a:gd name="T38" fmla="*/ 10 w 130"/>
                <a:gd name="T39" fmla="*/ 91 h 128"/>
                <a:gd name="T40" fmla="*/ 9 w 130"/>
                <a:gd name="T41" fmla="*/ 88 h 128"/>
                <a:gd name="T42" fmla="*/ 10 w 130"/>
                <a:gd name="T43" fmla="*/ 85 h 128"/>
                <a:gd name="T44" fmla="*/ 23 w 130"/>
                <a:gd name="T45" fmla="*/ 73 h 128"/>
                <a:gd name="T46" fmla="*/ 23 w 130"/>
                <a:gd name="T47" fmla="*/ 73 h 128"/>
                <a:gd name="T48" fmla="*/ 56 w 130"/>
                <a:gd name="T49" fmla="*/ 106 h 128"/>
                <a:gd name="T50" fmla="*/ 56 w 130"/>
                <a:gd name="T51" fmla="*/ 106 h 128"/>
                <a:gd name="T52" fmla="*/ 62 w 130"/>
                <a:gd name="T53" fmla="*/ 104 h 128"/>
                <a:gd name="T54" fmla="*/ 60 w 130"/>
                <a:gd name="T55" fmla="*/ 104 h 128"/>
                <a:gd name="T56" fmla="*/ 25 w 130"/>
                <a:gd name="T57" fmla="*/ 69 h 128"/>
                <a:gd name="T58" fmla="*/ 25 w 130"/>
                <a:gd name="T59" fmla="*/ 67 h 128"/>
                <a:gd name="T60" fmla="*/ 25 w 130"/>
                <a:gd name="T61" fmla="*/ 19 h 128"/>
                <a:gd name="T62" fmla="*/ 110 w 130"/>
                <a:gd name="T63" fmla="*/ 104 h 128"/>
                <a:gd name="T64" fmla="*/ 62 w 130"/>
                <a:gd name="T65" fmla="*/ 104 h 128"/>
                <a:gd name="T66" fmla="*/ 121 w 130"/>
                <a:gd name="T67" fmla="*/ 102 h 128"/>
                <a:gd name="T68" fmla="*/ 117 w 130"/>
                <a:gd name="T69" fmla="*/ 104 h 128"/>
                <a:gd name="T70" fmla="*/ 116 w 130"/>
                <a:gd name="T71" fmla="*/ 104 h 128"/>
                <a:gd name="T72" fmla="*/ 25 w 130"/>
                <a:gd name="T73" fmla="*/ 13 h 128"/>
                <a:gd name="T74" fmla="*/ 25 w 130"/>
                <a:gd name="T75" fmla="*/ 12 h 128"/>
                <a:gd name="T76" fmla="*/ 27 w 130"/>
                <a:gd name="T77" fmla="*/ 8 h 128"/>
                <a:gd name="T78" fmla="*/ 29 w 130"/>
                <a:gd name="T79" fmla="*/ 8 h 128"/>
                <a:gd name="T80" fmla="*/ 32 w 130"/>
                <a:gd name="T81" fmla="*/ 9 h 128"/>
                <a:gd name="T82" fmla="*/ 120 w 130"/>
                <a:gd name="T83" fmla="*/ 97 h 128"/>
                <a:gd name="T84" fmla="*/ 121 w 130"/>
                <a:gd name="T85" fmla="*/ 10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0" h="128">
                  <a:moveTo>
                    <a:pt x="37" y="4"/>
                  </a:moveTo>
                  <a:cubicBezTo>
                    <a:pt x="35" y="1"/>
                    <a:pt x="32" y="0"/>
                    <a:pt x="29" y="0"/>
                  </a:cubicBezTo>
                  <a:cubicBezTo>
                    <a:pt x="27" y="0"/>
                    <a:pt x="26" y="0"/>
                    <a:pt x="24" y="1"/>
                  </a:cubicBezTo>
                  <a:cubicBezTo>
                    <a:pt x="20" y="3"/>
                    <a:pt x="17" y="7"/>
                    <a:pt x="17" y="12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0" y="84"/>
                    <a:pt x="0" y="92"/>
                    <a:pt x="5" y="96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5" y="127"/>
                    <a:pt x="38" y="128"/>
                    <a:pt x="41" y="128"/>
                  </a:cubicBezTo>
                  <a:cubicBezTo>
                    <a:pt x="44" y="128"/>
                    <a:pt x="47" y="127"/>
                    <a:pt x="49" y="124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117" y="112"/>
                    <a:pt x="117" y="112"/>
                    <a:pt x="117" y="112"/>
                  </a:cubicBezTo>
                  <a:cubicBezTo>
                    <a:pt x="122" y="112"/>
                    <a:pt x="126" y="109"/>
                    <a:pt x="128" y="105"/>
                  </a:cubicBezTo>
                  <a:cubicBezTo>
                    <a:pt x="130" y="100"/>
                    <a:pt x="129" y="95"/>
                    <a:pt x="125" y="92"/>
                  </a:cubicBezTo>
                  <a:lnTo>
                    <a:pt x="37" y="4"/>
                  </a:lnTo>
                  <a:close/>
                  <a:moveTo>
                    <a:pt x="56" y="106"/>
                  </a:moveTo>
                  <a:cubicBezTo>
                    <a:pt x="44" y="119"/>
                    <a:pt x="44" y="119"/>
                    <a:pt x="44" y="119"/>
                  </a:cubicBezTo>
                  <a:cubicBezTo>
                    <a:pt x="43" y="120"/>
                    <a:pt x="42" y="120"/>
                    <a:pt x="41" y="120"/>
                  </a:cubicBezTo>
                  <a:cubicBezTo>
                    <a:pt x="40" y="120"/>
                    <a:pt x="39" y="120"/>
                    <a:pt x="38" y="119"/>
                  </a:cubicBezTo>
                  <a:cubicBezTo>
                    <a:pt x="10" y="91"/>
                    <a:pt x="10" y="91"/>
                    <a:pt x="10" y="91"/>
                  </a:cubicBezTo>
                  <a:cubicBezTo>
                    <a:pt x="9" y="90"/>
                    <a:pt x="9" y="89"/>
                    <a:pt x="9" y="88"/>
                  </a:cubicBezTo>
                  <a:cubicBezTo>
                    <a:pt x="9" y="87"/>
                    <a:pt x="9" y="86"/>
                    <a:pt x="10" y="85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6" y="106"/>
                    <a:pt x="56" y="106"/>
                    <a:pt x="56" y="106"/>
                  </a:cubicBezTo>
                  <a:close/>
                  <a:moveTo>
                    <a:pt x="62" y="104"/>
                  </a:moveTo>
                  <a:cubicBezTo>
                    <a:pt x="61" y="104"/>
                    <a:pt x="61" y="104"/>
                    <a:pt x="60" y="104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5" y="68"/>
                    <a:pt x="25" y="68"/>
                    <a:pt x="25" y="67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110" y="104"/>
                    <a:pt x="110" y="104"/>
                    <a:pt x="110" y="104"/>
                  </a:cubicBezTo>
                  <a:lnTo>
                    <a:pt x="62" y="104"/>
                  </a:lnTo>
                  <a:close/>
                  <a:moveTo>
                    <a:pt x="121" y="102"/>
                  </a:moveTo>
                  <a:cubicBezTo>
                    <a:pt x="120" y="103"/>
                    <a:pt x="119" y="104"/>
                    <a:pt x="117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0"/>
                    <a:pt x="26" y="9"/>
                    <a:pt x="27" y="8"/>
                  </a:cubicBezTo>
                  <a:cubicBezTo>
                    <a:pt x="28" y="8"/>
                    <a:pt x="28" y="8"/>
                    <a:pt x="29" y="8"/>
                  </a:cubicBezTo>
                  <a:cubicBezTo>
                    <a:pt x="30" y="8"/>
                    <a:pt x="31" y="8"/>
                    <a:pt x="32" y="9"/>
                  </a:cubicBezTo>
                  <a:cubicBezTo>
                    <a:pt x="120" y="97"/>
                    <a:pt x="120" y="97"/>
                    <a:pt x="120" y="97"/>
                  </a:cubicBezTo>
                  <a:cubicBezTo>
                    <a:pt x="121" y="98"/>
                    <a:pt x="121" y="100"/>
                    <a:pt x="121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 sz="1800">
                <a:latin typeface="Roboto Condensed" panose="02000000000000000000"/>
                <a:cs typeface="Roboto Condensed" panose="02000000000000000000"/>
              </a:endParaRPr>
            </a:p>
          </p:txBody>
        </p:sp>
        <p:sp>
          <p:nvSpPr>
            <p:cNvPr id="28" name="Freeform 25"/>
            <p:cNvSpPr/>
            <p:nvPr/>
          </p:nvSpPr>
          <p:spPr bwMode="auto">
            <a:xfrm>
              <a:off x="6562726" y="1392238"/>
              <a:ext cx="230188" cy="230187"/>
            </a:xfrm>
            <a:custGeom>
              <a:avLst/>
              <a:gdLst>
                <a:gd name="T0" fmla="*/ 4 w 60"/>
                <a:gd name="T1" fmla="*/ 8 h 60"/>
                <a:gd name="T2" fmla="*/ 4 w 60"/>
                <a:gd name="T3" fmla="*/ 8 h 60"/>
                <a:gd name="T4" fmla="*/ 52 w 60"/>
                <a:gd name="T5" fmla="*/ 56 h 60"/>
                <a:gd name="T6" fmla="*/ 52 w 60"/>
                <a:gd name="T7" fmla="*/ 56 h 60"/>
                <a:gd name="T8" fmla="*/ 56 w 60"/>
                <a:gd name="T9" fmla="*/ 60 h 60"/>
                <a:gd name="T10" fmla="*/ 60 w 60"/>
                <a:gd name="T11" fmla="*/ 56 h 60"/>
                <a:gd name="T12" fmla="*/ 60 w 60"/>
                <a:gd name="T13" fmla="*/ 56 h 60"/>
                <a:gd name="T14" fmla="*/ 4 w 60"/>
                <a:gd name="T15" fmla="*/ 0 h 60"/>
                <a:gd name="T16" fmla="*/ 4 w 60"/>
                <a:gd name="T17" fmla="*/ 0 h 60"/>
                <a:gd name="T18" fmla="*/ 0 w 60"/>
                <a:gd name="T19" fmla="*/ 4 h 60"/>
                <a:gd name="T20" fmla="*/ 4 w 60"/>
                <a:gd name="T21" fmla="*/ 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60">
                  <a:moveTo>
                    <a:pt x="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30" y="8"/>
                    <a:pt x="52" y="30"/>
                    <a:pt x="52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8"/>
                    <a:pt x="54" y="60"/>
                    <a:pt x="56" y="60"/>
                  </a:cubicBezTo>
                  <a:cubicBezTo>
                    <a:pt x="58" y="60"/>
                    <a:pt x="60" y="58"/>
                    <a:pt x="60" y="56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60" y="25"/>
                    <a:pt x="3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 sz="1800">
                <a:latin typeface="Roboto Condensed" panose="02000000000000000000"/>
                <a:cs typeface="Roboto Condensed" panose="02000000000000000000"/>
              </a:endParaRPr>
            </a:p>
          </p:txBody>
        </p:sp>
      </p:grpSp>
      <p:grpSp>
        <p:nvGrpSpPr>
          <p:cNvPr id="36" name="Group 31">
            <a:extLst>
              <a:ext uri="{FF2B5EF4-FFF2-40B4-BE49-F238E27FC236}">
                <a16:creationId xmlns:a16="http://schemas.microsoft.com/office/drawing/2014/main" xmlns="" id="{8CD8466F-9D74-4C2C-8A42-52131B94B25C}"/>
              </a:ext>
            </a:extLst>
          </p:cNvPr>
          <p:cNvGrpSpPr/>
          <p:nvPr/>
        </p:nvGrpSpPr>
        <p:grpSpPr>
          <a:xfrm>
            <a:off x="5593257" y="2065606"/>
            <a:ext cx="3055069" cy="707628"/>
            <a:chOff x="4826000" y="920370"/>
            <a:chExt cx="3055069" cy="707628"/>
          </a:xfrm>
        </p:grpSpPr>
        <p:sp>
          <p:nvSpPr>
            <p:cNvPr id="37" name="텍스트 개체 틀 2">
              <a:extLst>
                <a:ext uri="{FF2B5EF4-FFF2-40B4-BE49-F238E27FC236}">
                  <a16:creationId xmlns:a16="http://schemas.microsoft.com/office/drawing/2014/main" xmlns="" id="{5A18EB85-58FA-4D76-BE90-137C944D1B96}"/>
                </a:ext>
              </a:extLst>
            </p:cNvPr>
            <p:cNvSpPr txBox="1"/>
            <p:nvPr/>
          </p:nvSpPr>
          <p:spPr>
            <a:xfrm>
              <a:off x="4826000" y="1184741"/>
              <a:ext cx="3055069" cy="443257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000" kern="1200" baseline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Rockwell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+mj-ea"/>
                </a:rPr>
                <a:t>为客户提供有效服务，是我们工作的方向和价值评价的标尺，成就客户就是成就我们自己，</a:t>
              </a:r>
              <a:r>
                <a:rPr lang="en-US" altLang="ko-KR" sz="799" dirty="0">
                  <a:solidFill>
                    <a:schemeClr val="bg1"/>
                  </a:solidFill>
                  <a:latin typeface="Roboto Condensed" panose="02000000000000000000"/>
                  <a:cs typeface="Roboto Condensed" panose="02000000000000000000"/>
                </a:rPr>
                <a:t>.</a:t>
              </a:r>
            </a:p>
          </p:txBody>
        </p:sp>
        <p:sp>
          <p:nvSpPr>
            <p:cNvPr id="38" name="텍스트 개체 틀 2">
              <a:extLst>
                <a:ext uri="{FF2B5EF4-FFF2-40B4-BE49-F238E27FC236}">
                  <a16:creationId xmlns:a16="http://schemas.microsoft.com/office/drawing/2014/main" xmlns="" id="{2CA6AFAF-53BF-47A5-8C25-6B468E9E558F}"/>
                </a:ext>
              </a:extLst>
            </p:cNvPr>
            <p:cNvSpPr txBox="1"/>
            <p:nvPr/>
          </p:nvSpPr>
          <p:spPr>
            <a:xfrm>
              <a:off x="4826000" y="920370"/>
              <a:ext cx="3055069" cy="314465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000" kern="1200" baseline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Rockwell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z="1200" b="1" dirty="0">
                  <a:solidFill>
                    <a:schemeClr val="tx2">
                      <a:lumMod val="25000"/>
                      <a:lumOff val="75000"/>
                    </a:schemeClr>
                  </a:solidFill>
                  <a:latin typeface="Roboto Condensed" panose="02000000000000000000"/>
                  <a:cs typeface="Roboto Condensed" panose="02000000000000000000"/>
                </a:rPr>
                <a:t>替换您的标题</a:t>
              </a:r>
              <a:endParaRPr lang="en-US" altLang="ko-KR" sz="1200" b="1" dirty="0">
                <a:solidFill>
                  <a:schemeClr val="tx2">
                    <a:lumMod val="25000"/>
                    <a:lumOff val="75000"/>
                  </a:schemeClr>
                </a:solidFill>
                <a:latin typeface="Roboto Condensed" panose="02000000000000000000"/>
                <a:cs typeface="Roboto Condensed" panose="02000000000000000000"/>
              </a:endParaRPr>
            </a:p>
          </p:txBody>
        </p:sp>
      </p:grpSp>
      <p:grpSp>
        <p:nvGrpSpPr>
          <p:cNvPr id="39" name="Group 31">
            <a:extLst>
              <a:ext uri="{FF2B5EF4-FFF2-40B4-BE49-F238E27FC236}">
                <a16:creationId xmlns:a16="http://schemas.microsoft.com/office/drawing/2014/main" xmlns="" id="{E61F9851-8C2E-4004-A912-2A45CF542997}"/>
              </a:ext>
            </a:extLst>
          </p:cNvPr>
          <p:cNvGrpSpPr/>
          <p:nvPr/>
        </p:nvGrpSpPr>
        <p:grpSpPr>
          <a:xfrm>
            <a:off x="5561882" y="2835784"/>
            <a:ext cx="3055069" cy="707628"/>
            <a:chOff x="4826000" y="920370"/>
            <a:chExt cx="3055069" cy="707628"/>
          </a:xfrm>
        </p:grpSpPr>
        <p:sp>
          <p:nvSpPr>
            <p:cNvPr id="40" name="텍스트 개체 틀 2">
              <a:extLst>
                <a:ext uri="{FF2B5EF4-FFF2-40B4-BE49-F238E27FC236}">
                  <a16:creationId xmlns:a16="http://schemas.microsoft.com/office/drawing/2014/main" xmlns="" id="{31812CA6-8B24-4792-9C8E-DC5E3EAEB97F}"/>
                </a:ext>
              </a:extLst>
            </p:cNvPr>
            <p:cNvSpPr txBox="1"/>
            <p:nvPr/>
          </p:nvSpPr>
          <p:spPr>
            <a:xfrm>
              <a:off x="4826000" y="1184741"/>
              <a:ext cx="3055069" cy="443257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000" kern="1200" baseline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Rockwell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+mj-ea"/>
                </a:rPr>
                <a:t>为客户提供有效服务，是我们工作的方向和价值评价的标尺，成就客户就是成就我们自己，</a:t>
              </a:r>
              <a:r>
                <a:rPr lang="en-US" altLang="ko-KR" sz="799" dirty="0">
                  <a:solidFill>
                    <a:schemeClr val="bg1"/>
                  </a:solidFill>
                  <a:latin typeface="Roboto Condensed" panose="02000000000000000000"/>
                  <a:cs typeface="Roboto Condensed" panose="02000000000000000000"/>
                </a:rPr>
                <a:t>.</a:t>
              </a:r>
            </a:p>
          </p:txBody>
        </p:sp>
        <p:sp>
          <p:nvSpPr>
            <p:cNvPr id="41" name="텍스트 개체 틀 2">
              <a:extLst>
                <a:ext uri="{FF2B5EF4-FFF2-40B4-BE49-F238E27FC236}">
                  <a16:creationId xmlns:a16="http://schemas.microsoft.com/office/drawing/2014/main" xmlns="" id="{087E3575-87F7-4E7F-BFD7-8FB54C5F3395}"/>
                </a:ext>
              </a:extLst>
            </p:cNvPr>
            <p:cNvSpPr txBox="1"/>
            <p:nvPr/>
          </p:nvSpPr>
          <p:spPr>
            <a:xfrm>
              <a:off x="4826000" y="920370"/>
              <a:ext cx="3055069" cy="314465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000" kern="1200" baseline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Rockwell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z="1200" b="1" dirty="0">
                  <a:solidFill>
                    <a:schemeClr val="tx2">
                      <a:lumMod val="25000"/>
                      <a:lumOff val="75000"/>
                    </a:schemeClr>
                  </a:solidFill>
                  <a:latin typeface="Roboto Condensed" panose="02000000000000000000"/>
                  <a:cs typeface="Roboto Condensed" panose="02000000000000000000"/>
                </a:rPr>
                <a:t>替换您的标题</a:t>
              </a:r>
              <a:endParaRPr lang="en-US" altLang="ko-KR" sz="1200" b="1" dirty="0">
                <a:solidFill>
                  <a:schemeClr val="tx2">
                    <a:lumMod val="25000"/>
                    <a:lumOff val="75000"/>
                  </a:schemeClr>
                </a:solidFill>
                <a:latin typeface="Roboto Condensed" panose="02000000000000000000"/>
                <a:cs typeface="Roboto Condensed" panose="02000000000000000000"/>
              </a:endParaRPr>
            </a:p>
          </p:txBody>
        </p:sp>
      </p:grpSp>
      <p:grpSp>
        <p:nvGrpSpPr>
          <p:cNvPr id="42" name="Group 31">
            <a:extLst>
              <a:ext uri="{FF2B5EF4-FFF2-40B4-BE49-F238E27FC236}">
                <a16:creationId xmlns:a16="http://schemas.microsoft.com/office/drawing/2014/main" xmlns="" id="{E1B77064-345D-45CE-9697-CE20560D7A74}"/>
              </a:ext>
            </a:extLst>
          </p:cNvPr>
          <p:cNvGrpSpPr/>
          <p:nvPr/>
        </p:nvGrpSpPr>
        <p:grpSpPr>
          <a:xfrm>
            <a:off x="5604315" y="3731087"/>
            <a:ext cx="3055069" cy="707628"/>
            <a:chOff x="4826000" y="920370"/>
            <a:chExt cx="3055069" cy="707628"/>
          </a:xfrm>
        </p:grpSpPr>
        <p:sp>
          <p:nvSpPr>
            <p:cNvPr id="43" name="텍스트 개체 틀 2">
              <a:extLst>
                <a:ext uri="{FF2B5EF4-FFF2-40B4-BE49-F238E27FC236}">
                  <a16:creationId xmlns:a16="http://schemas.microsoft.com/office/drawing/2014/main" xmlns="" id="{F00E6836-5A82-46BD-8FD5-672AA85AAC9E}"/>
                </a:ext>
              </a:extLst>
            </p:cNvPr>
            <p:cNvSpPr txBox="1"/>
            <p:nvPr/>
          </p:nvSpPr>
          <p:spPr>
            <a:xfrm>
              <a:off x="4826000" y="1184741"/>
              <a:ext cx="3055069" cy="443257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000" kern="1200" baseline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Rockwell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+mj-ea"/>
                </a:rPr>
                <a:t>为客户提供有效服务，是我们工作的方向和价值评价的标尺，成就客户就是成就我们自己，</a:t>
              </a:r>
              <a:r>
                <a:rPr lang="en-US" altLang="ko-KR" sz="799" dirty="0">
                  <a:solidFill>
                    <a:schemeClr val="bg1"/>
                  </a:solidFill>
                  <a:latin typeface="Roboto Condensed" panose="02000000000000000000"/>
                  <a:cs typeface="Roboto Condensed" panose="02000000000000000000"/>
                </a:rPr>
                <a:t>.</a:t>
              </a:r>
            </a:p>
          </p:txBody>
        </p:sp>
        <p:sp>
          <p:nvSpPr>
            <p:cNvPr id="44" name="텍스트 개체 틀 2">
              <a:extLst>
                <a:ext uri="{FF2B5EF4-FFF2-40B4-BE49-F238E27FC236}">
                  <a16:creationId xmlns:a16="http://schemas.microsoft.com/office/drawing/2014/main" xmlns="" id="{C22EF405-CA5A-499A-8665-6BC71453BE47}"/>
                </a:ext>
              </a:extLst>
            </p:cNvPr>
            <p:cNvSpPr txBox="1"/>
            <p:nvPr/>
          </p:nvSpPr>
          <p:spPr>
            <a:xfrm>
              <a:off x="4826000" y="920370"/>
              <a:ext cx="3055069" cy="314465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000" kern="1200" baseline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Rockwell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z="1200" b="1" dirty="0">
                  <a:solidFill>
                    <a:schemeClr val="tx2">
                      <a:lumMod val="25000"/>
                      <a:lumOff val="75000"/>
                    </a:schemeClr>
                  </a:solidFill>
                  <a:latin typeface="Roboto Condensed" panose="02000000000000000000"/>
                  <a:cs typeface="Roboto Condensed" panose="02000000000000000000"/>
                </a:rPr>
                <a:t>替换您的标题</a:t>
              </a:r>
              <a:endParaRPr lang="en-US" altLang="ko-KR" sz="1200" b="1" dirty="0">
                <a:solidFill>
                  <a:schemeClr val="tx2">
                    <a:lumMod val="25000"/>
                    <a:lumOff val="75000"/>
                  </a:schemeClr>
                </a:solidFill>
                <a:latin typeface="Roboto Condensed" panose="02000000000000000000"/>
                <a:cs typeface="Roboto Condensed" panose="02000000000000000000"/>
              </a:endParaRPr>
            </a:p>
          </p:txBody>
        </p:sp>
      </p:grpSp>
      <p:sp>
        <p:nvSpPr>
          <p:cNvPr id="45" name="矩形 44">
            <a:extLst>
              <a:ext uri="{FF2B5EF4-FFF2-40B4-BE49-F238E27FC236}">
                <a16:creationId xmlns:a16="http://schemas.microsoft.com/office/drawing/2014/main" xmlns="" id="{2C2F282C-D99A-4AC4-8F21-BC7D62F13490}"/>
              </a:ext>
            </a:extLst>
          </p:cNvPr>
          <p:cNvSpPr/>
          <p:nvPr/>
        </p:nvSpPr>
        <p:spPr>
          <a:xfrm>
            <a:off x="1089058" y="417778"/>
            <a:ext cx="152798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2.3 </a:t>
            </a:r>
            <a:r>
              <a:rPr lang="zh-CN" altLang="en-US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行业痛点</a:t>
            </a:r>
          </a:p>
        </p:txBody>
      </p:sp>
      <p:sp>
        <p:nvSpPr>
          <p:cNvPr id="46" name="TextBox 1">
            <a:extLst>
              <a:ext uri="{FF2B5EF4-FFF2-40B4-BE49-F238E27FC236}">
                <a16:creationId xmlns:a16="http://schemas.microsoft.com/office/drawing/2014/main" xmlns="" id="{BE1A2E67-5CD3-49E1-BE47-6EA917DAD7D0}"/>
              </a:ext>
            </a:extLst>
          </p:cNvPr>
          <p:cNvSpPr txBox="1"/>
          <p:nvPr/>
        </p:nvSpPr>
        <p:spPr>
          <a:xfrm>
            <a:off x="1089058" y="770434"/>
            <a:ext cx="1691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1200" b="1">
                <a:solidFill>
                  <a:srgbClr val="DAB96E"/>
                </a:solidFill>
                <a:latin typeface="+mn-ea"/>
                <a:cs typeface="Lato Black" panose="020F0502020204030203" charset="0"/>
              </a:rPr>
              <a:t>INDUSTRY PAIN POINTS</a:t>
            </a:r>
          </a:p>
        </p:txBody>
      </p: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="" id="{838A8897-8F9E-4B66-AD90-C87306D9BDA7}"/>
              </a:ext>
            </a:extLst>
          </p:cNvPr>
          <p:cNvGrpSpPr/>
          <p:nvPr/>
        </p:nvGrpSpPr>
        <p:grpSpPr>
          <a:xfrm>
            <a:off x="595983" y="411097"/>
            <a:ext cx="470000" cy="552363"/>
            <a:chOff x="281518" y="2070153"/>
            <a:chExt cx="470000" cy="552363"/>
          </a:xfrm>
        </p:grpSpPr>
        <p:sp>
          <p:nvSpPr>
            <p:cNvPr id="48" name="任意多边形 17">
              <a:extLst>
                <a:ext uri="{FF2B5EF4-FFF2-40B4-BE49-F238E27FC236}">
                  <a16:creationId xmlns:a16="http://schemas.microsoft.com/office/drawing/2014/main" xmlns="" id="{523BD3EC-9E4A-4FDC-B794-30EE1AD9CE82}"/>
                </a:ext>
              </a:extLst>
            </p:cNvPr>
            <p:cNvSpPr/>
            <p:nvPr/>
          </p:nvSpPr>
          <p:spPr>
            <a:xfrm>
              <a:off x="283376" y="2070153"/>
              <a:ext cx="468142" cy="55236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>
                <a:solidFill>
                  <a:prstClr val="white"/>
                </a:solidFill>
              </a:endParaRPr>
            </a:p>
          </p:txBody>
        </p:sp>
        <p:sp>
          <p:nvSpPr>
            <p:cNvPr id="49" name="矩形 48">
              <a:extLst>
                <a:ext uri="{FF2B5EF4-FFF2-40B4-BE49-F238E27FC236}">
                  <a16:creationId xmlns:a16="http://schemas.microsoft.com/office/drawing/2014/main" xmlns="" id="{C3054BC1-586C-4BAE-AE49-16C2A8250C51}"/>
                </a:ext>
              </a:extLst>
            </p:cNvPr>
            <p:cNvSpPr/>
            <p:nvPr/>
          </p:nvSpPr>
          <p:spPr>
            <a:xfrm>
              <a:off x="281518" y="2171640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DAB96E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02</a:t>
              </a:r>
              <a:endParaRPr lang="zh-CN" altLang="en-US" sz="1800" b="1">
                <a:solidFill>
                  <a:srgbClr val="DAB96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5651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" grpId="0" animBg="1"/>
      <p:bldP spid="11" grpId="0" animBg="1"/>
      <p:bldP spid="19" grpId="0" animBg="1"/>
      <p:bldP spid="20" grpId="0" animBg="1"/>
      <p:bldP spid="24" grpId="0" animBg="1"/>
      <p:bldP spid="45" grpId="0"/>
      <p:bldP spid="4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97279" y="453543"/>
            <a:ext cx="152798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2.4 </a:t>
            </a:r>
            <a:r>
              <a:rPr lang="zh-CN" altLang="en-US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解决方式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1097279" y="806199"/>
            <a:ext cx="15049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1200" b="1">
                <a:solidFill>
                  <a:srgbClr val="DAB96E"/>
                </a:solidFill>
                <a:latin typeface="+mn-ea"/>
                <a:cs typeface="Lato Black" panose="020F0502020204030203" charset="0"/>
              </a:rPr>
              <a:t>SOLUTION  METHOD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604204" y="446862"/>
            <a:ext cx="470000" cy="552363"/>
            <a:chOff x="281518" y="2070153"/>
            <a:chExt cx="470000" cy="552363"/>
          </a:xfrm>
        </p:grpSpPr>
        <p:sp>
          <p:nvSpPr>
            <p:cNvPr id="18" name="任意多边形 17"/>
            <p:cNvSpPr/>
            <p:nvPr/>
          </p:nvSpPr>
          <p:spPr>
            <a:xfrm>
              <a:off x="283376" y="2070153"/>
              <a:ext cx="468142" cy="55236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281518" y="2171640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DAB96E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02</a:t>
              </a:r>
              <a:endParaRPr lang="zh-CN" altLang="en-US" sz="1800" b="1">
                <a:solidFill>
                  <a:srgbClr val="DAB96E"/>
                </a:solidFill>
              </a:endParaRPr>
            </a:p>
          </p:txBody>
        </p:sp>
      </p:grpSp>
      <p:sp>
        <p:nvSpPr>
          <p:cNvPr id="33" name="Freeform 8"/>
          <p:cNvSpPr/>
          <p:nvPr/>
        </p:nvSpPr>
        <p:spPr bwMode="auto">
          <a:xfrm>
            <a:off x="4585546" y="1273070"/>
            <a:ext cx="1012825" cy="1165225"/>
          </a:xfrm>
          <a:custGeom>
            <a:avLst/>
            <a:gdLst>
              <a:gd name="T0" fmla="*/ 638 w 638"/>
              <a:gd name="T1" fmla="*/ 551 h 734"/>
              <a:gd name="T2" fmla="*/ 638 w 638"/>
              <a:gd name="T3" fmla="*/ 182 h 734"/>
              <a:gd name="T4" fmla="*/ 319 w 638"/>
              <a:gd name="T5" fmla="*/ 0 h 734"/>
              <a:gd name="T6" fmla="*/ 0 w 638"/>
              <a:gd name="T7" fmla="*/ 182 h 734"/>
              <a:gd name="T8" fmla="*/ 0 w 638"/>
              <a:gd name="T9" fmla="*/ 551 h 734"/>
              <a:gd name="T10" fmla="*/ 319 w 638"/>
              <a:gd name="T11" fmla="*/ 734 h 734"/>
              <a:gd name="T12" fmla="*/ 638 w 638"/>
              <a:gd name="T13" fmla="*/ 551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1"/>
                </a:moveTo>
                <a:lnTo>
                  <a:pt x="638" y="182"/>
                </a:lnTo>
                <a:lnTo>
                  <a:pt x="319" y="0"/>
                </a:ln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8" y="55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34" name="Freeform 9"/>
          <p:cNvSpPr/>
          <p:nvPr/>
        </p:nvSpPr>
        <p:spPr bwMode="auto">
          <a:xfrm>
            <a:off x="3547321" y="1273070"/>
            <a:ext cx="1012825" cy="1165225"/>
          </a:xfrm>
          <a:custGeom>
            <a:avLst/>
            <a:gdLst>
              <a:gd name="T0" fmla="*/ 638 w 638"/>
              <a:gd name="T1" fmla="*/ 551 h 734"/>
              <a:gd name="T2" fmla="*/ 638 w 638"/>
              <a:gd name="T3" fmla="*/ 182 h 734"/>
              <a:gd name="T4" fmla="*/ 319 w 638"/>
              <a:gd name="T5" fmla="*/ 0 h 734"/>
              <a:gd name="T6" fmla="*/ 0 w 638"/>
              <a:gd name="T7" fmla="*/ 182 h 734"/>
              <a:gd name="T8" fmla="*/ 0 w 638"/>
              <a:gd name="T9" fmla="*/ 551 h 734"/>
              <a:gd name="T10" fmla="*/ 319 w 638"/>
              <a:gd name="T11" fmla="*/ 734 h 734"/>
              <a:gd name="T12" fmla="*/ 638 w 638"/>
              <a:gd name="T13" fmla="*/ 551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1"/>
                </a:moveTo>
                <a:lnTo>
                  <a:pt x="638" y="182"/>
                </a:lnTo>
                <a:lnTo>
                  <a:pt x="319" y="0"/>
                </a:ln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8" y="55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36" name="Freeform 10"/>
          <p:cNvSpPr/>
          <p:nvPr/>
        </p:nvSpPr>
        <p:spPr bwMode="auto">
          <a:xfrm>
            <a:off x="4585546" y="3070120"/>
            <a:ext cx="1012825" cy="1165225"/>
          </a:xfrm>
          <a:custGeom>
            <a:avLst/>
            <a:gdLst>
              <a:gd name="T0" fmla="*/ 638 w 638"/>
              <a:gd name="T1" fmla="*/ 552 h 734"/>
              <a:gd name="T2" fmla="*/ 638 w 638"/>
              <a:gd name="T3" fmla="*/ 183 h 734"/>
              <a:gd name="T4" fmla="*/ 319 w 638"/>
              <a:gd name="T5" fmla="*/ 0 h 734"/>
              <a:gd name="T6" fmla="*/ 0 w 638"/>
              <a:gd name="T7" fmla="*/ 183 h 734"/>
              <a:gd name="T8" fmla="*/ 0 w 638"/>
              <a:gd name="T9" fmla="*/ 552 h 734"/>
              <a:gd name="T10" fmla="*/ 319 w 638"/>
              <a:gd name="T11" fmla="*/ 734 h 734"/>
              <a:gd name="T12" fmla="*/ 638 w 638"/>
              <a:gd name="T13" fmla="*/ 552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2"/>
                </a:moveTo>
                <a:lnTo>
                  <a:pt x="638" y="183"/>
                </a:lnTo>
                <a:lnTo>
                  <a:pt x="319" y="0"/>
                </a:lnTo>
                <a:lnTo>
                  <a:pt x="0" y="183"/>
                </a:lnTo>
                <a:lnTo>
                  <a:pt x="0" y="552"/>
                </a:lnTo>
                <a:lnTo>
                  <a:pt x="319" y="734"/>
                </a:lnTo>
                <a:lnTo>
                  <a:pt x="638" y="55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37" name="Freeform 11"/>
          <p:cNvSpPr/>
          <p:nvPr/>
        </p:nvSpPr>
        <p:spPr bwMode="auto">
          <a:xfrm>
            <a:off x="3547321" y="3070120"/>
            <a:ext cx="1012825" cy="1165225"/>
          </a:xfrm>
          <a:custGeom>
            <a:avLst/>
            <a:gdLst>
              <a:gd name="T0" fmla="*/ 638 w 638"/>
              <a:gd name="T1" fmla="*/ 552 h 734"/>
              <a:gd name="T2" fmla="*/ 638 w 638"/>
              <a:gd name="T3" fmla="*/ 183 h 734"/>
              <a:gd name="T4" fmla="*/ 319 w 638"/>
              <a:gd name="T5" fmla="*/ 0 h 734"/>
              <a:gd name="T6" fmla="*/ 0 w 638"/>
              <a:gd name="T7" fmla="*/ 183 h 734"/>
              <a:gd name="T8" fmla="*/ 0 w 638"/>
              <a:gd name="T9" fmla="*/ 552 h 734"/>
              <a:gd name="T10" fmla="*/ 319 w 638"/>
              <a:gd name="T11" fmla="*/ 734 h 734"/>
              <a:gd name="T12" fmla="*/ 638 w 638"/>
              <a:gd name="T13" fmla="*/ 552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2"/>
                </a:moveTo>
                <a:lnTo>
                  <a:pt x="638" y="183"/>
                </a:lnTo>
                <a:lnTo>
                  <a:pt x="319" y="0"/>
                </a:lnTo>
                <a:lnTo>
                  <a:pt x="0" y="183"/>
                </a:lnTo>
                <a:lnTo>
                  <a:pt x="0" y="552"/>
                </a:lnTo>
                <a:lnTo>
                  <a:pt x="319" y="734"/>
                </a:lnTo>
                <a:lnTo>
                  <a:pt x="638" y="55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38" name="Freeform 12"/>
          <p:cNvSpPr/>
          <p:nvPr/>
        </p:nvSpPr>
        <p:spPr bwMode="auto">
          <a:xfrm>
            <a:off x="3028208" y="2171595"/>
            <a:ext cx="1011238" cy="1165225"/>
          </a:xfrm>
          <a:custGeom>
            <a:avLst/>
            <a:gdLst>
              <a:gd name="T0" fmla="*/ 319 w 637"/>
              <a:gd name="T1" fmla="*/ 0 h 734"/>
              <a:gd name="T2" fmla="*/ 0 w 637"/>
              <a:gd name="T3" fmla="*/ 182 h 734"/>
              <a:gd name="T4" fmla="*/ 0 w 637"/>
              <a:gd name="T5" fmla="*/ 551 h 734"/>
              <a:gd name="T6" fmla="*/ 319 w 637"/>
              <a:gd name="T7" fmla="*/ 734 h 734"/>
              <a:gd name="T8" fmla="*/ 637 w 637"/>
              <a:gd name="T9" fmla="*/ 551 h 734"/>
              <a:gd name="T10" fmla="*/ 637 w 637"/>
              <a:gd name="T11" fmla="*/ 182 h 734"/>
              <a:gd name="T12" fmla="*/ 319 w 637"/>
              <a:gd name="T13" fmla="*/ 0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7" h="734">
                <a:moveTo>
                  <a:pt x="319" y="0"/>
                </a:move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7" y="551"/>
                </a:lnTo>
                <a:lnTo>
                  <a:pt x="637" y="182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39" name="Freeform 13"/>
          <p:cNvSpPr/>
          <p:nvPr/>
        </p:nvSpPr>
        <p:spPr bwMode="auto">
          <a:xfrm>
            <a:off x="5104658" y="2171595"/>
            <a:ext cx="1012825" cy="1165225"/>
          </a:xfrm>
          <a:custGeom>
            <a:avLst/>
            <a:gdLst>
              <a:gd name="T0" fmla="*/ 638 w 638"/>
              <a:gd name="T1" fmla="*/ 551 h 734"/>
              <a:gd name="T2" fmla="*/ 638 w 638"/>
              <a:gd name="T3" fmla="*/ 182 h 734"/>
              <a:gd name="T4" fmla="*/ 319 w 638"/>
              <a:gd name="T5" fmla="*/ 0 h 734"/>
              <a:gd name="T6" fmla="*/ 0 w 638"/>
              <a:gd name="T7" fmla="*/ 182 h 734"/>
              <a:gd name="T8" fmla="*/ 0 w 638"/>
              <a:gd name="T9" fmla="*/ 551 h 734"/>
              <a:gd name="T10" fmla="*/ 319 w 638"/>
              <a:gd name="T11" fmla="*/ 734 h 734"/>
              <a:gd name="T12" fmla="*/ 638 w 638"/>
              <a:gd name="T13" fmla="*/ 551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1"/>
                </a:moveTo>
                <a:lnTo>
                  <a:pt x="638" y="182"/>
                </a:lnTo>
                <a:lnTo>
                  <a:pt x="319" y="0"/>
                </a:ln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8" y="55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40" name="矩形 39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/>
          <p:cNvSpPr/>
          <p:nvPr/>
        </p:nvSpPr>
        <p:spPr>
          <a:xfrm>
            <a:off x="796850" y="1808170"/>
            <a:ext cx="253279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</a:t>
            </a:r>
            <a:endParaRPr lang="en-US" altLang="ko-KR" sz="7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41" name="TextBox 1"/>
          <p:cNvSpPr txBox="1"/>
          <p:nvPr/>
        </p:nvSpPr>
        <p:spPr>
          <a:xfrm>
            <a:off x="2211815" y="1477465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200" b="1" dirty="0">
                <a:solidFill>
                  <a:schemeClr val="accent1"/>
                </a:solidFill>
                <a:latin typeface="+mn-ea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chemeClr val="accent1"/>
              </a:solidFill>
              <a:latin typeface="+mn-ea"/>
              <a:cs typeface="Lato Black" panose="020F0502020204030203" charset="0"/>
            </a:endParaRPr>
          </a:p>
        </p:txBody>
      </p:sp>
      <p:cxnSp>
        <p:nvCxnSpPr>
          <p:cNvPr id="42" name="直接连接符 41"/>
          <p:cNvCxnSpPr/>
          <p:nvPr/>
        </p:nvCxnSpPr>
        <p:spPr>
          <a:xfrm>
            <a:off x="2915451" y="1764884"/>
            <a:ext cx="26996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"/>
          <p:cNvGrpSpPr/>
          <p:nvPr/>
        </p:nvGrpSpPr>
        <p:grpSpPr>
          <a:xfrm>
            <a:off x="3862248" y="1675529"/>
            <a:ext cx="392113" cy="392113"/>
            <a:chOff x="3771900" y="2098675"/>
            <a:chExt cx="392113" cy="392113"/>
          </a:xfrm>
          <a:solidFill>
            <a:schemeClr val="tx2"/>
          </a:solidFill>
        </p:grpSpPr>
        <p:sp>
          <p:nvSpPr>
            <p:cNvPr id="32" name="Freeform 6"/>
            <p:cNvSpPr/>
            <p:nvPr/>
          </p:nvSpPr>
          <p:spPr bwMode="auto">
            <a:xfrm>
              <a:off x="3771900" y="2301875"/>
              <a:ext cx="153988" cy="55563"/>
            </a:xfrm>
            <a:custGeom>
              <a:avLst/>
              <a:gdLst>
                <a:gd name="T0" fmla="*/ 200 w 200"/>
                <a:gd name="T1" fmla="*/ 1 h 73"/>
                <a:gd name="T2" fmla="*/ 200 w 200"/>
                <a:gd name="T3" fmla="*/ 0 h 73"/>
                <a:gd name="T4" fmla="*/ 0 w 200"/>
                <a:gd name="T5" fmla="*/ 0 h 73"/>
                <a:gd name="T6" fmla="*/ 0 w 200"/>
                <a:gd name="T7" fmla="*/ 1 h 73"/>
                <a:gd name="T8" fmla="*/ 73 w 200"/>
                <a:gd name="T9" fmla="*/ 73 h 73"/>
                <a:gd name="T10" fmla="*/ 127 w 200"/>
                <a:gd name="T11" fmla="*/ 73 h 73"/>
                <a:gd name="T12" fmla="*/ 200 w 200"/>
                <a:gd name="T13" fmla="*/ 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73">
                  <a:moveTo>
                    <a:pt x="200" y="1"/>
                  </a:moveTo>
                  <a:cubicBezTo>
                    <a:pt x="200" y="0"/>
                    <a:pt x="200" y="0"/>
                    <a:pt x="2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1"/>
                    <a:pt x="32" y="73"/>
                    <a:pt x="73" y="73"/>
                  </a:cubicBezTo>
                  <a:cubicBezTo>
                    <a:pt x="127" y="73"/>
                    <a:pt x="127" y="73"/>
                    <a:pt x="127" y="73"/>
                  </a:cubicBezTo>
                  <a:cubicBezTo>
                    <a:pt x="167" y="73"/>
                    <a:pt x="200" y="41"/>
                    <a:pt x="20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35" name="Freeform 7"/>
            <p:cNvSpPr>
              <a:spLocks noEditPoints="1"/>
            </p:cNvSpPr>
            <p:nvPr/>
          </p:nvSpPr>
          <p:spPr bwMode="auto">
            <a:xfrm>
              <a:off x="3771900" y="2098675"/>
              <a:ext cx="392113" cy="392113"/>
            </a:xfrm>
            <a:custGeom>
              <a:avLst/>
              <a:gdLst>
                <a:gd name="T0" fmla="*/ 335 w 511"/>
                <a:gd name="T1" fmla="*/ 476 h 512"/>
                <a:gd name="T2" fmla="*/ 273 w 511"/>
                <a:gd name="T3" fmla="*/ 476 h 512"/>
                <a:gd name="T4" fmla="*/ 273 w 511"/>
                <a:gd name="T5" fmla="*/ 162 h 512"/>
                <a:gd name="T6" fmla="*/ 322 w 511"/>
                <a:gd name="T7" fmla="*/ 112 h 512"/>
                <a:gd name="T8" fmla="*/ 394 w 511"/>
                <a:gd name="T9" fmla="*/ 112 h 512"/>
                <a:gd name="T10" fmla="*/ 314 w 511"/>
                <a:gd name="T11" fmla="*/ 266 h 512"/>
                <a:gd name="T12" fmla="*/ 326 w 511"/>
                <a:gd name="T13" fmla="*/ 266 h 512"/>
                <a:gd name="T14" fmla="*/ 406 w 511"/>
                <a:gd name="T15" fmla="*/ 112 h 512"/>
                <a:gd name="T16" fmla="*/ 417 w 511"/>
                <a:gd name="T17" fmla="*/ 112 h 512"/>
                <a:gd name="T18" fmla="*/ 497 w 511"/>
                <a:gd name="T19" fmla="*/ 266 h 512"/>
                <a:gd name="T20" fmla="*/ 509 w 511"/>
                <a:gd name="T21" fmla="*/ 266 h 512"/>
                <a:gd name="T22" fmla="*/ 429 w 511"/>
                <a:gd name="T23" fmla="*/ 112 h 512"/>
                <a:gd name="T24" fmla="*/ 497 w 511"/>
                <a:gd name="T25" fmla="*/ 112 h 512"/>
                <a:gd name="T26" fmla="*/ 511 w 511"/>
                <a:gd name="T27" fmla="*/ 97 h 512"/>
                <a:gd name="T28" fmla="*/ 497 w 511"/>
                <a:gd name="T29" fmla="*/ 83 h 512"/>
                <a:gd name="T30" fmla="*/ 322 w 511"/>
                <a:gd name="T31" fmla="*/ 83 h 512"/>
                <a:gd name="T32" fmla="*/ 273 w 511"/>
                <a:gd name="T33" fmla="*/ 32 h 512"/>
                <a:gd name="T34" fmla="*/ 273 w 511"/>
                <a:gd name="T35" fmla="*/ 7 h 512"/>
                <a:gd name="T36" fmla="*/ 266 w 511"/>
                <a:gd name="T37" fmla="*/ 0 h 512"/>
                <a:gd name="T38" fmla="*/ 247 w 511"/>
                <a:gd name="T39" fmla="*/ 0 h 512"/>
                <a:gd name="T40" fmla="*/ 239 w 511"/>
                <a:gd name="T41" fmla="*/ 7 h 512"/>
                <a:gd name="T42" fmla="*/ 239 w 511"/>
                <a:gd name="T43" fmla="*/ 32 h 512"/>
                <a:gd name="T44" fmla="*/ 190 w 511"/>
                <a:gd name="T45" fmla="*/ 83 h 512"/>
                <a:gd name="T46" fmla="*/ 15 w 511"/>
                <a:gd name="T47" fmla="*/ 83 h 512"/>
                <a:gd name="T48" fmla="*/ 0 w 511"/>
                <a:gd name="T49" fmla="*/ 97 h 512"/>
                <a:gd name="T50" fmla="*/ 15 w 511"/>
                <a:gd name="T51" fmla="*/ 112 h 512"/>
                <a:gd name="T52" fmla="*/ 83 w 511"/>
                <a:gd name="T53" fmla="*/ 112 h 512"/>
                <a:gd name="T54" fmla="*/ 3 w 511"/>
                <a:gd name="T55" fmla="*/ 266 h 512"/>
                <a:gd name="T56" fmla="*/ 15 w 511"/>
                <a:gd name="T57" fmla="*/ 266 h 512"/>
                <a:gd name="T58" fmla="*/ 95 w 511"/>
                <a:gd name="T59" fmla="*/ 112 h 512"/>
                <a:gd name="T60" fmla="*/ 106 w 511"/>
                <a:gd name="T61" fmla="*/ 112 h 512"/>
                <a:gd name="T62" fmla="*/ 186 w 511"/>
                <a:gd name="T63" fmla="*/ 266 h 512"/>
                <a:gd name="T64" fmla="*/ 198 w 511"/>
                <a:gd name="T65" fmla="*/ 266 h 512"/>
                <a:gd name="T66" fmla="*/ 118 w 511"/>
                <a:gd name="T67" fmla="*/ 112 h 512"/>
                <a:gd name="T68" fmla="*/ 190 w 511"/>
                <a:gd name="T69" fmla="*/ 112 h 512"/>
                <a:gd name="T70" fmla="*/ 239 w 511"/>
                <a:gd name="T71" fmla="*/ 162 h 512"/>
                <a:gd name="T72" fmla="*/ 239 w 511"/>
                <a:gd name="T73" fmla="*/ 476 h 512"/>
                <a:gd name="T74" fmla="*/ 178 w 511"/>
                <a:gd name="T75" fmla="*/ 476 h 512"/>
                <a:gd name="T76" fmla="*/ 159 w 511"/>
                <a:gd name="T77" fmla="*/ 494 h 512"/>
                <a:gd name="T78" fmla="*/ 178 w 511"/>
                <a:gd name="T79" fmla="*/ 512 h 512"/>
                <a:gd name="T80" fmla="*/ 335 w 511"/>
                <a:gd name="T81" fmla="*/ 512 h 512"/>
                <a:gd name="T82" fmla="*/ 353 w 511"/>
                <a:gd name="T83" fmla="*/ 494 h 512"/>
                <a:gd name="T84" fmla="*/ 335 w 511"/>
                <a:gd name="T85" fmla="*/ 476 h 512"/>
                <a:gd name="T86" fmla="*/ 218 w 511"/>
                <a:gd name="T87" fmla="*/ 97 h 512"/>
                <a:gd name="T88" fmla="*/ 256 w 511"/>
                <a:gd name="T89" fmla="*/ 59 h 512"/>
                <a:gd name="T90" fmla="*/ 294 w 511"/>
                <a:gd name="T91" fmla="*/ 97 h 512"/>
                <a:gd name="T92" fmla="*/ 256 w 511"/>
                <a:gd name="T93" fmla="*/ 135 h 512"/>
                <a:gd name="T94" fmla="*/ 218 w 511"/>
                <a:gd name="T95" fmla="*/ 97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11" h="512">
                  <a:moveTo>
                    <a:pt x="335" y="476"/>
                  </a:moveTo>
                  <a:cubicBezTo>
                    <a:pt x="273" y="476"/>
                    <a:pt x="273" y="476"/>
                    <a:pt x="273" y="476"/>
                  </a:cubicBezTo>
                  <a:cubicBezTo>
                    <a:pt x="273" y="162"/>
                    <a:pt x="273" y="162"/>
                    <a:pt x="273" y="162"/>
                  </a:cubicBezTo>
                  <a:cubicBezTo>
                    <a:pt x="297" y="156"/>
                    <a:pt x="316" y="136"/>
                    <a:pt x="322" y="112"/>
                  </a:cubicBezTo>
                  <a:cubicBezTo>
                    <a:pt x="394" y="112"/>
                    <a:pt x="394" y="112"/>
                    <a:pt x="394" y="112"/>
                  </a:cubicBezTo>
                  <a:cubicBezTo>
                    <a:pt x="314" y="266"/>
                    <a:pt x="314" y="266"/>
                    <a:pt x="314" y="266"/>
                  </a:cubicBezTo>
                  <a:cubicBezTo>
                    <a:pt x="326" y="266"/>
                    <a:pt x="326" y="266"/>
                    <a:pt x="326" y="266"/>
                  </a:cubicBezTo>
                  <a:cubicBezTo>
                    <a:pt x="406" y="112"/>
                    <a:pt x="406" y="112"/>
                    <a:pt x="406" y="112"/>
                  </a:cubicBezTo>
                  <a:cubicBezTo>
                    <a:pt x="417" y="112"/>
                    <a:pt x="417" y="112"/>
                    <a:pt x="417" y="112"/>
                  </a:cubicBezTo>
                  <a:cubicBezTo>
                    <a:pt x="497" y="266"/>
                    <a:pt x="497" y="266"/>
                    <a:pt x="497" y="266"/>
                  </a:cubicBezTo>
                  <a:cubicBezTo>
                    <a:pt x="509" y="266"/>
                    <a:pt x="509" y="266"/>
                    <a:pt x="509" y="266"/>
                  </a:cubicBezTo>
                  <a:cubicBezTo>
                    <a:pt x="429" y="112"/>
                    <a:pt x="429" y="112"/>
                    <a:pt x="429" y="112"/>
                  </a:cubicBezTo>
                  <a:cubicBezTo>
                    <a:pt x="497" y="112"/>
                    <a:pt x="497" y="112"/>
                    <a:pt x="497" y="112"/>
                  </a:cubicBezTo>
                  <a:cubicBezTo>
                    <a:pt x="505" y="112"/>
                    <a:pt x="511" y="105"/>
                    <a:pt x="511" y="97"/>
                  </a:cubicBezTo>
                  <a:cubicBezTo>
                    <a:pt x="511" y="89"/>
                    <a:pt x="505" y="83"/>
                    <a:pt x="497" y="83"/>
                  </a:cubicBezTo>
                  <a:cubicBezTo>
                    <a:pt x="322" y="83"/>
                    <a:pt x="322" y="83"/>
                    <a:pt x="322" y="83"/>
                  </a:cubicBezTo>
                  <a:cubicBezTo>
                    <a:pt x="316" y="58"/>
                    <a:pt x="297" y="39"/>
                    <a:pt x="273" y="32"/>
                  </a:cubicBezTo>
                  <a:cubicBezTo>
                    <a:pt x="273" y="7"/>
                    <a:pt x="273" y="7"/>
                    <a:pt x="273" y="7"/>
                  </a:cubicBezTo>
                  <a:cubicBezTo>
                    <a:pt x="273" y="3"/>
                    <a:pt x="270" y="0"/>
                    <a:pt x="266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42" y="0"/>
                    <a:pt x="239" y="3"/>
                    <a:pt x="239" y="7"/>
                  </a:cubicBezTo>
                  <a:cubicBezTo>
                    <a:pt x="239" y="32"/>
                    <a:pt x="239" y="32"/>
                    <a:pt x="239" y="32"/>
                  </a:cubicBezTo>
                  <a:cubicBezTo>
                    <a:pt x="215" y="38"/>
                    <a:pt x="196" y="58"/>
                    <a:pt x="190" y="83"/>
                  </a:cubicBezTo>
                  <a:cubicBezTo>
                    <a:pt x="15" y="83"/>
                    <a:pt x="15" y="83"/>
                    <a:pt x="15" y="83"/>
                  </a:cubicBezTo>
                  <a:cubicBezTo>
                    <a:pt x="7" y="83"/>
                    <a:pt x="0" y="89"/>
                    <a:pt x="0" y="97"/>
                  </a:cubicBezTo>
                  <a:cubicBezTo>
                    <a:pt x="0" y="105"/>
                    <a:pt x="7" y="112"/>
                    <a:pt x="15" y="112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3" y="266"/>
                    <a:pt x="3" y="266"/>
                    <a:pt x="3" y="266"/>
                  </a:cubicBezTo>
                  <a:cubicBezTo>
                    <a:pt x="15" y="266"/>
                    <a:pt x="15" y="266"/>
                    <a:pt x="15" y="266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106" y="112"/>
                    <a:pt x="106" y="112"/>
                    <a:pt x="106" y="112"/>
                  </a:cubicBezTo>
                  <a:cubicBezTo>
                    <a:pt x="186" y="266"/>
                    <a:pt x="186" y="266"/>
                    <a:pt x="186" y="266"/>
                  </a:cubicBezTo>
                  <a:cubicBezTo>
                    <a:pt x="198" y="266"/>
                    <a:pt x="198" y="266"/>
                    <a:pt x="198" y="266"/>
                  </a:cubicBezTo>
                  <a:cubicBezTo>
                    <a:pt x="118" y="112"/>
                    <a:pt x="118" y="112"/>
                    <a:pt x="118" y="112"/>
                  </a:cubicBezTo>
                  <a:cubicBezTo>
                    <a:pt x="190" y="112"/>
                    <a:pt x="190" y="112"/>
                    <a:pt x="190" y="112"/>
                  </a:cubicBezTo>
                  <a:cubicBezTo>
                    <a:pt x="196" y="136"/>
                    <a:pt x="215" y="156"/>
                    <a:pt x="239" y="162"/>
                  </a:cubicBezTo>
                  <a:cubicBezTo>
                    <a:pt x="239" y="476"/>
                    <a:pt x="239" y="476"/>
                    <a:pt x="239" y="476"/>
                  </a:cubicBezTo>
                  <a:cubicBezTo>
                    <a:pt x="178" y="476"/>
                    <a:pt x="178" y="476"/>
                    <a:pt x="178" y="476"/>
                  </a:cubicBezTo>
                  <a:cubicBezTo>
                    <a:pt x="168" y="476"/>
                    <a:pt x="159" y="484"/>
                    <a:pt x="159" y="494"/>
                  </a:cubicBezTo>
                  <a:cubicBezTo>
                    <a:pt x="159" y="504"/>
                    <a:pt x="168" y="512"/>
                    <a:pt x="178" y="512"/>
                  </a:cubicBezTo>
                  <a:cubicBezTo>
                    <a:pt x="335" y="512"/>
                    <a:pt x="335" y="512"/>
                    <a:pt x="335" y="512"/>
                  </a:cubicBezTo>
                  <a:cubicBezTo>
                    <a:pt x="345" y="512"/>
                    <a:pt x="353" y="504"/>
                    <a:pt x="353" y="494"/>
                  </a:cubicBezTo>
                  <a:cubicBezTo>
                    <a:pt x="353" y="484"/>
                    <a:pt x="345" y="476"/>
                    <a:pt x="335" y="476"/>
                  </a:cubicBezTo>
                  <a:close/>
                  <a:moveTo>
                    <a:pt x="218" y="97"/>
                  </a:moveTo>
                  <a:cubicBezTo>
                    <a:pt x="218" y="76"/>
                    <a:pt x="235" y="59"/>
                    <a:pt x="256" y="59"/>
                  </a:cubicBezTo>
                  <a:cubicBezTo>
                    <a:pt x="277" y="59"/>
                    <a:pt x="294" y="76"/>
                    <a:pt x="294" y="97"/>
                  </a:cubicBezTo>
                  <a:cubicBezTo>
                    <a:pt x="294" y="118"/>
                    <a:pt x="277" y="135"/>
                    <a:pt x="256" y="135"/>
                  </a:cubicBezTo>
                  <a:cubicBezTo>
                    <a:pt x="235" y="135"/>
                    <a:pt x="218" y="118"/>
                    <a:pt x="218" y="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43" name="Freeform 8"/>
            <p:cNvSpPr/>
            <p:nvPr/>
          </p:nvSpPr>
          <p:spPr bwMode="auto">
            <a:xfrm>
              <a:off x="4010025" y="2301875"/>
              <a:ext cx="153988" cy="55563"/>
            </a:xfrm>
            <a:custGeom>
              <a:avLst/>
              <a:gdLst>
                <a:gd name="T0" fmla="*/ 201 w 201"/>
                <a:gd name="T1" fmla="*/ 0 h 73"/>
                <a:gd name="T2" fmla="*/ 0 w 201"/>
                <a:gd name="T3" fmla="*/ 0 h 73"/>
                <a:gd name="T4" fmla="*/ 0 w 201"/>
                <a:gd name="T5" fmla="*/ 1 h 73"/>
                <a:gd name="T6" fmla="*/ 73 w 201"/>
                <a:gd name="T7" fmla="*/ 73 h 73"/>
                <a:gd name="T8" fmla="*/ 128 w 201"/>
                <a:gd name="T9" fmla="*/ 73 h 73"/>
                <a:gd name="T10" fmla="*/ 201 w 201"/>
                <a:gd name="T11" fmla="*/ 1 h 73"/>
                <a:gd name="T12" fmla="*/ 201 w 201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73">
                  <a:moveTo>
                    <a:pt x="20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1"/>
                    <a:pt x="33" y="73"/>
                    <a:pt x="73" y="73"/>
                  </a:cubicBezTo>
                  <a:cubicBezTo>
                    <a:pt x="128" y="73"/>
                    <a:pt x="128" y="73"/>
                    <a:pt x="128" y="73"/>
                  </a:cubicBezTo>
                  <a:cubicBezTo>
                    <a:pt x="168" y="73"/>
                    <a:pt x="201" y="41"/>
                    <a:pt x="201" y="1"/>
                  </a:cubicBezTo>
                  <a:cubicBezTo>
                    <a:pt x="201" y="0"/>
                    <a:pt x="201" y="0"/>
                    <a:pt x="2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44" name="Freeform 9"/>
            <p:cNvSpPr/>
            <p:nvPr/>
          </p:nvSpPr>
          <p:spPr bwMode="auto">
            <a:xfrm>
              <a:off x="3771900" y="2301875"/>
              <a:ext cx="153988" cy="55563"/>
            </a:xfrm>
            <a:custGeom>
              <a:avLst/>
              <a:gdLst>
                <a:gd name="T0" fmla="*/ 200 w 200"/>
                <a:gd name="T1" fmla="*/ 1 h 73"/>
                <a:gd name="T2" fmla="*/ 200 w 200"/>
                <a:gd name="T3" fmla="*/ 0 h 73"/>
                <a:gd name="T4" fmla="*/ 0 w 200"/>
                <a:gd name="T5" fmla="*/ 0 h 73"/>
                <a:gd name="T6" fmla="*/ 0 w 200"/>
                <a:gd name="T7" fmla="*/ 1 h 73"/>
                <a:gd name="T8" fmla="*/ 73 w 200"/>
                <a:gd name="T9" fmla="*/ 73 h 73"/>
                <a:gd name="T10" fmla="*/ 127 w 200"/>
                <a:gd name="T11" fmla="*/ 73 h 73"/>
                <a:gd name="T12" fmla="*/ 200 w 200"/>
                <a:gd name="T13" fmla="*/ 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73">
                  <a:moveTo>
                    <a:pt x="200" y="1"/>
                  </a:moveTo>
                  <a:cubicBezTo>
                    <a:pt x="200" y="0"/>
                    <a:pt x="200" y="0"/>
                    <a:pt x="2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1"/>
                    <a:pt x="32" y="73"/>
                    <a:pt x="73" y="73"/>
                  </a:cubicBezTo>
                  <a:cubicBezTo>
                    <a:pt x="127" y="73"/>
                    <a:pt x="127" y="73"/>
                    <a:pt x="127" y="73"/>
                  </a:cubicBezTo>
                  <a:cubicBezTo>
                    <a:pt x="167" y="73"/>
                    <a:pt x="200" y="41"/>
                    <a:pt x="20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45" name="Freeform 10"/>
            <p:cNvSpPr>
              <a:spLocks noEditPoints="1"/>
            </p:cNvSpPr>
            <p:nvPr/>
          </p:nvSpPr>
          <p:spPr bwMode="auto">
            <a:xfrm>
              <a:off x="3771900" y="2098675"/>
              <a:ext cx="392113" cy="392113"/>
            </a:xfrm>
            <a:custGeom>
              <a:avLst/>
              <a:gdLst>
                <a:gd name="T0" fmla="*/ 335 w 511"/>
                <a:gd name="T1" fmla="*/ 476 h 512"/>
                <a:gd name="T2" fmla="*/ 273 w 511"/>
                <a:gd name="T3" fmla="*/ 476 h 512"/>
                <a:gd name="T4" fmla="*/ 273 w 511"/>
                <a:gd name="T5" fmla="*/ 162 h 512"/>
                <a:gd name="T6" fmla="*/ 322 w 511"/>
                <a:gd name="T7" fmla="*/ 112 h 512"/>
                <a:gd name="T8" fmla="*/ 394 w 511"/>
                <a:gd name="T9" fmla="*/ 112 h 512"/>
                <a:gd name="T10" fmla="*/ 314 w 511"/>
                <a:gd name="T11" fmla="*/ 266 h 512"/>
                <a:gd name="T12" fmla="*/ 326 w 511"/>
                <a:gd name="T13" fmla="*/ 266 h 512"/>
                <a:gd name="T14" fmla="*/ 406 w 511"/>
                <a:gd name="T15" fmla="*/ 112 h 512"/>
                <a:gd name="T16" fmla="*/ 417 w 511"/>
                <a:gd name="T17" fmla="*/ 112 h 512"/>
                <a:gd name="T18" fmla="*/ 497 w 511"/>
                <a:gd name="T19" fmla="*/ 266 h 512"/>
                <a:gd name="T20" fmla="*/ 509 w 511"/>
                <a:gd name="T21" fmla="*/ 266 h 512"/>
                <a:gd name="T22" fmla="*/ 429 w 511"/>
                <a:gd name="T23" fmla="*/ 112 h 512"/>
                <a:gd name="T24" fmla="*/ 497 w 511"/>
                <a:gd name="T25" fmla="*/ 112 h 512"/>
                <a:gd name="T26" fmla="*/ 511 w 511"/>
                <a:gd name="T27" fmla="*/ 97 h 512"/>
                <a:gd name="T28" fmla="*/ 497 w 511"/>
                <a:gd name="T29" fmla="*/ 83 h 512"/>
                <a:gd name="T30" fmla="*/ 322 w 511"/>
                <a:gd name="T31" fmla="*/ 83 h 512"/>
                <a:gd name="T32" fmla="*/ 273 w 511"/>
                <a:gd name="T33" fmla="*/ 32 h 512"/>
                <a:gd name="T34" fmla="*/ 273 w 511"/>
                <a:gd name="T35" fmla="*/ 7 h 512"/>
                <a:gd name="T36" fmla="*/ 266 w 511"/>
                <a:gd name="T37" fmla="*/ 0 h 512"/>
                <a:gd name="T38" fmla="*/ 247 w 511"/>
                <a:gd name="T39" fmla="*/ 0 h 512"/>
                <a:gd name="T40" fmla="*/ 239 w 511"/>
                <a:gd name="T41" fmla="*/ 7 h 512"/>
                <a:gd name="T42" fmla="*/ 239 w 511"/>
                <a:gd name="T43" fmla="*/ 32 h 512"/>
                <a:gd name="T44" fmla="*/ 190 w 511"/>
                <a:gd name="T45" fmla="*/ 83 h 512"/>
                <a:gd name="T46" fmla="*/ 15 w 511"/>
                <a:gd name="T47" fmla="*/ 83 h 512"/>
                <a:gd name="T48" fmla="*/ 0 w 511"/>
                <a:gd name="T49" fmla="*/ 97 h 512"/>
                <a:gd name="T50" fmla="*/ 15 w 511"/>
                <a:gd name="T51" fmla="*/ 112 h 512"/>
                <a:gd name="T52" fmla="*/ 83 w 511"/>
                <a:gd name="T53" fmla="*/ 112 h 512"/>
                <a:gd name="T54" fmla="*/ 3 w 511"/>
                <a:gd name="T55" fmla="*/ 266 h 512"/>
                <a:gd name="T56" fmla="*/ 15 w 511"/>
                <a:gd name="T57" fmla="*/ 266 h 512"/>
                <a:gd name="T58" fmla="*/ 95 w 511"/>
                <a:gd name="T59" fmla="*/ 112 h 512"/>
                <a:gd name="T60" fmla="*/ 106 w 511"/>
                <a:gd name="T61" fmla="*/ 112 h 512"/>
                <a:gd name="T62" fmla="*/ 186 w 511"/>
                <a:gd name="T63" fmla="*/ 266 h 512"/>
                <a:gd name="T64" fmla="*/ 198 w 511"/>
                <a:gd name="T65" fmla="*/ 266 h 512"/>
                <a:gd name="T66" fmla="*/ 118 w 511"/>
                <a:gd name="T67" fmla="*/ 112 h 512"/>
                <a:gd name="T68" fmla="*/ 190 w 511"/>
                <a:gd name="T69" fmla="*/ 112 h 512"/>
                <a:gd name="T70" fmla="*/ 239 w 511"/>
                <a:gd name="T71" fmla="*/ 162 h 512"/>
                <a:gd name="T72" fmla="*/ 239 w 511"/>
                <a:gd name="T73" fmla="*/ 476 h 512"/>
                <a:gd name="T74" fmla="*/ 178 w 511"/>
                <a:gd name="T75" fmla="*/ 476 h 512"/>
                <a:gd name="T76" fmla="*/ 159 w 511"/>
                <a:gd name="T77" fmla="*/ 494 h 512"/>
                <a:gd name="T78" fmla="*/ 178 w 511"/>
                <a:gd name="T79" fmla="*/ 512 h 512"/>
                <a:gd name="T80" fmla="*/ 335 w 511"/>
                <a:gd name="T81" fmla="*/ 512 h 512"/>
                <a:gd name="T82" fmla="*/ 353 w 511"/>
                <a:gd name="T83" fmla="*/ 494 h 512"/>
                <a:gd name="T84" fmla="*/ 335 w 511"/>
                <a:gd name="T85" fmla="*/ 476 h 512"/>
                <a:gd name="T86" fmla="*/ 218 w 511"/>
                <a:gd name="T87" fmla="*/ 97 h 512"/>
                <a:gd name="T88" fmla="*/ 256 w 511"/>
                <a:gd name="T89" fmla="*/ 59 h 512"/>
                <a:gd name="T90" fmla="*/ 294 w 511"/>
                <a:gd name="T91" fmla="*/ 97 h 512"/>
                <a:gd name="T92" fmla="*/ 256 w 511"/>
                <a:gd name="T93" fmla="*/ 135 h 512"/>
                <a:gd name="T94" fmla="*/ 218 w 511"/>
                <a:gd name="T95" fmla="*/ 97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11" h="512">
                  <a:moveTo>
                    <a:pt x="335" y="476"/>
                  </a:moveTo>
                  <a:cubicBezTo>
                    <a:pt x="273" y="476"/>
                    <a:pt x="273" y="476"/>
                    <a:pt x="273" y="476"/>
                  </a:cubicBezTo>
                  <a:cubicBezTo>
                    <a:pt x="273" y="162"/>
                    <a:pt x="273" y="162"/>
                    <a:pt x="273" y="162"/>
                  </a:cubicBezTo>
                  <a:cubicBezTo>
                    <a:pt x="297" y="156"/>
                    <a:pt x="316" y="136"/>
                    <a:pt x="322" y="112"/>
                  </a:cubicBezTo>
                  <a:cubicBezTo>
                    <a:pt x="394" y="112"/>
                    <a:pt x="394" y="112"/>
                    <a:pt x="394" y="112"/>
                  </a:cubicBezTo>
                  <a:cubicBezTo>
                    <a:pt x="314" y="266"/>
                    <a:pt x="314" y="266"/>
                    <a:pt x="314" y="266"/>
                  </a:cubicBezTo>
                  <a:cubicBezTo>
                    <a:pt x="326" y="266"/>
                    <a:pt x="326" y="266"/>
                    <a:pt x="326" y="266"/>
                  </a:cubicBezTo>
                  <a:cubicBezTo>
                    <a:pt x="406" y="112"/>
                    <a:pt x="406" y="112"/>
                    <a:pt x="406" y="112"/>
                  </a:cubicBezTo>
                  <a:cubicBezTo>
                    <a:pt x="417" y="112"/>
                    <a:pt x="417" y="112"/>
                    <a:pt x="417" y="112"/>
                  </a:cubicBezTo>
                  <a:cubicBezTo>
                    <a:pt x="497" y="266"/>
                    <a:pt x="497" y="266"/>
                    <a:pt x="497" y="266"/>
                  </a:cubicBezTo>
                  <a:cubicBezTo>
                    <a:pt x="509" y="266"/>
                    <a:pt x="509" y="266"/>
                    <a:pt x="509" y="266"/>
                  </a:cubicBezTo>
                  <a:cubicBezTo>
                    <a:pt x="429" y="112"/>
                    <a:pt x="429" y="112"/>
                    <a:pt x="429" y="112"/>
                  </a:cubicBezTo>
                  <a:cubicBezTo>
                    <a:pt x="497" y="112"/>
                    <a:pt x="497" y="112"/>
                    <a:pt x="497" y="112"/>
                  </a:cubicBezTo>
                  <a:cubicBezTo>
                    <a:pt x="505" y="112"/>
                    <a:pt x="511" y="105"/>
                    <a:pt x="511" y="97"/>
                  </a:cubicBezTo>
                  <a:cubicBezTo>
                    <a:pt x="511" y="89"/>
                    <a:pt x="505" y="83"/>
                    <a:pt x="497" y="83"/>
                  </a:cubicBezTo>
                  <a:cubicBezTo>
                    <a:pt x="322" y="83"/>
                    <a:pt x="322" y="83"/>
                    <a:pt x="322" y="83"/>
                  </a:cubicBezTo>
                  <a:cubicBezTo>
                    <a:pt x="316" y="58"/>
                    <a:pt x="297" y="39"/>
                    <a:pt x="273" y="32"/>
                  </a:cubicBezTo>
                  <a:cubicBezTo>
                    <a:pt x="273" y="7"/>
                    <a:pt x="273" y="7"/>
                    <a:pt x="273" y="7"/>
                  </a:cubicBezTo>
                  <a:cubicBezTo>
                    <a:pt x="273" y="3"/>
                    <a:pt x="270" y="0"/>
                    <a:pt x="266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42" y="0"/>
                    <a:pt x="239" y="3"/>
                    <a:pt x="239" y="7"/>
                  </a:cubicBezTo>
                  <a:cubicBezTo>
                    <a:pt x="239" y="32"/>
                    <a:pt x="239" y="32"/>
                    <a:pt x="239" y="32"/>
                  </a:cubicBezTo>
                  <a:cubicBezTo>
                    <a:pt x="215" y="38"/>
                    <a:pt x="196" y="58"/>
                    <a:pt x="190" y="83"/>
                  </a:cubicBezTo>
                  <a:cubicBezTo>
                    <a:pt x="15" y="83"/>
                    <a:pt x="15" y="83"/>
                    <a:pt x="15" y="83"/>
                  </a:cubicBezTo>
                  <a:cubicBezTo>
                    <a:pt x="7" y="83"/>
                    <a:pt x="0" y="89"/>
                    <a:pt x="0" y="97"/>
                  </a:cubicBezTo>
                  <a:cubicBezTo>
                    <a:pt x="0" y="105"/>
                    <a:pt x="7" y="112"/>
                    <a:pt x="15" y="112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3" y="266"/>
                    <a:pt x="3" y="266"/>
                    <a:pt x="3" y="266"/>
                  </a:cubicBezTo>
                  <a:cubicBezTo>
                    <a:pt x="15" y="266"/>
                    <a:pt x="15" y="266"/>
                    <a:pt x="15" y="266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106" y="112"/>
                    <a:pt x="106" y="112"/>
                    <a:pt x="106" y="112"/>
                  </a:cubicBezTo>
                  <a:cubicBezTo>
                    <a:pt x="186" y="266"/>
                    <a:pt x="186" y="266"/>
                    <a:pt x="186" y="266"/>
                  </a:cubicBezTo>
                  <a:cubicBezTo>
                    <a:pt x="198" y="266"/>
                    <a:pt x="198" y="266"/>
                    <a:pt x="198" y="266"/>
                  </a:cubicBezTo>
                  <a:cubicBezTo>
                    <a:pt x="118" y="112"/>
                    <a:pt x="118" y="112"/>
                    <a:pt x="118" y="112"/>
                  </a:cubicBezTo>
                  <a:cubicBezTo>
                    <a:pt x="190" y="112"/>
                    <a:pt x="190" y="112"/>
                    <a:pt x="190" y="112"/>
                  </a:cubicBezTo>
                  <a:cubicBezTo>
                    <a:pt x="196" y="136"/>
                    <a:pt x="215" y="156"/>
                    <a:pt x="239" y="162"/>
                  </a:cubicBezTo>
                  <a:cubicBezTo>
                    <a:pt x="239" y="476"/>
                    <a:pt x="239" y="476"/>
                    <a:pt x="239" y="476"/>
                  </a:cubicBezTo>
                  <a:cubicBezTo>
                    <a:pt x="178" y="476"/>
                    <a:pt x="178" y="476"/>
                    <a:pt x="178" y="476"/>
                  </a:cubicBezTo>
                  <a:cubicBezTo>
                    <a:pt x="168" y="476"/>
                    <a:pt x="159" y="484"/>
                    <a:pt x="159" y="494"/>
                  </a:cubicBezTo>
                  <a:cubicBezTo>
                    <a:pt x="159" y="504"/>
                    <a:pt x="168" y="512"/>
                    <a:pt x="178" y="512"/>
                  </a:cubicBezTo>
                  <a:cubicBezTo>
                    <a:pt x="335" y="512"/>
                    <a:pt x="335" y="512"/>
                    <a:pt x="335" y="512"/>
                  </a:cubicBezTo>
                  <a:cubicBezTo>
                    <a:pt x="345" y="512"/>
                    <a:pt x="353" y="504"/>
                    <a:pt x="353" y="494"/>
                  </a:cubicBezTo>
                  <a:cubicBezTo>
                    <a:pt x="353" y="484"/>
                    <a:pt x="345" y="476"/>
                    <a:pt x="335" y="476"/>
                  </a:cubicBezTo>
                  <a:close/>
                  <a:moveTo>
                    <a:pt x="218" y="97"/>
                  </a:moveTo>
                  <a:cubicBezTo>
                    <a:pt x="218" y="76"/>
                    <a:pt x="235" y="59"/>
                    <a:pt x="256" y="59"/>
                  </a:cubicBezTo>
                  <a:cubicBezTo>
                    <a:pt x="277" y="59"/>
                    <a:pt x="294" y="76"/>
                    <a:pt x="294" y="97"/>
                  </a:cubicBezTo>
                  <a:cubicBezTo>
                    <a:pt x="294" y="118"/>
                    <a:pt x="277" y="135"/>
                    <a:pt x="256" y="135"/>
                  </a:cubicBezTo>
                  <a:cubicBezTo>
                    <a:pt x="235" y="135"/>
                    <a:pt x="218" y="118"/>
                    <a:pt x="218" y="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46" name="Freeform 11"/>
            <p:cNvSpPr/>
            <p:nvPr/>
          </p:nvSpPr>
          <p:spPr bwMode="auto">
            <a:xfrm>
              <a:off x="4010025" y="2301875"/>
              <a:ext cx="153988" cy="55563"/>
            </a:xfrm>
            <a:custGeom>
              <a:avLst/>
              <a:gdLst>
                <a:gd name="T0" fmla="*/ 201 w 201"/>
                <a:gd name="T1" fmla="*/ 0 h 73"/>
                <a:gd name="T2" fmla="*/ 0 w 201"/>
                <a:gd name="T3" fmla="*/ 0 h 73"/>
                <a:gd name="T4" fmla="*/ 0 w 201"/>
                <a:gd name="T5" fmla="*/ 1 h 73"/>
                <a:gd name="T6" fmla="*/ 73 w 201"/>
                <a:gd name="T7" fmla="*/ 73 h 73"/>
                <a:gd name="T8" fmla="*/ 128 w 201"/>
                <a:gd name="T9" fmla="*/ 73 h 73"/>
                <a:gd name="T10" fmla="*/ 201 w 201"/>
                <a:gd name="T11" fmla="*/ 1 h 73"/>
                <a:gd name="T12" fmla="*/ 201 w 201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73">
                  <a:moveTo>
                    <a:pt x="20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1"/>
                    <a:pt x="33" y="73"/>
                    <a:pt x="73" y="73"/>
                  </a:cubicBezTo>
                  <a:cubicBezTo>
                    <a:pt x="128" y="73"/>
                    <a:pt x="128" y="73"/>
                    <a:pt x="128" y="73"/>
                  </a:cubicBezTo>
                  <a:cubicBezTo>
                    <a:pt x="168" y="73"/>
                    <a:pt x="201" y="41"/>
                    <a:pt x="201" y="1"/>
                  </a:cubicBezTo>
                  <a:cubicBezTo>
                    <a:pt x="201" y="0"/>
                    <a:pt x="201" y="0"/>
                    <a:pt x="2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</p:grpSp>
      <p:grpSp>
        <p:nvGrpSpPr>
          <p:cNvPr id="47" name="Group 35"/>
          <p:cNvGrpSpPr/>
          <p:nvPr/>
        </p:nvGrpSpPr>
        <p:grpSpPr>
          <a:xfrm>
            <a:off x="3316958" y="2577201"/>
            <a:ext cx="420688" cy="354013"/>
            <a:chOff x="4605338" y="3814763"/>
            <a:chExt cx="420688" cy="354013"/>
          </a:xfrm>
          <a:solidFill>
            <a:schemeClr val="tx2"/>
          </a:solidFill>
        </p:grpSpPr>
        <p:sp>
          <p:nvSpPr>
            <p:cNvPr id="48" name="Freeform 32"/>
            <p:cNvSpPr>
              <a:spLocks noEditPoints="1"/>
            </p:cNvSpPr>
            <p:nvPr/>
          </p:nvSpPr>
          <p:spPr bwMode="auto">
            <a:xfrm>
              <a:off x="4605338" y="3814763"/>
              <a:ext cx="420688" cy="354013"/>
            </a:xfrm>
            <a:custGeom>
              <a:avLst/>
              <a:gdLst>
                <a:gd name="T0" fmla="*/ 507 w 548"/>
                <a:gd name="T1" fmla="*/ 0 h 462"/>
                <a:gd name="T2" fmla="*/ 41 w 548"/>
                <a:gd name="T3" fmla="*/ 0 h 462"/>
                <a:gd name="T4" fmla="*/ 0 w 548"/>
                <a:gd name="T5" fmla="*/ 41 h 462"/>
                <a:gd name="T6" fmla="*/ 0 w 548"/>
                <a:gd name="T7" fmla="*/ 369 h 462"/>
                <a:gd name="T8" fmla="*/ 41 w 548"/>
                <a:gd name="T9" fmla="*/ 409 h 462"/>
                <a:gd name="T10" fmla="*/ 226 w 548"/>
                <a:gd name="T11" fmla="*/ 409 h 462"/>
                <a:gd name="T12" fmla="*/ 226 w 548"/>
                <a:gd name="T13" fmla="*/ 416 h 462"/>
                <a:gd name="T14" fmla="*/ 223 w 548"/>
                <a:gd name="T15" fmla="*/ 428 h 462"/>
                <a:gd name="T16" fmla="*/ 177 w 548"/>
                <a:gd name="T17" fmla="*/ 445 h 462"/>
                <a:gd name="T18" fmla="*/ 160 w 548"/>
                <a:gd name="T19" fmla="*/ 449 h 462"/>
                <a:gd name="T20" fmla="*/ 151 w 548"/>
                <a:gd name="T21" fmla="*/ 449 h 462"/>
                <a:gd name="T22" fmla="*/ 142 w 548"/>
                <a:gd name="T23" fmla="*/ 455 h 462"/>
                <a:gd name="T24" fmla="*/ 142 w 548"/>
                <a:gd name="T25" fmla="*/ 455 h 462"/>
                <a:gd name="T26" fmla="*/ 151 w 548"/>
                <a:gd name="T27" fmla="*/ 462 h 462"/>
                <a:gd name="T28" fmla="*/ 397 w 548"/>
                <a:gd name="T29" fmla="*/ 462 h 462"/>
                <a:gd name="T30" fmla="*/ 406 w 548"/>
                <a:gd name="T31" fmla="*/ 455 h 462"/>
                <a:gd name="T32" fmla="*/ 406 w 548"/>
                <a:gd name="T33" fmla="*/ 455 h 462"/>
                <a:gd name="T34" fmla="*/ 402 w 548"/>
                <a:gd name="T35" fmla="*/ 449 h 462"/>
                <a:gd name="T36" fmla="*/ 389 w 548"/>
                <a:gd name="T37" fmla="*/ 448 h 462"/>
                <a:gd name="T38" fmla="*/ 329 w 548"/>
                <a:gd name="T39" fmla="*/ 426 h 462"/>
                <a:gd name="T40" fmla="*/ 322 w 548"/>
                <a:gd name="T41" fmla="*/ 416 h 462"/>
                <a:gd name="T42" fmla="*/ 322 w 548"/>
                <a:gd name="T43" fmla="*/ 409 h 462"/>
                <a:gd name="T44" fmla="*/ 507 w 548"/>
                <a:gd name="T45" fmla="*/ 409 h 462"/>
                <a:gd name="T46" fmla="*/ 548 w 548"/>
                <a:gd name="T47" fmla="*/ 369 h 462"/>
                <a:gd name="T48" fmla="*/ 548 w 548"/>
                <a:gd name="T49" fmla="*/ 41 h 462"/>
                <a:gd name="T50" fmla="*/ 507 w 548"/>
                <a:gd name="T51" fmla="*/ 0 h 462"/>
                <a:gd name="T52" fmla="*/ 510 w 548"/>
                <a:gd name="T53" fmla="*/ 330 h 462"/>
                <a:gd name="T54" fmla="*/ 497 w 548"/>
                <a:gd name="T55" fmla="*/ 344 h 462"/>
                <a:gd name="T56" fmla="*/ 51 w 548"/>
                <a:gd name="T57" fmla="*/ 344 h 462"/>
                <a:gd name="T58" fmla="*/ 38 w 548"/>
                <a:gd name="T59" fmla="*/ 330 h 462"/>
                <a:gd name="T60" fmla="*/ 38 w 548"/>
                <a:gd name="T61" fmla="*/ 50 h 462"/>
                <a:gd name="T62" fmla="*/ 51 w 548"/>
                <a:gd name="T63" fmla="*/ 36 h 462"/>
                <a:gd name="T64" fmla="*/ 497 w 548"/>
                <a:gd name="T65" fmla="*/ 36 h 462"/>
                <a:gd name="T66" fmla="*/ 510 w 548"/>
                <a:gd name="T67" fmla="*/ 50 h 462"/>
                <a:gd name="T68" fmla="*/ 510 w 548"/>
                <a:gd name="T69" fmla="*/ 33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8" h="462">
                  <a:moveTo>
                    <a:pt x="507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369"/>
                    <a:pt x="0" y="369"/>
                    <a:pt x="0" y="369"/>
                  </a:cubicBezTo>
                  <a:cubicBezTo>
                    <a:pt x="0" y="391"/>
                    <a:pt x="18" y="409"/>
                    <a:pt x="41" y="409"/>
                  </a:cubicBezTo>
                  <a:cubicBezTo>
                    <a:pt x="226" y="409"/>
                    <a:pt x="226" y="409"/>
                    <a:pt x="226" y="409"/>
                  </a:cubicBezTo>
                  <a:cubicBezTo>
                    <a:pt x="226" y="416"/>
                    <a:pt x="226" y="416"/>
                    <a:pt x="226" y="416"/>
                  </a:cubicBezTo>
                  <a:cubicBezTo>
                    <a:pt x="226" y="419"/>
                    <a:pt x="225" y="425"/>
                    <a:pt x="223" y="428"/>
                  </a:cubicBezTo>
                  <a:cubicBezTo>
                    <a:pt x="177" y="445"/>
                    <a:pt x="177" y="445"/>
                    <a:pt x="177" y="445"/>
                  </a:cubicBezTo>
                  <a:cubicBezTo>
                    <a:pt x="173" y="447"/>
                    <a:pt x="165" y="449"/>
                    <a:pt x="160" y="449"/>
                  </a:cubicBezTo>
                  <a:cubicBezTo>
                    <a:pt x="151" y="449"/>
                    <a:pt x="151" y="449"/>
                    <a:pt x="151" y="449"/>
                  </a:cubicBezTo>
                  <a:cubicBezTo>
                    <a:pt x="146" y="449"/>
                    <a:pt x="142" y="452"/>
                    <a:pt x="142" y="455"/>
                  </a:cubicBezTo>
                  <a:cubicBezTo>
                    <a:pt x="142" y="455"/>
                    <a:pt x="142" y="455"/>
                    <a:pt x="142" y="455"/>
                  </a:cubicBezTo>
                  <a:cubicBezTo>
                    <a:pt x="142" y="459"/>
                    <a:pt x="146" y="462"/>
                    <a:pt x="151" y="462"/>
                  </a:cubicBezTo>
                  <a:cubicBezTo>
                    <a:pt x="397" y="462"/>
                    <a:pt x="397" y="462"/>
                    <a:pt x="397" y="462"/>
                  </a:cubicBezTo>
                  <a:cubicBezTo>
                    <a:pt x="402" y="462"/>
                    <a:pt x="406" y="459"/>
                    <a:pt x="406" y="455"/>
                  </a:cubicBezTo>
                  <a:cubicBezTo>
                    <a:pt x="406" y="455"/>
                    <a:pt x="406" y="455"/>
                    <a:pt x="406" y="455"/>
                  </a:cubicBezTo>
                  <a:cubicBezTo>
                    <a:pt x="406" y="452"/>
                    <a:pt x="404" y="449"/>
                    <a:pt x="402" y="449"/>
                  </a:cubicBezTo>
                  <a:cubicBezTo>
                    <a:pt x="399" y="449"/>
                    <a:pt x="393" y="448"/>
                    <a:pt x="389" y="448"/>
                  </a:cubicBezTo>
                  <a:cubicBezTo>
                    <a:pt x="329" y="426"/>
                    <a:pt x="329" y="426"/>
                    <a:pt x="329" y="426"/>
                  </a:cubicBezTo>
                  <a:cubicBezTo>
                    <a:pt x="325" y="424"/>
                    <a:pt x="322" y="419"/>
                    <a:pt x="322" y="416"/>
                  </a:cubicBezTo>
                  <a:cubicBezTo>
                    <a:pt x="322" y="409"/>
                    <a:pt x="322" y="409"/>
                    <a:pt x="322" y="409"/>
                  </a:cubicBezTo>
                  <a:cubicBezTo>
                    <a:pt x="507" y="409"/>
                    <a:pt x="507" y="409"/>
                    <a:pt x="507" y="409"/>
                  </a:cubicBezTo>
                  <a:cubicBezTo>
                    <a:pt x="530" y="409"/>
                    <a:pt x="548" y="391"/>
                    <a:pt x="548" y="369"/>
                  </a:cubicBezTo>
                  <a:cubicBezTo>
                    <a:pt x="548" y="41"/>
                    <a:pt x="548" y="41"/>
                    <a:pt x="548" y="41"/>
                  </a:cubicBezTo>
                  <a:cubicBezTo>
                    <a:pt x="548" y="18"/>
                    <a:pt x="530" y="0"/>
                    <a:pt x="507" y="0"/>
                  </a:cubicBezTo>
                  <a:close/>
                  <a:moveTo>
                    <a:pt x="510" y="330"/>
                  </a:moveTo>
                  <a:cubicBezTo>
                    <a:pt x="510" y="337"/>
                    <a:pt x="504" y="343"/>
                    <a:pt x="497" y="344"/>
                  </a:cubicBezTo>
                  <a:cubicBezTo>
                    <a:pt x="51" y="344"/>
                    <a:pt x="51" y="344"/>
                    <a:pt x="51" y="344"/>
                  </a:cubicBezTo>
                  <a:cubicBezTo>
                    <a:pt x="44" y="343"/>
                    <a:pt x="38" y="337"/>
                    <a:pt x="38" y="33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38" y="42"/>
                    <a:pt x="44" y="36"/>
                    <a:pt x="51" y="36"/>
                  </a:cubicBezTo>
                  <a:cubicBezTo>
                    <a:pt x="497" y="36"/>
                    <a:pt x="497" y="36"/>
                    <a:pt x="497" y="36"/>
                  </a:cubicBezTo>
                  <a:cubicBezTo>
                    <a:pt x="504" y="36"/>
                    <a:pt x="510" y="42"/>
                    <a:pt x="510" y="50"/>
                  </a:cubicBezTo>
                  <a:lnTo>
                    <a:pt x="510" y="3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49" name="Oval 33"/>
            <p:cNvSpPr>
              <a:spLocks noChangeArrowheads="1"/>
            </p:cNvSpPr>
            <p:nvPr/>
          </p:nvSpPr>
          <p:spPr bwMode="auto">
            <a:xfrm>
              <a:off x="4932363" y="4103688"/>
              <a:ext cx="6350" cy="476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50" name="Freeform 34"/>
            <p:cNvSpPr/>
            <p:nvPr/>
          </p:nvSpPr>
          <p:spPr bwMode="auto">
            <a:xfrm>
              <a:off x="4943475" y="4100513"/>
              <a:ext cx="47625" cy="9525"/>
            </a:xfrm>
            <a:custGeom>
              <a:avLst/>
              <a:gdLst>
                <a:gd name="T0" fmla="*/ 63 w 63"/>
                <a:gd name="T1" fmla="*/ 6 h 13"/>
                <a:gd name="T2" fmla="*/ 57 w 63"/>
                <a:gd name="T3" fmla="*/ 13 h 13"/>
                <a:gd name="T4" fmla="*/ 6 w 63"/>
                <a:gd name="T5" fmla="*/ 13 h 13"/>
                <a:gd name="T6" fmla="*/ 0 w 63"/>
                <a:gd name="T7" fmla="*/ 6 h 13"/>
                <a:gd name="T8" fmla="*/ 0 w 63"/>
                <a:gd name="T9" fmla="*/ 6 h 13"/>
                <a:gd name="T10" fmla="*/ 6 w 63"/>
                <a:gd name="T11" fmla="*/ 0 h 13"/>
                <a:gd name="T12" fmla="*/ 57 w 63"/>
                <a:gd name="T13" fmla="*/ 0 h 13"/>
                <a:gd name="T14" fmla="*/ 63 w 63"/>
                <a:gd name="T1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13">
                  <a:moveTo>
                    <a:pt x="63" y="6"/>
                  </a:moveTo>
                  <a:cubicBezTo>
                    <a:pt x="63" y="10"/>
                    <a:pt x="60" y="13"/>
                    <a:pt x="57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3" y="13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0" y="0"/>
                    <a:pt x="63" y="3"/>
                    <a:pt x="63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51" name="Freeform 35"/>
            <p:cNvSpPr/>
            <p:nvPr/>
          </p:nvSpPr>
          <p:spPr bwMode="auto">
            <a:xfrm>
              <a:off x="4922838" y="3875088"/>
              <a:ext cx="34925" cy="166688"/>
            </a:xfrm>
            <a:custGeom>
              <a:avLst/>
              <a:gdLst>
                <a:gd name="T0" fmla="*/ 45 w 45"/>
                <a:gd name="T1" fmla="*/ 193 h 216"/>
                <a:gd name="T2" fmla="*/ 22 w 45"/>
                <a:gd name="T3" fmla="*/ 216 h 216"/>
                <a:gd name="T4" fmla="*/ 22 w 45"/>
                <a:gd name="T5" fmla="*/ 216 h 216"/>
                <a:gd name="T6" fmla="*/ 0 w 45"/>
                <a:gd name="T7" fmla="*/ 193 h 216"/>
                <a:gd name="T8" fmla="*/ 0 w 45"/>
                <a:gd name="T9" fmla="*/ 23 h 216"/>
                <a:gd name="T10" fmla="*/ 22 w 45"/>
                <a:gd name="T11" fmla="*/ 0 h 216"/>
                <a:gd name="T12" fmla="*/ 22 w 45"/>
                <a:gd name="T13" fmla="*/ 0 h 216"/>
                <a:gd name="T14" fmla="*/ 45 w 45"/>
                <a:gd name="T15" fmla="*/ 23 h 216"/>
                <a:gd name="T16" fmla="*/ 45 w 45"/>
                <a:gd name="T17" fmla="*/ 19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16">
                  <a:moveTo>
                    <a:pt x="45" y="193"/>
                  </a:moveTo>
                  <a:cubicBezTo>
                    <a:pt x="45" y="206"/>
                    <a:pt x="35" y="216"/>
                    <a:pt x="22" y="216"/>
                  </a:cubicBezTo>
                  <a:cubicBezTo>
                    <a:pt x="22" y="216"/>
                    <a:pt x="22" y="216"/>
                    <a:pt x="22" y="216"/>
                  </a:cubicBezTo>
                  <a:cubicBezTo>
                    <a:pt x="10" y="216"/>
                    <a:pt x="0" y="206"/>
                    <a:pt x="0" y="19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19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52" name="Freeform 36"/>
            <p:cNvSpPr/>
            <p:nvPr/>
          </p:nvSpPr>
          <p:spPr bwMode="auto">
            <a:xfrm>
              <a:off x="4860925" y="3903663"/>
              <a:ext cx="34925" cy="138113"/>
            </a:xfrm>
            <a:custGeom>
              <a:avLst/>
              <a:gdLst>
                <a:gd name="T0" fmla="*/ 45 w 45"/>
                <a:gd name="T1" fmla="*/ 157 h 180"/>
                <a:gd name="T2" fmla="*/ 23 w 45"/>
                <a:gd name="T3" fmla="*/ 180 h 180"/>
                <a:gd name="T4" fmla="*/ 23 w 45"/>
                <a:gd name="T5" fmla="*/ 180 h 180"/>
                <a:gd name="T6" fmla="*/ 0 w 45"/>
                <a:gd name="T7" fmla="*/ 157 h 180"/>
                <a:gd name="T8" fmla="*/ 0 w 45"/>
                <a:gd name="T9" fmla="*/ 23 h 180"/>
                <a:gd name="T10" fmla="*/ 23 w 45"/>
                <a:gd name="T11" fmla="*/ 0 h 180"/>
                <a:gd name="T12" fmla="*/ 23 w 45"/>
                <a:gd name="T13" fmla="*/ 0 h 180"/>
                <a:gd name="T14" fmla="*/ 45 w 45"/>
                <a:gd name="T15" fmla="*/ 23 h 180"/>
                <a:gd name="T16" fmla="*/ 45 w 45"/>
                <a:gd name="T17" fmla="*/ 157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80">
                  <a:moveTo>
                    <a:pt x="45" y="157"/>
                  </a:moveTo>
                  <a:cubicBezTo>
                    <a:pt x="45" y="170"/>
                    <a:pt x="35" y="180"/>
                    <a:pt x="23" y="180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10" y="180"/>
                    <a:pt x="0" y="170"/>
                    <a:pt x="0" y="157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68" name="Freeform 37"/>
            <p:cNvSpPr/>
            <p:nvPr/>
          </p:nvSpPr>
          <p:spPr bwMode="auto">
            <a:xfrm>
              <a:off x="4799013" y="3930650"/>
              <a:ext cx="33338" cy="111125"/>
            </a:xfrm>
            <a:custGeom>
              <a:avLst/>
              <a:gdLst>
                <a:gd name="T0" fmla="*/ 44 w 44"/>
                <a:gd name="T1" fmla="*/ 121 h 144"/>
                <a:gd name="T2" fmla="*/ 22 w 44"/>
                <a:gd name="T3" fmla="*/ 144 h 144"/>
                <a:gd name="T4" fmla="*/ 22 w 44"/>
                <a:gd name="T5" fmla="*/ 144 h 144"/>
                <a:gd name="T6" fmla="*/ 0 w 44"/>
                <a:gd name="T7" fmla="*/ 121 h 144"/>
                <a:gd name="T8" fmla="*/ 0 w 44"/>
                <a:gd name="T9" fmla="*/ 23 h 144"/>
                <a:gd name="T10" fmla="*/ 22 w 44"/>
                <a:gd name="T11" fmla="*/ 0 h 144"/>
                <a:gd name="T12" fmla="*/ 22 w 44"/>
                <a:gd name="T13" fmla="*/ 0 h 144"/>
                <a:gd name="T14" fmla="*/ 44 w 44"/>
                <a:gd name="T15" fmla="*/ 23 h 144"/>
                <a:gd name="T16" fmla="*/ 44 w 44"/>
                <a:gd name="T17" fmla="*/ 12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144">
                  <a:moveTo>
                    <a:pt x="44" y="121"/>
                  </a:moveTo>
                  <a:cubicBezTo>
                    <a:pt x="44" y="134"/>
                    <a:pt x="34" y="144"/>
                    <a:pt x="22" y="144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10" y="144"/>
                    <a:pt x="0" y="134"/>
                    <a:pt x="0" y="12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4" y="0"/>
                    <a:pt x="44" y="10"/>
                    <a:pt x="44" y="23"/>
                  </a:cubicBezTo>
                  <a:lnTo>
                    <a:pt x="44" y="1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69" name="Freeform 38"/>
            <p:cNvSpPr/>
            <p:nvPr/>
          </p:nvSpPr>
          <p:spPr bwMode="auto">
            <a:xfrm>
              <a:off x="4737100" y="3959225"/>
              <a:ext cx="34925" cy="82550"/>
            </a:xfrm>
            <a:custGeom>
              <a:avLst/>
              <a:gdLst>
                <a:gd name="T0" fmla="*/ 45 w 45"/>
                <a:gd name="T1" fmla="*/ 85 h 108"/>
                <a:gd name="T2" fmla="*/ 22 w 45"/>
                <a:gd name="T3" fmla="*/ 108 h 108"/>
                <a:gd name="T4" fmla="*/ 22 w 45"/>
                <a:gd name="T5" fmla="*/ 108 h 108"/>
                <a:gd name="T6" fmla="*/ 0 w 45"/>
                <a:gd name="T7" fmla="*/ 85 h 108"/>
                <a:gd name="T8" fmla="*/ 0 w 45"/>
                <a:gd name="T9" fmla="*/ 23 h 108"/>
                <a:gd name="T10" fmla="*/ 22 w 45"/>
                <a:gd name="T11" fmla="*/ 0 h 108"/>
                <a:gd name="T12" fmla="*/ 22 w 45"/>
                <a:gd name="T13" fmla="*/ 0 h 108"/>
                <a:gd name="T14" fmla="*/ 45 w 45"/>
                <a:gd name="T15" fmla="*/ 23 h 108"/>
                <a:gd name="T16" fmla="*/ 45 w 45"/>
                <a:gd name="T17" fmla="*/ 8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08">
                  <a:moveTo>
                    <a:pt x="45" y="85"/>
                  </a:moveTo>
                  <a:cubicBezTo>
                    <a:pt x="45" y="98"/>
                    <a:pt x="35" y="108"/>
                    <a:pt x="22" y="108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0" y="108"/>
                    <a:pt x="0" y="98"/>
                    <a:pt x="0" y="8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70" name="Freeform 39"/>
            <p:cNvSpPr/>
            <p:nvPr/>
          </p:nvSpPr>
          <p:spPr bwMode="auto">
            <a:xfrm>
              <a:off x="4675188" y="3986213"/>
              <a:ext cx="33338" cy="55563"/>
            </a:xfrm>
            <a:custGeom>
              <a:avLst/>
              <a:gdLst>
                <a:gd name="T0" fmla="*/ 45 w 45"/>
                <a:gd name="T1" fmla="*/ 49 h 72"/>
                <a:gd name="T2" fmla="*/ 23 w 45"/>
                <a:gd name="T3" fmla="*/ 72 h 72"/>
                <a:gd name="T4" fmla="*/ 23 w 45"/>
                <a:gd name="T5" fmla="*/ 72 h 72"/>
                <a:gd name="T6" fmla="*/ 0 w 45"/>
                <a:gd name="T7" fmla="*/ 49 h 72"/>
                <a:gd name="T8" fmla="*/ 0 w 45"/>
                <a:gd name="T9" fmla="*/ 23 h 72"/>
                <a:gd name="T10" fmla="*/ 23 w 45"/>
                <a:gd name="T11" fmla="*/ 0 h 72"/>
                <a:gd name="T12" fmla="*/ 23 w 45"/>
                <a:gd name="T13" fmla="*/ 0 h 72"/>
                <a:gd name="T14" fmla="*/ 45 w 45"/>
                <a:gd name="T15" fmla="*/ 23 h 72"/>
                <a:gd name="T16" fmla="*/ 45 w 45"/>
                <a:gd name="T17" fmla="*/ 4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72">
                  <a:moveTo>
                    <a:pt x="45" y="49"/>
                  </a:moveTo>
                  <a:cubicBezTo>
                    <a:pt x="45" y="62"/>
                    <a:pt x="35" y="72"/>
                    <a:pt x="23" y="72"/>
                  </a:cubicBezTo>
                  <a:cubicBezTo>
                    <a:pt x="23" y="72"/>
                    <a:pt x="23" y="72"/>
                    <a:pt x="23" y="72"/>
                  </a:cubicBezTo>
                  <a:cubicBezTo>
                    <a:pt x="10" y="72"/>
                    <a:pt x="0" y="62"/>
                    <a:pt x="0" y="4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</p:grpSp>
      <p:grpSp>
        <p:nvGrpSpPr>
          <p:cNvPr id="71" name="Group 44"/>
          <p:cNvGrpSpPr/>
          <p:nvPr/>
        </p:nvGrpSpPr>
        <p:grpSpPr>
          <a:xfrm>
            <a:off x="4920597" y="1685289"/>
            <a:ext cx="357188" cy="407988"/>
            <a:chOff x="3789363" y="3787775"/>
            <a:chExt cx="357188" cy="407988"/>
          </a:xfrm>
          <a:solidFill>
            <a:schemeClr val="tx2"/>
          </a:solidFill>
        </p:grpSpPr>
        <p:sp>
          <p:nvSpPr>
            <p:cNvPr id="72" name="Freeform 40"/>
            <p:cNvSpPr>
              <a:spLocks noEditPoints="1"/>
            </p:cNvSpPr>
            <p:nvPr/>
          </p:nvSpPr>
          <p:spPr bwMode="auto">
            <a:xfrm>
              <a:off x="3789363" y="3787775"/>
              <a:ext cx="357188" cy="407988"/>
            </a:xfrm>
            <a:custGeom>
              <a:avLst/>
              <a:gdLst>
                <a:gd name="T0" fmla="*/ 403 w 464"/>
                <a:gd name="T1" fmla="*/ 0 h 532"/>
                <a:gd name="T2" fmla="*/ 61 w 464"/>
                <a:gd name="T3" fmla="*/ 0 h 532"/>
                <a:gd name="T4" fmla="*/ 0 w 464"/>
                <a:gd name="T5" fmla="*/ 62 h 532"/>
                <a:gd name="T6" fmla="*/ 0 w 464"/>
                <a:gd name="T7" fmla="*/ 470 h 532"/>
                <a:gd name="T8" fmla="*/ 61 w 464"/>
                <a:gd name="T9" fmla="*/ 532 h 532"/>
                <a:gd name="T10" fmla="*/ 403 w 464"/>
                <a:gd name="T11" fmla="*/ 532 h 532"/>
                <a:gd name="T12" fmla="*/ 464 w 464"/>
                <a:gd name="T13" fmla="*/ 470 h 532"/>
                <a:gd name="T14" fmla="*/ 464 w 464"/>
                <a:gd name="T15" fmla="*/ 62 h 532"/>
                <a:gd name="T16" fmla="*/ 403 w 464"/>
                <a:gd name="T17" fmla="*/ 0 h 532"/>
                <a:gd name="T18" fmla="*/ 430 w 464"/>
                <a:gd name="T19" fmla="*/ 470 h 532"/>
                <a:gd name="T20" fmla="*/ 403 w 464"/>
                <a:gd name="T21" fmla="*/ 498 h 532"/>
                <a:gd name="T22" fmla="*/ 61 w 464"/>
                <a:gd name="T23" fmla="*/ 498 h 532"/>
                <a:gd name="T24" fmla="*/ 34 w 464"/>
                <a:gd name="T25" fmla="*/ 470 h 532"/>
                <a:gd name="T26" fmla="*/ 34 w 464"/>
                <a:gd name="T27" fmla="*/ 62 h 532"/>
                <a:gd name="T28" fmla="*/ 61 w 464"/>
                <a:gd name="T29" fmla="*/ 34 h 532"/>
                <a:gd name="T30" fmla="*/ 403 w 464"/>
                <a:gd name="T31" fmla="*/ 34 h 532"/>
                <a:gd name="T32" fmla="*/ 430 w 464"/>
                <a:gd name="T33" fmla="*/ 62 h 532"/>
                <a:gd name="T34" fmla="*/ 430 w 464"/>
                <a:gd name="T35" fmla="*/ 47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4" h="532">
                  <a:moveTo>
                    <a:pt x="403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27" y="1"/>
                    <a:pt x="0" y="28"/>
                    <a:pt x="0" y="62"/>
                  </a:cubicBezTo>
                  <a:cubicBezTo>
                    <a:pt x="0" y="470"/>
                    <a:pt x="0" y="470"/>
                    <a:pt x="0" y="470"/>
                  </a:cubicBezTo>
                  <a:cubicBezTo>
                    <a:pt x="0" y="504"/>
                    <a:pt x="27" y="531"/>
                    <a:pt x="61" y="532"/>
                  </a:cubicBezTo>
                  <a:cubicBezTo>
                    <a:pt x="403" y="532"/>
                    <a:pt x="403" y="532"/>
                    <a:pt x="403" y="532"/>
                  </a:cubicBezTo>
                  <a:cubicBezTo>
                    <a:pt x="437" y="531"/>
                    <a:pt x="464" y="504"/>
                    <a:pt x="464" y="470"/>
                  </a:cubicBezTo>
                  <a:cubicBezTo>
                    <a:pt x="464" y="62"/>
                    <a:pt x="464" y="62"/>
                    <a:pt x="464" y="62"/>
                  </a:cubicBezTo>
                  <a:cubicBezTo>
                    <a:pt x="464" y="28"/>
                    <a:pt x="437" y="1"/>
                    <a:pt x="403" y="0"/>
                  </a:cubicBezTo>
                  <a:close/>
                  <a:moveTo>
                    <a:pt x="430" y="470"/>
                  </a:moveTo>
                  <a:cubicBezTo>
                    <a:pt x="430" y="485"/>
                    <a:pt x="418" y="497"/>
                    <a:pt x="403" y="498"/>
                  </a:cubicBezTo>
                  <a:cubicBezTo>
                    <a:pt x="61" y="498"/>
                    <a:pt x="61" y="498"/>
                    <a:pt x="61" y="498"/>
                  </a:cubicBezTo>
                  <a:cubicBezTo>
                    <a:pt x="46" y="497"/>
                    <a:pt x="34" y="485"/>
                    <a:pt x="34" y="470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4" y="47"/>
                    <a:pt x="46" y="35"/>
                    <a:pt x="61" y="34"/>
                  </a:cubicBezTo>
                  <a:cubicBezTo>
                    <a:pt x="403" y="34"/>
                    <a:pt x="403" y="34"/>
                    <a:pt x="403" y="34"/>
                  </a:cubicBezTo>
                  <a:cubicBezTo>
                    <a:pt x="418" y="35"/>
                    <a:pt x="430" y="47"/>
                    <a:pt x="430" y="62"/>
                  </a:cubicBezTo>
                  <a:lnTo>
                    <a:pt x="430" y="4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73" name="Freeform 41"/>
            <p:cNvSpPr/>
            <p:nvPr/>
          </p:nvSpPr>
          <p:spPr bwMode="auto">
            <a:xfrm>
              <a:off x="3916363" y="3997325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74" name="Freeform 42"/>
            <p:cNvSpPr/>
            <p:nvPr/>
          </p:nvSpPr>
          <p:spPr bwMode="auto">
            <a:xfrm>
              <a:off x="3976688" y="4100513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75" name="Freeform 43"/>
            <p:cNvSpPr/>
            <p:nvPr/>
          </p:nvSpPr>
          <p:spPr bwMode="auto">
            <a:xfrm>
              <a:off x="3916363" y="3946525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76" name="Freeform 44"/>
            <p:cNvSpPr/>
            <p:nvPr/>
          </p:nvSpPr>
          <p:spPr bwMode="auto">
            <a:xfrm>
              <a:off x="3916363" y="4100513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77" name="Freeform 45"/>
            <p:cNvSpPr/>
            <p:nvPr/>
          </p:nvSpPr>
          <p:spPr bwMode="auto">
            <a:xfrm>
              <a:off x="3916363" y="4049713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78" name="Freeform 46"/>
            <p:cNvSpPr/>
            <p:nvPr/>
          </p:nvSpPr>
          <p:spPr bwMode="auto">
            <a:xfrm>
              <a:off x="3854450" y="4049713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79" name="Freeform 47"/>
            <p:cNvSpPr/>
            <p:nvPr/>
          </p:nvSpPr>
          <p:spPr bwMode="auto">
            <a:xfrm>
              <a:off x="3854450" y="3946525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80" name="Freeform 48"/>
            <p:cNvSpPr/>
            <p:nvPr/>
          </p:nvSpPr>
          <p:spPr bwMode="auto">
            <a:xfrm>
              <a:off x="3854450" y="3997325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81" name="Freeform 49"/>
            <p:cNvSpPr/>
            <p:nvPr/>
          </p:nvSpPr>
          <p:spPr bwMode="auto">
            <a:xfrm>
              <a:off x="3854450" y="4100513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82" name="Freeform 50"/>
            <p:cNvSpPr/>
            <p:nvPr/>
          </p:nvSpPr>
          <p:spPr bwMode="auto">
            <a:xfrm>
              <a:off x="4037013" y="3946525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83" name="Freeform 51"/>
            <p:cNvSpPr/>
            <p:nvPr/>
          </p:nvSpPr>
          <p:spPr bwMode="auto">
            <a:xfrm>
              <a:off x="4037013" y="3997325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84" name="Freeform 52"/>
            <p:cNvSpPr/>
            <p:nvPr/>
          </p:nvSpPr>
          <p:spPr bwMode="auto">
            <a:xfrm>
              <a:off x="3976688" y="3997325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85" name="Freeform 53"/>
            <p:cNvSpPr/>
            <p:nvPr/>
          </p:nvSpPr>
          <p:spPr bwMode="auto">
            <a:xfrm>
              <a:off x="3976688" y="4049713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86" name="Freeform 54"/>
            <p:cNvSpPr/>
            <p:nvPr/>
          </p:nvSpPr>
          <p:spPr bwMode="auto">
            <a:xfrm>
              <a:off x="4037013" y="4049713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87" name="Freeform 55"/>
            <p:cNvSpPr/>
            <p:nvPr/>
          </p:nvSpPr>
          <p:spPr bwMode="auto">
            <a:xfrm>
              <a:off x="3976688" y="3946525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88" name="Freeform 56"/>
            <p:cNvSpPr/>
            <p:nvPr/>
          </p:nvSpPr>
          <p:spPr bwMode="auto">
            <a:xfrm>
              <a:off x="4037013" y="4100513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89" name="Freeform 57"/>
            <p:cNvSpPr/>
            <p:nvPr/>
          </p:nvSpPr>
          <p:spPr bwMode="auto">
            <a:xfrm>
              <a:off x="3849688" y="3840163"/>
              <a:ext cx="236538" cy="79375"/>
            </a:xfrm>
            <a:custGeom>
              <a:avLst/>
              <a:gdLst>
                <a:gd name="T0" fmla="*/ 287 w 308"/>
                <a:gd name="T1" fmla="*/ 0 h 105"/>
                <a:gd name="T2" fmla="*/ 21 w 308"/>
                <a:gd name="T3" fmla="*/ 0 h 105"/>
                <a:gd name="T4" fmla="*/ 0 w 308"/>
                <a:gd name="T5" fmla="*/ 26 h 105"/>
                <a:gd name="T6" fmla="*/ 0 w 308"/>
                <a:gd name="T7" fmla="*/ 79 h 105"/>
                <a:gd name="T8" fmla="*/ 21 w 308"/>
                <a:gd name="T9" fmla="*/ 105 h 105"/>
                <a:gd name="T10" fmla="*/ 287 w 308"/>
                <a:gd name="T11" fmla="*/ 105 h 105"/>
                <a:gd name="T12" fmla="*/ 308 w 308"/>
                <a:gd name="T13" fmla="*/ 79 h 105"/>
                <a:gd name="T14" fmla="*/ 308 w 308"/>
                <a:gd name="T15" fmla="*/ 26 h 105"/>
                <a:gd name="T16" fmla="*/ 287 w 308"/>
                <a:gd name="T1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8" h="105">
                  <a:moveTo>
                    <a:pt x="287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11"/>
                    <a:pt x="0" y="26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94"/>
                    <a:pt x="10" y="105"/>
                    <a:pt x="21" y="105"/>
                  </a:cubicBezTo>
                  <a:cubicBezTo>
                    <a:pt x="287" y="105"/>
                    <a:pt x="287" y="105"/>
                    <a:pt x="287" y="105"/>
                  </a:cubicBezTo>
                  <a:cubicBezTo>
                    <a:pt x="298" y="105"/>
                    <a:pt x="308" y="94"/>
                    <a:pt x="308" y="79"/>
                  </a:cubicBezTo>
                  <a:cubicBezTo>
                    <a:pt x="308" y="26"/>
                    <a:pt x="308" y="26"/>
                    <a:pt x="308" y="26"/>
                  </a:cubicBezTo>
                  <a:cubicBezTo>
                    <a:pt x="308" y="11"/>
                    <a:pt x="298" y="0"/>
                    <a:pt x="2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90" name="Freeform 58"/>
            <p:cNvSpPr/>
            <p:nvPr/>
          </p:nvSpPr>
          <p:spPr bwMode="auto">
            <a:xfrm>
              <a:off x="3921125" y="3862388"/>
              <a:ext cx="15875" cy="34925"/>
            </a:xfrm>
            <a:custGeom>
              <a:avLst/>
              <a:gdLst>
                <a:gd name="T0" fmla="*/ 5 w 10"/>
                <a:gd name="T1" fmla="*/ 4 h 22"/>
                <a:gd name="T2" fmla="*/ 5 w 10"/>
                <a:gd name="T3" fmla="*/ 4 h 22"/>
                <a:gd name="T4" fmla="*/ 1 w 10"/>
                <a:gd name="T5" fmla="*/ 6 h 22"/>
                <a:gd name="T6" fmla="*/ 0 w 10"/>
                <a:gd name="T7" fmla="*/ 2 h 22"/>
                <a:gd name="T8" fmla="*/ 5 w 10"/>
                <a:gd name="T9" fmla="*/ 0 h 22"/>
                <a:gd name="T10" fmla="*/ 10 w 10"/>
                <a:gd name="T11" fmla="*/ 0 h 22"/>
                <a:gd name="T12" fmla="*/ 10 w 10"/>
                <a:gd name="T13" fmla="*/ 22 h 22"/>
                <a:gd name="T14" fmla="*/ 5 w 10"/>
                <a:gd name="T15" fmla="*/ 22 h 22"/>
                <a:gd name="T16" fmla="*/ 5 w 10"/>
                <a:gd name="T17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22">
                  <a:moveTo>
                    <a:pt x="5" y="4"/>
                  </a:moveTo>
                  <a:lnTo>
                    <a:pt x="5" y="4"/>
                  </a:lnTo>
                  <a:lnTo>
                    <a:pt x="1" y="6"/>
                  </a:lnTo>
                  <a:lnTo>
                    <a:pt x="0" y="2"/>
                  </a:lnTo>
                  <a:lnTo>
                    <a:pt x="5" y="0"/>
                  </a:lnTo>
                  <a:lnTo>
                    <a:pt x="10" y="0"/>
                  </a:lnTo>
                  <a:lnTo>
                    <a:pt x="10" y="22"/>
                  </a:lnTo>
                  <a:lnTo>
                    <a:pt x="5" y="22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91" name="Freeform 59"/>
            <p:cNvSpPr/>
            <p:nvPr/>
          </p:nvSpPr>
          <p:spPr bwMode="auto">
            <a:xfrm>
              <a:off x="3944938" y="3860800"/>
              <a:ext cx="20638" cy="36513"/>
            </a:xfrm>
            <a:custGeom>
              <a:avLst/>
              <a:gdLst>
                <a:gd name="T0" fmla="*/ 0 w 27"/>
                <a:gd name="T1" fmla="*/ 48 h 48"/>
                <a:gd name="T2" fmla="*/ 0 w 27"/>
                <a:gd name="T3" fmla="*/ 41 h 48"/>
                <a:gd name="T4" fmla="*/ 5 w 27"/>
                <a:gd name="T5" fmla="*/ 34 h 48"/>
                <a:gd name="T6" fmla="*/ 16 w 27"/>
                <a:gd name="T7" fmla="*/ 15 h 48"/>
                <a:gd name="T8" fmla="*/ 10 w 27"/>
                <a:gd name="T9" fmla="*/ 9 h 48"/>
                <a:gd name="T10" fmla="*/ 3 w 27"/>
                <a:gd name="T11" fmla="*/ 12 h 48"/>
                <a:gd name="T12" fmla="*/ 1 w 27"/>
                <a:gd name="T13" fmla="*/ 3 h 48"/>
                <a:gd name="T14" fmla="*/ 12 w 27"/>
                <a:gd name="T15" fmla="*/ 0 h 48"/>
                <a:gd name="T16" fmla="*/ 27 w 27"/>
                <a:gd name="T17" fmla="*/ 14 h 48"/>
                <a:gd name="T18" fmla="*/ 16 w 27"/>
                <a:gd name="T19" fmla="*/ 35 h 48"/>
                <a:gd name="T20" fmla="*/ 14 w 27"/>
                <a:gd name="T21" fmla="*/ 38 h 48"/>
                <a:gd name="T22" fmla="*/ 14 w 27"/>
                <a:gd name="T23" fmla="*/ 38 h 48"/>
                <a:gd name="T24" fmla="*/ 27 w 27"/>
                <a:gd name="T25" fmla="*/ 38 h 48"/>
                <a:gd name="T26" fmla="*/ 27 w 27"/>
                <a:gd name="T27" fmla="*/ 48 h 48"/>
                <a:gd name="T28" fmla="*/ 0 w 27"/>
                <a:gd name="T2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" h="48">
                  <a:moveTo>
                    <a:pt x="0" y="48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12" y="26"/>
                    <a:pt x="16" y="21"/>
                    <a:pt x="16" y="15"/>
                  </a:cubicBezTo>
                  <a:cubicBezTo>
                    <a:pt x="16" y="12"/>
                    <a:pt x="14" y="9"/>
                    <a:pt x="10" y="9"/>
                  </a:cubicBezTo>
                  <a:cubicBezTo>
                    <a:pt x="7" y="9"/>
                    <a:pt x="5" y="11"/>
                    <a:pt x="3" y="1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1"/>
                    <a:pt x="8" y="0"/>
                    <a:pt x="12" y="0"/>
                  </a:cubicBezTo>
                  <a:cubicBezTo>
                    <a:pt x="24" y="0"/>
                    <a:pt x="27" y="8"/>
                    <a:pt x="27" y="14"/>
                  </a:cubicBezTo>
                  <a:cubicBezTo>
                    <a:pt x="27" y="23"/>
                    <a:pt x="21" y="30"/>
                    <a:pt x="16" y="35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48"/>
                    <a:pt x="27" y="48"/>
                    <a:pt x="27" y="48"/>
                  </a:cubicBezTo>
                  <a:lnTo>
                    <a:pt x="0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92" name="Freeform 60"/>
            <p:cNvSpPr/>
            <p:nvPr/>
          </p:nvSpPr>
          <p:spPr bwMode="auto">
            <a:xfrm>
              <a:off x="3970338" y="3860800"/>
              <a:ext cx="19050" cy="38100"/>
            </a:xfrm>
            <a:custGeom>
              <a:avLst/>
              <a:gdLst>
                <a:gd name="T0" fmla="*/ 1 w 26"/>
                <a:gd name="T1" fmla="*/ 38 h 49"/>
                <a:gd name="T2" fmla="*/ 8 w 26"/>
                <a:gd name="T3" fmla="*/ 40 h 49"/>
                <a:gd name="T4" fmla="*/ 15 w 26"/>
                <a:gd name="T5" fmla="*/ 34 h 49"/>
                <a:gd name="T6" fmla="*/ 7 w 26"/>
                <a:gd name="T7" fmla="*/ 27 h 49"/>
                <a:gd name="T8" fmla="*/ 5 w 26"/>
                <a:gd name="T9" fmla="*/ 27 h 49"/>
                <a:gd name="T10" fmla="*/ 5 w 26"/>
                <a:gd name="T11" fmla="*/ 19 h 49"/>
                <a:gd name="T12" fmla="*/ 6 w 26"/>
                <a:gd name="T13" fmla="*/ 19 h 49"/>
                <a:gd name="T14" fmla="*/ 14 w 26"/>
                <a:gd name="T15" fmla="*/ 14 h 49"/>
                <a:gd name="T16" fmla="*/ 9 w 26"/>
                <a:gd name="T17" fmla="*/ 9 h 49"/>
                <a:gd name="T18" fmla="*/ 3 w 26"/>
                <a:gd name="T19" fmla="*/ 11 h 49"/>
                <a:gd name="T20" fmla="*/ 1 w 26"/>
                <a:gd name="T21" fmla="*/ 2 h 49"/>
                <a:gd name="T22" fmla="*/ 12 w 26"/>
                <a:gd name="T23" fmla="*/ 0 h 49"/>
                <a:gd name="T24" fmla="*/ 25 w 26"/>
                <a:gd name="T25" fmla="*/ 12 h 49"/>
                <a:gd name="T26" fmla="*/ 18 w 26"/>
                <a:gd name="T27" fmla="*/ 22 h 49"/>
                <a:gd name="T28" fmla="*/ 18 w 26"/>
                <a:gd name="T29" fmla="*/ 22 h 49"/>
                <a:gd name="T30" fmla="*/ 26 w 26"/>
                <a:gd name="T31" fmla="*/ 34 h 49"/>
                <a:gd name="T32" fmla="*/ 10 w 26"/>
                <a:gd name="T33" fmla="*/ 49 h 49"/>
                <a:gd name="T34" fmla="*/ 0 w 26"/>
                <a:gd name="T35" fmla="*/ 47 h 49"/>
                <a:gd name="T36" fmla="*/ 1 w 26"/>
                <a:gd name="T37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49">
                  <a:moveTo>
                    <a:pt x="1" y="38"/>
                  </a:moveTo>
                  <a:cubicBezTo>
                    <a:pt x="3" y="39"/>
                    <a:pt x="6" y="40"/>
                    <a:pt x="8" y="40"/>
                  </a:cubicBezTo>
                  <a:cubicBezTo>
                    <a:pt x="13" y="40"/>
                    <a:pt x="15" y="37"/>
                    <a:pt x="15" y="34"/>
                  </a:cubicBezTo>
                  <a:cubicBezTo>
                    <a:pt x="15" y="29"/>
                    <a:pt x="11" y="27"/>
                    <a:pt x="7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10" y="19"/>
                    <a:pt x="14" y="18"/>
                    <a:pt x="14" y="14"/>
                  </a:cubicBezTo>
                  <a:cubicBezTo>
                    <a:pt x="14" y="11"/>
                    <a:pt x="12" y="9"/>
                    <a:pt x="9" y="9"/>
                  </a:cubicBezTo>
                  <a:cubicBezTo>
                    <a:pt x="7" y="9"/>
                    <a:pt x="4" y="10"/>
                    <a:pt x="3" y="1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8" y="0"/>
                    <a:pt x="12" y="0"/>
                  </a:cubicBezTo>
                  <a:cubicBezTo>
                    <a:pt x="21" y="0"/>
                    <a:pt x="25" y="6"/>
                    <a:pt x="25" y="12"/>
                  </a:cubicBezTo>
                  <a:cubicBezTo>
                    <a:pt x="25" y="17"/>
                    <a:pt x="22" y="20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3" y="24"/>
                    <a:pt x="26" y="28"/>
                    <a:pt x="26" y="34"/>
                  </a:cubicBezTo>
                  <a:cubicBezTo>
                    <a:pt x="26" y="41"/>
                    <a:pt x="21" y="49"/>
                    <a:pt x="10" y="49"/>
                  </a:cubicBezTo>
                  <a:cubicBezTo>
                    <a:pt x="5" y="49"/>
                    <a:pt x="2" y="48"/>
                    <a:pt x="0" y="47"/>
                  </a:cubicBezTo>
                  <a:lnTo>
                    <a:pt x="1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93" name="Freeform 61"/>
            <p:cNvSpPr>
              <a:spLocks noEditPoints="1"/>
            </p:cNvSpPr>
            <p:nvPr/>
          </p:nvSpPr>
          <p:spPr bwMode="auto">
            <a:xfrm>
              <a:off x="3994150" y="3862388"/>
              <a:ext cx="23813" cy="34925"/>
            </a:xfrm>
            <a:custGeom>
              <a:avLst/>
              <a:gdLst>
                <a:gd name="T0" fmla="*/ 17 w 31"/>
                <a:gd name="T1" fmla="*/ 47 h 47"/>
                <a:gd name="T2" fmla="*/ 17 w 31"/>
                <a:gd name="T3" fmla="*/ 37 h 47"/>
                <a:gd name="T4" fmla="*/ 0 w 31"/>
                <a:gd name="T5" fmla="*/ 37 h 47"/>
                <a:gd name="T6" fmla="*/ 0 w 31"/>
                <a:gd name="T7" fmla="*/ 29 h 47"/>
                <a:gd name="T8" fmla="*/ 16 w 31"/>
                <a:gd name="T9" fmla="*/ 0 h 47"/>
                <a:gd name="T10" fmla="*/ 27 w 31"/>
                <a:gd name="T11" fmla="*/ 0 h 47"/>
                <a:gd name="T12" fmla="*/ 27 w 31"/>
                <a:gd name="T13" fmla="*/ 28 h 47"/>
                <a:gd name="T14" fmla="*/ 31 w 31"/>
                <a:gd name="T15" fmla="*/ 28 h 47"/>
                <a:gd name="T16" fmla="*/ 31 w 31"/>
                <a:gd name="T17" fmla="*/ 37 h 47"/>
                <a:gd name="T18" fmla="*/ 27 w 31"/>
                <a:gd name="T19" fmla="*/ 37 h 47"/>
                <a:gd name="T20" fmla="*/ 27 w 31"/>
                <a:gd name="T21" fmla="*/ 47 h 47"/>
                <a:gd name="T22" fmla="*/ 17 w 31"/>
                <a:gd name="T23" fmla="*/ 47 h 47"/>
                <a:gd name="T24" fmla="*/ 17 w 31"/>
                <a:gd name="T25" fmla="*/ 28 h 47"/>
                <a:gd name="T26" fmla="*/ 17 w 31"/>
                <a:gd name="T27" fmla="*/ 19 h 47"/>
                <a:gd name="T28" fmla="*/ 17 w 31"/>
                <a:gd name="T29" fmla="*/ 12 h 47"/>
                <a:gd name="T30" fmla="*/ 17 w 31"/>
                <a:gd name="T31" fmla="*/ 12 h 47"/>
                <a:gd name="T32" fmla="*/ 14 w 31"/>
                <a:gd name="T33" fmla="*/ 19 h 47"/>
                <a:gd name="T34" fmla="*/ 10 w 31"/>
                <a:gd name="T35" fmla="*/ 27 h 47"/>
                <a:gd name="T36" fmla="*/ 10 w 31"/>
                <a:gd name="T37" fmla="*/ 28 h 47"/>
                <a:gd name="T38" fmla="*/ 17 w 31"/>
                <a:gd name="T39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" h="47">
                  <a:moveTo>
                    <a:pt x="17" y="47"/>
                  </a:moveTo>
                  <a:cubicBezTo>
                    <a:pt x="17" y="37"/>
                    <a:pt x="17" y="37"/>
                    <a:pt x="17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47"/>
                    <a:pt x="27" y="47"/>
                    <a:pt x="27" y="47"/>
                  </a:cubicBezTo>
                  <a:lnTo>
                    <a:pt x="17" y="47"/>
                  </a:lnTo>
                  <a:close/>
                  <a:moveTo>
                    <a:pt x="17" y="28"/>
                  </a:moveTo>
                  <a:cubicBezTo>
                    <a:pt x="17" y="19"/>
                    <a:pt x="17" y="19"/>
                    <a:pt x="17" y="19"/>
                  </a:cubicBezTo>
                  <a:cubicBezTo>
                    <a:pt x="17" y="17"/>
                    <a:pt x="17" y="15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4"/>
                    <a:pt x="15" y="17"/>
                    <a:pt x="14" y="1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8"/>
                    <a:pt x="10" y="28"/>
                    <a:pt x="10" y="28"/>
                  </a:cubicBezTo>
                  <a:lnTo>
                    <a:pt x="17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94" name="Freeform 62"/>
            <p:cNvSpPr/>
            <p:nvPr/>
          </p:nvSpPr>
          <p:spPr bwMode="auto">
            <a:xfrm>
              <a:off x="4019550" y="3862388"/>
              <a:ext cx="20638" cy="36513"/>
            </a:xfrm>
            <a:custGeom>
              <a:avLst/>
              <a:gdLst>
                <a:gd name="T0" fmla="*/ 26 w 27"/>
                <a:gd name="T1" fmla="*/ 9 h 48"/>
                <a:gd name="T2" fmla="*/ 13 w 27"/>
                <a:gd name="T3" fmla="*/ 9 h 48"/>
                <a:gd name="T4" fmla="*/ 13 w 27"/>
                <a:gd name="T5" fmla="*/ 16 h 48"/>
                <a:gd name="T6" fmla="*/ 14 w 27"/>
                <a:gd name="T7" fmla="*/ 16 h 48"/>
                <a:gd name="T8" fmla="*/ 23 w 27"/>
                <a:gd name="T9" fmla="*/ 20 h 48"/>
                <a:gd name="T10" fmla="*/ 27 w 27"/>
                <a:gd name="T11" fmla="*/ 31 h 48"/>
                <a:gd name="T12" fmla="*/ 10 w 27"/>
                <a:gd name="T13" fmla="*/ 48 h 48"/>
                <a:gd name="T14" fmla="*/ 0 w 27"/>
                <a:gd name="T15" fmla="*/ 46 h 48"/>
                <a:gd name="T16" fmla="*/ 2 w 27"/>
                <a:gd name="T17" fmla="*/ 37 h 48"/>
                <a:gd name="T18" fmla="*/ 9 w 27"/>
                <a:gd name="T19" fmla="*/ 39 h 48"/>
                <a:gd name="T20" fmla="*/ 16 w 27"/>
                <a:gd name="T21" fmla="*/ 32 h 48"/>
                <a:gd name="T22" fmla="*/ 6 w 27"/>
                <a:gd name="T23" fmla="*/ 24 h 48"/>
                <a:gd name="T24" fmla="*/ 3 w 27"/>
                <a:gd name="T25" fmla="*/ 24 h 48"/>
                <a:gd name="T26" fmla="*/ 5 w 27"/>
                <a:gd name="T27" fmla="*/ 0 h 48"/>
                <a:gd name="T28" fmla="*/ 26 w 27"/>
                <a:gd name="T29" fmla="*/ 0 h 48"/>
                <a:gd name="T30" fmla="*/ 26 w 27"/>
                <a:gd name="T31" fmla="*/ 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" h="48">
                  <a:moveTo>
                    <a:pt x="26" y="9"/>
                  </a:moveTo>
                  <a:cubicBezTo>
                    <a:pt x="13" y="9"/>
                    <a:pt x="13" y="9"/>
                    <a:pt x="13" y="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6"/>
                    <a:pt x="14" y="16"/>
                  </a:cubicBezTo>
                  <a:cubicBezTo>
                    <a:pt x="16" y="16"/>
                    <a:pt x="20" y="17"/>
                    <a:pt x="23" y="20"/>
                  </a:cubicBezTo>
                  <a:cubicBezTo>
                    <a:pt x="26" y="22"/>
                    <a:pt x="27" y="26"/>
                    <a:pt x="27" y="31"/>
                  </a:cubicBezTo>
                  <a:cubicBezTo>
                    <a:pt x="27" y="40"/>
                    <a:pt x="21" y="48"/>
                    <a:pt x="10" y="48"/>
                  </a:cubicBezTo>
                  <a:cubicBezTo>
                    <a:pt x="6" y="48"/>
                    <a:pt x="2" y="47"/>
                    <a:pt x="0" y="46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4" y="38"/>
                    <a:pt x="6" y="39"/>
                    <a:pt x="9" y="39"/>
                  </a:cubicBezTo>
                  <a:cubicBezTo>
                    <a:pt x="13" y="39"/>
                    <a:pt x="16" y="36"/>
                    <a:pt x="16" y="32"/>
                  </a:cubicBezTo>
                  <a:cubicBezTo>
                    <a:pt x="16" y="26"/>
                    <a:pt x="11" y="24"/>
                    <a:pt x="6" y="24"/>
                  </a:cubicBezTo>
                  <a:cubicBezTo>
                    <a:pt x="5" y="24"/>
                    <a:pt x="4" y="24"/>
                    <a:pt x="3" y="2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26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95" name="Freeform 63"/>
            <p:cNvSpPr>
              <a:spLocks noEditPoints="1"/>
            </p:cNvSpPr>
            <p:nvPr/>
          </p:nvSpPr>
          <p:spPr bwMode="auto">
            <a:xfrm>
              <a:off x="4044950" y="3860800"/>
              <a:ext cx="22225" cy="38100"/>
            </a:xfrm>
            <a:custGeom>
              <a:avLst/>
              <a:gdLst>
                <a:gd name="T0" fmla="*/ 26 w 30"/>
                <a:gd name="T1" fmla="*/ 9 h 49"/>
                <a:gd name="T2" fmla="*/ 22 w 30"/>
                <a:gd name="T3" fmla="*/ 10 h 49"/>
                <a:gd name="T4" fmla="*/ 12 w 30"/>
                <a:gd name="T5" fmla="*/ 20 h 49"/>
                <a:gd name="T6" fmla="*/ 12 w 30"/>
                <a:gd name="T7" fmla="*/ 20 h 49"/>
                <a:gd name="T8" fmla="*/ 19 w 30"/>
                <a:gd name="T9" fmla="*/ 17 h 49"/>
                <a:gd name="T10" fmla="*/ 30 w 30"/>
                <a:gd name="T11" fmla="*/ 32 h 49"/>
                <a:gd name="T12" fmla="*/ 16 w 30"/>
                <a:gd name="T13" fmla="*/ 49 h 49"/>
                <a:gd name="T14" fmla="*/ 0 w 30"/>
                <a:gd name="T15" fmla="*/ 29 h 49"/>
                <a:gd name="T16" fmla="*/ 9 w 30"/>
                <a:gd name="T17" fmla="*/ 7 h 49"/>
                <a:gd name="T18" fmla="*/ 20 w 30"/>
                <a:gd name="T19" fmla="*/ 1 h 49"/>
                <a:gd name="T20" fmla="*/ 26 w 30"/>
                <a:gd name="T21" fmla="*/ 0 h 49"/>
                <a:gd name="T22" fmla="*/ 26 w 30"/>
                <a:gd name="T23" fmla="*/ 9 h 49"/>
                <a:gd name="T24" fmla="*/ 19 w 30"/>
                <a:gd name="T25" fmla="*/ 31 h 49"/>
                <a:gd name="T26" fmla="*/ 15 w 30"/>
                <a:gd name="T27" fmla="*/ 25 h 49"/>
                <a:gd name="T28" fmla="*/ 12 w 30"/>
                <a:gd name="T29" fmla="*/ 27 h 49"/>
                <a:gd name="T30" fmla="*/ 12 w 30"/>
                <a:gd name="T31" fmla="*/ 32 h 49"/>
                <a:gd name="T32" fmla="*/ 15 w 30"/>
                <a:gd name="T33" fmla="*/ 41 h 49"/>
                <a:gd name="T34" fmla="*/ 19 w 30"/>
                <a:gd name="T35" fmla="*/ 3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49">
                  <a:moveTo>
                    <a:pt x="26" y="9"/>
                  </a:moveTo>
                  <a:cubicBezTo>
                    <a:pt x="25" y="9"/>
                    <a:pt x="23" y="9"/>
                    <a:pt x="22" y="10"/>
                  </a:cubicBezTo>
                  <a:cubicBezTo>
                    <a:pt x="16" y="11"/>
                    <a:pt x="13" y="15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4" y="18"/>
                    <a:pt x="16" y="17"/>
                    <a:pt x="19" y="17"/>
                  </a:cubicBezTo>
                  <a:cubicBezTo>
                    <a:pt x="26" y="17"/>
                    <a:pt x="30" y="23"/>
                    <a:pt x="30" y="32"/>
                  </a:cubicBezTo>
                  <a:cubicBezTo>
                    <a:pt x="30" y="40"/>
                    <a:pt x="26" y="49"/>
                    <a:pt x="16" y="49"/>
                  </a:cubicBezTo>
                  <a:cubicBezTo>
                    <a:pt x="6" y="49"/>
                    <a:pt x="0" y="41"/>
                    <a:pt x="0" y="29"/>
                  </a:cubicBezTo>
                  <a:cubicBezTo>
                    <a:pt x="0" y="18"/>
                    <a:pt x="4" y="11"/>
                    <a:pt x="9" y="7"/>
                  </a:cubicBezTo>
                  <a:cubicBezTo>
                    <a:pt x="12" y="3"/>
                    <a:pt x="17" y="1"/>
                    <a:pt x="20" y="1"/>
                  </a:cubicBezTo>
                  <a:cubicBezTo>
                    <a:pt x="23" y="0"/>
                    <a:pt x="25" y="0"/>
                    <a:pt x="26" y="0"/>
                  </a:cubicBezTo>
                  <a:lnTo>
                    <a:pt x="26" y="9"/>
                  </a:lnTo>
                  <a:close/>
                  <a:moveTo>
                    <a:pt x="19" y="31"/>
                  </a:moveTo>
                  <a:cubicBezTo>
                    <a:pt x="19" y="29"/>
                    <a:pt x="18" y="25"/>
                    <a:pt x="15" y="25"/>
                  </a:cubicBezTo>
                  <a:cubicBezTo>
                    <a:pt x="14" y="25"/>
                    <a:pt x="13" y="26"/>
                    <a:pt x="12" y="27"/>
                  </a:cubicBezTo>
                  <a:cubicBezTo>
                    <a:pt x="12" y="28"/>
                    <a:pt x="12" y="29"/>
                    <a:pt x="12" y="32"/>
                  </a:cubicBezTo>
                  <a:cubicBezTo>
                    <a:pt x="12" y="37"/>
                    <a:pt x="13" y="41"/>
                    <a:pt x="15" y="41"/>
                  </a:cubicBezTo>
                  <a:cubicBezTo>
                    <a:pt x="19" y="41"/>
                    <a:pt x="19" y="36"/>
                    <a:pt x="19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</p:grpSp>
      <p:grpSp>
        <p:nvGrpSpPr>
          <p:cNvPr id="96" name="Group 231"/>
          <p:cNvGrpSpPr/>
          <p:nvPr/>
        </p:nvGrpSpPr>
        <p:grpSpPr>
          <a:xfrm>
            <a:off x="4837253" y="3424543"/>
            <a:ext cx="420688" cy="471488"/>
            <a:chOff x="4608513" y="6291263"/>
            <a:chExt cx="420688" cy="471488"/>
          </a:xfrm>
          <a:solidFill>
            <a:schemeClr val="tx2"/>
          </a:solidFill>
        </p:grpSpPr>
        <p:sp>
          <p:nvSpPr>
            <p:cNvPr id="97" name="Freeform 218"/>
            <p:cNvSpPr/>
            <p:nvPr/>
          </p:nvSpPr>
          <p:spPr bwMode="auto">
            <a:xfrm>
              <a:off x="4908550" y="6627813"/>
              <a:ext cx="80963" cy="84138"/>
            </a:xfrm>
            <a:custGeom>
              <a:avLst/>
              <a:gdLst>
                <a:gd name="T0" fmla="*/ 13 w 105"/>
                <a:gd name="T1" fmla="*/ 20 h 108"/>
                <a:gd name="T2" fmla="*/ 27 w 105"/>
                <a:gd name="T3" fmla="*/ 9 h 108"/>
                <a:gd name="T4" fmla="*/ 65 w 105"/>
                <a:gd name="T5" fmla="*/ 13 h 108"/>
                <a:gd name="T6" fmla="*/ 105 w 105"/>
                <a:gd name="T7" fmla="*/ 64 h 108"/>
                <a:gd name="T8" fmla="*/ 49 w 105"/>
                <a:gd name="T9" fmla="*/ 108 h 108"/>
                <a:gd name="T10" fmla="*/ 9 w 105"/>
                <a:gd name="T11" fmla="*/ 57 h 108"/>
                <a:gd name="T12" fmla="*/ 13 w 105"/>
                <a:gd name="T13" fmla="*/ 2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08">
                  <a:moveTo>
                    <a:pt x="13" y="20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39" y="0"/>
                    <a:pt x="56" y="2"/>
                    <a:pt x="65" y="13"/>
                  </a:cubicBezTo>
                  <a:cubicBezTo>
                    <a:pt x="105" y="64"/>
                    <a:pt x="105" y="64"/>
                    <a:pt x="105" y="64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0" y="46"/>
                    <a:pt x="2" y="29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98" name="Freeform 219"/>
            <p:cNvSpPr>
              <a:spLocks noEditPoints="1"/>
            </p:cNvSpPr>
            <p:nvPr/>
          </p:nvSpPr>
          <p:spPr bwMode="auto">
            <a:xfrm>
              <a:off x="4608513" y="6291263"/>
              <a:ext cx="403225" cy="401638"/>
            </a:xfrm>
            <a:custGeom>
              <a:avLst/>
              <a:gdLst>
                <a:gd name="T0" fmla="*/ 445 w 524"/>
                <a:gd name="T1" fmla="*/ 119 h 523"/>
                <a:gd name="T2" fmla="*/ 119 w 524"/>
                <a:gd name="T3" fmla="*/ 79 h 523"/>
                <a:gd name="T4" fmla="*/ 79 w 524"/>
                <a:gd name="T5" fmla="*/ 404 h 523"/>
                <a:gd name="T6" fmla="*/ 405 w 524"/>
                <a:gd name="T7" fmla="*/ 444 h 523"/>
                <a:gd name="T8" fmla="*/ 445 w 524"/>
                <a:gd name="T9" fmla="*/ 119 h 523"/>
                <a:gd name="T10" fmla="*/ 373 w 524"/>
                <a:gd name="T11" fmla="*/ 404 h 523"/>
                <a:gd name="T12" fmla="*/ 119 w 524"/>
                <a:gd name="T13" fmla="*/ 373 h 523"/>
                <a:gd name="T14" fmla="*/ 151 w 524"/>
                <a:gd name="T15" fmla="*/ 119 h 523"/>
                <a:gd name="T16" fmla="*/ 404 w 524"/>
                <a:gd name="T17" fmla="*/ 150 h 523"/>
                <a:gd name="T18" fmla="*/ 373 w 524"/>
                <a:gd name="T19" fmla="*/ 404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4" h="523">
                  <a:moveTo>
                    <a:pt x="445" y="119"/>
                  </a:moveTo>
                  <a:cubicBezTo>
                    <a:pt x="366" y="18"/>
                    <a:pt x="220" y="0"/>
                    <a:pt x="119" y="79"/>
                  </a:cubicBezTo>
                  <a:cubicBezTo>
                    <a:pt x="18" y="157"/>
                    <a:pt x="0" y="303"/>
                    <a:pt x="79" y="404"/>
                  </a:cubicBezTo>
                  <a:cubicBezTo>
                    <a:pt x="158" y="505"/>
                    <a:pt x="304" y="523"/>
                    <a:pt x="405" y="444"/>
                  </a:cubicBezTo>
                  <a:cubicBezTo>
                    <a:pt x="506" y="366"/>
                    <a:pt x="524" y="220"/>
                    <a:pt x="445" y="119"/>
                  </a:cubicBezTo>
                  <a:close/>
                  <a:moveTo>
                    <a:pt x="373" y="404"/>
                  </a:moveTo>
                  <a:cubicBezTo>
                    <a:pt x="294" y="465"/>
                    <a:pt x="181" y="451"/>
                    <a:pt x="119" y="373"/>
                  </a:cubicBezTo>
                  <a:cubicBezTo>
                    <a:pt x="58" y="294"/>
                    <a:pt x="72" y="180"/>
                    <a:pt x="151" y="119"/>
                  </a:cubicBezTo>
                  <a:cubicBezTo>
                    <a:pt x="229" y="58"/>
                    <a:pt x="343" y="72"/>
                    <a:pt x="404" y="150"/>
                  </a:cubicBezTo>
                  <a:cubicBezTo>
                    <a:pt x="466" y="229"/>
                    <a:pt x="452" y="343"/>
                    <a:pt x="373" y="40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99" name="Freeform 220"/>
            <p:cNvSpPr/>
            <p:nvPr/>
          </p:nvSpPr>
          <p:spPr bwMode="auto">
            <a:xfrm>
              <a:off x="4957763" y="6691313"/>
              <a:ext cx="71438" cy="71438"/>
            </a:xfrm>
            <a:custGeom>
              <a:avLst/>
              <a:gdLst>
                <a:gd name="T0" fmla="*/ 78 w 92"/>
                <a:gd name="T1" fmla="*/ 72 h 92"/>
                <a:gd name="T2" fmla="*/ 64 w 92"/>
                <a:gd name="T3" fmla="*/ 83 h 92"/>
                <a:gd name="T4" fmla="*/ 27 w 92"/>
                <a:gd name="T5" fmla="*/ 78 h 92"/>
                <a:gd name="T6" fmla="*/ 0 w 92"/>
                <a:gd name="T7" fmla="*/ 44 h 92"/>
                <a:gd name="T8" fmla="*/ 56 w 92"/>
                <a:gd name="T9" fmla="*/ 0 h 92"/>
                <a:gd name="T10" fmla="*/ 83 w 92"/>
                <a:gd name="T11" fmla="*/ 34 h 92"/>
                <a:gd name="T12" fmla="*/ 78 w 92"/>
                <a:gd name="T13" fmla="*/ 7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92">
                  <a:moveTo>
                    <a:pt x="78" y="72"/>
                  </a:moveTo>
                  <a:cubicBezTo>
                    <a:pt x="64" y="83"/>
                    <a:pt x="64" y="83"/>
                    <a:pt x="64" y="83"/>
                  </a:cubicBezTo>
                  <a:cubicBezTo>
                    <a:pt x="53" y="92"/>
                    <a:pt x="36" y="90"/>
                    <a:pt x="27" y="78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92" y="46"/>
                    <a:pt x="90" y="63"/>
                    <a:pt x="78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</p:grpSp>
      <p:grpSp>
        <p:nvGrpSpPr>
          <p:cNvPr id="100" name="Group 259"/>
          <p:cNvGrpSpPr/>
          <p:nvPr/>
        </p:nvGrpSpPr>
        <p:grpSpPr>
          <a:xfrm>
            <a:off x="5423146" y="2565453"/>
            <a:ext cx="388938" cy="446088"/>
            <a:chOff x="4638675" y="4654550"/>
            <a:chExt cx="388938" cy="446088"/>
          </a:xfrm>
          <a:solidFill>
            <a:schemeClr val="tx2"/>
          </a:solidFill>
        </p:grpSpPr>
        <p:sp>
          <p:nvSpPr>
            <p:cNvPr id="101" name="Freeform 241"/>
            <p:cNvSpPr>
              <a:spLocks noEditPoints="1"/>
            </p:cNvSpPr>
            <p:nvPr/>
          </p:nvSpPr>
          <p:spPr bwMode="auto">
            <a:xfrm>
              <a:off x="4638675" y="4654550"/>
              <a:ext cx="388938" cy="446088"/>
            </a:xfrm>
            <a:custGeom>
              <a:avLst/>
              <a:gdLst>
                <a:gd name="T0" fmla="*/ 507 w 507"/>
                <a:gd name="T1" fmla="*/ 118 h 581"/>
                <a:gd name="T2" fmla="*/ 507 w 507"/>
                <a:gd name="T3" fmla="*/ 143 h 581"/>
                <a:gd name="T4" fmla="*/ 506 w 507"/>
                <a:gd name="T5" fmla="*/ 229 h 581"/>
                <a:gd name="T6" fmla="*/ 496 w 507"/>
                <a:gd name="T7" fmla="*/ 296 h 581"/>
                <a:gd name="T8" fmla="*/ 268 w 507"/>
                <a:gd name="T9" fmla="*/ 576 h 581"/>
                <a:gd name="T10" fmla="*/ 257 w 507"/>
                <a:gd name="T11" fmla="*/ 580 h 581"/>
                <a:gd name="T12" fmla="*/ 253 w 507"/>
                <a:gd name="T13" fmla="*/ 581 h 581"/>
                <a:gd name="T14" fmla="*/ 250 w 507"/>
                <a:gd name="T15" fmla="*/ 580 h 581"/>
                <a:gd name="T16" fmla="*/ 239 w 507"/>
                <a:gd name="T17" fmla="*/ 576 h 581"/>
                <a:gd name="T18" fmla="*/ 10 w 507"/>
                <a:gd name="T19" fmla="*/ 296 h 581"/>
                <a:gd name="T20" fmla="*/ 1 w 507"/>
                <a:gd name="T21" fmla="*/ 229 h 581"/>
                <a:gd name="T22" fmla="*/ 0 w 507"/>
                <a:gd name="T23" fmla="*/ 143 h 581"/>
                <a:gd name="T24" fmla="*/ 0 w 507"/>
                <a:gd name="T25" fmla="*/ 118 h 581"/>
                <a:gd name="T26" fmla="*/ 7 w 507"/>
                <a:gd name="T27" fmla="*/ 109 h 581"/>
                <a:gd name="T28" fmla="*/ 31 w 507"/>
                <a:gd name="T29" fmla="*/ 102 h 581"/>
                <a:gd name="T30" fmla="*/ 148 w 507"/>
                <a:gd name="T31" fmla="*/ 44 h 581"/>
                <a:gd name="T32" fmla="*/ 253 w 507"/>
                <a:gd name="T33" fmla="*/ 0 h 581"/>
                <a:gd name="T34" fmla="*/ 359 w 507"/>
                <a:gd name="T35" fmla="*/ 44 h 581"/>
                <a:gd name="T36" fmla="*/ 476 w 507"/>
                <a:gd name="T37" fmla="*/ 102 h 581"/>
                <a:gd name="T38" fmla="*/ 500 w 507"/>
                <a:gd name="T39" fmla="*/ 109 h 581"/>
                <a:gd name="T40" fmla="*/ 507 w 507"/>
                <a:gd name="T41" fmla="*/ 118 h 581"/>
                <a:gd name="T42" fmla="*/ 488 w 507"/>
                <a:gd name="T43" fmla="*/ 125 h 581"/>
                <a:gd name="T44" fmla="*/ 471 w 507"/>
                <a:gd name="T45" fmla="*/ 120 h 581"/>
                <a:gd name="T46" fmla="*/ 349 w 507"/>
                <a:gd name="T47" fmla="*/ 59 h 581"/>
                <a:gd name="T48" fmla="*/ 253 w 507"/>
                <a:gd name="T49" fmla="*/ 19 h 581"/>
                <a:gd name="T50" fmla="*/ 158 w 507"/>
                <a:gd name="T51" fmla="*/ 59 h 581"/>
                <a:gd name="T52" fmla="*/ 36 w 507"/>
                <a:gd name="T53" fmla="*/ 120 h 581"/>
                <a:gd name="T54" fmla="*/ 19 w 507"/>
                <a:gd name="T55" fmla="*/ 125 h 581"/>
                <a:gd name="T56" fmla="*/ 19 w 507"/>
                <a:gd name="T57" fmla="*/ 143 h 581"/>
                <a:gd name="T58" fmla="*/ 20 w 507"/>
                <a:gd name="T59" fmla="*/ 228 h 581"/>
                <a:gd name="T60" fmla="*/ 29 w 507"/>
                <a:gd name="T61" fmla="*/ 292 h 581"/>
                <a:gd name="T62" fmla="*/ 245 w 507"/>
                <a:gd name="T63" fmla="*/ 559 h 581"/>
                <a:gd name="T64" fmla="*/ 253 w 507"/>
                <a:gd name="T65" fmla="*/ 562 h 581"/>
                <a:gd name="T66" fmla="*/ 262 w 507"/>
                <a:gd name="T67" fmla="*/ 559 h 581"/>
                <a:gd name="T68" fmla="*/ 478 w 507"/>
                <a:gd name="T69" fmla="*/ 292 h 581"/>
                <a:gd name="T70" fmla="*/ 487 w 507"/>
                <a:gd name="T71" fmla="*/ 228 h 581"/>
                <a:gd name="T72" fmla="*/ 488 w 507"/>
                <a:gd name="T73" fmla="*/ 143 h 581"/>
                <a:gd name="T74" fmla="*/ 488 w 507"/>
                <a:gd name="T75" fmla="*/ 12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07" h="581">
                  <a:moveTo>
                    <a:pt x="507" y="118"/>
                  </a:moveTo>
                  <a:cubicBezTo>
                    <a:pt x="507" y="143"/>
                    <a:pt x="507" y="143"/>
                    <a:pt x="507" y="143"/>
                  </a:cubicBezTo>
                  <a:cubicBezTo>
                    <a:pt x="507" y="151"/>
                    <a:pt x="507" y="217"/>
                    <a:pt x="506" y="229"/>
                  </a:cubicBezTo>
                  <a:cubicBezTo>
                    <a:pt x="504" y="252"/>
                    <a:pt x="501" y="275"/>
                    <a:pt x="496" y="296"/>
                  </a:cubicBezTo>
                  <a:cubicBezTo>
                    <a:pt x="451" y="505"/>
                    <a:pt x="276" y="573"/>
                    <a:pt x="268" y="576"/>
                  </a:cubicBezTo>
                  <a:cubicBezTo>
                    <a:pt x="257" y="580"/>
                    <a:pt x="257" y="580"/>
                    <a:pt x="257" y="580"/>
                  </a:cubicBezTo>
                  <a:cubicBezTo>
                    <a:pt x="256" y="581"/>
                    <a:pt x="255" y="581"/>
                    <a:pt x="253" y="581"/>
                  </a:cubicBezTo>
                  <a:cubicBezTo>
                    <a:pt x="252" y="581"/>
                    <a:pt x="251" y="581"/>
                    <a:pt x="250" y="580"/>
                  </a:cubicBezTo>
                  <a:cubicBezTo>
                    <a:pt x="239" y="576"/>
                    <a:pt x="239" y="576"/>
                    <a:pt x="239" y="576"/>
                  </a:cubicBezTo>
                  <a:cubicBezTo>
                    <a:pt x="231" y="573"/>
                    <a:pt x="56" y="505"/>
                    <a:pt x="10" y="296"/>
                  </a:cubicBezTo>
                  <a:cubicBezTo>
                    <a:pt x="6" y="275"/>
                    <a:pt x="3" y="252"/>
                    <a:pt x="1" y="229"/>
                  </a:cubicBezTo>
                  <a:cubicBezTo>
                    <a:pt x="0" y="217"/>
                    <a:pt x="0" y="151"/>
                    <a:pt x="0" y="14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4"/>
                    <a:pt x="3" y="110"/>
                    <a:pt x="7" y="109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79" y="88"/>
                    <a:pt x="116" y="65"/>
                    <a:pt x="148" y="44"/>
                  </a:cubicBezTo>
                  <a:cubicBezTo>
                    <a:pt x="185" y="20"/>
                    <a:pt x="216" y="0"/>
                    <a:pt x="253" y="0"/>
                  </a:cubicBezTo>
                  <a:cubicBezTo>
                    <a:pt x="291" y="0"/>
                    <a:pt x="322" y="20"/>
                    <a:pt x="359" y="44"/>
                  </a:cubicBezTo>
                  <a:cubicBezTo>
                    <a:pt x="391" y="65"/>
                    <a:pt x="428" y="88"/>
                    <a:pt x="476" y="102"/>
                  </a:cubicBezTo>
                  <a:cubicBezTo>
                    <a:pt x="500" y="109"/>
                    <a:pt x="500" y="109"/>
                    <a:pt x="500" y="109"/>
                  </a:cubicBezTo>
                  <a:cubicBezTo>
                    <a:pt x="504" y="110"/>
                    <a:pt x="507" y="114"/>
                    <a:pt x="507" y="118"/>
                  </a:cubicBezTo>
                  <a:close/>
                  <a:moveTo>
                    <a:pt x="488" y="125"/>
                  </a:moveTo>
                  <a:cubicBezTo>
                    <a:pt x="471" y="120"/>
                    <a:pt x="471" y="120"/>
                    <a:pt x="471" y="120"/>
                  </a:cubicBezTo>
                  <a:cubicBezTo>
                    <a:pt x="420" y="105"/>
                    <a:pt x="382" y="81"/>
                    <a:pt x="349" y="59"/>
                  </a:cubicBezTo>
                  <a:cubicBezTo>
                    <a:pt x="315" y="38"/>
                    <a:pt x="286" y="19"/>
                    <a:pt x="253" y="19"/>
                  </a:cubicBezTo>
                  <a:cubicBezTo>
                    <a:pt x="221" y="19"/>
                    <a:pt x="192" y="38"/>
                    <a:pt x="158" y="59"/>
                  </a:cubicBezTo>
                  <a:cubicBezTo>
                    <a:pt x="125" y="81"/>
                    <a:pt x="87" y="105"/>
                    <a:pt x="36" y="120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43"/>
                    <a:pt x="19" y="143"/>
                    <a:pt x="19" y="143"/>
                  </a:cubicBezTo>
                  <a:cubicBezTo>
                    <a:pt x="19" y="152"/>
                    <a:pt x="19" y="217"/>
                    <a:pt x="20" y="228"/>
                  </a:cubicBezTo>
                  <a:cubicBezTo>
                    <a:pt x="21" y="250"/>
                    <a:pt x="24" y="272"/>
                    <a:pt x="29" y="292"/>
                  </a:cubicBezTo>
                  <a:cubicBezTo>
                    <a:pt x="72" y="492"/>
                    <a:pt x="238" y="556"/>
                    <a:pt x="245" y="559"/>
                  </a:cubicBezTo>
                  <a:cubicBezTo>
                    <a:pt x="253" y="562"/>
                    <a:pt x="253" y="562"/>
                    <a:pt x="253" y="562"/>
                  </a:cubicBezTo>
                  <a:cubicBezTo>
                    <a:pt x="262" y="559"/>
                    <a:pt x="262" y="559"/>
                    <a:pt x="262" y="559"/>
                  </a:cubicBezTo>
                  <a:cubicBezTo>
                    <a:pt x="269" y="556"/>
                    <a:pt x="435" y="492"/>
                    <a:pt x="478" y="292"/>
                  </a:cubicBezTo>
                  <a:cubicBezTo>
                    <a:pt x="483" y="272"/>
                    <a:pt x="486" y="250"/>
                    <a:pt x="487" y="228"/>
                  </a:cubicBezTo>
                  <a:cubicBezTo>
                    <a:pt x="488" y="217"/>
                    <a:pt x="488" y="152"/>
                    <a:pt x="488" y="143"/>
                  </a:cubicBezTo>
                  <a:lnTo>
                    <a:pt x="488" y="1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102" name="Freeform 242"/>
            <p:cNvSpPr/>
            <p:nvPr/>
          </p:nvSpPr>
          <p:spPr bwMode="auto">
            <a:xfrm>
              <a:off x="4670425" y="4686300"/>
              <a:ext cx="161925" cy="188913"/>
            </a:xfrm>
            <a:custGeom>
              <a:avLst/>
              <a:gdLst>
                <a:gd name="T0" fmla="*/ 211 w 211"/>
                <a:gd name="T1" fmla="*/ 183 h 244"/>
                <a:gd name="T2" fmla="*/ 211 w 211"/>
                <a:gd name="T3" fmla="*/ 244 h 244"/>
                <a:gd name="T4" fmla="*/ 10 w 211"/>
                <a:gd name="T5" fmla="*/ 244 h 244"/>
                <a:gd name="T6" fmla="*/ 2 w 211"/>
                <a:gd name="T7" fmla="*/ 183 h 244"/>
                <a:gd name="T8" fmla="*/ 0 w 211"/>
                <a:gd name="T9" fmla="*/ 100 h 244"/>
                <a:gd name="T10" fmla="*/ 211 w 211"/>
                <a:gd name="T11" fmla="*/ 0 h 244"/>
                <a:gd name="T12" fmla="*/ 211 w 211"/>
                <a:gd name="T13" fmla="*/ 18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244">
                  <a:moveTo>
                    <a:pt x="211" y="183"/>
                  </a:moveTo>
                  <a:cubicBezTo>
                    <a:pt x="211" y="244"/>
                    <a:pt x="211" y="244"/>
                    <a:pt x="211" y="244"/>
                  </a:cubicBezTo>
                  <a:cubicBezTo>
                    <a:pt x="10" y="244"/>
                    <a:pt x="10" y="244"/>
                    <a:pt x="10" y="244"/>
                  </a:cubicBezTo>
                  <a:cubicBezTo>
                    <a:pt x="6" y="225"/>
                    <a:pt x="3" y="205"/>
                    <a:pt x="2" y="183"/>
                  </a:cubicBezTo>
                  <a:cubicBezTo>
                    <a:pt x="1" y="174"/>
                    <a:pt x="0" y="110"/>
                    <a:pt x="0" y="100"/>
                  </a:cubicBezTo>
                  <a:cubicBezTo>
                    <a:pt x="106" y="70"/>
                    <a:pt x="160" y="0"/>
                    <a:pt x="211" y="0"/>
                  </a:cubicBezTo>
                  <a:lnTo>
                    <a:pt x="211" y="1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103" name="Freeform 243"/>
            <p:cNvSpPr/>
            <p:nvPr/>
          </p:nvSpPr>
          <p:spPr bwMode="auto">
            <a:xfrm>
              <a:off x="4832350" y="4875213"/>
              <a:ext cx="155575" cy="190500"/>
            </a:xfrm>
            <a:custGeom>
              <a:avLst/>
              <a:gdLst>
                <a:gd name="T0" fmla="*/ 0 w 202"/>
                <a:gd name="T1" fmla="*/ 249 h 249"/>
                <a:gd name="T2" fmla="*/ 202 w 202"/>
                <a:gd name="T3" fmla="*/ 0 h 249"/>
                <a:gd name="T4" fmla="*/ 0 w 202"/>
                <a:gd name="T5" fmla="*/ 0 h 249"/>
                <a:gd name="T6" fmla="*/ 0 w 202"/>
                <a:gd name="T7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2" h="249">
                  <a:moveTo>
                    <a:pt x="0" y="249"/>
                  </a:moveTo>
                  <a:cubicBezTo>
                    <a:pt x="0" y="249"/>
                    <a:pt x="161" y="189"/>
                    <a:pt x="20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</p:grpSp>
      <p:grpSp>
        <p:nvGrpSpPr>
          <p:cNvPr id="104" name="Group 268"/>
          <p:cNvGrpSpPr/>
          <p:nvPr/>
        </p:nvGrpSpPr>
        <p:grpSpPr>
          <a:xfrm>
            <a:off x="3904316" y="3429306"/>
            <a:ext cx="307975" cy="488950"/>
            <a:chOff x="3824288" y="5486400"/>
            <a:chExt cx="307975" cy="488950"/>
          </a:xfrm>
          <a:solidFill>
            <a:schemeClr val="tx2"/>
          </a:solidFill>
        </p:grpSpPr>
        <p:sp>
          <p:nvSpPr>
            <p:cNvPr id="105" name="Freeform 248"/>
            <p:cNvSpPr>
              <a:spLocks noEditPoints="1"/>
            </p:cNvSpPr>
            <p:nvPr/>
          </p:nvSpPr>
          <p:spPr bwMode="auto">
            <a:xfrm>
              <a:off x="3824288" y="5486400"/>
              <a:ext cx="307975" cy="338138"/>
            </a:xfrm>
            <a:custGeom>
              <a:avLst/>
              <a:gdLst>
                <a:gd name="T0" fmla="*/ 227 w 401"/>
                <a:gd name="T1" fmla="*/ 250 h 440"/>
                <a:gd name="T2" fmla="*/ 215 w 401"/>
                <a:gd name="T3" fmla="*/ 251 h 440"/>
                <a:gd name="T4" fmla="*/ 224 w 401"/>
                <a:gd name="T5" fmla="*/ 283 h 440"/>
                <a:gd name="T6" fmla="*/ 200 w 401"/>
                <a:gd name="T7" fmla="*/ 329 h 440"/>
                <a:gd name="T8" fmla="*/ 175 w 401"/>
                <a:gd name="T9" fmla="*/ 283 h 440"/>
                <a:gd name="T10" fmla="*/ 187 w 401"/>
                <a:gd name="T11" fmla="*/ 251 h 440"/>
                <a:gd name="T12" fmla="*/ 181 w 401"/>
                <a:gd name="T13" fmla="*/ 250 h 440"/>
                <a:gd name="T14" fmla="*/ 148 w 401"/>
                <a:gd name="T15" fmla="*/ 283 h 440"/>
                <a:gd name="T16" fmla="*/ 148 w 401"/>
                <a:gd name="T17" fmla="*/ 440 h 440"/>
                <a:gd name="T18" fmla="*/ 254 w 401"/>
                <a:gd name="T19" fmla="*/ 440 h 440"/>
                <a:gd name="T20" fmla="*/ 254 w 401"/>
                <a:gd name="T21" fmla="*/ 280 h 440"/>
                <a:gd name="T22" fmla="*/ 227 w 401"/>
                <a:gd name="T23" fmla="*/ 250 h 440"/>
                <a:gd name="T24" fmla="*/ 401 w 401"/>
                <a:gd name="T25" fmla="*/ 201 h 440"/>
                <a:gd name="T26" fmla="*/ 200 w 401"/>
                <a:gd name="T27" fmla="*/ 0 h 440"/>
                <a:gd name="T28" fmla="*/ 0 w 401"/>
                <a:gd name="T29" fmla="*/ 201 h 440"/>
                <a:gd name="T30" fmla="*/ 0 w 401"/>
                <a:gd name="T31" fmla="*/ 211 h 440"/>
                <a:gd name="T32" fmla="*/ 0 w 401"/>
                <a:gd name="T33" fmla="*/ 220 h 440"/>
                <a:gd name="T34" fmla="*/ 84 w 401"/>
                <a:gd name="T35" fmla="*/ 375 h 440"/>
                <a:gd name="T36" fmla="*/ 113 w 401"/>
                <a:gd name="T37" fmla="*/ 440 h 440"/>
                <a:gd name="T38" fmla="*/ 113 w 401"/>
                <a:gd name="T39" fmla="*/ 440 h 440"/>
                <a:gd name="T40" fmla="*/ 131 w 401"/>
                <a:gd name="T41" fmla="*/ 440 h 440"/>
                <a:gd name="T42" fmla="*/ 131 w 401"/>
                <a:gd name="T43" fmla="*/ 283 h 440"/>
                <a:gd name="T44" fmla="*/ 181 w 401"/>
                <a:gd name="T45" fmla="*/ 234 h 440"/>
                <a:gd name="T46" fmla="*/ 202 w 401"/>
                <a:gd name="T47" fmla="*/ 239 h 440"/>
                <a:gd name="T48" fmla="*/ 227 w 401"/>
                <a:gd name="T49" fmla="*/ 233 h 440"/>
                <a:gd name="T50" fmla="*/ 271 w 401"/>
                <a:gd name="T51" fmla="*/ 280 h 440"/>
                <a:gd name="T52" fmla="*/ 271 w 401"/>
                <a:gd name="T53" fmla="*/ 440 h 440"/>
                <a:gd name="T54" fmla="*/ 288 w 401"/>
                <a:gd name="T55" fmla="*/ 440 h 440"/>
                <a:gd name="T56" fmla="*/ 288 w 401"/>
                <a:gd name="T57" fmla="*/ 440 h 440"/>
                <a:gd name="T58" fmla="*/ 317 w 401"/>
                <a:gd name="T59" fmla="*/ 375 h 440"/>
                <a:gd name="T60" fmla="*/ 401 w 401"/>
                <a:gd name="T61" fmla="*/ 220 h 440"/>
                <a:gd name="T62" fmla="*/ 401 w 401"/>
                <a:gd name="T63" fmla="*/ 211 h 440"/>
                <a:gd name="T64" fmla="*/ 401 w 401"/>
                <a:gd name="T65" fmla="*/ 201 h 440"/>
                <a:gd name="T66" fmla="*/ 208 w 401"/>
                <a:gd name="T67" fmla="*/ 283 h 440"/>
                <a:gd name="T68" fmla="*/ 201 w 401"/>
                <a:gd name="T69" fmla="*/ 260 h 440"/>
                <a:gd name="T70" fmla="*/ 192 w 401"/>
                <a:gd name="T71" fmla="*/ 283 h 440"/>
                <a:gd name="T72" fmla="*/ 200 w 401"/>
                <a:gd name="T73" fmla="*/ 313 h 440"/>
                <a:gd name="T74" fmla="*/ 208 w 401"/>
                <a:gd name="T75" fmla="*/ 283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1" h="440">
                  <a:moveTo>
                    <a:pt x="227" y="250"/>
                  </a:moveTo>
                  <a:cubicBezTo>
                    <a:pt x="223" y="250"/>
                    <a:pt x="219" y="250"/>
                    <a:pt x="215" y="251"/>
                  </a:cubicBezTo>
                  <a:cubicBezTo>
                    <a:pt x="221" y="260"/>
                    <a:pt x="224" y="270"/>
                    <a:pt x="224" y="283"/>
                  </a:cubicBezTo>
                  <a:cubicBezTo>
                    <a:pt x="224" y="317"/>
                    <a:pt x="211" y="329"/>
                    <a:pt x="200" y="329"/>
                  </a:cubicBezTo>
                  <a:cubicBezTo>
                    <a:pt x="188" y="329"/>
                    <a:pt x="175" y="315"/>
                    <a:pt x="175" y="283"/>
                  </a:cubicBezTo>
                  <a:cubicBezTo>
                    <a:pt x="175" y="270"/>
                    <a:pt x="180" y="259"/>
                    <a:pt x="187" y="251"/>
                  </a:cubicBezTo>
                  <a:cubicBezTo>
                    <a:pt x="185" y="250"/>
                    <a:pt x="183" y="250"/>
                    <a:pt x="181" y="250"/>
                  </a:cubicBezTo>
                  <a:cubicBezTo>
                    <a:pt x="165" y="250"/>
                    <a:pt x="148" y="262"/>
                    <a:pt x="148" y="283"/>
                  </a:cubicBezTo>
                  <a:cubicBezTo>
                    <a:pt x="148" y="440"/>
                    <a:pt x="148" y="440"/>
                    <a:pt x="148" y="440"/>
                  </a:cubicBezTo>
                  <a:cubicBezTo>
                    <a:pt x="254" y="440"/>
                    <a:pt x="254" y="440"/>
                    <a:pt x="254" y="440"/>
                  </a:cubicBezTo>
                  <a:cubicBezTo>
                    <a:pt x="254" y="280"/>
                    <a:pt x="254" y="280"/>
                    <a:pt x="254" y="280"/>
                  </a:cubicBezTo>
                  <a:cubicBezTo>
                    <a:pt x="254" y="252"/>
                    <a:pt x="233" y="250"/>
                    <a:pt x="227" y="250"/>
                  </a:cubicBezTo>
                  <a:close/>
                  <a:moveTo>
                    <a:pt x="401" y="201"/>
                  </a:moveTo>
                  <a:cubicBezTo>
                    <a:pt x="401" y="90"/>
                    <a:pt x="311" y="0"/>
                    <a:pt x="200" y="0"/>
                  </a:cubicBezTo>
                  <a:cubicBezTo>
                    <a:pt x="89" y="0"/>
                    <a:pt x="0" y="90"/>
                    <a:pt x="0" y="201"/>
                  </a:cubicBezTo>
                  <a:cubicBezTo>
                    <a:pt x="0" y="204"/>
                    <a:pt x="0" y="208"/>
                    <a:pt x="0" y="211"/>
                  </a:cubicBezTo>
                  <a:cubicBezTo>
                    <a:pt x="0" y="214"/>
                    <a:pt x="0" y="217"/>
                    <a:pt x="0" y="220"/>
                  </a:cubicBezTo>
                  <a:cubicBezTo>
                    <a:pt x="0" y="300"/>
                    <a:pt x="84" y="375"/>
                    <a:pt x="84" y="375"/>
                  </a:cubicBezTo>
                  <a:cubicBezTo>
                    <a:pt x="100" y="390"/>
                    <a:pt x="113" y="419"/>
                    <a:pt x="113" y="440"/>
                  </a:cubicBezTo>
                  <a:cubicBezTo>
                    <a:pt x="113" y="440"/>
                    <a:pt x="113" y="440"/>
                    <a:pt x="113" y="440"/>
                  </a:cubicBezTo>
                  <a:cubicBezTo>
                    <a:pt x="131" y="440"/>
                    <a:pt x="131" y="440"/>
                    <a:pt x="131" y="440"/>
                  </a:cubicBezTo>
                  <a:cubicBezTo>
                    <a:pt x="131" y="283"/>
                    <a:pt x="131" y="283"/>
                    <a:pt x="131" y="283"/>
                  </a:cubicBezTo>
                  <a:cubicBezTo>
                    <a:pt x="131" y="252"/>
                    <a:pt x="156" y="234"/>
                    <a:pt x="181" y="234"/>
                  </a:cubicBezTo>
                  <a:cubicBezTo>
                    <a:pt x="189" y="234"/>
                    <a:pt x="196" y="236"/>
                    <a:pt x="202" y="239"/>
                  </a:cubicBezTo>
                  <a:cubicBezTo>
                    <a:pt x="210" y="235"/>
                    <a:pt x="218" y="233"/>
                    <a:pt x="227" y="233"/>
                  </a:cubicBezTo>
                  <a:cubicBezTo>
                    <a:pt x="249" y="233"/>
                    <a:pt x="271" y="248"/>
                    <a:pt x="271" y="280"/>
                  </a:cubicBezTo>
                  <a:cubicBezTo>
                    <a:pt x="271" y="440"/>
                    <a:pt x="271" y="440"/>
                    <a:pt x="271" y="440"/>
                  </a:cubicBezTo>
                  <a:cubicBezTo>
                    <a:pt x="288" y="440"/>
                    <a:pt x="288" y="440"/>
                    <a:pt x="288" y="440"/>
                  </a:cubicBezTo>
                  <a:cubicBezTo>
                    <a:pt x="288" y="440"/>
                    <a:pt x="288" y="440"/>
                    <a:pt x="288" y="440"/>
                  </a:cubicBezTo>
                  <a:cubicBezTo>
                    <a:pt x="288" y="419"/>
                    <a:pt x="301" y="390"/>
                    <a:pt x="317" y="375"/>
                  </a:cubicBezTo>
                  <a:cubicBezTo>
                    <a:pt x="317" y="375"/>
                    <a:pt x="401" y="300"/>
                    <a:pt x="401" y="220"/>
                  </a:cubicBezTo>
                  <a:cubicBezTo>
                    <a:pt x="401" y="217"/>
                    <a:pt x="401" y="214"/>
                    <a:pt x="401" y="211"/>
                  </a:cubicBezTo>
                  <a:cubicBezTo>
                    <a:pt x="401" y="208"/>
                    <a:pt x="401" y="204"/>
                    <a:pt x="401" y="201"/>
                  </a:cubicBezTo>
                  <a:close/>
                  <a:moveTo>
                    <a:pt x="208" y="283"/>
                  </a:moveTo>
                  <a:cubicBezTo>
                    <a:pt x="208" y="272"/>
                    <a:pt x="205" y="265"/>
                    <a:pt x="201" y="260"/>
                  </a:cubicBezTo>
                  <a:cubicBezTo>
                    <a:pt x="195" y="265"/>
                    <a:pt x="192" y="273"/>
                    <a:pt x="192" y="283"/>
                  </a:cubicBezTo>
                  <a:cubicBezTo>
                    <a:pt x="192" y="304"/>
                    <a:pt x="198" y="312"/>
                    <a:pt x="200" y="313"/>
                  </a:cubicBezTo>
                  <a:cubicBezTo>
                    <a:pt x="201" y="312"/>
                    <a:pt x="208" y="306"/>
                    <a:pt x="208" y="28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106" name="Freeform 249"/>
            <p:cNvSpPr/>
            <p:nvPr/>
          </p:nvSpPr>
          <p:spPr bwMode="auto">
            <a:xfrm>
              <a:off x="3917950" y="5843588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8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4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8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107" name="Freeform 250"/>
            <p:cNvSpPr/>
            <p:nvPr/>
          </p:nvSpPr>
          <p:spPr bwMode="auto">
            <a:xfrm>
              <a:off x="3917950" y="5880100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9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5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9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108" name="Freeform 251"/>
            <p:cNvSpPr/>
            <p:nvPr/>
          </p:nvSpPr>
          <p:spPr bwMode="auto">
            <a:xfrm>
              <a:off x="3917950" y="5916613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8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4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8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109" name="Freeform 252"/>
            <p:cNvSpPr/>
            <p:nvPr/>
          </p:nvSpPr>
          <p:spPr bwMode="auto">
            <a:xfrm>
              <a:off x="3943350" y="5953125"/>
              <a:ext cx="68263" cy="22225"/>
            </a:xfrm>
            <a:custGeom>
              <a:avLst/>
              <a:gdLst>
                <a:gd name="T0" fmla="*/ 0 w 90"/>
                <a:gd name="T1" fmla="*/ 0 h 29"/>
                <a:gd name="T2" fmla="*/ 45 w 90"/>
                <a:gd name="T3" fmla="*/ 29 h 29"/>
                <a:gd name="T4" fmla="*/ 90 w 90"/>
                <a:gd name="T5" fmla="*/ 0 h 29"/>
                <a:gd name="T6" fmla="*/ 0 w 90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29">
                  <a:moveTo>
                    <a:pt x="0" y="0"/>
                  </a:moveTo>
                  <a:cubicBezTo>
                    <a:pt x="9" y="17"/>
                    <a:pt x="26" y="29"/>
                    <a:pt x="45" y="29"/>
                  </a:cubicBezTo>
                  <a:cubicBezTo>
                    <a:pt x="65" y="29"/>
                    <a:pt x="82" y="17"/>
                    <a:pt x="9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</p:grpSp>
      <p:sp>
        <p:nvSpPr>
          <p:cNvPr id="113" name="矩形 112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>
            <a:extLst>
              <a:ext uri="{FF2B5EF4-FFF2-40B4-BE49-F238E27FC236}">
                <a16:creationId xmlns:a16="http://schemas.microsoft.com/office/drawing/2014/main" xmlns="" id="{E38D7B90-BDAC-4273-9F65-EC20BF229528}"/>
              </a:ext>
            </a:extLst>
          </p:cNvPr>
          <p:cNvSpPr/>
          <p:nvPr/>
        </p:nvSpPr>
        <p:spPr>
          <a:xfrm>
            <a:off x="5768233" y="1737677"/>
            <a:ext cx="253279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</a:t>
            </a:r>
            <a:endParaRPr lang="en-US" altLang="ko-KR" sz="7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114" name="TextBox 1">
            <a:extLst>
              <a:ext uri="{FF2B5EF4-FFF2-40B4-BE49-F238E27FC236}">
                <a16:creationId xmlns:a16="http://schemas.microsoft.com/office/drawing/2014/main" xmlns="" id="{672A4A4E-B098-4BCE-9ECD-A5B407F013C6}"/>
              </a:ext>
            </a:extLst>
          </p:cNvPr>
          <p:cNvSpPr txBox="1"/>
          <p:nvPr/>
        </p:nvSpPr>
        <p:spPr>
          <a:xfrm>
            <a:off x="5768233" y="1406972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solidFill>
                  <a:schemeClr val="accent1"/>
                </a:solidFill>
                <a:latin typeface="+mn-ea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chemeClr val="accent1"/>
              </a:solidFill>
              <a:latin typeface="+mn-ea"/>
              <a:cs typeface="Lato Black" panose="020F0502020204030203" charset="0"/>
            </a:endParaRPr>
          </a:p>
        </p:txBody>
      </p:sp>
      <p:cxnSp>
        <p:nvCxnSpPr>
          <p:cNvPr id="115" name="直接连接符 114">
            <a:extLst>
              <a:ext uri="{FF2B5EF4-FFF2-40B4-BE49-F238E27FC236}">
                <a16:creationId xmlns:a16="http://schemas.microsoft.com/office/drawing/2014/main" xmlns="" id="{3ACFCB3E-E96F-4ACD-9055-AC26502F4547}"/>
              </a:ext>
            </a:extLst>
          </p:cNvPr>
          <p:cNvCxnSpPr/>
          <p:nvPr/>
        </p:nvCxnSpPr>
        <p:spPr>
          <a:xfrm>
            <a:off x="5870001" y="1694391"/>
            <a:ext cx="26996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矩形 115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>
            <a:extLst>
              <a:ext uri="{FF2B5EF4-FFF2-40B4-BE49-F238E27FC236}">
                <a16:creationId xmlns:a16="http://schemas.microsoft.com/office/drawing/2014/main" xmlns="" id="{E7B34E0D-4016-4CBE-B0E4-5B53A4560DC1}"/>
              </a:ext>
            </a:extLst>
          </p:cNvPr>
          <p:cNvSpPr/>
          <p:nvPr/>
        </p:nvSpPr>
        <p:spPr>
          <a:xfrm>
            <a:off x="351041" y="2737315"/>
            <a:ext cx="253279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</a:t>
            </a:r>
            <a:endParaRPr lang="en-US" altLang="ko-KR" sz="7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117" name="TextBox 1">
            <a:extLst>
              <a:ext uri="{FF2B5EF4-FFF2-40B4-BE49-F238E27FC236}">
                <a16:creationId xmlns:a16="http://schemas.microsoft.com/office/drawing/2014/main" xmlns="" id="{324480F8-DE28-414C-AF51-495879F3BF78}"/>
              </a:ext>
            </a:extLst>
          </p:cNvPr>
          <p:cNvSpPr txBox="1"/>
          <p:nvPr/>
        </p:nvSpPr>
        <p:spPr>
          <a:xfrm>
            <a:off x="1766006" y="2406610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200" b="1" dirty="0">
                <a:solidFill>
                  <a:schemeClr val="accent1"/>
                </a:solidFill>
                <a:latin typeface="+mn-ea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chemeClr val="accent1"/>
              </a:solidFill>
              <a:latin typeface="+mn-ea"/>
              <a:cs typeface="Lato Black" panose="020F0502020204030203" charset="0"/>
            </a:endParaRPr>
          </a:p>
        </p:txBody>
      </p:sp>
      <p:cxnSp>
        <p:nvCxnSpPr>
          <p:cNvPr id="118" name="直接连接符 117">
            <a:extLst>
              <a:ext uri="{FF2B5EF4-FFF2-40B4-BE49-F238E27FC236}">
                <a16:creationId xmlns:a16="http://schemas.microsoft.com/office/drawing/2014/main" xmlns="" id="{52A056ED-3262-4AE9-8345-116DFE850905}"/>
              </a:ext>
            </a:extLst>
          </p:cNvPr>
          <p:cNvCxnSpPr/>
          <p:nvPr/>
        </p:nvCxnSpPr>
        <p:spPr>
          <a:xfrm>
            <a:off x="2469642" y="2694029"/>
            <a:ext cx="26996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矩形 118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>
            <a:extLst>
              <a:ext uri="{FF2B5EF4-FFF2-40B4-BE49-F238E27FC236}">
                <a16:creationId xmlns:a16="http://schemas.microsoft.com/office/drawing/2014/main" xmlns="" id="{71C660C4-6B73-4BA3-BCEE-F014D59238DA}"/>
              </a:ext>
            </a:extLst>
          </p:cNvPr>
          <p:cNvSpPr/>
          <p:nvPr/>
        </p:nvSpPr>
        <p:spPr>
          <a:xfrm>
            <a:off x="714051" y="3666460"/>
            <a:ext cx="253279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</a:t>
            </a:r>
            <a:endParaRPr lang="en-US" altLang="ko-KR" sz="7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120" name="TextBox 1">
            <a:extLst>
              <a:ext uri="{FF2B5EF4-FFF2-40B4-BE49-F238E27FC236}">
                <a16:creationId xmlns:a16="http://schemas.microsoft.com/office/drawing/2014/main" xmlns="" id="{BA52B152-BEDB-4FB0-984A-A443303A1AA1}"/>
              </a:ext>
            </a:extLst>
          </p:cNvPr>
          <p:cNvSpPr txBox="1"/>
          <p:nvPr/>
        </p:nvSpPr>
        <p:spPr>
          <a:xfrm>
            <a:off x="2129016" y="3335755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200" b="1" dirty="0">
                <a:solidFill>
                  <a:schemeClr val="accent1"/>
                </a:solidFill>
                <a:latin typeface="+mn-ea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chemeClr val="accent1"/>
              </a:solidFill>
              <a:latin typeface="+mn-ea"/>
              <a:cs typeface="Lato Black" panose="020F0502020204030203" charset="0"/>
            </a:endParaRPr>
          </a:p>
        </p:txBody>
      </p:sp>
      <p:cxnSp>
        <p:nvCxnSpPr>
          <p:cNvPr id="121" name="直接连接符 120">
            <a:extLst>
              <a:ext uri="{FF2B5EF4-FFF2-40B4-BE49-F238E27FC236}">
                <a16:creationId xmlns:a16="http://schemas.microsoft.com/office/drawing/2014/main" xmlns="" id="{BCC8191F-4F23-4FE9-BF07-9361C6BABDAE}"/>
              </a:ext>
            </a:extLst>
          </p:cNvPr>
          <p:cNvCxnSpPr/>
          <p:nvPr/>
        </p:nvCxnSpPr>
        <p:spPr>
          <a:xfrm>
            <a:off x="2832652" y="3623174"/>
            <a:ext cx="26996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矩形 121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>
            <a:extLst>
              <a:ext uri="{FF2B5EF4-FFF2-40B4-BE49-F238E27FC236}">
                <a16:creationId xmlns:a16="http://schemas.microsoft.com/office/drawing/2014/main" xmlns="" id="{4563924A-31BA-4427-96C4-4CCAC5790702}"/>
              </a:ext>
            </a:extLst>
          </p:cNvPr>
          <p:cNvSpPr/>
          <p:nvPr/>
        </p:nvSpPr>
        <p:spPr>
          <a:xfrm>
            <a:off x="6217937" y="2748651"/>
            <a:ext cx="253279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</a:t>
            </a:r>
            <a:endParaRPr lang="en-US" altLang="ko-KR" sz="7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123" name="TextBox 1">
            <a:extLst>
              <a:ext uri="{FF2B5EF4-FFF2-40B4-BE49-F238E27FC236}">
                <a16:creationId xmlns:a16="http://schemas.microsoft.com/office/drawing/2014/main" xmlns="" id="{48E6D2CD-F5CE-4150-9FCE-67B4C22DE12F}"/>
              </a:ext>
            </a:extLst>
          </p:cNvPr>
          <p:cNvSpPr txBox="1"/>
          <p:nvPr/>
        </p:nvSpPr>
        <p:spPr>
          <a:xfrm>
            <a:off x="6217937" y="2417946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solidFill>
                  <a:schemeClr val="accent1"/>
                </a:solidFill>
                <a:latin typeface="+mn-ea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chemeClr val="accent1"/>
              </a:solidFill>
              <a:latin typeface="+mn-ea"/>
              <a:cs typeface="Lato Black" panose="020F0502020204030203" charset="0"/>
            </a:endParaRPr>
          </a:p>
        </p:txBody>
      </p:sp>
      <p:cxnSp>
        <p:nvCxnSpPr>
          <p:cNvPr id="124" name="直接连接符 123">
            <a:extLst>
              <a:ext uri="{FF2B5EF4-FFF2-40B4-BE49-F238E27FC236}">
                <a16:creationId xmlns:a16="http://schemas.microsoft.com/office/drawing/2014/main" xmlns="" id="{64F61D6E-44E3-4593-83AB-1A9EF1191FFA}"/>
              </a:ext>
            </a:extLst>
          </p:cNvPr>
          <p:cNvCxnSpPr/>
          <p:nvPr/>
        </p:nvCxnSpPr>
        <p:spPr>
          <a:xfrm>
            <a:off x="6319705" y="2705365"/>
            <a:ext cx="26996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矩形 124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>
            <a:extLst>
              <a:ext uri="{FF2B5EF4-FFF2-40B4-BE49-F238E27FC236}">
                <a16:creationId xmlns:a16="http://schemas.microsoft.com/office/drawing/2014/main" xmlns="" id="{4AC1E8A5-AF38-4FAF-89F6-43825F864E48}"/>
              </a:ext>
            </a:extLst>
          </p:cNvPr>
          <p:cNvSpPr/>
          <p:nvPr/>
        </p:nvSpPr>
        <p:spPr>
          <a:xfrm>
            <a:off x="5768233" y="3666460"/>
            <a:ext cx="253279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</a:t>
            </a:r>
            <a:endParaRPr lang="en-US" altLang="ko-KR" sz="7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126" name="TextBox 1">
            <a:extLst>
              <a:ext uri="{FF2B5EF4-FFF2-40B4-BE49-F238E27FC236}">
                <a16:creationId xmlns:a16="http://schemas.microsoft.com/office/drawing/2014/main" xmlns="" id="{187D58D5-BAA0-45FB-B27C-77B0C61C68AC}"/>
              </a:ext>
            </a:extLst>
          </p:cNvPr>
          <p:cNvSpPr txBox="1"/>
          <p:nvPr/>
        </p:nvSpPr>
        <p:spPr>
          <a:xfrm>
            <a:off x="5768233" y="3335755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solidFill>
                  <a:schemeClr val="accent1"/>
                </a:solidFill>
                <a:latin typeface="+mn-ea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chemeClr val="accent1"/>
              </a:solidFill>
              <a:latin typeface="+mn-ea"/>
              <a:cs typeface="Lato Black" panose="020F0502020204030203" charset="0"/>
            </a:endParaRPr>
          </a:p>
        </p:txBody>
      </p:sp>
      <p:cxnSp>
        <p:nvCxnSpPr>
          <p:cNvPr id="127" name="直接连接符 126">
            <a:extLst>
              <a:ext uri="{FF2B5EF4-FFF2-40B4-BE49-F238E27FC236}">
                <a16:creationId xmlns:a16="http://schemas.microsoft.com/office/drawing/2014/main" xmlns="" id="{4DC1F73B-798C-4EF3-82D7-34A38E8608BF}"/>
              </a:ext>
            </a:extLst>
          </p:cNvPr>
          <p:cNvCxnSpPr/>
          <p:nvPr/>
        </p:nvCxnSpPr>
        <p:spPr>
          <a:xfrm>
            <a:off x="5870001" y="3623174"/>
            <a:ext cx="26996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6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2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33" grpId="0" animBg="1"/>
      <p:bldP spid="34" grpId="0" animBg="1"/>
      <p:bldP spid="36" grpId="0" animBg="1"/>
      <p:bldP spid="37" grpId="0" animBg="1"/>
      <p:bldP spid="38" grpId="0" animBg="1"/>
      <p:bldP spid="39" grpId="0" animBg="1"/>
      <p:bldP spid="40" grpId="0"/>
      <p:bldP spid="41" grpId="0"/>
      <p:bldP spid="113" grpId="0"/>
      <p:bldP spid="114" grpId="0"/>
      <p:bldP spid="116" grpId="0"/>
      <p:bldP spid="117" grpId="0"/>
      <p:bldP spid="119" grpId="0"/>
      <p:bldP spid="120" grpId="0"/>
      <p:bldP spid="122" grpId="0"/>
      <p:bldP spid="123" grpId="0"/>
      <p:bldP spid="125" grpId="0"/>
      <p:bldP spid="12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57839" y="423979"/>
            <a:ext cx="1989647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2.5 </a:t>
            </a:r>
            <a:r>
              <a:rPr lang="zh-CN" altLang="en-US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竞争对手分析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1057839" y="776635"/>
            <a:ext cx="17169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1200" b="1">
                <a:solidFill>
                  <a:srgbClr val="DAB96E"/>
                </a:solidFill>
                <a:latin typeface="+mn-ea"/>
                <a:cs typeface="Lato Black" panose="020F0502020204030203" charset="0"/>
              </a:rPr>
              <a:t>COMPETITOR  ANALYSIS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564764" y="417298"/>
            <a:ext cx="470000" cy="552363"/>
            <a:chOff x="281518" y="2070153"/>
            <a:chExt cx="470000" cy="552363"/>
          </a:xfrm>
        </p:grpSpPr>
        <p:sp>
          <p:nvSpPr>
            <p:cNvPr id="18" name="任意多边形 17"/>
            <p:cNvSpPr/>
            <p:nvPr/>
          </p:nvSpPr>
          <p:spPr>
            <a:xfrm>
              <a:off x="283376" y="2070153"/>
              <a:ext cx="468142" cy="55236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281518" y="2171640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DAB96E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02</a:t>
              </a:r>
              <a:endParaRPr lang="zh-CN" altLang="en-US" sz="1800" b="1">
                <a:solidFill>
                  <a:srgbClr val="DAB96E"/>
                </a:solidFill>
              </a:endParaRPr>
            </a:p>
          </p:txBody>
        </p:sp>
      </p:grpSp>
      <p:sp>
        <p:nvSpPr>
          <p:cNvPr id="68" name="椭圆 67"/>
          <p:cNvSpPr/>
          <p:nvPr/>
        </p:nvSpPr>
        <p:spPr>
          <a:xfrm>
            <a:off x="3278716" y="1578054"/>
            <a:ext cx="1226228" cy="122622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>
                <a:solidFill>
                  <a:schemeClr val="tx2"/>
                </a:solidFill>
                <a:latin typeface="+mj-lt"/>
              </a:rPr>
              <a:t>LOGO</a:t>
            </a:r>
            <a:endParaRPr lang="zh-CN" altLang="en-US" sz="18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4673922" y="1589514"/>
            <a:ext cx="1226228" cy="12262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>
                <a:solidFill>
                  <a:schemeClr val="tx2"/>
                </a:solidFill>
                <a:latin typeface="+mj-lt"/>
              </a:rPr>
              <a:t>LOGO</a:t>
            </a:r>
            <a:endParaRPr lang="zh-CN" altLang="en-US" sz="18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70" name="椭圆 69"/>
          <p:cNvSpPr/>
          <p:nvPr/>
        </p:nvSpPr>
        <p:spPr>
          <a:xfrm>
            <a:off x="3282498" y="3001285"/>
            <a:ext cx="1226228" cy="12262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>
                <a:solidFill>
                  <a:schemeClr val="tx2"/>
                </a:solidFill>
                <a:latin typeface="+mj-lt"/>
              </a:rPr>
              <a:t>LOGO</a:t>
            </a:r>
            <a:endParaRPr lang="zh-CN" altLang="en-US" sz="18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71" name="椭圆 70"/>
          <p:cNvSpPr/>
          <p:nvPr/>
        </p:nvSpPr>
        <p:spPr>
          <a:xfrm>
            <a:off x="4693681" y="2996518"/>
            <a:ext cx="1226228" cy="122622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>
                <a:solidFill>
                  <a:schemeClr val="tx2"/>
                </a:solidFill>
                <a:latin typeface="+mj-lt"/>
              </a:rPr>
              <a:t>LOGO</a:t>
            </a:r>
            <a:endParaRPr lang="zh-CN" altLang="en-US" sz="18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" name="泪滴形 1"/>
          <p:cNvSpPr/>
          <p:nvPr/>
        </p:nvSpPr>
        <p:spPr>
          <a:xfrm>
            <a:off x="3192655" y="2933143"/>
            <a:ext cx="1362511" cy="1362511"/>
          </a:xfrm>
          <a:prstGeom prst="teardrop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泪滴形 83"/>
          <p:cNvSpPr/>
          <p:nvPr/>
        </p:nvSpPr>
        <p:spPr>
          <a:xfrm flipH="1">
            <a:off x="4625539" y="2933143"/>
            <a:ext cx="1362511" cy="1362511"/>
          </a:xfrm>
          <a:prstGeom prst="teardrop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泪滴形 84"/>
          <p:cNvSpPr/>
          <p:nvPr/>
        </p:nvSpPr>
        <p:spPr>
          <a:xfrm rot="5400000">
            <a:off x="3192654" y="1509913"/>
            <a:ext cx="1362511" cy="1362511"/>
          </a:xfrm>
          <a:prstGeom prst="teardrop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泪滴形 85"/>
          <p:cNvSpPr/>
          <p:nvPr/>
        </p:nvSpPr>
        <p:spPr>
          <a:xfrm rot="16200000" flipH="1">
            <a:off x="4616089" y="1521373"/>
            <a:ext cx="1362511" cy="1362511"/>
          </a:xfrm>
          <a:prstGeom prst="teardrop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>
            <a:extLst>
              <a:ext uri="{FF2B5EF4-FFF2-40B4-BE49-F238E27FC236}">
                <a16:creationId xmlns:a16="http://schemas.microsoft.com/office/drawing/2014/main" xmlns="" id="{AF36C9AE-337A-447C-89C2-5AF3D2D18A15}"/>
              </a:ext>
            </a:extLst>
          </p:cNvPr>
          <p:cNvSpPr/>
          <p:nvPr/>
        </p:nvSpPr>
        <p:spPr>
          <a:xfrm>
            <a:off x="564764" y="2074449"/>
            <a:ext cx="253279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</a:t>
            </a:r>
            <a:endParaRPr lang="en-US" altLang="ko-KR" sz="7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28" name="TextBox 1">
            <a:extLst>
              <a:ext uri="{FF2B5EF4-FFF2-40B4-BE49-F238E27FC236}">
                <a16:creationId xmlns:a16="http://schemas.microsoft.com/office/drawing/2014/main" xmlns="" id="{39BF2538-3162-41E4-9A76-267C764D4C9B}"/>
              </a:ext>
            </a:extLst>
          </p:cNvPr>
          <p:cNvSpPr txBox="1"/>
          <p:nvPr/>
        </p:nvSpPr>
        <p:spPr>
          <a:xfrm>
            <a:off x="1979729" y="1743744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200" b="1" dirty="0">
                <a:solidFill>
                  <a:schemeClr val="accent1"/>
                </a:solidFill>
                <a:latin typeface="+mn-ea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chemeClr val="accent1"/>
              </a:solidFill>
              <a:latin typeface="+mn-ea"/>
              <a:cs typeface="Lato Black" panose="020F0502020204030203" charset="0"/>
            </a:endParaRPr>
          </a:p>
        </p:txBody>
      </p: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xmlns="" id="{0CF7D7A1-94F9-4047-8F2C-A11432F50080}"/>
              </a:ext>
            </a:extLst>
          </p:cNvPr>
          <p:cNvCxnSpPr/>
          <p:nvPr/>
        </p:nvCxnSpPr>
        <p:spPr>
          <a:xfrm>
            <a:off x="2683365" y="2031163"/>
            <a:ext cx="26996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>
            <a:extLst>
              <a:ext uri="{FF2B5EF4-FFF2-40B4-BE49-F238E27FC236}">
                <a16:creationId xmlns:a16="http://schemas.microsoft.com/office/drawing/2014/main" xmlns="" id="{54082568-3024-4CA4-8145-A2373728E5DA}"/>
              </a:ext>
            </a:extLst>
          </p:cNvPr>
          <p:cNvSpPr/>
          <p:nvPr/>
        </p:nvSpPr>
        <p:spPr>
          <a:xfrm>
            <a:off x="6113268" y="2074449"/>
            <a:ext cx="253279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</a:t>
            </a:r>
            <a:endParaRPr lang="en-US" altLang="ko-KR" sz="7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31" name="TextBox 1">
            <a:extLst>
              <a:ext uri="{FF2B5EF4-FFF2-40B4-BE49-F238E27FC236}">
                <a16:creationId xmlns:a16="http://schemas.microsoft.com/office/drawing/2014/main" xmlns="" id="{B0712C47-EC11-4765-B414-4C805371BECE}"/>
              </a:ext>
            </a:extLst>
          </p:cNvPr>
          <p:cNvSpPr txBox="1"/>
          <p:nvPr/>
        </p:nvSpPr>
        <p:spPr>
          <a:xfrm>
            <a:off x="6113268" y="1743744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solidFill>
                  <a:schemeClr val="accent1"/>
                </a:solidFill>
                <a:latin typeface="+mn-ea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chemeClr val="accent1"/>
              </a:solidFill>
              <a:latin typeface="+mn-ea"/>
              <a:cs typeface="Lato Black" panose="020F0502020204030203" charset="0"/>
            </a:endParaRPr>
          </a:p>
        </p:txBody>
      </p: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xmlns="" id="{7D2DA47B-C3B2-4D41-B4EB-7B68DB0DCBB7}"/>
              </a:ext>
            </a:extLst>
          </p:cNvPr>
          <p:cNvCxnSpPr/>
          <p:nvPr/>
        </p:nvCxnSpPr>
        <p:spPr>
          <a:xfrm>
            <a:off x="6215036" y="2031163"/>
            <a:ext cx="26996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>
            <a:extLst>
              <a:ext uri="{FF2B5EF4-FFF2-40B4-BE49-F238E27FC236}">
                <a16:creationId xmlns:a16="http://schemas.microsoft.com/office/drawing/2014/main" xmlns="" id="{EF3728B8-A1AB-43F1-9139-12083E7AA44E}"/>
              </a:ext>
            </a:extLst>
          </p:cNvPr>
          <p:cNvSpPr/>
          <p:nvPr/>
        </p:nvSpPr>
        <p:spPr>
          <a:xfrm>
            <a:off x="564764" y="3628958"/>
            <a:ext cx="253279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</a:t>
            </a:r>
            <a:endParaRPr lang="en-US" altLang="ko-KR" sz="7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34" name="TextBox 1">
            <a:extLst>
              <a:ext uri="{FF2B5EF4-FFF2-40B4-BE49-F238E27FC236}">
                <a16:creationId xmlns:a16="http://schemas.microsoft.com/office/drawing/2014/main" xmlns="" id="{5AE6F87F-B1AE-4045-A972-59B42873874E}"/>
              </a:ext>
            </a:extLst>
          </p:cNvPr>
          <p:cNvSpPr txBox="1"/>
          <p:nvPr/>
        </p:nvSpPr>
        <p:spPr>
          <a:xfrm>
            <a:off x="1979729" y="329825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200" b="1" dirty="0">
                <a:solidFill>
                  <a:schemeClr val="accent1"/>
                </a:solidFill>
                <a:latin typeface="+mn-ea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chemeClr val="accent1"/>
              </a:solidFill>
              <a:latin typeface="+mn-ea"/>
              <a:cs typeface="Lato Black" panose="020F0502020204030203" charset="0"/>
            </a:endParaRPr>
          </a:p>
        </p:txBody>
      </p: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xmlns="" id="{7C192592-5BF0-4A4A-ABB7-00C0CA182CD8}"/>
              </a:ext>
            </a:extLst>
          </p:cNvPr>
          <p:cNvCxnSpPr/>
          <p:nvPr/>
        </p:nvCxnSpPr>
        <p:spPr>
          <a:xfrm>
            <a:off x="2683365" y="3585672"/>
            <a:ext cx="26996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>
            <a:extLst>
              <a:ext uri="{FF2B5EF4-FFF2-40B4-BE49-F238E27FC236}">
                <a16:creationId xmlns:a16="http://schemas.microsoft.com/office/drawing/2014/main" xmlns="" id="{CA650E17-8593-45FE-ACF1-CDD66EAA2EC5}"/>
              </a:ext>
            </a:extLst>
          </p:cNvPr>
          <p:cNvSpPr/>
          <p:nvPr/>
        </p:nvSpPr>
        <p:spPr>
          <a:xfrm>
            <a:off x="6113268" y="3628958"/>
            <a:ext cx="253279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</a:t>
            </a:r>
            <a:endParaRPr lang="en-US" altLang="ko-KR" sz="7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37" name="TextBox 1">
            <a:extLst>
              <a:ext uri="{FF2B5EF4-FFF2-40B4-BE49-F238E27FC236}">
                <a16:creationId xmlns:a16="http://schemas.microsoft.com/office/drawing/2014/main" xmlns="" id="{382B02B2-46D3-4852-AAB9-A57B2C5E292B}"/>
              </a:ext>
            </a:extLst>
          </p:cNvPr>
          <p:cNvSpPr txBox="1"/>
          <p:nvPr/>
        </p:nvSpPr>
        <p:spPr>
          <a:xfrm>
            <a:off x="6113268" y="329825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solidFill>
                  <a:schemeClr val="accent1"/>
                </a:solidFill>
                <a:latin typeface="+mn-ea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chemeClr val="accent1"/>
              </a:solidFill>
              <a:latin typeface="+mn-ea"/>
              <a:cs typeface="Lato Black" panose="020F0502020204030203" charset="0"/>
            </a:endParaRPr>
          </a:p>
        </p:txBody>
      </p: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xmlns="" id="{B49F09F1-FF54-43F5-8426-934D236F7E5D}"/>
              </a:ext>
            </a:extLst>
          </p:cNvPr>
          <p:cNvCxnSpPr/>
          <p:nvPr/>
        </p:nvCxnSpPr>
        <p:spPr>
          <a:xfrm>
            <a:off x="6215036" y="3585672"/>
            <a:ext cx="26996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68" grpId="0" animBg="1"/>
      <p:bldP spid="69" grpId="0" animBg="1"/>
      <p:bldP spid="70" grpId="0" animBg="1"/>
      <p:bldP spid="71" grpId="0" animBg="1"/>
      <p:bldP spid="2" grpId="0" animBg="1"/>
      <p:bldP spid="84" grpId="0" animBg="1"/>
      <p:bldP spid="85" grpId="0" animBg="1"/>
      <p:bldP spid="86" grpId="0" animBg="1"/>
      <p:bldP spid="27" grpId="0"/>
      <p:bldP spid="28" grpId="0"/>
      <p:bldP spid="30" grpId="0"/>
      <p:bldP spid="31" grpId="0"/>
      <p:bldP spid="33" grpId="0"/>
      <p:bldP spid="34" grpId="0"/>
      <p:bldP spid="36" grpId="0"/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51463" y="448998"/>
            <a:ext cx="152798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2.6 </a:t>
            </a:r>
            <a:r>
              <a:rPr lang="zh-CN" altLang="en-US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竞争优势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1051463" y="801654"/>
            <a:ext cx="13770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1200" b="1">
                <a:solidFill>
                  <a:srgbClr val="DAB96E"/>
                </a:solidFill>
                <a:latin typeface="+mn-ea"/>
                <a:cs typeface="Lato Black" panose="020F0502020204030203" charset="0"/>
              </a:rPr>
              <a:t>OUR ADVANTAGES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558388" y="442317"/>
            <a:ext cx="470000" cy="552363"/>
            <a:chOff x="281518" y="2070153"/>
            <a:chExt cx="470000" cy="552363"/>
          </a:xfrm>
        </p:grpSpPr>
        <p:sp>
          <p:nvSpPr>
            <p:cNvPr id="18" name="任意多边形 17"/>
            <p:cNvSpPr/>
            <p:nvPr/>
          </p:nvSpPr>
          <p:spPr>
            <a:xfrm>
              <a:off x="283376" y="2070153"/>
              <a:ext cx="468142" cy="55236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281518" y="2171640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DAB96E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02</a:t>
              </a:r>
              <a:endParaRPr lang="zh-CN" altLang="en-US" sz="1800" b="1">
                <a:solidFill>
                  <a:srgbClr val="DAB96E"/>
                </a:solidFill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558388" y="1690363"/>
            <a:ext cx="1619652" cy="1111294"/>
            <a:chOff x="6488115" y="765174"/>
            <a:chExt cx="4349752" cy="298450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8" name="AutoShape 3"/>
            <p:cNvSpPr>
              <a:spLocks noChangeAspect="1" noChangeArrowheads="1" noTextEdit="1"/>
            </p:cNvSpPr>
            <p:nvPr/>
          </p:nvSpPr>
          <p:spPr bwMode="auto">
            <a:xfrm>
              <a:off x="6488115" y="765174"/>
              <a:ext cx="4330702" cy="2981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Oval 5"/>
            <p:cNvSpPr>
              <a:spLocks noChangeArrowheads="1"/>
            </p:cNvSpPr>
            <p:nvPr/>
          </p:nvSpPr>
          <p:spPr bwMode="auto">
            <a:xfrm>
              <a:off x="6496053" y="855662"/>
              <a:ext cx="4094164" cy="2566988"/>
            </a:xfrm>
            <a:prstGeom prst="ellipse">
              <a:avLst/>
            </a:prstGeom>
            <a:solidFill>
              <a:schemeClr val="accent1"/>
            </a:solidFill>
            <a:ln w="1428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Oval 6"/>
            <p:cNvSpPr>
              <a:spLocks noChangeArrowheads="1"/>
            </p:cNvSpPr>
            <p:nvPr/>
          </p:nvSpPr>
          <p:spPr bwMode="auto">
            <a:xfrm>
              <a:off x="6657978" y="833437"/>
              <a:ext cx="4092577" cy="2563813"/>
            </a:xfrm>
            <a:prstGeom prst="ellipse">
              <a:avLst/>
            </a:prstGeom>
            <a:solidFill>
              <a:schemeClr val="accent1"/>
            </a:solidFill>
            <a:ln w="14288" cap="flat">
              <a:solidFill>
                <a:srgbClr val="000000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7"/>
            <p:cNvSpPr>
              <a:spLocks noEditPoints="1"/>
            </p:cNvSpPr>
            <p:nvPr/>
          </p:nvSpPr>
          <p:spPr bwMode="auto">
            <a:xfrm>
              <a:off x="6592890" y="768349"/>
              <a:ext cx="4222752" cy="2692401"/>
            </a:xfrm>
            <a:custGeom>
              <a:avLst/>
              <a:gdLst>
                <a:gd name="T0" fmla="*/ 562 w 1123"/>
                <a:gd name="T1" fmla="*/ 715 h 715"/>
                <a:gd name="T2" fmla="*/ 167 w 1123"/>
                <a:gd name="T3" fmla="*/ 613 h 715"/>
                <a:gd name="T4" fmla="*/ 0 w 1123"/>
                <a:gd name="T5" fmla="*/ 358 h 715"/>
                <a:gd name="T6" fmla="*/ 167 w 1123"/>
                <a:gd name="T7" fmla="*/ 102 h 715"/>
                <a:gd name="T8" fmla="*/ 562 w 1123"/>
                <a:gd name="T9" fmla="*/ 0 h 715"/>
                <a:gd name="T10" fmla="*/ 956 w 1123"/>
                <a:gd name="T11" fmla="*/ 102 h 715"/>
                <a:gd name="T12" fmla="*/ 1123 w 1123"/>
                <a:gd name="T13" fmla="*/ 358 h 715"/>
                <a:gd name="T14" fmla="*/ 956 w 1123"/>
                <a:gd name="T15" fmla="*/ 613 h 715"/>
                <a:gd name="T16" fmla="*/ 562 w 1123"/>
                <a:gd name="T17" fmla="*/ 715 h 715"/>
                <a:gd name="T18" fmla="*/ 562 w 1123"/>
                <a:gd name="T19" fmla="*/ 34 h 715"/>
                <a:gd name="T20" fmla="*/ 34 w 1123"/>
                <a:gd name="T21" fmla="*/ 358 h 715"/>
                <a:gd name="T22" fmla="*/ 562 w 1123"/>
                <a:gd name="T23" fmla="*/ 682 h 715"/>
                <a:gd name="T24" fmla="*/ 1090 w 1123"/>
                <a:gd name="T25" fmla="*/ 358 h 715"/>
                <a:gd name="T26" fmla="*/ 562 w 1123"/>
                <a:gd name="T27" fmla="*/ 34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3" h="715">
                  <a:moveTo>
                    <a:pt x="562" y="715"/>
                  </a:moveTo>
                  <a:cubicBezTo>
                    <a:pt x="413" y="715"/>
                    <a:pt x="273" y="679"/>
                    <a:pt x="167" y="613"/>
                  </a:cubicBezTo>
                  <a:cubicBezTo>
                    <a:pt x="59" y="545"/>
                    <a:pt x="0" y="455"/>
                    <a:pt x="0" y="358"/>
                  </a:cubicBezTo>
                  <a:cubicBezTo>
                    <a:pt x="0" y="261"/>
                    <a:pt x="59" y="170"/>
                    <a:pt x="167" y="102"/>
                  </a:cubicBezTo>
                  <a:cubicBezTo>
                    <a:pt x="273" y="36"/>
                    <a:pt x="413" y="0"/>
                    <a:pt x="562" y="0"/>
                  </a:cubicBezTo>
                  <a:cubicBezTo>
                    <a:pt x="710" y="0"/>
                    <a:pt x="850" y="36"/>
                    <a:pt x="956" y="102"/>
                  </a:cubicBezTo>
                  <a:cubicBezTo>
                    <a:pt x="1064" y="170"/>
                    <a:pt x="1123" y="261"/>
                    <a:pt x="1123" y="358"/>
                  </a:cubicBezTo>
                  <a:cubicBezTo>
                    <a:pt x="1123" y="455"/>
                    <a:pt x="1064" y="545"/>
                    <a:pt x="956" y="613"/>
                  </a:cubicBezTo>
                  <a:cubicBezTo>
                    <a:pt x="850" y="679"/>
                    <a:pt x="710" y="715"/>
                    <a:pt x="562" y="715"/>
                  </a:cubicBezTo>
                  <a:close/>
                  <a:moveTo>
                    <a:pt x="562" y="34"/>
                  </a:moveTo>
                  <a:cubicBezTo>
                    <a:pt x="270" y="34"/>
                    <a:pt x="34" y="179"/>
                    <a:pt x="34" y="358"/>
                  </a:cubicBezTo>
                  <a:cubicBezTo>
                    <a:pt x="34" y="536"/>
                    <a:pt x="270" y="682"/>
                    <a:pt x="562" y="682"/>
                  </a:cubicBezTo>
                  <a:cubicBezTo>
                    <a:pt x="853" y="682"/>
                    <a:pt x="1090" y="536"/>
                    <a:pt x="1090" y="358"/>
                  </a:cubicBezTo>
                  <a:cubicBezTo>
                    <a:pt x="1090" y="179"/>
                    <a:pt x="853" y="34"/>
                    <a:pt x="562" y="34"/>
                  </a:cubicBezTo>
                  <a:close/>
                </a:path>
              </a:pathLst>
            </a:custGeom>
            <a:solidFill>
              <a:schemeClr val="bg1"/>
            </a:solidFill>
            <a:ln w="1428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8"/>
            <p:cNvSpPr/>
            <p:nvPr/>
          </p:nvSpPr>
          <p:spPr bwMode="auto">
            <a:xfrm>
              <a:off x="6619878" y="1725612"/>
              <a:ext cx="4097339" cy="2024063"/>
            </a:xfrm>
            <a:custGeom>
              <a:avLst/>
              <a:gdLst>
                <a:gd name="T0" fmla="*/ 691 w 1090"/>
                <a:gd name="T1" fmla="*/ 372 h 538"/>
                <a:gd name="T2" fmla="*/ 303 w 1090"/>
                <a:gd name="T3" fmla="*/ 248 h 538"/>
                <a:gd name="T4" fmla="*/ 296 w 1090"/>
                <a:gd name="T5" fmla="*/ 106 h 538"/>
                <a:gd name="T6" fmla="*/ 322 w 1090"/>
                <a:gd name="T7" fmla="*/ 34 h 538"/>
                <a:gd name="T8" fmla="*/ 316 w 1090"/>
                <a:gd name="T9" fmla="*/ 2 h 538"/>
                <a:gd name="T10" fmla="*/ 312 w 1090"/>
                <a:gd name="T11" fmla="*/ 1 h 538"/>
                <a:gd name="T12" fmla="*/ 290 w 1090"/>
                <a:gd name="T13" fmla="*/ 4 h 538"/>
                <a:gd name="T14" fmla="*/ 245 w 1090"/>
                <a:gd name="T15" fmla="*/ 42 h 538"/>
                <a:gd name="T16" fmla="*/ 244 w 1090"/>
                <a:gd name="T17" fmla="*/ 43 h 538"/>
                <a:gd name="T18" fmla="*/ 214 w 1090"/>
                <a:gd name="T19" fmla="*/ 168 h 538"/>
                <a:gd name="T20" fmla="*/ 198 w 1090"/>
                <a:gd name="T21" fmla="*/ 191 h 538"/>
                <a:gd name="T22" fmla="*/ 120 w 1090"/>
                <a:gd name="T23" fmla="*/ 156 h 538"/>
                <a:gd name="T24" fmla="*/ 30 w 1090"/>
                <a:gd name="T25" fmla="*/ 182 h 538"/>
                <a:gd name="T26" fmla="*/ 30 w 1090"/>
                <a:gd name="T27" fmla="*/ 183 h 538"/>
                <a:gd name="T28" fmla="*/ 29 w 1090"/>
                <a:gd name="T29" fmla="*/ 213 h 538"/>
                <a:gd name="T30" fmla="*/ 30 w 1090"/>
                <a:gd name="T31" fmla="*/ 216 h 538"/>
                <a:gd name="T32" fmla="*/ 15 w 1090"/>
                <a:gd name="T33" fmla="*/ 232 h 538"/>
                <a:gd name="T34" fmla="*/ 10 w 1090"/>
                <a:gd name="T35" fmla="*/ 239 h 538"/>
                <a:gd name="T36" fmla="*/ 16 w 1090"/>
                <a:gd name="T37" fmla="*/ 295 h 538"/>
                <a:gd name="T38" fmla="*/ 5 w 1090"/>
                <a:gd name="T39" fmla="*/ 313 h 538"/>
                <a:gd name="T40" fmla="*/ 4 w 1090"/>
                <a:gd name="T41" fmla="*/ 314 h 538"/>
                <a:gd name="T42" fmla="*/ 16 w 1090"/>
                <a:gd name="T43" fmla="*/ 356 h 538"/>
                <a:gd name="T44" fmla="*/ 15 w 1090"/>
                <a:gd name="T45" fmla="*/ 370 h 538"/>
                <a:gd name="T46" fmla="*/ 10 w 1090"/>
                <a:gd name="T47" fmla="*/ 377 h 538"/>
                <a:gd name="T48" fmla="*/ 8 w 1090"/>
                <a:gd name="T49" fmla="*/ 380 h 538"/>
                <a:gd name="T50" fmla="*/ 11 w 1090"/>
                <a:gd name="T51" fmla="*/ 407 h 538"/>
                <a:gd name="T52" fmla="*/ 55 w 1090"/>
                <a:gd name="T53" fmla="*/ 441 h 538"/>
                <a:gd name="T54" fmla="*/ 80 w 1090"/>
                <a:gd name="T55" fmla="*/ 456 h 538"/>
                <a:gd name="T56" fmla="*/ 118 w 1090"/>
                <a:gd name="T57" fmla="*/ 476 h 538"/>
                <a:gd name="T58" fmla="*/ 176 w 1090"/>
                <a:gd name="T59" fmla="*/ 481 h 538"/>
                <a:gd name="T60" fmla="*/ 220 w 1090"/>
                <a:gd name="T61" fmla="*/ 471 h 538"/>
                <a:gd name="T62" fmla="*/ 220 w 1090"/>
                <a:gd name="T63" fmla="*/ 471 h 538"/>
                <a:gd name="T64" fmla="*/ 499 w 1090"/>
                <a:gd name="T65" fmla="*/ 536 h 538"/>
                <a:gd name="T66" fmla="*/ 1075 w 1090"/>
                <a:gd name="T67" fmla="*/ 214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0" h="538">
                  <a:moveTo>
                    <a:pt x="1078" y="165"/>
                  </a:moveTo>
                  <a:cubicBezTo>
                    <a:pt x="1039" y="285"/>
                    <a:pt x="953" y="346"/>
                    <a:pt x="691" y="372"/>
                  </a:cubicBezTo>
                  <a:cubicBezTo>
                    <a:pt x="361" y="406"/>
                    <a:pt x="290" y="303"/>
                    <a:pt x="290" y="301"/>
                  </a:cubicBezTo>
                  <a:cubicBezTo>
                    <a:pt x="294" y="275"/>
                    <a:pt x="299" y="266"/>
                    <a:pt x="303" y="248"/>
                  </a:cubicBezTo>
                  <a:cubicBezTo>
                    <a:pt x="311" y="211"/>
                    <a:pt x="318" y="185"/>
                    <a:pt x="305" y="150"/>
                  </a:cubicBezTo>
                  <a:cubicBezTo>
                    <a:pt x="298" y="132"/>
                    <a:pt x="295" y="119"/>
                    <a:pt x="296" y="106"/>
                  </a:cubicBezTo>
                  <a:cubicBezTo>
                    <a:pt x="298" y="93"/>
                    <a:pt x="303" y="81"/>
                    <a:pt x="309" y="64"/>
                  </a:cubicBezTo>
                  <a:cubicBezTo>
                    <a:pt x="312" y="56"/>
                    <a:pt x="319" y="46"/>
                    <a:pt x="322" y="34"/>
                  </a:cubicBezTo>
                  <a:cubicBezTo>
                    <a:pt x="325" y="23"/>
                    <a:pt x="325" y="12"/>
                    <a:pt x="317" y="3"/>
                  </a:cubicBezTo>
                  <a:cubicBezTo>
                    <a:pt x="316" y="2"/>
                    <a:pt x="316" y="2"/>
                    <a:pt x="316" y="2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14" y="1"/>
                    <a:pt x="313" y="1"/>
                    <a:pt x="312" y="1"/>
                  </a:cubicBezTo>
                  <a:cubicBezTo>
                    <a:pt x="310" y="0"/>
                    <a:pt x="308" y="0"/>
                    <a:pt x="306" y="1"/>
                  </a:cubicBezTo>
                  <a:cubicBezTo>
                    <a:pt x="301" y="1"/>
                    <a:pt x="296" y="2"/>
                    <a:pt x="290" y="4"/>
                  </a:cubicBezTo>
                  <a:cubicBezTo>
                    <a:pt x="279" y="8"/>
                    <a:pt x="268" y="15"/>
                    <a:pt x="262" y="20"/>
                  </a:cubicBezTo>
                  <a:cubicBezTo>
                    <a:pt x="255" y="27"/>
                    <a:pt x="249" y="35"/>
                    <a:pt x="245" y="42"/>
                  </a:cubicBezTo>
                  <a:cubicBezTo>
                    <a:pt x="245" y="42"/>
                    <a:pt x="245" y="43"/>
                    <a:pt x="245" y="43"/>
                  </a:cubicBezTo>
                  <a:cubicBezTo>
                    <a:pt x="244" y="43"/>
                    <a:pt x="244" y="43"/>
                    <a:pt x="244" y="43"/>
                  </a:cubicBezTo>
                  <a:cubicBezTo>
                    <a:pt x="235" y="60"/>
                    <a:pt x="232" y="79"/>
                    <a:pt x="231" y="103"/>
                  </a:cubicBezTo>
                  <a:cubicBezTo>
                    <a:pt x="229" y="129"/>
                    <a:pt x="225" y="148"/>
                    <a:pt x="214" y="168"/>
                  </a:cubicBezTo>
                  <a:cubicBezTo>
                    <a:pt x="214" y="168"/>
                    <a:pt x="214" y="168"/>
                    <a:pt x="214" y="168"/>
                  </a:cubicBezTo>
                  <a:cubicBezTo>
                    <a:pt x="210" y="176"/>
                    <a:pt x="205" y="183"/>
                    <a:pt x="198" y="191"/>
                  </a:cubicBezTo>
                  <a:cubicBezTo>
                    <a:pt x="196" y="193"/>
                    <a:pt x="194" y="194"/>
                    <a:pt x="191" y="192"/>
                  </a:cubicBezTo>
                  <a:cubicBezTo>
                    <a:pt x="166" y="178"/>
                    <a:pt x="142" y="164"/>
                    <a:pt x="120" y="156"/>
                  </a:cubicBezTo>
                  <a:cubicBezTo>
                    <a:pt x="97" y="147"/>
                    <a:pt x="78" y="144"/>
                    <a:pt x="61" y="152"/>
                  </a:cubicBezTo>
                  <a:cubicBezTo>
                    <a:pt x="50" y="156"/>
                    <a:pt x="39" y="166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27" y="188"/>
                    <a:pt x="24" y="197"/>
                    <a:pt x="27" y="209"/>
                  </a:cubicBezTo>
                  <a:cubicBezTo>
                    <a:pt x="27" y="210"/>
                    <a:pt x="29" y="213"/>
                    <a:pt x="29" y="213"/>
                  </a:cubicBezTo>
                  <a:cubicBezTo>
                    <a:pt x="30" y="214"/>
                    <a:pt x="30" y="215"/>
                    <a:pt x="30" y="216"/>
                  </a:cubicBezTo>
                  <a:cubicBezTo>
                    <a:pt x="30" y="216"/>
                    <a:pt x="33" y="220"/>
                    <a:pt x="30" y="216"/>
                  </a:cubicBezTo>
                  <a:cubicBezTo>
                    <a:pt x="21" y="225"/>
                    <a:pt x="21" y="225"/>
                    <a:pt x="21" y="225"/>
                  </a:cubicBezTo>
                  <a:cubicBezTo>
                    <a:pt x="15" y="232"/>
                    <a:pt x="15" y="232"/>
                    <a:pt x="15" y="232"/>
                  </a:cubicBezTo>
                  <a:cubicBezTo>
                    <a:pt x="14" y="234"/>
                    <a:pt x="12" y="236"/>
                    <a:pt x="11" y="239"/>
                  </a:cubicBezTo>
                  <a:cubicBezTo>
                    <a:pt x="10" y="239"/>
                    <a:pt x="10" y="239"/>
                    <a:pt x="10" y="239"/>
                  </a:cubicBezTo>
                  <a:cubicBezTo>
                    <a:pt x="1" y="257"/>
                    <a:pt x="4" y="277"/>
                    <a:pt x="11" y="289"/>
                  </a:cubicBezTo>
                  <a:cubicBezTo>
                    <a:pt x="16" y="296"/>
                    <a:pt x="20" y="299"/>
                    <a:pt x="16" y="295"/>
                  </a:cubicBezTo>
                  <a:cubicBezTo>
                    <a:pt x="9" y="306"/>
                    <a:pt x="9" y="306"/>
                    <a:pt x="9" y="306"/>
                  </a:cubicBezTo>
                  <a:cubicBezTo>
                    <a:pt x="5" y="313"/>
                    <a:pt x="5" y="313"/>
                    <a:pt x="5" y="313"/>
                  </a:cubicBezTo>
                  <a:cubicBezTo>
                    <a:pt x="5" y="313"/>
                    <a:pt x="5" y="313"/>
                    <a:pt x="4" y="314"/>
                  </a:cubicBezTo>
                  <a:cubicBezTo>
                    <a:pt x="4" y="314"/>
                    <a:pt x="4" y="314"/>
                    <a:pt x="4" y="314"/>
                  </a:cubicBezTo>
                  <a:cubicBezTo>
                    <a:pt x="0" y="320"/>
                    <a:pt x="0" y="328"/>
                    <a:pt x="2" y="334"/>
                  </a:cubicBezTo>
                  <a:cubicBezTo>
                    <a:pt x="4" y="342"/>
                    <a:pt x="9" y="349"/>
                    <a:pt x="16" y="356"/>
                  </a:cubicBezTo>
                  <a:cubicBezTo>
                    <a:pt x="22" y="362"/>
                    <a:pt x="27" y="364"/>
                    <a:pt x="23" y="361"/>
                  </a:cubicBezTo>
                  <a:cubicBezTo>
                    <a:pt x="15" y="370"/>
                    <a:pt x="15" y="370"/>
                    <a:pt x="15" y="370"/>
                  </a:cubicBezTo>
                  <a:cubicBezTo>
                    <a:pt x="11" y="376"/>
                    <a:pt x="11" y="376"/>
                    <a:pt x="11" y="376"/>
                  </a:cubicBezTo>
                  <a:cubicBezTo>
                    <a:pt x="10" y="377"/>
                    <a:pt x="10" y="377"/>
                    <a:pt x="10" y="377"/>
                  </a:cubicBezTo>
                  <a:cubicBezTo>
                    <a:pt x="10" y="377"/>
                    <a:pt x="10" y="378"/>
                    <a:pt x="10" y="378"/>
                  </a:cubicBezTo>
                  <a:cubicBezTo>
                    <a:pt x="9" y="379"/>
                    <a:pt x="8" y="380"/>
                    <a:pt x="8" y="380"/>
                  </a:cubicBezTo>
                  <a:cubicBezTo>
                    <a:pt x="4" y="387"/>
                    <a:pt x="5" y="396"/>
                    <a:pt x="10" y="407"/>
                  </a:cubicBezTo>
                  <a:cubicBezTo>
                    <a:pt x="11" y="407"/>
                    <a:pt x="11" y="407"/>
                    <a:pt x="11" y="407"/>
                  </a:cubicBezTo>
                  <a:cubicBezTo>
                    <a:pt x="15" y="416"/>
                    <a:pt x="23" y="425"/>
                    <a:pt x="37" y="433"/>
                  </a:cubicBezTo>
                  <a:cubicBezTo>
                    <a:pt x="42" y="436"/>
                    <a:pt x="48" y="438"/>
                    <a:pt x="55" y="441"/>
                  </a:cubicBezTo>
                  <a:cubicBezTo>
                    <a:pt x="68" y="445"/>
                    <a:pt x="75" y="447"/>
                    <a:pt x="74" y="447"/>
                  </a:cubicBezTo>
                  <a:cubicBezTo>
                    <a:pt x="74" y="447"/>
                    <a:pt x="78" y="454"/>
                    <a:pt x="80" y="456"/>
                  </a:cubicBezTo>
                  <a:cubicBezTo>
                    <a:pt x="85" y="460"/>
                    <a:pt x="100" y="470"/>
                    <a:pt x="100" y="470"/>
                  </a:cubicBezTo>
                  <a:cubicBezTo>
                    <a:pt x="106" y="472"/>
                    <a:pt x="112" y="475"/>
                    <a:pt x="118" y="476"/>
                  </a:cubicBezTo>
                  <a:cubicBezTo>
                    <a:pt x="127" y="479"/>
                    <a:pt x="135" y="481"/>
                    <a:pt x="138" y="481"/>
                  </a:cubicBezTo>
                  <a:cubicBezTo>
                    <a:pt x="146" y="481"/>
                    <a:pt x="161" y="482"/>
                    <a:pt x="176" y="481"/>
                  </a:cubicBezTo>
                  <a:cubicBezTo>
                    <a:pt x="191" y="480"/>
                    <a:pt x="206" y="477"/>
                    <a:pt x="215" y="471"/>
                  </a:cubicBezTo>
                  <a:cubicBezTo>
                    <a:pt x="216" y="470"/>
                    <a:pt x="218" y="470"/>
                    <a:pt x="220" y="471"/>
                  </a:cubicBezTo>
                  <a:cubicBezTo>
                    <a:pt x="220" y="471"/>
                    <a:pt x="220" y="471"/>
                    <a:pt x="220" y="471"/>
                  </a:cubicBezTo>
                  <a:cubicBezTo>
                    <a:pt x="220" y="471"/>
                    <a:pt x="220" y="471"/>
                    <a:pt x="220" y="471"/>
                  </a:cubicBezTo>
                  <a:cubicBezTo>
                    <a:pt x="220" y="471"/>
                    <a:pt x="220" y="471"/>
                    <a:pt x="220" y="471"/>
                  </a:cubicBezTo>
                  <a:cubicBezTo>
                    <a:pt x="220" y="471"/>
                    <a:pt x="374" y="538"/>
                    <a:pt x="499" y="536"/>
                  </a:cubicBezTo>
                  <a:cubicBezTo>
                    <a:pt x="660" y="532"/>
                    <a:pt x="819" y="495"/>
                    <a:pt x="922" y="423"/>
                  </a:cubicBezTo>
                  <a:cubicBezTo>
                    <a:pt x="1020" y="354"/>
                    <a:pt x="1061" y="281"/>
                    <a:pt x="1075" y="214"/>
                  </a:cubicBezTo>
                  <a:cubicBezTo>
                    <a:pt x="1090" y="146"/>
                    <a:pt x="1089" y="130"/>
                    <a:pt x="1078" y="165"/>
                  </a:cubicBezTo>
                  <a:close/>
                </a:path>
              </a:pathLst>
            </a:custGeom>
            <a:solidFill>
              <a:schemeClr val="accent1"/>
            </a:solidFill>
            <a:ln w="1428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9"/>
            <p:cNvSpPr>
              <a:spLocks noEditPoints="1"/>
            </p:cNvSpPr>
            <p:nvPr/>
          </p:nvSpPr>
          <p:spPr bwMode="auto">
            <a:xfrm>
              <a:off x="6691315" y="1673224"/>
              <a:ext cx="4146552" cy="2024063"/>
            </a:xfrm>
            <a:custGeom>
              <a:avLst/>
              <a:gdLst>
                <a:gd name="T0" fmla="*/ 39 w 1103"/>
                <a:gd name="T1" fmla="*/ 373 h 538"/>
                <a:gd name="T2" fmla="*/ 130 w 1103"/>
                <a:gd name="T3" fmla="*/ 383 h 538"/>
                <a:gd name="T4" fmla="*/ 130 w 1103"/>
                <a:gd name="T5" fmla="*/ 357 h 538"/>
                <a:gd name="T6" fmla="*/ 128 w 1103"/>
                <a:gd name="T7" fmla="*/ 349 h 538"/>
                <a:gd name="T8" fmla="*/ 45 w 1103"/>
                <a:gd name="T9" fmla="*/ 333 h 538"/>
                <a:gd name="T10" fmla="*/ 5 w 1103"/>
                <a:gd name="T11" fmla="*/ 313 h 538"/>
                <a:gd name="T12" fmla="*/ 4 w 1103"/>
                <a:gd name="T13" fmla="*/ 314 h 538"/>
                <a:gd name="T14" fmla="*/ 38 w 1103"/>
                <a:gd name="T15" fmla="*/ 372 h 538"/>
                <a:gd name="T16" fmla="*/ 51 w 1103"/>
                <a:gd name="T17" fmla="*/ 323 h 538"/>
                <a:gd name="T18" fmla="*/ 131 w 1103"/>
                <a:gd name="T19" fmla="*/ 337 h 538"/>
                <a:gd name="T20" fmla="*/ 146 w 1103"/>
                <a:gd name="T21" fmla="*/ 325 h 538"/>
                <a:gd name="T22" fmla="*/ 146 w 1103"/>
                <a:gd name="T23" fmla="*/ 296 h 538"/>
                <a:gd name="T24" fmla="*/ 77 w 1103"/>
                <a:gd name="T25" fmla="*/ 278 h 538"/>
                <a:gd name="T26" fmla="*/ 21 w 1103"/>
                <a:gd name="T27" fmla="*/ 224 h 538"/>
                <a:gd name="T28" fmla="*/ 11 w 1103"/>
                <a:gd name="T29" fmla="*/ 239 h 538"/>
                <a:gd name="T30" fmla="*/ 1066 w 1103"/>
                <a:gd name="T31" fmla="*/ 101 h 538"/>
                <a:gd name="T32" fmla="*/ 303 w 1103"/>
                <a:gd name="T33" fmla="*/ 248 h 538"/>
                <a:gd name="T34" fmla="*/ 309 w 1103"/>
                <a:gd name="T35" fmla="*/ 63 h 538"/>
                <a:gd name="T36" fmla="*/ 316 w 1103"/>
                <a:gd name="T37" fmla="*/ 1 h 538"/>
                <a:gd name="T38" fmla="*/ 306 w 1103"/>
                <a:gd name="T39" fmla="*/ 0 h 538"/>
                <a:gd name="T40" fmla="*/ 245 w 1103"/>
                <a:gd name="T41" fmla="*/ 42 h 538"/>
                <a:gd name="T42" fmla="*/ 231 w 1103"/>
                <a:gd name="T43" fmla="*/ 103 h 538"/>
                <a:gd name="T44" fmla="*/ 198 w 1103"/>
                <a:gd name="T45" fmla="*/ 191 h 538"/>
                <a:gd name="T46" fmla="*/ 61 w 1103"/>
                <a:gd name="T47" fmla="*/ 151 h 538"/>
                <a:gd name="T48" fmla="*/ 30 w 1103"/>
                <a:gd name="T49" fmla="*/ 182 h 538"/>
                <a:gd name="T50" fmla="*/ 30 w 1103"/>
                <a:gd name="T51" fmla="*/ 217 h 538"/>
                <a:gd name="T52" fmla="*/ 82 w 1103"/>
                <a:gd name="T53" fmla="*/ 268 h 538"/>
                <a:gd name="T54" fmla="*/ 83 w 1103"/>
                <a:gd name="T55" fmla="*/ 269 h 538"/>
                <a:gd name="T56" fmla="*/ 85 w 1103"/>
                <a:gd name="T57" fmla="*/ 270 h 538"/>
                <a:gd name="T58" fmla="*/ 170 w 1103"/>
                <a:gd name="T59" fmla="*/ 266 h 538"/>
                <a:gd name="T60" fmla="*/ 172 w 1103"/>
                <a:gd name="T61" fmla="*/ 258 h 538"/>
                <a:gd name="T62" fmla="*/ 161 w 1103"/>
                <a:gd name="T63" fmla="*/ 246 h 538"/>
                <a:gd name="T64" fmla="*/ 94 w 1103"/>
                <a:gd name="T65" fmla="*/ 211 h 538"/>
                <a:gd name="T66" fmla="*/ 100 w 1103"/>
                <a:gd name="T67" fmla="*/ 202 h 538"/>
                <a:gd name="T68" fmla="*/ 153 w 1103"/>
                <a:gd name="T69" fmla="*/ 231 h 538"/>
                <a:gd name="T70" fmla="*/ 181 w 1103"/>
                <a:gd name="T71" fmla="*/ 271 h 538"/>
                <a:gd name="T72" fmla="*/ 156 w 1103"/>
                <a:gd name="T73" fmla="*/ 292 h 538"/>
                <a:gd name="T74" fmla="*/ 156 w 1103"/>
                <a:gd name="T75" fmla="*/ 331 h 538"/>
                <a:gd name="T76" fmla="*/ 138 w 1103"/>
                <a:gd name="T77" fmla="*/ 347 h 538"/>
                <a:gd name="T78" fmla="*/ 140 w 1103"/>
                <a:gd name="T79" fmla="*/ 388 h 538"/>
                <a:gd name="T80" fmla="*/ 124 w 1103"/>
                <a:gd name="T81" fmla="*/ 402 h 538"/>
                <a:gd name="T82" fmla="*/ 126 w 1103"/>
                <a:gd name="T83" fmla="*/ 439 h 538"/>
                <a:gd name="T84" fmla="*/ 81 w 1103"/>
                <a:gd name="T85" fmla="*/ 456 h 538"/>
                <a:gd name="T86" fmla="*/ 138 w 1103"/>
                <a:gd name="T87" fmla="*/ 481 h 538"/>
                <a:gd name="T88" fmla="*/ 220 w 1103"/>
                <a:gd name="T89" fmla="*/ 470 h 538"/>
                <a:gd name="T90" fmla="*/ 221 w 1103"/>
                <a:gd name="T91" fmla="*/ 471 h 538"/>
                <a:gd name="T92" fmla="*/ 1089 w 1103"/>
                <a:gd name="T93" fmla="*/ 194 h 538"/>
                <a:gd name="T94" fmla="*/ 117 w 1103"/>
                <a:gd name="T95" fmla="*/ 433 h 538"/>
                <a:gd name="T96" fmla="*/ 116 w 1103"/>
                <a:gd name="T97" fmla="*/ 410 h 538"/>
                <a:gd name="T98" fmla="*/ 108 w 1103"/>
                <a:gd name="T99" fmla="*/ 405 h 538"/>
                <a:gd name="T100" fmla="*/ 33 w 1103"/>
                <a:gd name="T101" fmla="*/ 382 h 538"/>
                <a:gd name="T102" fmla="*/ 11 w 1103"/>
                <a:gd name="T103" fmla="*/ 375 h 538"/>
                <a:gd name="T104" fmla="*/ 8 w 1103"/>
                <a:gd name="T105" fmla="*/ 380 h 538"/>
                <a:gd name="T106" fmla="*/ 37 w 1103"/>
                <a:gd name="T107" fmla="*/ 43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3" h="538">
                  <a:moveTo>
                    <a:pt x="38" y="372"/>
                  </a:moveTo>
                  <a:cubicBezTo>
                    <a:pt x="39" y="373"/>
                    <a:pt x="39" y="373"/>
                    <a:pt x="39" y="373"/>
                  </a:cubicBezTo>
                  <a:cubicBezTo>
                    <a:pt x="39" y="373"/>
                    <a:pt x="39" y="373"/>
                    <a:pt x="39" y="373"/>
                  </a:cubicBezTo>
                  <a:cubicBezTo>
                    <a:pt x="45" y="376"/>
                    <a:pt x="53" y="380"/>
                    <a:pt x="61" y="384"/>
                  </a:cubicBezTo>
                  <a:cubicBezTo>
                    <a:pt x="78" y="394"/>
                    <a:pt x="99" y="398"/>
                    <a:pt x="118" y="392"/>
                  </a:cubicBezTo>
                  <a:cubicBezTo>
                    <a:pt x="124" y="390"/>
                    <a:pt x="128" y="386"/>
                    <a:pt x="130" y="383"/>
                  </a:cubicBezTo>
                  <a:cubicBezTo>
                    <a:pt x="130" y="382"/>
                    <a:pt x="130" y="382"/>
                    <a:pt x="131" y="382"/>
                  </a:cubicBezTo>
                  <a:cubicBezTo>
                    <a:pt x="133" y="377"/>
                    <a:pt x="133" y="372"/>
                    <a:pt x="133" y="368"/>
                  </a:cubicBezTo>
                  <a:cubicBezTo>
                    <a:pt x="133" y="364"/>
                    <a:pt x="133" y="360"/>
                    <a:pt x="130" y="357"/>
                  </a:cubicBezTo>
                  <a:cubicBezTo>
                    <a:pt x="130" y="357"/>
                    <a:pt x="130" y="357"/>
                    <a:pt x="130" y="357"/>
                  </a:cubicBezTo>
                  <a:cubicBezTo>
                    <a:pt x="130" y="357"/>
                    <a:pt x="130" y="356"/>
                    <a:pt x="130" y="355"/>
                  </a:cubicBezTo>
                  <a:cubicBezTo>
                    <a:pt x="128" y="349"/>
                    <a:pt x="128" y="349"/>
                    <a:pt x="128" y="349"/>
                  </a:cubicBezTo>
                  <a:cubicBezTo>
                    <a:pt x="122" y="350"/>
                    <a:pt x="122" y="350"/>
                    <a:pt x="122" y="350"/>
                  </a:cubicBezTo>
                  <a:cubicBezTo>
                    <a:pt x="101" y="353"/>
                    <a:pt x="76" y="348"/>
                    <a:pt x="60" y="340"/>
                  </a:cubicBezTo>
                  <a:cubicBezTo>
                    <a:pt x="55" y="338"/>
                    <a:pt x="50" y="335"/>
                    <a:pt x="45" y="333"/>
                  </a:cubicBezTo>
                  <a:cubicBezTo>
                    <a:pt x="35" y="327"/>
                    <a:pt x="24" y="320"/>
                    <a:pt x="16" y="311"/>
                  </a:cubicBezTo>
                  <a:cubicBezTo>
                    <a:pt x="9" y="305"/>
                    <a:pt x="9" y="305"/>
                    <a:pt x="9" y="305"/>
                  </a:cubicBezTo>
                  <a:cubicBezTo>
                    <a:pt x="5" y="313"/>
                    <a:pt x="5" y="313"/>
                    <a:pt x="5" y="313"/>
                  </a:cubicBezTo>
                  <a:cubicBezTo>
                    <a:pt x="5" y="313"/>
                    <a:pt x="5" y="313"/>
                    <a:pt x="4" y="314"/>
                  </a:cubicBezTo>
                  <a:cubicBezTo>
                    <a:pt x="10" y="317"/>
                    <a:pt x="10" y="317"/>
                    <a:pt x="10" y="317"/>
                  </a:cubicBezTo>
                  <a:cubicBezTo>
                    <a:pt x="4" y="314"/>
                    <a:pt x="4" y="314"/>
                    <a:pt x="4" y="314"/>
                  </a:cubicBezTo>
                  <a:cubicBezTo>
                    <a:pt x="1" y="320"/>
                    <a:pt x="0" y="327"/>
                    <a:pt x="2" y="334"/>
                  </a:cubicBezTo>
                  <a:cubicBezTo>
                    <a:pt x="5" y="341"/>
                    <a:pt x="10" y="349"/>
                    <a:pt x="16" y="356"/>
                  </a:cubicBezTo>
                  <a:cubicBezTo>
                    <a:pt x="24" y="363"/>
                    <a:pt x="31" y="368"/>
                    <a:pt x="38" y="372"/>
                  </a:cubicBezTo>
                  <a:cubicBezTo>
                    <a:pt x="38" y="372"/>
                    <a:pt x="38" y="372"/>
                    <a:pt x="38" y="372"/>
                  </a:cubicBezTo>
                  <a:close/>
                  <a:moveTo>
                    <a:pt x="50" y="323"/>
                  </a:moveTo>
                  <a:cubicBezTo>
                    <a:pt x="51" y="323"/>
                    <a:pt x="51" y="323"/>
                    <a:pt x="51" y="323"/>
                  </a:cubicBezTo>
                  <a:cubicBezTo>
                    <a:pt x="51" y="324"/>
                    <a:pt x="51" y="324"/>
                    <a:pt x="51" y="324"/>
                  </a:cubicBezTo>
                  <a:cubicBezTo>
                    <a:pt x="55" y="326"/>
                    <a:pt x="60" y="328"/>
                    <a:pt x="64" y="330"/>
                  </a:cubicBezTo>
                  <a:cubicBezTo>
                    <a:pt x="82" y="339"/>
                    <a:pt x="113" y="344"/>
                    <a:pt x="131" y="337"/>
                  </a:cubicBezTo>
                  <a:cubicBezTo>
                    <a:pt x="139" y="334"/>
                    <a:pt x="144" y="330"/>
                    <a:pt x="146" y="326"/>
                  </a:cubicBezTo>
                  <a:cubicBezTo>
                    <a:pt x="146" y="326"/>
                    <a:pt x="146" y="326"/>
                    <a:pt x="146" y="325"/>
                  </a:cubicBezTo>
                  <a:cubicBezTo>
                    <a:pt x="146" y="325"/>
                    <a:pt x="146" y="325"/>
                    <a:pt x="146" y="325"/>
                  </a:cubicBezTo>
                  <a:cubicBezTo>
                    <a:pt x="146" y="325"/>
                    <a:pt x="146" y="325"/>
                    <a:pt x="146" y="325"/>
                  </a:cubicBezTo>
                  <a:cubicBezTo>
                    <a:pt x="150" y="319"/>
                    <a:pt x="150" y="311"/>
                    <a:pt x="147" y="301"/>
                  </a:cubicBezTo>
                  <a:cubicBezTo>
                    <a:pt x="146" y="296"/>
                    <a:pt x="146" y="296"/>
                    <a:pt x="146" y="296"/>
                  </a:cubicBezTo>
                  <a:cubicBezTo>
                    <a:pt x="140" y="296"/>
                    <a:pt x="140" y="296"/>
                    <a:pt x="140" y="296"/>
                  </a:cubicBezTo>
                  <a:cubicBezTo>
                    <a:pt x="133" y="297"/>
                    <a:pt x="126" y="296"/>
                    <a:pt x="119" y="294"/>
                  </a:cubicBezTo>
                  <a:cubicBezTo>
                    <a:pt x="105" y="291"/>
                    <a:pt x="90" y="285"/>
                    <a:pt x="77" y="278"/>
                  </a:cubicBezTo>
                  <a:cubicBezTo>
                    <a:pt x="69" y="274"/>
                    <a:pt x="62" y="269"/>
                    <a:pt x="56" y="264"/>
                  </a:cubicBezTo>
                  <a:cubicBezTo>
                    <a:pt x="43" y="252"/>
                    <a:pt x="33" y="242"/>
                    <a:pt x="27" y="232"/>
                  </a:cubicBezTo>
                  <a:cubicBezTo>
                    <a:pt x="21" y="224"/>
                    <a:pt x="21" y="224"/>
                    <a:pt x="21" y="224"/>
                  </a:cubicBezTo>
                  <a:cubicBezTo>
                    <a:pt x="16" y="232"/>
                    <a:pt x="16" y="232"/>
                    <a:pt x="16" y="232"/>
                  </a:cubicBezTo>
                  <a:cubicBezTo>
                    <a:pt x="14" y="234"/>
                    <a:pt x="12" y="236"/>
                    <a:pt x="11" y="238"/>
                  </a:cubicBezTo>
                  <a:cubicBezTo>
                    <a:pt x="11" y="239"/>
                    <a:pt x="11" y="239"/>
                    <a:pt x="11" y="239"/>
                  </a:cubicBezTo>
                  <a:cubicBezTo>
                    <a:pt x="1" y="256"/>
                    <a:pt x="4" y="276"/>
                    <a:pt x="11" y="288"/>
                  </a:cubicBezTo>
                  <a:cubicBezTo>
                    <a:pt x="20" y="304"/>
                    <a:pt x="34" y="314"/>
                    <a:pt x="50" y="323"/>
                  </a:cubicBezTo>
                  <a:close/>
                  <a:moveTo>
                    <a:pt x="1066" y="101"/>
                  </a:moveTo>
                  <a:cubicBezTo>
                    <a:pt x="1076" y="202"/>
                    <a:pt x="953" y="346"/>
                    <a:pt x="692" y="372"/>
                  </a:cubicBezTo>
                  <a:cubicBezTo>
                    <a:pt x="362" y="405"/>
                    <a:pt x="290" y="303"/>
                    <a:pt x="290" y="301"/>
                  </a:cubicBezTo>
                  <a:cubicBezTo>
                    <a:pt x="294" y="274"/>
                    <a:pt x="299" y="266"/>
                    <a:pt x="303" y="248"/>
                  </a:cubicBezTo>
                  <a:cubicBezTo>
                    <a:pt x="311" y="211"/>
                    <a:pt x="319" y="184"/>
                    <a:pt x="305" y="150"/>
                  </a:cubicBezTo>
                  <a:cubicBezTo>
                    <a:pt x="298" y="132"/>
                    <a:pt x="295" y="119"/>
                    <a:pt x="297" y="106"/>
                  </a:cubicBezTo>
                  <a:cubicBezTo>
                    <a:pt x="298" y="93"/>
                    <a:pt x="303" y="81"/>
                    <a:pt x="309" y="63"/>
                  </a:cubicBezTo>
                  <a:cubicBezTo>
                    <a:pt x="312" y="56"/>
                    <a:pt x="319" y="45"/>
                    <a:pt x="322" y="34"/>
                  </a:cubicBezTo>
                  <a:cubicBezTo>
                    <a:pt x="326" y="23"/>
                    <a:pt x="326" y="12"/>
                    <a:pt x="317" y="3"/>
                  </a:cubicBezTo>
                  <a:cubicBezTo>
                    <a:pt x="316" y="1"/>
                    <a:pt x="316" y="1"/>
                    <a:pt x="316" y="1"/>
                  </a:cubicBezTo>
                  <a:cubicBezTo>
                    <a:pt x="315" y="1"/>
                    <a:pt x="315" y="1"/>
                    <a:pt x="315" y="1"/>
                  </a:cubicBezTo>
                  <a:cubicBezTo>
                    <a:pt x="314" y="1"/>
                    <a:pt x="313" y="0"/>
                    <a:pt x="312" y="0"/>
                  </a:cubicBezTo>
                  <a:cubicBezTo>
                    <a:pt x="310" y="0"/>
                    <a:pt x="308" y="0"/>
                    <a:pt x="306" y="0"/>
                  </a:cubicBezTo>
                  <a:cubicBezTo>
                    <a:pt x="301" y="1"/>
                    <a:pt x="296" y="2"/>
                    <a:pt x="290" y="4"/>
                  </a:cubicBezTo>
                  <a:cubicBezTo>
                    <a:pt x="279" y="8"/>
                    <a:pt x="268" y="14"/>
                    <a:pt x="263" y="20"/>
                  </a:cubicBezTo>
                  <a:cubicBezTo>
                    <a:pt x="255" y="27"/>
                    <a:pt x="249" y="34"/>
                    <a:pt x="245" y="42"/>
                  </a:cubicBezTo>
                  <a:cubicBezTo>
                    <a:pt x="245" y="42"/>
                    <a:pt x="245" y="42"/>
                    <a:pt x="245" y="42"/>
                  </a:cubicBezTo>
                  <a:cubicBezTo>
                    <a:pt x="245" y="42"/>
                    <a:pt x="245" y="42"/>
                    <a:pt x="245" y="42"/>
                  </a:cubicBezTo>
                  <a:cubicBezTo>
                    <a:pt x="235" y="60"/>
                    <a:pt x="232" y="79"/>
                    <a:pt x="231" y="103"/>
                  </a:cubicBezTo>
                  <a:cubicBezTo>
                    <a:pt x="229" y="128"/>
                    <a:pt x="225" y="148"/>
                    <a:pt x="214" y="168"/>
                  </a:cubicBezTo>
                  <a:cubicBezTo>
                    <a:pt x="214" y="168"/>
                    <a:pt x="214" y="168"/>
                    <a:pt x="214" y="168"/>
                  </a:cubicBezTo>
                  <a:cubicBezTo>
                    <a:pt x="210" y="175"/>
                    <a:pt x="205" y="183"/>
                    <a:pt x="198" y="191"/>
                  </a:cubicBezTo>
                  <a:cubicBezTo>
                    <a:pt x="197" y="193"/>
                    <a:pt x="194" y="193"/>
                    <a:pt x="191" y="192"/>
                  </a:cubicBezTo>
                  <a:cubicBezTo>
                    <a:pt x="166" y="178"/>
                    <a:pt x="142" y="164"/>
                    <a:pt x="120" y="155"/>
                  </a:cubicBezTo>
                  <a:cubicBezTo>
                    <a:pt x="97" y="147"/>
                    <a:pt x="78" y="144"/>
                    <a:pt x="61" y="151"/>
                  </a:cubicBezTo>
                  <a:cubicBezTo>
                    <a:pt x="50" y="156"/>
                    <a:pt x="40" y="166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27" y="188"/>
                    <a:pt x="24" y="197"/>
                    <a:pt x="27" y="208"/>
                  </a:cubicBezTo>
                  <a:cubicBezTo>
                    <a:pt x="27" y="209"/>
                    <a:pt x="28" y="210"/>
                    <a:pt x="28" y="210"/>
                  </a:cubicBezTo>
                  <a:cubicBezTo>
                    <a:pt x="30" y="217"/>
                    <a:pt x="30" y="217"/>
                    <a:pt x="30" y="217"/>
                  </a:cubicBezTo>
                  <a:cubicBezTo>
                    <a:pt x="31" y="218"/>
                    <a:pt x="31" y="218"/>
                    <a:pt x="31" y="218"/>
                  </a:cubicBezTo>
                  <a:cubicBezTo>
                    <a:pt x="36" y="228"/>
                    <a:pt x="46" y="241"/>
                    <a:pt x="63" y="255"/>
                  </a:cubicBezTo>
                  <a:cubicBezTo>
                    <a:pt x="68" y="260"/>
                    <a:pt x="75" y="264"/>
                    <a:pt x="82" y="268"/>
                  </a:cubicBezTo>
                  <a:cubicBezTo>
                    <a:pt x="82" y="268"/>
                    <a:pt x="82" y="268"/>
                    <a:pt x="82" y="268"/>
                  </a:cubicBezTo>
                  <a:cubicBezTo>
                    <a:pt x="82" y="269"/>
                    <a:pt x="82" y="269"/>
                    <a:pt x="83" y="269"/>
                  </a:cubicBezTo>
                  <a:cubicBezTo>
                    <a:pt x="83" y="269"/>
                    <a:pt x="83" y="269"/>
                    <a:pt x="83" y="269"/>
                  </a:cubicBezTo>
                  <a:cubicBezTo>
                    <a:pt x="83" y="269"/>
                    <a:pt x="83" y="269"/>
                    <a:pt x="83" y="269"/>
                  </a:cubicBezTo>
                  <a:cubicBezTo>
                    <a:pt x="85" y="270"/>
                    <a:pt x="85" y="270"/>
                    <a:pt x="85" y="270"/>
                  </a:cubicBezTo>
                  <a:cubicBezTo>
                    <a:pt x="85" y="270"/>
                    <a:pt x="85" y="270"/>
                    <a:pt x="85" y="270"/>
                  </a:cubicBezTo>
                  <a:cubicBezTo>
                    <a:pt x="96" y="276"/>
                    <a:pt x="109" y="281"/>
                    <a:pt x="121" y="284"/>
                  </a:cubicBezTo>
                  <a:cubicBezTo>
                    <a:pt x="134" y="286"/>
                    <a:pt x="145" y="286"/>
                    <a:pt x="153" y="281"/>
                  </a:cubicBezTo>
                  <a:cubicBezTo>
                    <a:pt x="162" y="276"/>
                    <a:pt x="167" y="271"/>
                    <a:pt x="170" y="266"/>
                  </a:cubicBezTo>
                  <a:cubicBezTo>
                    <a:pt x="171" y="266"/>
                    <a:pt x="171" y="266"/>
                    <a:pt x="171" y="266"/>
                  </a:cubicBezTo>
                  <a:cubicBezTo>
                    <a:pt x="172" y="264"/>
                    <a:pt x="172" y="263"/>
                    <a:pt x="173" y="261"/>
                  </a:cubicBezTo>
                  <a:cubicBezTo>
                    <a:pt x="173" y="260"/>
                    <a:pt x="173" y="259"/>
                    <a:pt x="172" y="258"/>
                  </a:cubicBezTo>
                  <a:cubicBezTo>
                    <a:pt x="172" y="257"/>
                    <a:pt x="172" y="257"/>
                    <a:pt x="172" y="257"/>
                  </a:cubicBezTo>
                  <a:cubicBezTo>
                    <a:pt x="171" y="253"/>
                    <a:pt x="168" y="250"/>
                    <a:pt x="162" y="247"/>
                  </a:cubicBezTo>
                  <a:cubicBezTo>
                    <a:pt x="162" y="247"/>
                    <a:pt x="162" y="247"/>
                    <a:pt x="161" y="246"/>
                  </a:cubicBezTo>
                  <a:cubicBezTo>
                    <a:pt x="158" y="245"/>
                    <a:pt x="154" y="243"/>
                    <a:pt x="149" y="241"/>
                  </a:cubicBezTo>
                  <a:cubicBezTo>
                    <a:pt x="138" y="238"/>
                    <a:pt x="128" y="234"/>
                    <a:pt x="118" y="228"/>
                  </a:cubicBezTo>
                  <a:cubicBezTo>
                    <a:pt x="110" y="224"/>
                    <a:pt x="102" y="218"/>
                    <a:pt x="94" y="211"/>
                  </a:cubicBezTo>
                  <a:cubicBezTo>
                    <a:pt x="92" y="209"/>
                    <a:pt x="92" y="207"/>
                    <a:pt x="93" y="204"/>
                  </a:cubicBezTo>
                  <a:cubicBezTo>
                    <a:pt x="93" y="204"/>
                    <a:pt x="93" y="204"/>
                    <a:pt x="93" y="204"/>
                  </a:cubicBezTo>
                  <a:cubicBezTo>
                    <a:pt x="95" y="202"/>
                    <a:pt x="98" y="201"/>
                    <a:pt x="100" y="202"/>
                  </a:cubicBezTo>
                  <a:cubicBezTo>
                    <a:pt x="101" y="203"/>
                    <a:pt x="101" y="203"/>
                    <a:pt x="101" y="203"/>
                  </a:cubicBezTo>
                  <a:cubicBezTo>
                    <a:pt x="109" y="210"/>
                    <a:pt x="116" y="215"/>
                    <a:pt x="123" y="219"/>
                  </a:cubicBezTo>
                  <a:cubicBezTo>
                    <a:pt x="133" y="224"/>
                    <a:pt x="142" y="228"/>
                    <a:pt x="153" y="231"/>
                  </a:cubicBezTo>
                  <a:cubicBezTo>
                    <a:pt x="158" y="233"/>
                    <a:pt x="163" y="235"/>
                    <a:pt x="167" y="237"/>
                  </a:cubicBezTo>
                  <a:cubicBezTo>
                    <a:pt x="174" y="241"/>
                    <a:pt x="180" y="246"/>
                    <a:pt x="182" y="252"/>
                  </a:cubicBezTo>
                  <a:cubicBezTo>
                    <a:pt x="185" y="258"/>
                    <a:pt x="184" y="265"/>
                    <a:pt x="181" y="271"/>
                  </a:cubicBezTo>
                  <a:cubicBezTo>
                    <a:pt x="181" y="271"/>
                    <a:pt x="180" y="271"/>
                    <a:pt x="180" y="271"/>
                  </a:cubicBezTo>
                  <a:cubicBezTo>
                    <a:pt x="176" y="278"/>
                    <a:pt x="170" y="284"/>
                    <a:pt x="160" y="290"/>
                  </a:cubicBezTo>
                  <a:cubicBezTo>
                    <a:pt x="156" y="292"/>
                    <a:pt x="156" y="292"/>
                    <a:pt x="156" y="292"/>
                  </a:cubicBezTo>
                  <a:cubicBezTo>
                    <a:pt x="157" y="297"/>
                    <a:pt x="157" y="297"/>
                    <a:pt x="157" y="297"/>
                  </a:cubicBezTo>
                  <a:cubicBezTo>
                    <a:pt x="161" y="310"/>
                    <a:pt x="161" y="321"/>
                    <a:pt x="156" y="331"/>
                  </a:cubicBezTo>
                  <a:cubicBezTo>
                    <a:pt x="156" y="331"/>
                    <a:pt x="156" y="331"/>
                    <a:pt x="156" y="331"/>
                  </a:cubicBezTo>
                  <a:cubicBezTo>
                    <a:pt x="156" y="331"/>
                    <a:pt x="156" y="331"/>
                    <a:pt x="156" y="331"/>
                  </a:cubicBezTo>
                  <a:cubicBezTo>
                    <a:pt x="153" y="336"/>
                    <a:pt x="149" y="340"/>
                    <a:pt x="143" y="343"/>
                  </a:cubicBezTo>
                  <a:cubicBezTo>
                    <a:pt x="138" y="347"/>
                    <a:pt x="138" y="347"/>
                    <a:pt x="138" y="347"/>
                  </a:cubicBezTo>
                  <a:cubicBezTo>
                    <a:pt x="140" y="352"/>
                    <a:pt x="140" y="352"/>
                    <a:pt x="140" y="352"/>
                  </a:cubicBezTo>
                  <a:cubicBezTo>
                    <a:pt x="145" y="362"/>
                    <a:pt x="147" y="375"/>
                    <a:pt x="140" y="388"/>
                  </a:cubicBezTo>
                  <a:cubicBezTo>
                    <a:pt x="140" y="388"/>
                    <a:pt x="140" y="388"/>
                    <a:pt x="140" y="388"/>
                  </a:cubicBezTo>
                  <a:cubicBezTo>
                    <a:pt x="140" y="388"/>
                    <a:pt x="140" y="388"/>
                    <a:pt x="140" y="388"/>
                  </a:cubicBezTo>
                  <a:cubicBezTo>
                    <a:pt x="138" y="392"/>
                    <a:pt x="134" y="396"/>
                    <a:pt x="129" y="398"/>
                  </a:cubicBezTo>
                  <a:cubicBezTo>
                    <a:pt x="124" y="402"/>
                    <a:pt x="124" y="402"/>
                    <a:pt x="124" y="402"/>
                  </a:cubicBezTo>
                  <a:cubicBezTo>
                    <a:pt x="127" y="408"/>
                    <a:pt x="127" y="408"/>
                    <a:pt x="127" y="408"/>
                  </a:cubicBezTo>
                  <a:cubicBezTo>
                    <a:pt x="132" y="417"/>
                    <a:pt x="132" y="428"/>
                    <a:pt x="126" y="438"/>
                  </a:cubicBezTo>
                  <a:cubicBezTo>
                    <a:pt x="126" y="439"/>
                    <a:pt x="126" y="439"/>
                    <a:pt x="126" y="439"/>
                  </a:cubicBezTo>
                  <a:cubicBezTo>
                    <a:pt x="122" y="446"/>
                    <a:pt x="116" y="451"/>
                    <a:pt x="107" y="455"/>
                  </a:cubicBezTo>
                  <a:cubicBezTo>
                    <a:pt x="105" y="455"/>
                    <a:pt x="103" y="456"/>
                    <a:pt x="101" y="456"/>
                  </a:cubicBezTo>
                  <a:cubicBezTo>
                    <a:pt x="81" y="456"/>
                    <a:pt x="81" y="456"/>
                    <a:pt x="81" y="456"/>
                  </a:cubicBezTo>
                  <a:cubicBezTo>
                    <a:pt x="81" y="456"/>
                    <a:pt x="95" y="466"/>
                    <a:pt x="100" y="469"/>
                  </a:cubicBezTo>
                  <a:cubicBezTo>
                    <a:pt x="106" y="473"/>
                    <a:pt x="112" y="474"/>
                    <a:pt x="118" y="476"/>
                  </a:cubicBezTo>
                  <a:cubicBezTo>
                    <a:pt x="128" y="479"/>
                    <a:pt x="135" y="480"/>
                    <a:pt x="138" y="481"/>
                  </a:cubicBezTo>
                  <a:cubicBezTo>
                    <a:pt x="147" y="481"/>
                    <a:pt x="161" y="482"/>
                    <a:pt x="176" y="481"/>
                  </a:cubicBezTo>
                  <a:cubicBezTo>
                    <a:pt x="191" y="480"/>
                    <a:pt x="206" y="477"/>
                    <a:pt x="215" y="471"/>
                  </a:cubicBezTo>
                  <a:cubicBezTo>
                    <a:pt x="216" y="470"/>
                    <a:pt x="218" y="469"/>
                    <a:pt x="220" y="470"/>
                  </a:cubicBezTo>
                  <a:cubicBezTo>
                    <a:pt x="220" y="470"/>
                    <a:pt x="220" y="470"/>
                    <a:pt x="220" y="470"/>
                  </a:cubicBezTo>
                  <a:cubicBezTo>
                    <a:pt x="220" y="470"/>
                    <a:pt x="220" y="470"/>
                    <a:pt x="220" y="470"/>
                  </a:cubicBezTo>
                  <a:cubicBezTo>
                    <a:pt x="221" y="471"/>
                    <a:pt x="221" y="471"/>
                    <a:pt x="221" y="471"/>
                  </a:cubicBezTo>
                  <a:cubicBezTo>
                    <a:pt x="221" y="471"/>
                    <a:pt x="365" y="538"/>
                    <a:pt x="500" y="535"/>
                  </a:cubicBezTo>
                  <a:cubicBezTo>
                    <a:pt x="660" y="532"/>
                    <a:pt x="819" y="494"/>
                    <a:pt x="922" y="422"/>
                  </a:cubicBezTo>
                  <a:cubicBezTo>
                    <a:pt x="1021" y="354"/>
                    <a:pt x="1074" y="262"/>
                    <a:pt x="1089" y="194"/>
                  </a:cubicBezTo>
                  <a:cubicBezTo>
                    <a:pt x="1103" y="126"/>
                    <a:pt x="1062" y="65"/>
                    <a:pt x="1066" y="101"/>
                  </a:cubicBezTo>
                  <a:close/>
                  <a:moveTo>
                    <a:pt x="103" y="444"/>
                  </a:moveTo>
                  <a:cubicBezTo>
                    <a:pt x="110" y="442"/>
                    <a:pt x="114" y="438"/>
                    <a:pt x="117" y="433"/>
                  </a:cubicBezTo>
                  <a:cubicBezTo>
                    <a:pt x="117" y="433"/>
                    <a:pt x="117" y="433"/>
                    <a:pt x="117" y="433"/>
                  </a:cubicBezTo>
                  <a:cubicBezTo>
                    <a:pt x="117" y="433"/>
                    <a:pt x="117" y="433"/>
                    <a:pt x="117" y="433"/>
                  </a:cubicBezTo>
                  <a:cubicBezTo>
                    <a:pt x="121" y="425"/>
                    <a:pt x="120" y="416"/>
                    <a:pt x="116" y="410"/>
                  </a:cubicBezTo>
                  <a:cubicBezTo>
                    <a:pt x="116" y="410"/>
                    <a:pt x="115" y="409"/>
                    <a:pt x="115" y="409"/>
                  </a:cubicBezTo>
                  <a:cubicBezTo>
                    <a:pt x="113" y="404"/>
                    <a:pt x="113" y="404"/>
                    <a:pt x="113" y="404"/>
                  </a:cubicBezTo>
                  <a:cubicBezTo>
                    <a:pt x="108" y="405"/>
                    <a:pt x="108" y="405"/>
                    <a:pt x="108" y="405"/>
                  </a:cubicBezTo>
                  <a:cubicBezTo>
                    <a:pt x="90" y="407"/>
                    <a:pt x="71" y="402"/>
                    <a:pt x="55" y="394"/>
                  </a:cubicBezTo>
                  <a:cubicBezTo>
                    <a:pt x="47" y="389"/>
                    <a:pt x="40" y="386"/>
                    <a:pt x="33" y="382"/>
                  </a:cubicBezTo>
                  <a:cubicBezTo>
                    <a:pt x="33" y="382"/>
                    <a:pt x="33" y="382"/>
                    <a:pt x="33" y="382"/>
                  </a:cubicBezTo>
                  <a:cubicBezTo>
                    <a:pt x="29" y="380"/>
                    <a:pt x="25" y="377"/>
                    <a:pt x="21" y="374"/>
                  </a:cubicBezTo>
                  <a:cubicBezTo>
                    <a:pt x="15" y="370"/>
                    <a:pt x="15" y="370"/>
                    <a:pt x="15" y="370"/>
                  </a:cubicBezTo>
                  <a:cubicBezTo>
                    <a:pt x="11" y="375"/>
                    <a:pt x="11" y="375"/>
                    <a:pt x="11" y="375"/>
                  </a:cubicBezTo>
                  <a:cubicBezTo>
                    <a:pt x="10" y="376"/>
                    <a:pt x="10" y="377"/>
                    <a:pt x="10" y="377"/>
                  </a:cubicBezTo>
                  <a:cubicBezTo>
                    <a:pt x="10" y="377"/>
                    <a:pt x="10" y="377"/>
                    <a:pt x="10" y="377"/>
                  </a:cubicBezTo>
                  <a:cubicBezTo>
                    <a:pt x="9" y="378"/>
                    <a:pt x="8" y="379"/>
                    <a:pt x="8" y="380"/>
                  </a:cubicBezTo>
                  <a:cubicBezTo>
                    <a:pt x="4" y="387"/>
                    <a:pt x="5" y="396"/>
                    <a:pt x="11" y="406"/>
                  </a:cubicBezTo>
                  <a:cubicBezTo>
                    <a:pt x="11" y="407"/>
                    <a:pt x="11" y="407"/>
                    <a:pt x="11" y="407"/>
                  </a:cubicBezTo>
                  <a:cubicBezTo>
                    <a:pt x="16" y="416"/>
                    <a:pt x="23" y="425"/>
                    <a:pt x="37" y="432"/>
                  </a:cubicBezTo>
                  <a:cubicBezTo>
                    <a:pt x="42" y="435"/>
                    <a:pt x="48" y="438"/>
                    <a:pt x="56" y="440"/>
                  </a:cubicBezTo>
                  <a:cubicBezTo>
                    <a:pt x="70" y="445"/>
                    <a:pt x="89" y="450"/>
                    <a:pt x="103" y="444"/>
                  </a:cubicBezTo>
                  <a:close/>
                </a:path>
              </a:pathLst>
            </a:custGeom>
            <a:solidFill>
              <a:schemeClr val="bg1"/>
            </a:solidFill>
            <a:ln w="1428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2707793" y="1690363"/>
            <a:ext cx="1619652" cy="1111294"/>
            <a:chOff x="6488115" y="765174"/>
            <a:chExt cx="4349752" cy="298450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5" name="AutoShape 3"/>
            <p:cNvSpPr>
              <a:spLocks noChangeAspect="1" noChangeArrowheads="1" noTextEdit="1"/>
            </p:cNvSpPr>
            <p:nvPr/>
          </p:nvSpPr>
          <p:spPr bwMode="auto">
            <a:xfrm>
              <a:off x="6488115" y="765174"/>
              <a:ext cx="4330702" cy="2981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Oval 5"/>
            <p:cNvSpPr>
              <a:spLocks noChangeArrowheads="1"/>
            </p:cNvSpPr>
            <p:nvPr/>
          </p:nvSpPr>
          <p:spPr bwMode="auto">
            <a:xfrm>
              <a:off x="6496053" y="855662"/>
              <a:ext cx="4094164" cy="2566988"/>
            </a:xfrm>
            <a:prstGeom prst="ellipse">
              <a:avLst/>
            </a:prstGeom>
            <a:solidFill>
              <a:schemeClr val="accent1"/>
            </a:solidFill>
            <a:ln w="1428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Oval 6"/>
            <p:cNvSpPr>
              <a:spLocks noChangeArrowheads="1"/>
            </p:cNvSpPr>
            <p:nvPr/>
          </p:nvSpPr>
          <p:spPr bwMode="auto">
            <a:xfrm>
              <a:off x="6657978" y="833437"/>
              <a:ext cx="4092577" cy="2563813"/>
            </a:xfrm>
            <a:prstGeom prst="ellipse">
              <a:avLst/>
            </a:prstGeom>
            <a:solidFill>
              <a:schemeClr val="accent1"/>
            </a:solidFill>
            <a:ln w="14288" cap="flat">
              <a:solidFill>
                <a:srgbClr val="000000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7"/>
            <p:cNvSpPr>
              <a:spLocks noEditPoints="1"/>
            </p:cNvSpPr>
            <p:nvPr/>
          </p:nvSpPr>
          <p:spPr bwMode="auto">
            <a:xfrm>
              <a:off x="6592890" y="768349"/>
              <a:ext cx="4222752" cy="2692401"/>
            </a:xfrm>
            <a:custGeom>
              <a:avLst/>
              <a:gdLst>
                <a:gd name="T0" fmla="*/ 562 w 1123"/>
                <a:gd name="T1" fmla="*/ 715 h 715"/>
                <a:gd name="T2" fmla="*/ 167 w 1123"/>
                <a:gd name="T3" fmla="*/ 613 h 715"/>
                <a:gd name="T4" fmla="*/ 0 w 1123"/>
                <a:gd name="T5" fmla="*/ 358 h 715"/>
                <a:gd name="T6" fmla="*/ 167 w 1123"/>
                <a:gd name="T7" fmla="*/ 102 h 715"/>
                <a:gd name="T8" fmla="*/ 562 w 1123"/>
                <a:gd name="T9" fmla="*/ 0 h 715"/>
                <a:gd name="T10" fmla="*/ 956 w 1123"/>
                <a:gd name="T11" fmla="*/ 102 h 715"/>
                <a:gd name="T12" fmla="*/ 1123 w 1123"/>
                <a:gd name="T13" fmla="*/ 358 h 715"/>
                <a:gd name="T14" fmla="*/ 956 w 1123"/>
                <a:gd name="T15" fmla="*/ 613 h 715"/>
                <a:gd name="T16" fmla="*/ 562 w 1123"/>
                <a:gd name="T17" fmla="*/ 715 h 715"/>
                <a:gd name="T18" fmla="*/ 562 w 1123"/>
                <a:gd name="T19" fmla="*/ 34 h 715"/>
                <a:gd name="T20" fmla="*/ 34 w 1123"/>
                <a:gd name="T21" fmla="*/ 358 h 715"/>
                <a:gd name="T22" fmla="*/ 562 w 1123"/>
                <a:gd name="T23" fmla="*/ 682 h 715"/>
                <a:gd name="T24" fmla="*/ 1090 w 1123"/>
                <a:gd name="T25" fmla="*/ 358 h 715"/>
                <a:gd name="T26" fmla="*/ 562 w 1123"/>
                <a:gd name="T27" fmla="*/ 34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3" h="715">
                  <a:moveTo>
                    <a:pt x="562" y="715"/>
                  </a:moveTo>
                  <a:cubicBezTo>
                    <a:pt x="413" y="715"/>
                    <a:pt x="273" y="679"/>
                    <a:pt x="167" y="613"/>
                  </a:cubicBezTo>
                  <a:cubicBezTo>
                    <a:pt x="59" y="545"/>
                    <a:pt x="0" y="455"/>
                    <a:pt x="0" y="358"/>
                  </a:cubicBezTo>
                  <a:cubicBezTo>
                    <a:pt x="0" y="261"/>
                    <a:pt x="59" y="170"/>
                    <a:pt x="167" y="102"/>
                  </a:cubicBezTo>
                  <a:cubicBezTo>
                    <a:pt x="273" y="36"/>
                    <a:pt x="413" y="0"/>
                    <a:pt x="562" y="0"/>
                  </a:cubicBezTo>
                  <a:cubicBezTo>
                    <a:pt x="710" y="0"/>
                    <a:pt x="850" y="36"/>
                    <a:pt x="956" y="102"/>
                  </a:cubicBezTo>
                  <a:cubicBezTo>
                    <a:pt x="1064" y="170"/>
                    <a:pt x="1123" y="261"/>
                    <a:pt x="1123" y="358"/>
                  </a:cubicBezTo>
                  <a:cubicBezTo>
                    <a:pt x="1123" y="455"/>
                    <a:pt x="1064" y="545"/>
                    <a:pt x="956" y="613"/>
                  </a:cubicBezTo>
                  <a:cubicBezTo>
                    <a:pt x="850" y="679"/>
                    <a:pt x="710" y="715"/>
                    <a:pt x="562" y="715"/>
                  </a:cubicBezTo>
                  <a:close/>
                  <a:moveTo>
                    <a:pt x="562" y="34"/>
                  </a:moveTo>
                  <a:cubicBezTo>
                    <a:pt x="270" y="34"/>
                    <a:pt x="34" y="179"/>
                    <a:pt x="34" y="358"/>
                  </a:cubicBezTo>
                  <a:cubicBezTo>
                    <a:pt x="34" y="536"/>
                    <a:pt x="270" y="682"/>
                    <a:pt x="562" y="682"/>
                  </a:cubicBezTo>
                  <a:cubicBezTo>
                    <a:pt x="853" y="682"/>
                    <a:pt x="1090" y="536"/>
                    <a:pt x="1090" y="358"/>
                  </a:cubicBezTo>
                  <a:cubicBezTo>
                    <a:pt x="1090" y="179"/>
                    <a:pt x="853" y="34"/>
                    <a:pt x="562" y="34"/>
                  </a:cubicBezTo>
                  <a:close/>
                </a:path>
              </a:pathLst>
            </a:custGeom>
            <a:solidFill>
              <a:schemeClr val="bg1"/>
            </a:solidFill>
            <a:ln w="1428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8"/>
            <p:cNvSpPr/>
            <p:nvPr/>
          </p:nvSpPr>
          <p:spPr bwMode="auto">
            <a:xfrm>
              <a:off x="6619878" y="1725612"/>
              <a:ext cx="4097339" cy="2024063"/>
            </a:xfrm>
            <a:custGeom>
              <a:avLst/>
              <a:gdLst>
                <a:gd name="T0" fmla="*/ 691 w 1090"/>
                <a:gd name="T1" fmla="*/ 372 h 538"/>
                <a:gd name="T2" fmla="*/ 303 w 1090"/>
                <a:gd name="T3" fmla="*/ 248 h 538"/>
                <a:gd name="T4" fmla="*/ 296 w 1090"/>
                <a:gd name="T5" fmla="*/ 106 h 538"/>
                <a:gd name="T6" fmla="*/ 322 w 1090"/>
                <a:gd name="T7" fmla="*/ 34 h 538"/>
                <a:gd name="T8" fmla="*/ 316 w 1090"/>
                <a:gd name="T9" fmla="*/ 2 h 538"/>
                <a:gd name="T10" fmla="*/ 312 w 1090"/>
                <a:gd name="T11" fmla="*/ 1 h 538"/>
                <a:gd name="T12" fmla="*/ 290 w 1090"/>
                <a:gd name="T13" fmla="*/ 4 h 538"/>
                <a:gd name="T14" fmla="*/ 245 w 1090"/>
                <a:gd name="T15" fmla="*/ 42 h 538"/>
                <a:gd name="T16" fmla="*/ 244 w 1090"/>
                <a:gd name="T17" fmla="*/ 43 h 538"/>
                <a:gd name="T18" fmla="*/ 214 w 1090"/>
                <a:gd name="T19" fmla="*/ 168 h 538"/>
                <a:gd name="T20" fmla="*/ 198 w 1090"/>
                <a:gd name="T21" fmla="*/ 191 h 538"/>
                <a:gd name="T22" fmla="*/ 120 w 1090"/>
                <a:gd name="T23" fmla="*/ 156 h 538"/>
                <a:gd name="T24" fmla="*/ 30 w 1090"/>
                <a:gd name="T25" fmla="*/ 182 h 538"/>
                <a:gd name="T26" fmla="*/ 30 w 1090"/>
                <a:gd name="T27" fmla="*/ 183 h 538"/>
                <a:gd name="T28" fmla="*/ 29 w 1090"/>
                <a:gd name="T29" fmla="*/ 213 h 538"/>
                <a:gd name="T30" fmla="*/ 30 w 1090"/>
                <a:gd name="T31" fmla="*/ 216 h 538"/>
                <a:gd name="T32" fmla="*/ 15 w 1090"/>
                <a:gd name="T33" fmla="*/ 232 h 538"/>
                <a:gd name="T34" fmla="*/ 10 w 1090"/>
                <a:gd name="T35" fmla="*/ 239 h 538"/>
                <a:gd name="T36" fmla="*/ 16 w 1090"/>
                <a:gd name="T37" fmla="*/ 295 h 538"/>
                <a:gd name="T38" fmla="*/ 5 w 1090"/>
                <a:gd name="T39" fmla="*/ 313 h 538"/>
                <a:gd name="T40" fmla="*/ 4 w 1090"/>
                <a:gd name="T41" fmla="*/ 314 h 538"/>
                <a:gd name="T42" fmla="*/ 16 w 1090"/>
                <a:gd name="T43" fmla="*/ 356 h 538"/>
                <a:gd name="T44" fmla="*/ 15 w 1090"/>
                <a:gd name="T45" fmla="*/ 370 h 538"/>
                <a:gd name="T46" fmla="*/ 10 w 1090"/>
                <a:gd name="T47" fmla="*/ 377 h 538"/>
                <a:gd name="T48" fmla="*/ 8 w 1090"/>
                <a:gd name="T49" fmla="*/ 380 h 538"/>
                <a:gd name="T50" fmla="*/ 11 w 1090"/>
                <a:gd name="T51" fmla="*/ 407 h 538"/>
                <a:gd name="T52" fmla="*/ 55 w 1090"/>
                <a:gd name="T53" fmla="*/ 441 h 538"/>
                <a:gd name="T54" fmla="*/ 80 w 1090"/>
                <a:gd name="T55" fmla="*/ 456 h 538"/>
                <a:gd name="T56" fmla="*/ 118 w 1090"/>
                <a:gd name="T57" fmla="*/ 476 h 538"/>
                <a:gd name="T58" fmla="*/ 176 w 1090"/>
                <a:gd name="T59" fmla="*/ 481 h 538"/>
                <a:gd name="T60" fmla="*/ 220 w 1090"/>
                <a:gd name="T61" fmla="*/ 471 h 538"/>
                <a:gd name="T62" fmla="*/ 220 w 1090"/>
                <a:gd name="T63" fmla="*/ 471 h 538"/>
                <a:gd name="T64" fmla="*/ 499 w 1090"/>
                <a:gd name="T65" fmla="*/ 536 h 538"/>
                <a:gd name="T66" fmla="*/ 1075 w 1090"/>
                <a:gd name="T67" fmla="*/ 214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0" h="538">
                  <a:moveTo>
                    <a:pt x="1078" y="165"/>
                  </a:moveTo>
                  <a:cubicBezTo>
                    <a:pt x="1039" y="285"/>
                    <a:pt x="953" y="346"/>
                    <a:pt x="691" y="372"/>
                  </a:cubicBezTo>
                  <a:cubicBezTo>
                    <a:pt x="361" y="406"/>
                    <a:pt x="290" y="303"/>
                    <a:pt x="290" y="301"/>
                  </a:cubicBezTo>
                  <a:cubicBezTo>
                    <a:pt x="294" y="275"/>
                    <a:pt x="299" y="266"/>
                    <a:pt x="303" y="248"/>
                  </a:cubicBezTo>
                  <a:cubicBezTo>
                    <a:pt x="311" y="211"/>
                    <a:pt x="318" y="185"/>
                    <a:pt x="305" y="150"/>
                  </a:cubicBezTo>
                  <a:cubicBezTo>
                    <a:pt x="298" y="132"/>
                    <a:pt x="295" y="119"/>
                    <a:pt x="296" y="106"/>
                  </a:cubicBezTo>
                  <a:cubicBezTo>
                    <a:pt x="298" y="93"/>
                    <a:pt x="303" y="81"/>
                    <a:pt x="309" y="64"/>
                  </a:cubicBezTo>
                  <a:cubicBezTo>
                    <a:pt x="312" y="56"/>
                    <a:pt x="319" y="46"/>
                    <a:pt x="322" y="34"/>
                  </a:cubicBezTo>
                  <a:cubicBezTo>
                    <a:pt x="325" y="23"/>
                    <a:pt x="325" y="12"/>
                    <a:pt x="317" y="3"/>
                  </a:cubicBezTo>
                  <a:cubicBezTo>
                    <a:pt x="316" y="2"/>
                    <a:pt x="316" y="2"/>
                    <a:pt x="316" y="2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14" y="1"/>
                    <a:pt x="313" y="1"/>
                    <a:pt x="312" y="1"/>
                  </a:cubicBezTo>
                  <a:cubicBezTo>
                    <a:pt x="310" y="0"/>
                    <a:pt x="308" y="0"/>
                    <a:pt x="306" y="1"/>
                  </a:cubicBezTo>
                  <a:cubicBezTo>
                    <a:pt x="301" y="1"/>
                    <a:pt x="296" y="2"/>
                    <a:pt x="290" y="4"/>
                  </a:cubicBezTo>
                  <a:cubicBezTo>
                    <a:pt x="279" y="8"/>
                    <a:pt x="268" y="15"/>
                    <a:pt x="262" y="20"/>
                  </a:cubicBezTo>
                  <a:cubicBezTo>
                    <a:pt x="255" y="27"/>
                    <a:pt x="249" y="35"/>
                    <a:pt x="245" y="42"/>
                  </a:cubicBezTo>
                  <a:cubicBezTo>
                    <a:pt x="245" y="42"/>
                    <a:pt x="245" y="43"/>
                    <a:pt x="245" y="43"/>
                  </a:cubicBezTo>
                  <a:cubicBezTo>
                    <a:pt x="244" y="43"/>
                    <a:pt x="244" y="43"/>
                    <a:pt x="244" y="43"/>
                  </a:cubicBezTo>
                  <a:cubicBezTo>
                    <a:pt x="235" y="60"/>
                    <a:pt x="232" y="79"/>
                    <a:pt x="231" y="103"/>
                  </a:cubicBezTo>
                  <a:cubicBezTo>
                    <a:pt x="229" y="129"/>
                    <a:pt x="225" y="148"/>
                    <a:pt x="214" y="168"/>
                  </a:cubicBezTo>
                  <a:cubicBezTo>
                    <a:pt x="214" y="168"/>
                    <a:pt x="214" y="168"/>
                    <a:pt x="214" y="168"/>
                  </a:cubicBezTo>
                  <a:cubicBezTo>
                    <a:pt x="210" y="176"/>
                    <a:pt x="205" y="183"/>
                    <a:pt x="198" y="191"/>
                  </a:cubicBezTo>
                  <a:cubicBezTo>
                    <a:pt x="196" y="193"/>
                    <a:pt x="194" y="194"/>
                    <a:pt x="191" y="192"/>
                  </a:cubicBezTo>
                  <a:cubicBezTo>
                    <a:pt x="166" y="178"/>
                    <a:pt x="142" y="164"/>
                    <a:pt x="120" y="156"/>
                  </a:cubicBezTo>
                  <a:cubicBezTo>
                    <a:pt x="97" y="147"/>
                    <a:pt x="78" y="144"/>
                    <a:pt x="61" y="152"/>
                  </a:cubicBezTo>
                  <a:cubicBezTo>
                    <a:pt x="50" y="156"/>
                    <a:pt x="39" y="166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27" y="188"/>
                    <a:pt x="24" y="197"/>
                    <a:pt x="27" y="209"/>
                  </a:cubicBezTo>
                  <a:cubicBezTo>
                    <a:pt x="27" y="210"/>
                    <a:pt x="29" y="213"/>
                    <a:pt x="29" y="213"/>
                  </a:cubicBezTo>
                  <a:cubicBezTo>
                    <a:pt x="30" y="214"/>
                    <a:pt x="30" y="215"/>
                    <a:pt x="30" y="216"/>
                  </a:cubicBezTo>
                  <a:cubicBezTo>
                    <a:pt x="30" y="216"/>
                    <a:pt x="33" y="220"/>
                    <a:pt x="30" y="216"/>
                  </a:cubicBezTo>
                  <a:cubicBezTo>
                    <a:pt x="21" y="225"/>
                    <a:pt x="21" y="225"/>
                    <a:pt x="21" y="225"/>
                  </a:cubicBezTo>
                  <a:cubicBezTo>
                    <a:pt x="15" y="232"/>
                    <a:pt x="15" y="232"/>
                    <a:pt x="15" y="232"/>
                  </a:cubicBezTo>
                  <a:cubicBezTo>
                    <a:pt x="14" y="234"/>
                    <a:pt x="12" y="236"/>
                    <a:pt x="11" y="239"/>
                  </a:cubicBezTo>
                  <a:cubicBezTo>
                    <a:pt x="10" y="239"/>
                    <a:pt x="10" y="239"/>
                    <a:pt x="10" y="239"/>
                  </a:cubicBezTo>
                  <a:cubicBezTo>
                    <a:pt x="1" y="257"/>
                    <a:pt x="4" y="277"/>
                    <a:pt x="11" y="289"/>
                  </a:cubicBezTo>
                  <a:cubicBezTo>
                    <a:pt x="16" y="296"/>
                    <a:pt x="20" y="299"/>
                    <a:pt x="16" y="295"/>
                  </a:cubicBezTo>
                  <a:cubicBezTo>
                    <a:pt x="9" y="306"/>
                    <a:pt x="9" y="306"/>
                    <a:pt x="9" y="306"/>
                  </a:cubicBezTo>
                  <a:cubicBezTo>
                    <a:pt x="5" y="313"/>
                    <a:pt x="5" y="313"/>
                    <a:pt x="5" y="313"/>
                  </a:cubicBezTo>
                  <a:cubicBezTo>
                    <a:pt x="5" y="313"/>
                    <a:pt x="5" y="313"/>
                    <a:pt x="4" y="314"/>
                  </a:cubicBezTo>
                  <a:cubicBezTo>
                    <a:pt x="4" y="314"/>
                    <a:pt x="4" y="314"/>
                    <a:pt x="4" y="314"/>
                  </a:cubicBezTo>
                  <a:cubicBezTo>
                    <a:pt x="0" y="320"/>
                    <a:pt x="0" y="328"/>
                    <a:pt x="2" y="334"/>
                  </a:cubicBezTo>
                  <a:cubicBezTo>
                    <a:pt x="4" y="342"/>
                    <a:pt x="9" y="349"/>
                    <a:pt x="16" y="356"/>
                  </a:cubicBezTo>
                  <a:cubicBezTo>
                    <a:pt x="22" y="362"/>
                    <a:pt x="27" y="364"/>
                    <a:pt x="23" y="361"/>
                  </a:cubicBezTo>
                  <a:cubicBezTo>
                    <a:pt x="15" y="370"/>
                    <a:pt x="15" y="370"/>
                    <a:pt x="15" y="370"/>
                  </a:cubicBezTo>
                  <a:cubicBezTo>
                    <a:pt x="11" y="376"/>
                    <a:pt x="11" y="376"/>
                    <a:pt x="11" y="376"/>
                  </a:cubicBezTo>
                  <a:cubicBezTo>
                    <a:pt x="10" y="377"/>
                    <a:pt x="10" y="377"/>
                    <a:pt x="10" y="377"/>
                  </a:cubicBezTo>
                  <a:cubicBezTo>
                    <a:pt x="10" y="377"/>
                    <a:pt x="10" y="378"/>
                    <a:pt x="10" y="378"/>
                  </a:cubicBezTo>
                  <a:cubicBezTo>
                    <a:pt x="9" y="379"/>
                    <a:pt x="8" y="380"/>
                    <a:pt x="8" y="380"/>
                  </a:cubicBezTo>
                  <a:cubicBezTo>
                    <a:pt x="4" y="387"/>
                    <a:pt x="5" y="396"/>
                    <a:pt x="10" y="407"/>
                  </a:cubicBezTo>
                  <a:cubicBezTo>
                    <a:pt x="11" y="407"/>
                    <a:pt x="11" y="407"/>
                    <a:pt x="11" y="407"/>
                  </a:cubicBezTo>
                  <a:cubicBezTo>
                    <a:pt x="15" y="416"/>
                    <a:pt x="23" y="425"/>
                    <a:pt x="37" y="433"/>
                  </a:cubicBezTo>
                  <a:cubicBezTo>
                    <a:pt x="42" y="436"/>
                    <a:pt x="48" y="438"/>
                    <a:pt x="55" y="441"/>
                  </a:cubicBezTo>
                  <a:cubicBezTo>
                    <a:pt x="68" y="445"/>
                    <a:pt x="75" y="447"/>
                    <a:pt x="74" y="447"/>
                  </a:cubicBezTo>
                  <a:cubicBezTo>
                    <a:pt x="74" y="447"/>
                    <a:pt x="78" y="454"/>
                    <a:pt x="80" y="456"/>
                  </a:cubicBezTo>
                  <a:cubicBezTo>
                    <a:pt x="85" y="460"/>
                    <a:pt x="100" y="470"/>
                    <a:pt x="100" y="470"/>
                  </a:cubicBezTo>
                  <a:cubicBezTo>
                    <a:pt x="106" y="472"/>
                    <a:pt x="112" y="475"/>
                    <a:pt x="118" y="476"/>
                  </a:cubicBezTo>
                  <a:cubicBezTo>
                    <a:pt x="127" y="479"/>
                    <a:pt x="135" y="481"/>
                    <a:pt x="138" y="481"/>
                  </a:cubicBezTo>
                  <a:cubicBezTo>
                    <a:pt x="146" y="481"/>
                    <a:pt x="161" y="482"/>
                    <a:pt x="176" y="481"/>
                  </a:cubicBezTo>
                  <a:cubicBezTo>
                    <a:pt x="191" y="480"/>
                    <a:pt x="206" y="477"/>
                    <a:pt x="215" y="471"/>
                  </a:cubicBezTo>
                  <a:cubicBezTo>
                    <a:pt x="216" y="470"/>
                    <a:pt x="218" y="470"/>
                    <a:pt x="220" y="471"/>
                  </a:cubicBezTo>
                  <a:cubicBezTo>
                    <a:pt x="220" y="471"/>
                    <a:pt x="220" y="471"/>
                    <a:pt x="220" y="471"/>
                  </a:cubicBezTo>
                  <a:cubicBezTo>
                    <a:pt x="220" y="471"/>
                    <a:pt x="220" y="471"/>
                    <a:pt x="220" y="471"/>
                  </a:cubicBezTo>
                  <a:cubicBezTo>
                    <a:pt x="220" y="471"/>
                    <a:pt x="220" y="471"/>
                    <a:pt x="220" y="471"/>
                  </a:cubicBezTo>
                  <a:cubicBezTo>
                    <a:pt x="220" y="471"/>
                    <a:pt x="374" y="538"/>
                    <a:pt x="499" y="536"/>
                  </a:cubicBezTo>
                  <a:cubicBezTo>
                    <a:pt x="660" y="532"/>
                    <a:pt x="819" y="495"/>
                    <a:pt x="922" y="423"/>
                  </a:cubicBezTo>
                  <a:cubicBezTo>
                    <a:pt x="1020" y="354"/>
                    <a:pt x="1061" y="281"/>
                    <a:pt x="1075" y="214"/>
                  </a:cubicBezTo>
                  <a:cubicBezTo>
                    <a:pt x="1090" y="146"/>
                    <a:pt x="1089" y="130"/>
                    <a:pt x="1078" y="165"/>
                  </a:cubicBezTo>
                  <a:close/>
                </a:path>
              </a:pathLst>
            </a:custGeom>
            <a:solidFill>
              <a:schemeClr val="accent1"/>
            </a:solidFill>
            <a:ln w="1428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9"/>
            <p:cNvSpPr>
              <a:spLocks noEditPoints="1"/>
            </p:cNvSpPr>
            <p:nvPr/>
          </p:nvSpPr>
          <p:spPr bwMode="auto">
            <a:xfrm>
              <a:off x="6691315" y="1673224"/>
              <a:ext cx="4146552" cy="2024063"/>
            </a:xfrm>
            <a:custGeom>
              <a:avLst/>
              <a:gdLst>
                <a:gd name="T0" fmla="*/ 39 w 1103"/>
                <a:gd name="T1" fmla="*/ 373 h 538"/>
                <a:gd name="T2" fmla="*/ 130 w 1103"/>
                <a:gd name="T3" fmla="*/ 383 h 538"/>
                <a:gd name="T4" fmla="*/ 130 w 1103"/>
                <a:gd name="T5" fmla="*/ 357 h 538"/>
                <a:gd name="T6" fmla="*/ 128 w 1103"/>
                <a:gd name="T7" fmla="*/ 349 h 538"/>
                <a:gd name="T8" fmla="*/ 45 w 1103"/>
                <a:gd name="T9" fmla="*/ 333 h 538"/>
                <a:gd name="T10" fmla="*/ 5 w 1103"/>
                <a:gd name="T11" fmla="*/ 313 h 538"/>
                <a:gd name="T12" fmla="*/ 4 w 1103"/>
                <a:gd name="T13" fmla="*/ 314 h 538"/>
                <a:gd name="T14" fmla="*/ 38 w 1103"/>
                <a:gd name="T15" fmla="*/ 372 h 538"/>
                <a:gd name="T16" fmla="*/ 51 w 1103"/>
                <a:gd name="T17" fmla="*/ 323 h 538"/>
                <a:gd name="T18" fmla="*/ 131 w 1103"/>
                <a:gd name="T19" fmla="*/ 337 h 538"/>
                <a:gd name="T20" fmla="*/ 146 w 1103"/>
                <a:gd name="T21" fmla="*/ 325 h 538"/>
                <a:gd name="T22" fmla="*/ 146 w 1103"/>
                <a:gd name="T23" fmla="*/ 296 h 538"/>
                <a:gd name="T24" fmla="*/ 77 w 1103"/>
                <a:gd name="T25" fmla="*/ 278 h 538"/>
                <a:gd name="T26" fmla="*/ 21 w 1103"/>
                <a:gd name="T27" fmla="*/ 224 h 538"/>
                <a:gd name="T28" fmla="*/ 11 w 1103"/>
                <a:gd name="T29" fmla="*/ 239 h 538"/>
                <a:gd name="T30" fmla="*/ 1066 w 1103"/>
                <a:gd name="T31" fmla="*/ 101 h 538"/>
                <a:gd name="T32" fmla="*/ 303 w 1103"/>
                <a:gd name="T33" fmla="*/ 248 h 538"/>
                <a:gd name="T34" fmla="*/ 309 w 1103"/>
                <a:gd name="T35" fmla="*/ 63 h 538"/>
                <a:gd name="T36" fmla="*/ 316 w 1103"/>
                <a:gd name="T37" fmla="*/ 1 h 538"/>
                <a:gd name="T38" fmla="*/ 306 w 1103"/>
                <a:gd name="T39" fmla="*/ 0 h 538"/>
                <a:gd name="T40" fmla="*/ 245 w 1103"/>
                <a:gd name="T41" fmla="*/ 42 h 538"/>
                <a:gd name="T42" fmla="*/ 231 w 1103"/>
                <a:gd name="T43" fmla="*/ 103 h 538"/>
                <a:gd name="T44" fmla="*/ 198 w 1103"/>
                <a:gd name="T45" fmla="*/ 191 h 538"/>
                <a:gd name="T46" fmla="*/ 61 w 1103"/>
                <a:gd name="T47" fmla="*/ 151 h 538"/>
                <a:gd name="T48" fmla="*/ 30 w 1103"/>
                <a:gd name="T49" fmla="*/ 182 h 538"/>
                <a:gd name="T50" fmla="*/ 30 w 1103"/>
                <a:gd name="T51" fmla="*/ 217 h 538"/>
                <a:gd name="T52" fmla="*/ 82 w 1103"/>
                <a:gd name="T53" fmla="*/ 268 h 538"/>
                <a:gd name="T54" fmla="*/ 83 w 1103"/>
                <a:gd name="T55" fmla="*/ 269 h 538"/>
                <a:gd name="T56" fmla="*/ 85 w 1103"/>
                <a:gd name="T57" fmla="*/ 270 h 538"/>
                <a:gd name="T58" fmla="*/ 170 w 1103"/>
                <a:gd name="T59" fmla="*/ 266 h 538"/>
                <a:gd name="T60" fmla="*/ 172 w 1103"/>
                <a:gd name="T61" fmla="*/ 258 h 538"/>
                <a:gd name="T62" fmla="*/ 161 w 1103"/>
                <a:gd name="T63" fmla="*/ 246 h 538"/>
                <a:gd name="T64" fmla="*/ 94 w 1103"/>
                <a:gd name="T65" fmla="*/ 211 h 538"/>
                <a:gd name="T66" fmla="*/ 100 w 1103"/>
                <a:gd name="T67" fmla="*/ 202 h 538"/>
                <a:gd name="T68" fmla="*/ 153 w 1103"/>
                <a:gd name="T69" fmla="*/ 231 h 538"/>
                <a:gd name="T70" fmla="*/ 181 w 1103"/>
                <a:gd name="T71" fmla="*/ 271 h 538"/>
                <a:gd name="T72" fmla="*/ 156 w 1103"/>
                <a:gd name="T73" fmla="*/ 292 h 538"/>
                <a:gd name="T74" fmla="*/ 156 w 1103"/>
                <a:gd name="T75" fmla="*/ 331 h 538"/>
                <a:gd name="T76" fmla="*/ 138 w 1103"/>
                <a:gd name="T77" fmla="*/ 347 h 538"/>
                <a:gd name="T78" fmla="*/ 140 w 1103"/>
                <a:gd name="T79" fmla="*/ 388 h 538"/>
                <a:gd name="T80" fmla="*/ 124 w 1103"/>
                <a:gd name="T81" fmla="*/ 402 h 538"/>
                <a:gd name="T82" fmla="*/ 126 w 1103"/>
                <a:gd name="T83" fmla="*/ 439 h 538"/>
                <a:gd name="T84" fmla="*/ 81 w 1103"/>
                <a:gd name="T85" fmla="*/ 456 h 538"/>
                <a:gd name="T86" fmla="*/ 138 w 1103"/>
                <a:gd name="T87" fmla="*/ 481 h 538"/>
                <a:gd name="T88" fmla="*/ 220 w 1103"/>
                <a:gd name="T89" fmla="*/ 470 h 538"/>
                <a:gd name="T90" fmla="*/ 221 w 1103"/>
                <a:gd name="T91" fmla="*/ 471 h 538"/>
                <a:gd name="T92" fmla="*/ 1089 w 1103"/>
                <a:gd name="T93" fmla="*/ 194 h 538"/>
                <a:gd name="T94" fmla="*/ 117 w 1103"/>
                <a:gd name="T95" fmla="*/ 433 h 538"/>
                <a:gd name="T96" fmla="*/ 116 w 1103"/>
                <a:gd name="T97" fmla="*/ 410 h 538"/>
                <a:gd name="T98" fmla="*/ 108 w 1103"/>
                <a:gd name="T99" fmla="*/ 405 h 538"/>
                <a:gd name="T100" fmla="*/ 33 w 1103"/>
                <a:gd name="T101" fmla="*/ 382 h 538"/>
                <a:gd name="T102" fmla="*/ 11 w 1103"/>
                <a:gd name="T103" fmla="*/ 375 h 538"/>
                <a:gd name="T104" fmla="*/ 8 w 1103"/>
                <a:gd name="T105" fmla="*/ 380 h 538"/>
                <a:gd name="T106" fmla="*/ 37 w 1103"/>
                <a:gd name="T107" fmla="*/ 43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3" h="538">
                  <a:moveTo>
                    <a:pt x="38" y="372"/>
                  </a:moveTo>
                  <a:cubicBezTo>
                    <a:pt x="39" y="373"/>
                    <a:pt x="39" y="373"/>
                    <a:pt x="39" y="373"/>
                  </a:cubicBezTo>
                  <a:cubicBezTo>
                    <a:pt x="39" y="373"/>
                    <a:pt x="39" y="373"/>
                    <a:pt x="39" y="373"/>
                  </a:cubicBezTo>
                  <a:cubicBezTo>
                    <a:pt x="45" y="376"/>
                    <a:pt x="53" y="380"/>
                    <a:pt x="61" y="384"/>
                  </a:cubicBezTo>
                  <a:cubicBezTo>
                    <a:pt x="78" y="394"/>
                    <a:pt x="99" y="398"/>
                    <a:pt x="118" y="392"/>
                  </a:cubicBezTo>
                  <a:cubicBezTo>
                    <a:pt x="124" y="390"/>
                    <a:pt x="128" y="386"/>
                    <a:pt x="130" y="383"/>
                  </a:cubicBezTo>
                  <a:cubicBezTo>
                    <a:pt x="130" y="382"/>
                    <a:pt x="130" y="382"/>
                    <a:pt x="131" y="382"/>
                  </a:cubicBezTo>
                  <a:cubicBezTo>
                    <a:pt x="133" y="377"/>
                    <a:pt x="133" y="372"/>
                    <a:pt x="133" y="368"/>
                  </a:cubicBezTo>
                  <a:cubicBezTo>
                    <a:pt x="133" y="364"/>
                    <a:pt x="133" y="360"/>
                    <a:pt x="130" y="357"/>
                  </a:cubicBezTo>
                  <a:cubicBezTo>
                    <a:pt x="130" y="357"/>
                    <a:pt x="130" y="357"/>
                    <a:pt x="130" y="357"/>
                  </a:cubicBezTo>
                  <a:cubicBezTo>
                    <a:pt x="130" y="357"/>
                    <a:pt x="130" y="356"/>
                    <a:pt x="130" y="355"/>
                  </a:cubicBezTo>
                  <a:cubicBezTo>
                    <a:pt x="128" y="349"/>
                    <a:pt x="128" y="349"/>
                    <a:pt x="128" y="349"/>
                  </a:cubicBezTo>
                  <a:cubicBezTo>
                    <a:pt x="122" y="350"/>
                    <a:pt x="122" y="350"/>
                    <a:pt x="122" y="350"/>
                  </a:cubicBezTo>
                  <a:cubicBezTo>
                    <a:pt x="101" y="353"/>
                    <a:pt x="76" y="348"/>
                    <a:pt x="60" y="340"/>
                  </a:cubicBezTo>
                  <a:cubicBezTo>
                    <a:pt x="55" y="338"/>
                    <a:pt x="50" y="335"/>
                    <a:pt x="45" y="333"/>
                  </a:cubicBezTo>
                  <a:cubicBezTo>
                    <a:pt x="35" y="327"/>
                    <a:pt x="24" y="320"/>
                    <a:pt x="16" y="311"/>
                  </a:cubicBezTo>
                  <a:cubicBezTo>
                    <a:pt x="9" y="305"/>
                    <a:pt x="9" y="305"/>
                    <a:pt x="9" y="305"/>
                  </a:cubicBezTo>
                  <a:cubicBezTo>
                    <a:pt x="5" y="313"/>
                    <a:pt x="5" y="313"/>
                    <a:pt x="5" y="313"/>
                  </a:cubicBezTo>
                  <a:cubicBezTo>
                    <a:pt x="5" y="313"/>
                    <a:pt x="5" y="313"/>
                    <a:pt x="4" y="314"/>
                  </a:cubicBezTo>
                  <a:cubicBezTo>
                    <a:pt x="10" y="317"/>
                    <a:pt x="10" y="317"/>
                    <a:pt x="10" y="317"/>
                  </a:cubicBezTo>
                  <a:cubicBezTo>
                    <a:pt x="4" y="314"/>
                    <a:pt x="4" y="314"/>
                    <a:pt x="4" y="314"/>
                  </a:cubicBezTo>
                  <a:cubicBezTo>
                    <a:pt x="1" y="320"/>
                    <a:pt x="0" y="327"/>
                    <a:pt x="2" y="334"/>
                  </a:cubicBezTo>
                  <a:cubicBezTo>
                    <a:pt x="5" y="341"/>
                    <a:pt x="10" y="349"/>
                    <a:pt x="16" y="356"/>
                  </a:cubicBezTo>
                  <a:cubicBezTo>
                    <a:pt x="24" y="363"/>
                    <a:pt x="31" y="368"/>
                    <a:pt x="38" y="372"/>
                  </a:cubicBezTo>
                  <a:cubicBezTo>
                    <a:pt x="38" y="372"/>
                    <a:pt x="38" y="372"/>
                    <a:pt x="38" y="372"/>
                  </a:cubicBezTo>
                  <a:close/>
                  <a:moveTo>
                    <a:pt x="50" y="323"/>
                  </a:moveTo>
                  <a:cubicBezTo>
                    <a:pt x="51" y="323"/>
                    <a:pt x="51" y="323"/>
                    <a:pt x="51" y="323"/>
                  </a:cubicBezTo>
                  <a:cubicBezTo>
                    <a:pt x="51" y="324"/>
                    <a:pt x="51" y="324"/>
                    <a:pt x="51" y="324"/>
                  </a:cubicBezTo>
                  <a:cubicBezTo>
                    <a:pt x="55" y="326"/>
                    <a:pt x="60" y="328"/>
                    <a:pt x="64" y="330"/>
                  </a:cubicBezTo>
                  <a:cubicBezTo>
                    <a:pt x="82" y="339"/>
                    <a:pt x="113" y="344"/>
                    <a:pt x="131" y="337"/>
                  </a:cubicBezTo>
                  <a:cubicBezTo>
                    <a:pt x="139" y="334"/>
                    <a:pt x="144" y="330"/>
                    <a:pt x="146" y="326"/>
                  </a:cubicBezTo>
                  <a:cubicBezTo>
                    <a:pt x="146" y="326"/>
                    <a:pt x="146" y="326"/>
                    <a:pt x="146" y="325"/>
                  </a:cubicBezTo>
                  <a:cubicBezTo>
                    <a:pt x="146" y="325"/>
                    <a:pt x="146" y="325"/>
                    <a:pt x="146" y="325"/>
                  </a:cubicBezTo>
                  <a:cubicBezTo>
                    <a:pt x="146" y="325"/>
                    <a:pt x="146" y="325"/>
                    <a:pt x="146" y="325"/>
                  </a:cubicBezTo>
                  <a:cubicBezTo>
                    <a:pt x="150" y="319"/>
                    <a:pt x="150" y="311"/>
                    <a:pt x="147" y="301"/>
                  </a:cubicBezTo>
                  <a:cubicBezTo>
                    <a:pt x="146" y="296"/>
                    <a:pt x="146" y="296"/>
                    <a:pt x="146" y="296"/>
                  </a:cubicBezTo>
                  <a:cubicBezTo>
                    <a:pt x="140" y="296"/>
                    <a:pt x="140" y="296"/>
                    <a:pt x="140" y="296"/>
                  </a:cubicBezTo>
                  <a:cubicBezTo>
                    <a:pt x="133" y="297"/>
                    <a:pt x="126" y="296"/>
                    <a:pt x="119" y="294"/>
                  </a:cubicBezTo>
                  <a:cubicBezTo>
                    <a:pt x="105" y="291"/>
                    <a:pt x="90" y="285"/>
                    <a:pt x="77" y="278"/>
                  </a:cubicBezTo>
                  <a:cubicBezTo>
                    <a:pt x="69" y="274"/>
                    <a:pt x="62" y="269"/>
                    <a:pt x="56" y="264"/>
                  </a:cubicBezTo>
                  <a:cubicBezTo>
                    <a:pt x="43" y="252"/>
                    <a:pt x="33" y="242"/>
                    <a:pt x="27" y="232"/>
                  </a:cubicBezTo>
                  <a:cubicBezTo>
                    <a:pt x="21" y="224"/>
                    <a:pt x="21" y="224"/>
                    <a:pt x="21" y="224"/>
                  </a:cubicBezTo>
                  <a:cubicBezTo>
                    <a:pt x="16" y="232"/>
                    <a:pt x="16" y="232"/>
                    <a:pt x="16" y="232"/>
                  </a:cubicBezTo>
                  <a:cubicBezTo>
                    <a:pt x="14" y="234"/>
                    <a:pt x="12" y="236"/>
                    <a:pt x="11" y="238"/>
                  </a:cubicBezTo>
                  <a:cubicBezTo>
                    <a:pt x="11" y="239"/>
                    <a:pt x="11" y="239"/>
                    <a:pt x="11" y="239"/>
                  </a:cubicBezTo>
                  <a:cubicBezTo>
                    <a:pt x="1" y="256"/>
                    <a:pt x="4" y="276"/>
                    <a:pt x="11" y="288"/>
                  </a:cubicBezTo>
                  <a:cubicBezTo>
                    <a:pt x="20" y="304"/>
                    <a:pt x="34" y="314"/>
                    <a:pt x="50" y="323"/>
                  </a:cubicBezTo>
                  <a:close/>
                  <a:moveTo>
                    <a:pt x="1066" y="101"/>
                  </a:moveTo>
                  <a:cubicBezTo>
                    <a:pt x="1076" y="202"/>
                    <a:pt x="953" y="346"/>
                    <a:pt x="692" y="372"/>
                  </a:cubicBezTo>
                  <a:cubicBezTo>
                    <a:pt x="362" y="405"/>
                    <a:pt x="290" y="303"/>
                    <a:pt x="290" y="301"/>
                  </a:cubicBezTo>
                  <a:cubicBezTo>
                    <a:pt x="294" y="274"/>
                    <a:pt x="299" y="266"/>
                    <a:pt x="303" y="248"/>
                  </a:cubicBezTo>
                  <a:cubicBezTo>
                    <a:pt x="311" y="211"/>
                    <a:pt x="319" y="184"/>
                    <a:pt x="305" y="150"/>
                  </a:cubicBezTo>
                  <a:cubicBezTo>
                    <a:pt x="298" y="132"/>
                    <a:pt x="295" y="119"/>
                    <a:pt x="297" y="106"/>
                  </a:cubicBezTo>
                  <a:cubicBezTo>
                    <a:pt x="298" y="93"/>
                    <a:pt x="303" y="81"/>
                    <a:pt x="309" y="63"/>
                  </a:cubicBezTo>
                  <a:cubicBezTo>
                    <a:pt x="312" y="56"/>
                    <a:pt x="319" y="45"/>
                    <a:pt x="322" y="34"/>
                  </a:cubicBezTo>
                  <a:cubicBezTo>
                    <a:pt x="326" y="23"/>
                    <a:pt x="326" y="12"/>
                    <a:pt x="317" y="3"/>
                  </a:cubicBezTo>
                  <a:cubicBezTo>
                    <a:pt x="316" y="1"/>
                    <a:pt x="316" y="1"/>
                    <a:pt x="316" y="1"/>
                  </a:cubicBezTo>
                  <a:cubicBezTo>
                    <a:pt x="315" y="1"/>
                    <a:pt x="315" y="1"/>
                    <a:pt x="315" y="1"/>
                  </a:cubicBezTo>
                  <a:cubicBezTo>
                    <a:pt x="314" y="1"/>
                    <a:pt x="313" y="0"/>
                    <a:pt x="312" y="0"/>
                  </a:cubicBezTo>
                  <a:cubicBezTo>
                    <a:pt x="310" y="0"/>
                    <a:pt x="308" y="0"/>
                    <a:pt x="306" y="0"/>
                  </a:cubicBezTo>
                  <a:cubicBezTo>
                    <a:pt x="301" y="1"/>
                    <a:pt x="296" y="2"/>
                    <a:pt x="290" y="4"/>
                  </a:cubicBezTo>
                  <a:cubicBezTo>
                    <a:pt x="279" y="8"/>
                    <a:pt x="268" y="14"/>
                    <a:pt x="263" y="20"/>
                  </a:cubicBezTo>
                  <a:cubicBezTo>
                    <a:pt x="255" y="27"/>
                    <a:pt x="249" y="34"/>
                    <a:pt x="245" y="42"/>
                  </a:cubicBezTo>
                  <a:cubicBezTo>
                    <a:pt x="245" y="42"/>
                    <a:pt x="245" y="42"/>
                    <a:pt x="245" y="42"/>
                  </a:cubicBezTo>
                  <a:cubicBezTo>
                    <a:pt x="245" y="42"/>
                    <a:pt x="245" y="42"/>
                    <a:pt x="245" y="42"/>
                  </a:cubicBezTo>
                  <a:cubicBezTo>
                    <a:pt x="235" y="60"/>
                    <a:pt x="232" y="79"/>
                    <a:pt x="231" y="103"/>
                  </a:cubicBezTo>
                  <a:cubicBezTo>
                    <a:pt x="229" y="128"/>
                    <a:pt x="225" y="148"/>
                    <a:pt x="214" y="168"/>
                  </a:cubicBezTo>
                  <a:cubicBezTo>
                    <a:pt x="214" y="168"/>
                    <a:pt x="214" y="168"/>
                    <a:pt x="214" y="168"/>
                  </a:cubicBezTo>
                  <a:cubicBezTo>
                    <a:pt x="210" y="175"/>
                    <a:pt x="205" y="183"/>
                    <a:pt x="198" y="191"/>
                  </a:cubicBezTo>
                  <a:cubicBezTo>
                    <a:pt x="197" y="193"/>
                    <a:pt x="194" y="193"/>
                    <a:pt x="191" y="192"/>
                  </a:cubicBezTo>
                  <a:cubicBezTo>
                    <a:pt x="166" y="178"/>
                    <a:pt x="142" y="164"/>
                    <a:pt x="120" y="155"/>
                  </a:cubicBezTo>
                  <a:cubicBezTo>
                    <a:pt x="97" y="147"/>
                    <a:pt x="78" y="144"/>
                    <a:pt x="61" y="151"/>
                  </a:cubicBezTo>
                  <a:cubicBezTo>
                    <a:pt x="50" y="156"/>
                    <a:pt x="40" y="166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27" y="188"/>
                    <a:pt x="24" y="197"/>
                    <a:pt x="27" y="208"/>
                  </a:cubicBezTo>
                  <a:cubicBezTo>
                    <a:pt x="27" y="209"/>
                    <a:pt x="28" y="210"/>
                    <a:pt x="28" y="210"/>
                  </a:cubicBezTo>
                  <a:cubicBezTo>
                    <a:pt x="30" y="217"/>
                    <a:pt x="30" y="217"/>
                    <a:pt x="30" y="217"/>
                  </a:cubicBezTo>
                  <a:cubicBezTo>
                    <a:pt x="31" y="218"/>
                    <a:pt x="31" y="218"/>
                    <a:pt x="31" y="218"/>
                  </a:cubicBezTo>
                  <a:cubicBezTo>
                    <a:pt x="36" y="228"/>
                    <a:pt x="46" y="241"/>
                    <a:pt x="63" y="255"/>
                  </a:cubicBezTo>
                  <a:cubicBezTo>
                    <a:pt x="68" y="260"/>
                    <a:pt x="75" y="264"/>
                    <a:pt x="82" y="268"/>
                  </a:cubicBezTo>
                  <a:cubicBezTo>
                    <a:pt x="82" y="268"/>
                    <a:pt x="82" y="268"/>
                    <a:pt x="82" y="268"/>
                  </a:cubicBezTo>
                  <a:cubicBezTo>
                    <a:pt x="82" y="269"/>
                    <a:pt x="82" y="269"/>
                    <a:pt x="83" y="269"/>
                  </a:cubicBezTo>
                  <a:cubicBezTo>
                    <a:pt x="83" y="269"/>
                    <a:pt x="83" y="269"/>
                    <a:pt x="83" y="269"/>
                  </a:cubicBezTo>
                  <a:cubicBezTo>
                    <a:pt x="83" y="269"/>
                    <a:pt x="83" y="269"/>
                    <a:pt x="83" y="269"/>
                  </a:cubicBezTo>
                  <a:cubicBezTo>
                    <a:pt x="85" y="270"/>
                    <a:pt x="85" y="270"/>
                    <a:pt x="85" y="270"/>
                  </a:cubicBezTo>
                  <a:cubicBezTo>
                    <a:pt x="85" y="270"/>
                    <a:pt x="85" y="270"/>
                    <a:pt x="85" y="270"/>
                  </a:cubicBezTo>
                  <a:cubicBezTo>
                    <a:pt x="96" y="276"/>
                    <a:pt x="109" y="281"/>
                    <a:pt x="121" y="284"/>
                  </a:cubicBezTo>
                  <a:cubicBezTo>
                    <a:pt x="134" y="286"/>
                    <a:pt x="145" y="286"/>
                    <a:pt x="153" y="281"/>
                  </a:cubicBezTo>
                  <a:cubicBezTo>
                    <a:pt x="162" y="276"/>
                    <a:pt x="167" y="271"/>
                    <a:pt x="170" y="266"/>
                  </a:cubicBezTo>
                  <a:cubicBezTo>
                    <a:pt x="171" y="266"/>
                    <a:pt x="171" y="266"/>
                    <a:pt x="171" y="266"/>
                  </a:cubicBezTo>
                  <a:cubicBezTo>
                    <a:pt x="172" y="264"/>
                    <a:pt x="172" y="263"/>
                    <a:pt x="173" y="261"/>
                  </a:cubicBezTo>
                  <a:cubicBezTo>
                    <a:pt x="173" y="260"/>
                    <a:pt x="173" y="259"/>
                    <a:pt x="172" y="258"/>
                  </a:cubicBezTo>
                  <a:cubicBezTo>
                    <a:pt x="172" y="257"/>
                    <a:pt x="172" y="257"/>
                    <a:pt x="172" y="257"/>
                  </a:cubicBezTo>
                  <a:cubicBezTo>
                    <a:pt x="171" y="253"/>
                    <a:pt x="168" y="250"/>
                    <a:pt x="162" y="247"/>
                  </a:cubicBezTo>
                  <a:cubicBezTo>
                    <a:pt x="162" y="247"/>
                    <a:pt x="162" y="247"/>
                    <a:pt x="161" y="246"/>
                  </a:cubicBezTo>
                  <a:cubicBezTo>
                    <a:pt x="158" y="245"/>
                    <a:pt x="154" y="243"/>
                    <a:pt x="149" y="241"/>
                  </a:cubicBezTo>
                  <a:cubicBezTo>
                    <a:pt x="138" y="238"/>
                    <a:pt x="128" y="234"/>
                    <a:pt x="118" y="228"/>
                  </a:cubicBezTo>
                  <a:cubicBezTo>
                    <a:pt x="110" y="224"/>
                    <a:pt x="102" y="218"/>
                    <a:pt x="94" y="211"/>
                  </a:cubicBezTo>
                  <a:cubicBezTo>
                    <a:pt x="92" y="209"/>
                    <a:pt x="92" y="207"/>
                    <a:pt x="93" y="204"/>
                  </a:cubicBezTo>
                  <a:cubicBezTo>
                    <a:pt x="93" y="204"/>
                    <a:pt x="93" y="204"/>
                    <a:pt x="93" y="204"/>
                  </a:cubicBezTo>
                  <a:cubicBezTo>
                    <a:pt x="95" y="202"/>
                    <a:pt x="98" y="201"/>
                    <a:pt x="100" y="202"/>
                  </a:cubicBezTo>
                  <a:cubicBezTo>
                    <a:pt x="101" y="203"/>
                    <a:pt x="101" y="203"/>
                    <a:pt x="101" y="203"/>
                  </a:cubicBezTo>
                  <a:cubicBezTo>
                    <a:pt x="109" y="210"/>
                    <a:pt x="116" y="215"/>
                    <a:pt x="123" y="219"/>
                  </a:cubicBezTo>
                  <a:cubicBezTo>
                    <a:pt x="133" y="224"/>
                    <a:pt x="142" y="228"/>
                    <a:pt x="153" y="231"/>
                  </a:cubicBezTo>
                  <a:cubicBezTo>
                    <a:pt x="158" y="233"/>
                    <a:pt x="163" y="235"/>
                    <a:pt x="167" y="237"/>
                  </a:cubicBezTo>
                  <a:cubicBezTo>
                    <a:pt x="174" y="241"/>
                    <a:pt x="180" y="246"/>
                    <a:pt x="182" y="252"/>
                  </a:cubicBezTo>
                  <a:cubicBezTo>
                    <a:pt x="185" y="258"/>
                    <a:pt x="184" y="265"/>
                    <a:pt x="181" y="271"/>
                  </a:cubicBezTo>
                  <a:cubicBezTo>
                    <a:pt x="181" y="271"/>
                    <a:pt x="180" y="271"/>
                    <a:pt x="180" y="271"/>
                  </a:cubicBezTo>
                  <a:cubicBezTo>
                    <a:pt x="176" y="278"/>
                    <a:pt x="170" y="284"/>
                    <a:pt x="160" y="290"/>
                  </a:cubicBezTo>
                  <a:cubicBezTo>
                    <a:pt x="156" y="292"/>
                    <a:pt x="156" y="292"/>
                    <a:pt x="156" y="292"/>
                  </a:cubicBezTo>
                  <a:cubicBezTo>
                    <a:pt x="157" y="297"/>
                    <a:pt x="157" y="297"/>
                    <a:pt x="157" y="297"/>
                  </a:cubicBezTo>
                  <a:cubicBezTo>
                    <a:pt x="161" y="310"/>
                    <a:pt x="161" y="321"/>
                    <a:pt x="156" y="331"/>
                  </a:cubicBezTo>
                  <a:cubicBezTo>
                    <a:pt x="156" y="331"/>
                    <a:pt x="156" y="331"/>
                    <a:pt x="156" y="331"/>
                  </a:cubicBezTo>
                  <a:cubicBezTo>
                    <a:pt x="156" y="331"/>
                    <a:pt x="156" y="331"/>
                    <a:pt x="156" y="331"/>
                  </a:cubicBezTo>
                  <a:cubicBezTo>
                    <a:pt x="153" y="336"/>
                    <a:pt x="149" y="340"/>
                    <a:pt x="143" y="343"/>
                  </a:cubicBezTo>
                  <a:cubicBezTo>
                    <a:pt x="138" y="347"/>
                    <a:pt x="138" y="347"/>
                    <a:pt x="138" y="347"/>
                  </a:cubicBezTo>
                  <a:cubicBezTo>
                    <a:pt x="140" y="352"/>
                    <a:pt x="140" y="352"/>
                    <a:pt x="140" y="352"/>
                  </a:cubicBezTo>
                  <a:cubicBezTo>
                    <a:pt x="145" y="362"/>
                    <a:pt x="147" y="375"/>
                    <a:pt x="140" y="388"/>
                  </a:cubicBezTo>
                  <a:cubicBezTo>
                    <a:pt x="140" y="388"/>
                    <a:pt x="140" y="388"/>
                    <a:pt x="140" y="388"/>
                  </a:cubicBezTo>
                  <a:cubicBezTo>
                    <a:pt x="140" y="388"/>
                    <a:pt x="140" y="388"/>
                    <a:pt x="140" y="388"/>
                  </a:cubicBezTo>
                  <a:cubicBezTo>
                    <a:pt x="138" y="392"/>
                    <a:pt x="134" y="396"/>
                    <a:pt x="129" y="398"/>
                  </a:cubicBezTo>
                  <a:cubicBezTo>
                    <a:pt x="124" y="402"/>
                    <a:pt x="124" y="402"/>
                    <a:pt x="124" y="402"/>
                  </a:cubicBezTo>
                  <a:cubicBezTo>
                    <a:pt x="127" y="408"/>
                    <a:pt x="127" y="408"/>
                    <a:pt x="127" y="408"/>
                  </a:cubicBezTo>
                  <a:cubicBezTo>
                    <a:pt x="132" y="417"/>
                    <a:pt x="132" y="428"/>
                    <a:pt x="126" y="438"/>
                  </a:cubicBezTo>
                  <a:cubicBezTo>
                    <a:pt x="126" y="439"/>
                    <a:pt x="126" y="439"/>
                    <a:pt x="126" y="439"/>
                  </a:cubicBezTo>
                  <a:cubicBezTo>
                    <a:pt x="122" y="446"/>
                    <a:pt x="116" y="451"/>
                    <a:pt x="107" y="455"/>
                  </a:cubicBezTo>
                  <a:cubicBezTo>
                    <a:pt x="105" y="455"/>
                    <a:pt x="103" y="456"/>
                    <a:pt x="101" y="456"/>
                  </a:cubicBezTo>
                  <a:cubicBezTo>
                    <a:pt x="81" y="456"/>
                    <a:pt x="81" y="456"/>
                    <a:pt x="81" y="456"/>
                  </a:cubicBezTo>
                  <a:cubicBezTo>
                    <a:pt x="81" y="456"/>
                    <a:pt x="95" y="466"/>
                    <a:pt x="100" y="469"/>
                  </a:cubicBezTo>
                  <a:cubicBezTo>
                    <a:pt x="106" y="473"/>
                    <a:pt x="112" y="474"/>
                    <a:pt x="118" y="476"/>
                  </a:cubicBezTo>
                  <a:cubicBezTo>
                    <a:pt x="128" y="479"/>
                    <a:pt x="135" y="480"/>
                    <a:pt x="138" y="481"/>
                  </a:cubicBezTo>
                  <a:cubicBezTo>
                    <a:pt x="147" y="481"/>
                    <a:pt x="161" y="482"/>
                    <a:pt x="176" y="481"/>
                  </a:cubicBezTo>
                  <a:cubicBezTo>
                    <a:pt x="191" y="480"/>
                    <a:pt x="206" y="477"/>
                    <a:pt x="215" y="471"/>
                  </a:cubicBezTo>
                  <a:cubicBezTo>
                    <a:pt x="216" y="470"/>
                    <a:pt x="218" y="469"/>
                    <a:pt x="220" y="470"/>
                  </a:cubicBezTo>
                  <a:cubicBezTo>
                    <a:pt x="220" y="470"/>
                    <a:pt x="220" y="470"/>
                    <a:pt x="220" y="470"/>
                  </a:cubicBezTo>
                  <a:cubicBezTo>
                    <a:pt x="220" y="470"/>
                    <a:pt x="220" y="470"/>
                    <a:pt x="220" y="470"/>
                  </a:cubicBezTo>
                  <a:cubicBezTo>
                    <a:pt x="221" y="471"/>
                    <a:pt x="221" y="471"/>
                    <a:pt x="221" y="471"/>
                  </a:cubicBezTo>
                  <a:cubicBezTo>
                    <a:pt x="221" y="471"/>
                    <a:pt x="365" y="538"/>
                    <a:pt x="500" y="535"/>
                  </a:cubicBezTo>
                  <a:cubicBezTo>
                    <a:pt x="660" y="532"/>
                    <a:pt x="819" y="494"/>
                    <a:pt x="922" y="422"/>
                  </a:cubicBezTo>
                  <a:cubicBezTo>
                    <a:pt x="1021" y="354"/>
                    <a:pt x="1074" y="262"/>
                    <a:pt x="1089" y="194"/>
                  </a:cubicBezTo>
                  <a:cubicBezTo>
                    <a:pt x="1103" y="126"/>
                    <a:pt x="1062" y="65"/>
                    <a:pt x="1066" y="101"/>
                  </a:cubicBezTo>
                  <a:close/>
                  <a:moveTo>
                    <a:pt x="103" y="444"/>
                  </a:moveTo>
                  <a:cubicBezTo>
                    <a:pt x="110" y="442"/>
                    <a:pt x="114" y="438"/>
                    <a:pt x="117" y="433"/>
                  </a:cubicBezTo>
                  <a:cubicBezTo>
                    <a:pt x="117" y="433"/>
                    <a:pt x="117" y="433"/>
                    <a:pt x="117" y="433"/>
                  </a:cubicBezTo>
                  <a:cubicBezTo>
                    <a:pt x="117" y="433"/>
                    <a:pt x="117" y="433"/>
                    <a:pt x="117" y="433"/>
                  </a:cubicBezTo>
                  <a:cubicBezTo>
                    <a:pt x="121" y="425"/>
                    <a:pt x="120" y="416"/>
                    <a:pt x="116" y="410"/>
                  </a:cubicBezTo>
                  <a:cubicBezTo>
                    <a:pt x="116" y="410"/>
                    <a:pt x="115" y="409"/>
                    <a:pt x="115" y="409"/>
                  </a:cubicBezTo>
                  <a:cubicBezTo>
                    <a:pt x="113" y="404"/>
                    <a:pt x="113" y="404"/>
                    <a:pt x="113" y="404"/>
                  </a:cubicBezTo>
                  <a:cubicBezTo>
                    <a:pt x="108" y="405"/>
                    <a:pt x="108" y="405"/>
                    <a:pt x="108" y="405"/>
                  </a:cubicBezTo>
                  <a:cubicBezTo>
                    <a:pt x="90" y="407"/>
                    <a:pt x="71" y="402"/>
                    <a:pt x="55" y="394"/>
                  </a:cubicBezTo>
                  <a:cubicBezTo>
                    <a:pt x="47" y="389"/>
                    <a:pt x="40" y="386"/>
                    <a:pt x="33" y="382"/>
                  </a:cubicBezTo>
                  <a:cubicBezTo>
                    <a:pt x="33" y="382"/>
                    <a:pt x="33" y="382"/>
                    <a:pt x="33" y="382"/>
                  </a:cubicBezTo>
                  <a:cubicBezTo>
                    <a:pt x="29" y="380"/>
                    <a:pt x="25" y="377"/>
                    <a:pt x="21" y="374"/>
                  </a:cubicBezTo>
                  <a:cubicBezTo>
                    <a:pt x="15" y="370"/>
                    <a:pt x="15" y="370"/>
                    <a:pt x="15" y="370"/>
                  </a:cubicBezTo>
                  <a:cubicBezTo>
                    <a:pt x="11" y="375"/>
                    <a:pt x="11" y="375"/>
                    <a:pt x="11" y="375"/>
                  </a:cubicBezTo>
                  <a:cubicBezTo>
                    <a:pt x="10" y="376"/>
                    <a:pt x="10" y="377"/>
                    <a:pt x="10" y="377"/>
                  </a:cubicBezTo>
                  <a:cubicBezTo>
                    <a:pt x="10" y="377"/>
                    <a:pt x="10" y="377"/>
                    <a:pt x="10" y="377"/>
                  </a:cubicBezTo>
                  <a:cubicBezTo>
                    <a:pt x="9" y="378"/>
                    <a:pt x="8" y="379"/>
                    <a:pt x="8" y="380"/>
                  </a:cubicBezTo>
                  <a:cubicBezTo>
                    <a:pt x="4" y="387"/>
                    <a:pt x="5" y="396"/>
                    <a:pt x="11" y="406"/>
                  </a:cubicBezTo>
                  <a:cubicBezTo>
                    <a:pt x="11" y="407"/>
                    <a:pt x="11" y="407"/>
                    <a:pt x="11" y="407"/>
                  </a:cubicBezTo>
                  <a:cubicBezTo>
                    <a:pt x="16" y="416"/>
                    <a:pt x="23" y="425"/>
                    <a:pt x="37" y="432"/>
                  </a:cubicBezTo>
                  <a:cubicBezTo>
                    <a:pt x="42" y="435"/>
                    <a:pt x="48" y="438"/>
                    <a:pt x="56" y="440"/>
                  </a:cubicBezTo>
                  <a:cubicBezTo>
                    <a:pt x="70" y="445"/>
                    <a:pt x="89" y="450"/>
                    <a:pt x="103" y="444"/>
                  </a:cubicBezTo>
                  <a:close/>
                </a:path>
              </a:pathLst>
            </a:custGeom>
            <a:solidFill>
              <a:schemeClr val="bg1"/>
            </a:solidFill>
            <a:ln w="1428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4857198" y="1690363"/>
            <a:ext cx="1619652" cy="1111294"/>
            <a:chOff x="6488115" y="765174"/>
            <a:chExt cx="4349752" cy="298450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02" name="AutoShape 3"/>
            <p:cNvSpPr>
              <a:spLocks noChangeAspect="1" noChangeArrowheads="1" noTextEdit="1"/>
            </p:cNvSpPr>
            <p:nvPr/>
          </p:nvSpPr>
          <p:spPr bwMode="auto">
            <a:xfrm>
              <a:off x="6488115" y="765174"/>
              <a:ext cx="4330702" cy="2981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Oval 5"/>
            <p:cNvSpPr>
              <a:spLocks noChangeArrowheads="1"/>
            </p:cNvSpPr>
            <p:nvPr/>
          </p:nvSpPr>
          <p:spPr bwMode="auto">
            <a:xfrm>
              <a:off x="6496053" y="855662"/>
              <a:ext cx="4094164" cy="2566988"/>
            </a:xfrm>
            <a:prstGeom prst="ellipse">
              <a:avLst/>
            </a:prstGeom>
            <a:solidFill>
              <a:schemeClr val="accent1"/>
            </a:solidFill>
            <a:ln w="1428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Oval 6"/>
            <p:cNvSpPr>
              <a:spLocks noChangeArrowheads="1"/>
            </p:cNvSpPr>
            <p:nvPr/>
          </p:nvSpPr>
          <p:spPr bwMode="auto">
            <a:xfrm>
              <a:off x="6657978" y="833437"/>
              <a:ext cx="4092577" cy="2563813"/>
            </a:xfrm>
            <a:prstGeom prst="ellipse">
              <a:avLst/>
            </a:prstGeom>
            <a:solidFill>
              <a:schemeClr val="accent1"/>
            </a:solidFill>
            <a:ln w="14288" cap="flat">
              <a:solidFill>
                <a:srgbClr val="000000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7"/>
            <p:cNvSpPr>
              <a:spLocks noEditPoints="1"/>
            </p:cNvSpPr>
            <p:nvPr/>
          </p:nvSpPr>
          <p:spPr bwMode="auto">
            <a:xfrm>
              <a:off x="6592890" y="768349"/>
              <a:ext cx="4222752" cy="2692401"/>
            </a:xfrm>
            <a:custGeom>
              <a:avLst/>
              <a:gdLst>
                <a:gd name="T0" fmla="*/ 562 w 1123"/>
                <a:gd name="T1" fmla="*/ 715 h 715"/>
                <a:gd name="T2" fmla="*/ 167 w 1123"/>
                <a:gd name="T3" fmla="*/ 613 h 715"/>
                <a:gd name="T4" fmla="*/ 0 w 1123"/>
                <a:gd name="T5" fmla="*/ 358 h 715"/>
                <a:gd name="T6" fmla="*/ 167 w 1123"/>
                <a:gd name="T7" fmla="*/ 102 h 715"/>
                <a:gd name="T8" fmla="*/ 562 w 1123"/>
                <a:gd name="T9" fmla="*/ 0 h 715"/>
                <a:gd name="T10" fmla="*/ 956 w 1123"/>
                <a:gd name="T11" fmla="*/ 102 h 715"/>
                <a:gd name="T12" fmla="*/ 1123 w 1123"/>
                <a:gd name="T13" fmla="*/ 358 h 715"/>
                <a:gd name="T14" fmla="*/ 956 w 1123"/>
                <a:gd name="T15" fmla="*/ 613 h 715"/>
                <a:gd name="T16" fmla="*/ 562 w 1123"/>
                <a:gd name="T17" fmla="*/ 715 h 715"/>
                <a:gd name="T18" fmla="*/ 562 w 1123"/>
                <a:gd name="T19" fmla="*/ 34 h 715"/>
                <a:gd name="T20" fmla="*/ 34 w 1123"/>
                <a:gd name="T21" fmla="*/ 358 h 715"/>
                <a:gd name="T22" fmla="*/ 562 w 1123"/>
                <a:gd name="T23" fmla="*/ 682 h 715"/>
                <a:gd name="T24" fmla="*/ 1090 w 1123"/>
                <a:gd name="T25" fmla="*/ 358 h 715"/>
                <a:gd name="T26" fmla="*/ 562 w 1123"/>
                <a:gd name="T27" fmla="*/ 34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3" h="715">
                  <a:moveTo>
                    <a:pt x="562" y="715"/>
                  </a:moveTo>
                  <a:cubicBezTo>
                    <a:pt x="413" y="715"/>
                    <a:pt x="273" y="679"/>
                    <a:pt x="167" y="613"/>
                  </a:cubicBezTo>
                  <a:cubicBezTo>
                    <a:pt x="59" y="545"/>
                    <a:pt x="0" y="455"/>
                    <a:pt x="0" y="358"/>
                  </a:cubicBezTo>
                  <a:cubicBezTo>
                    <a:pt x="0" y="261"/>
                    <a:pt x="59" y="170"/>
                    <a:pt x="167" y="102"/>
                  </a:cubicBezTo>
                  <a:cubicBezTo>
                    <a:pt x="273" y="36"/>
                    <a:pt x="413" y="0"/>
                    <a:pt x="562" y="0"/>
                  </a:cubicBezTo>
                  <a:cubicBezTo>
                    <a:pt x="710" y="0"/>
                    <a:pt x="850" y="36"/>
                    <a:pt x="956" y="102"/>
                  </a:cubicBezTo>
                  <a:cubicBezTo>
                    <a:pt x="1064" y="170"/>
                    <a:pt x="1123" y="261"/>
                    <a:pt x="1123" y="358"/>
                  </a:cubicBezTo>
                  <a:cubicBezTo>
                    <a:pt x="1123" y="455"/>
                    <a:pt x="1064" y="545"/>
                    <a:pt x="956" y="613"/>
                  </a:cubicBezTo>
                  <a:cubicBezTo>
                    <a:pt x="850" y="679"/>
                    <a:pt x="710" y="715"/>
                    <a:pt x="562" y="715"/>
                  </a:cubicBezTo>
                  <a:close/>
                  <a:moveTo>
                    <a:pt x="562" y="34"/>
                  </a:moveTo>
                  <a:cubicBezTo>
                    <a:pt x="270" y="34"/>
                    <a:pt x="34" y="179"/>
                    <a:pt x="34" y="358"/>
                  </a:cubicBezTo>
                  <a:cubicBezTo>
                    <a:pt x="34" y="536"/>
                    <a:pt x="270" y="682"/>
                    <a:pt x="562" y="682"/>
                  </a:cubicBezTo>
                  <a:cubicBezTo>
                    <a:pt x="853" y="682"/>
                    <a:pt x="1090" y="536"/>
                    <a:pt x="1090" y="358"/>
                  </a:cubicBezTo>
                  <a:cubicBezTo>
                    <a:pt x="1090" y="179"/>
                    <a:pt x="853" y="34"/>
                    <a:pt x="562" y="34"/>
                  </a:cubicBezTo>
                  <a:close/>
                </a:path>
              </a:pathLst>
            </a:custGeom>
            <a:solidFill>
              <a:schemeClr val="bg1"/>
            </a:solidFill>
            <a:ln w="1428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8"/>
            <p:cNvSpPr/>
            <p:nvPr/>
          </p:nvSpPr>
          <p:spPr bwMode="auto">
            <a:xfrm>
              <a:off x="6619878" y="1725612"/>
              <a:ext cx="4097339" cy="2024063"/>
            </a:xfrm>
            <a:custGeom>
              <a:avLst/>
              <a:gdLst>
                <a:gd name="T0" fmla="*/ 691 w 1090"/>
                <a:gd name="T1" fmla="*/ 372 h 538"/>
                <a:gd name="T2" fmla="*/ 303 w 1090"/>
                <a:gd name="T3" fmla="*/ 248 h 538"/>
                <a:gd name="T4" fmla="*/ 296 w 1090"/>
                <a:gd name="T5" fmla="*/ 106 h 538"/>
                <a:gd name="T6" fmla="*/ 322 w 1090"/>
                <a:gd name="T7" fmla="*/ 34 h 538"/>
                <a:gd name="T8" fmla="*/ 316 w 1090"/>
                <a:gd name="T9" fmla="*/ 2 h 538"/>
                <a:gd name="T10" fmla="*/ 312 w 1090"/>
                <a:gd name="T11" fmla="*/ 1 h 538"/>
                <a:gd name="T12" fmla="*/ 290 w 1090"/>
                <a:gd name="T13" fmla="*/ 4 h 538"/>
                <a:gd name="T14" fmla="*/ 245 w 1090"/>
                <a:gd name="T15" fmla="*/ 42 h 538"/>
                <a:gd name="T16" fmla="*/ 244 w 1090"/>
                <a:gd name="T17" fmla="*/ 43 h 538"/>
                <a:gd name="T18" fmla="*/ 214 w 1090"/>
                <a:gd name="T19" fmla="*/ 168 h 538"/>
                <a:gd name="T20" fmla="*/ 198 w 1090"/>
                <a:gd name="T21" fmla="*/ 191 h 538"/>
                <a:gd name="T22" fmla="*/ 120 w 1090"/>
                <a:gd name="T23" fmla="*/ 156 h 538"/>
                <a:gd name="T24" fmla="*/ 30 w 1090"/>
                <a:gd name="T25" fmla="*/ 182 h 538"/>
                <a:gd name="T26" fmla="*/ 30 w 1090"/>
                <a:gd name="T27" fmla="*/ 183 h 538"/>
                <a:gd name="T28" fmla="*/ 29 w 1090"/>
                <a:gd name="T29" fmla="*/ 213 h 538"/>
                <a:gd name="T30" fmla="*/ 30 w 1090"/>
                <a:gd name="T31" fmla="*/ 216 h 538"/>
                <a:gd name="T32" fmla="*/ 15 w 1090"/>
                <a:gd name="T33" fmla="*/ 232 h 538"/>
                <a:gd name="T34" fmla="*/ 10 w 1090"/>
                <a:gd name="T35" fmla="*/ 239 h 538"/>
                <a:gd name="T36" fmla="*/ 16 w 1090"/>
                <a:gd name="T37" fmla="*/ 295 h 538"/>
                <a:gd name="T38" fmla="*/ 5 w 1090"/>
                <a:gd name="T39" fmla="*/ 313 h 538"/>
                <a:gd name="T40" fmla="*/ 4 w 1090"/>
                <a:gd name="T41" fmla="*/ 314 h 538"/>
                <a:gd name="T42" fmla="*/ 16 w 1090"/>
                <a:gd name="T43" fmla="*/ 356 h 538"/>
                <a:gd name="T44" fmla="*/ 15 w 1090"/>
                <a:gd name="T45" fmla="*/ 370 h 538"/>
                <a:gd name="T46" fmla="*/ 10 w 1090"/>
                <a:gd name="T47" fmla="*/ 377 h 538"/>
                <a:gd name="T48" fmla="*/ 8 w 1090"/>
                <a:gd name="T49" fmla="*/ 380 h 538"/>
                <a:gd name="T50" fmla="*/ 11 w 1090"/>
                <a:gd name="T51" fmla="*/ 407 h 538"/>
                <a:gd name="T52" fmla="*/ 55 w 1090"/>
                <a:gd name="T53" fmla="*/ 441 h 538"/>
                <a:gd name="T54" fmla="*/ 80 w 1090"/>
                <a:gd name="T55" fmla="*/ 456 h 538"/>
                <a:gd name="T56" fmla="*/ 118 w 1090"/>
                <a:gd name="T57" fmla="*/ 476 h 538"/>
                <a:gd name="T58" fmla="*/ 176 w 1090"/>
                <a:gd name="T59" fmla="*/ 481 h 538"/>
                <a:gd name="T60" fmla="*/ 220 w 1090"/>
                <a:gd name="T61" fmla="*/ 471 h 538"/>
                <a:gd name="T62" fmla="*/ 220 w 1090"/>
                <a:gd name="T63" fmla="*/ 471 h 538"/>
                <a:gd name="T64" fmla="*/ 499 w 1090"/>
                <a:gd name="T65" fmla="*/ 536 h 538"/>
                <a:gd name="T66" fmla="*/ 1075 w 1090"/>
                <a:gd name="T67" fmla="*/ 214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0" h="538">
                  <a:moveTo>
                    <a:pt x="1078" y="165"/>
                  </a:moveTo>
                  <a:cubicBezTo>
                    <a:pt x="1039" y="285"/>
                    <a:pt x="953" y="346"/>
                    <a:pt x="691" y="372"/>
                  </a:cubicBezTo>
                  <a:cubicBezTo>
                    <a:pt x="361" y="406"/>
                    <a:pt x="290" y="303"/>
                    <a:pt x="290" y="301"/>
                  </a:cubicBezTo>
                  <a:cubicBezTo>
                    <a:pt x="294" y="275"/>
                    <a:pt x="299" y="266"/>
                    <a:pt x="303" y="248"/>
                  </a:cubicBezTo>
                  <a:cubicBezTo>
                    <a:pt x="311" y="211"/>
                    <a:pt x="318" y="185"/>
                    <a:pt x="305" y="150"/>
                  </a:cubicBezTo>
                  <a:cubicBezTo>
                    <a:pt x="298" y="132"/>
                    <a:pt x="295" y="119"/>
                    <a:pt x="296" y="106"/>
                  </a:cubicBezTo>
                  <a:cubicBezTo>
                    <a:pt x="298" y="93"/>
                    <a:pt x="303" y="81"/>
                    <a:pt x="309" y="64"/>
                  </a:cubicBezTo>
                  <a:cubicBezTo>
                    <a:pt x="312" y="56"/>
                    <a:pt x="319" y="46"/>
                    <a:pt x="322" y="34"/>
                  </a:cubicBezTo>
                  <a:cubicBezTo>
                    <a:pt x="325" y="23"/>
                    <a:pt x="325" y="12"/>
                    <a:pt x="317" y="3"/>
                  </a:cubicBezTo>
                  <a:cubicBezTo>
                    <a:pt x="316" y="2"/>
                    <a:pt x="316" y="2"/>
                    <a:pt x="316" y="2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14" y="1"/>
                    <a:pt x="313" y="1"/>
                    <a:pt x="312" y="1"/>
                  </a:cubicBezTo>
                  <a:cubicBezTo>
                    <a:pt x="310" y="0"/>
                    <a:pt x="308" y="0"/>
                    <a:pt x="306" y="1"/>
                  </a:cubicBezTo>
                  <a:cubicBezTo>
                    <a:pt x="301" y="1"/>
                    <a:pt x="296" y="2"/>
                    <a:pt x="290" y="4"/>
                  </a:cubicBezTo>
                  <a:cubicBezTo>
                    <a:pt x="279" y="8"/>
                    <a:pt x="268" y="15"/>
                    <a:pt x="262" y="20"/>
                  </a:cubicBezTo>
                  <a:cubicBezTo>
                    <a:pt x="255" y="27"/>
                    <a:pt x="249" y="35"/>
                    <a:pt x="245" y="42"/>
                  </a:cubicBezTo>
                  <a:cubicBezTo>
                    <a:pt x="245" y="42"/>
                    <a:pt x="245" y="43"/>
                    <a:pt x="245" y="43"/>
                  </a:cubicBezTo>
                  <a:cubicBezTo>
                    <a:pt x="244" y="43"/>
                    <a:pt x="244" y="43"/>
                    <a:pt x="244" y="43"/>
                  </a:cubicBezTo>
                  <a:cubicBezTo>
                    <a:pt x="235" y="60"/>
                    <a:pt x="232" y="79"/>
                    <a:pt x="231" y="103"/>
                  </a:cubicBezTo>
                  <a:cubicBezTo>
                    <a:pt x="229" y="129"/>
                    <a:pt x="225" y="148"/>
                    <a:pt x="214" y="168"/>
                  </a:cubicBezTo>
                  <a:cubicBezTo>
                    <a:pt x="214" y="168"/>
                    <a:pt x="214" y="168"/>
                    <a:pt x="214" y="168"/>
                  </a:cubicBezTo>
                  <a:cubicBezTo>
                    <a:pt x="210" y="176"/>
                    <a:pt x="205" y="183"/>
                    <a:pt x="198" y="191"/>
                  </a:cubicBezTo>
                  <a:cubicBezTo>
                    <a:pt x="196" y="193"/>
                    <a:pt x="194" y="194"/>
                    <a:pt x="191" y="192"/>
                  </a:cubicBezTo>
                  <a:cubicBezTo>
                    <a:pt x="166" y="178"/>
                    <a:pt x="142" y="164"/>
                    <a:pt x="120" y="156"/>
                  </a:cubicBezTo>
                  <a:cubicBezTo>
                    <a:pt x="97" y="147"/>
                    <a:pt x="78" y="144"/>
                    <a:pt x="61" y="152"/>
                  </a:cubicBezTo>
                  <a:cubicBezTo>
                    <a:pt x="50" y="156"/>
                    <a:pt x="39" y="166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27" y="188"/>
                    <a:pt x="24" y="197"/>
                    <a:pt x="27" y="209"/>
                  </a:cubicBezTo>
                  <a:cubicBezTo>
                    <a:pt x="27" y="210"/>
                    <a:pt x="29" y="213"/>
                    <a:pt x="29" y="213"/>
                  </a:cubicBezTo>
                  <a:cubicBezTo>
                    <a:pt x="30" y="214"/>
                    <a:pt x="30" y="215"/>
                    <a:pt x="30" y="216"/>
                  </a:cubicBezTo>
                  <a:cubicBezTo>
                    <a:pt x="30" y="216"/>
                    <a:pt x="33" y="220"/>
                    <a:pt x="30" y="216"/>
                  </a:cubicBezTo>
                  <a:cubicBezTo>
                    <a:pt x="21" y="225"/>
                    <a:pt x="21" y="225"/>
                    <a:pt x="21" y="225"/>
                  </a:cubicBezTo>
                  <a:cubicBezTo>
                    <a:pt x="15" y="232"/>
                    <a:pt x="15" y="232"/>
                    <a:pt x="15" y="232"/>
                  </a:cubicBezTo>
                  <a:cubicBezTo>
                    <a:pt x="14" y="234"/>
                    <a:pt x="12" y="236"/>
                    <a:pt x="11" y="239"/>
                  </a:cubicBezTo>
                  <a:cubicBezTo>
                    <a:pt x="10" y="239"/>
                    <a:pt x="10" y="239"/>
                    <a:pt x="10" y="239"/>
                  </a:cubicBezTo>
                  <a:cubicBezTo>
                    <a:pt x="1" y="257"/>
                    <a:pt x="4" y="277"/>
                    <a:pt x="11" y="289"/>
                  </a:cubicBezTo>
                  <a:cubicBezTo>
                    <a:pt x="16" y="296"/>
                    <a:pt x="20" y="299"/>
                    <a:pt x="16" y="295"/>
                  </a:cubicBezTo>
                  <a:cubicBezTo>
                    <a:pt x="9" y="306"/>
                    <a:pt x="9" y="306"/>
                    <a:pt x="9" y="306"/>
                  </a:cubicBezTo>
                  <a:cubicBezTo>
                    <a:pt x="5" y="313"/>
                    <a:pt x="5" y="313"/>
                    <a:pt x="5" y="313"/>
                  </a:cubicBezTo>
                  <a:cubicBezTo>
                    <a:pt x="5" y="313"/>
                    <a:pt x="5" y="313"/>
                    <a:pt x="4" y="314"/>
                  </a:cubicBezTo>
                  <a:cubicBezTo>
                    <a:pt x="4" y="314"/>
                    <a:pt x="4" y="314"/>
                    <a:pt x="4" y="314"/>
                  </a:cubicBezTo>
                  <a:cubicBezTo>
                    <a:pt x="0" y="320"/>
                    <a:pt x="0" y="328"/>
                    <a:pt x="2" y="334"/>
                  </a:cubicBezTo>
                  <a:cubicBezTo>
                    <a:pt x="4" y="342"/>
                    <a:pt x="9" y="349"/>
                    <a:pt x="16" y="356"/>
                  </a:cubicBezTo>
                  <a:cubicBezTo>
                    <a:pt x="22" y="362"/>
                    <a:pt x="27" y="364"/>
                    <a:pt x="23" y="361"/>
                  </a:cubicBezTo>
                  <a:cubicBezTo>
                    <a:pt x="15" y="370"/>
                    <a:pt x="15" y="370"/>
                    <a:pt x="15" y="370"/>
                  </a:cubicBezTo>
                  <a:cubicBezTo>
                    <a:pt x="11" y="376"/>
                    <a:pt x="11" y="376"/>
                    <a:pt x="11" y="376"/>
                  </a:cubicBezTo>
                  <a:cubicBezTo>
                    <a:pt x="10" y="377"/>
                    <a:pt x="10" y="377"/>
                    <a:pt x="10" y="377"/>
                  </a:cubicBezTo>
                  <a:cubicBezTo>
                    <a:pt x="10" y="377"/>
                    <a:pt x="10" y="378"/>
                    <a:pt x="10" y="378"/>
                  </a:cubicBezTo>
                  <a:cubicBezTo>
                    <a:pt x="9" y="379"/>
                    <a:pt x="8" y="380"/>
                    <a:pt x="8" y="380"/>
                  </a:cubicBezTo>
                  <a:cubicBezTo>
                    <a:pt x="4" y="387"/>
                    <a:pt x="5" y="396"/>
                    <a:pt x="10" y="407"/>
                  </a:cubicBezTo>
                  <a:cubicBezTo>
                    <a:pt x="11" y="407"/>
                    <a:pt x="11" y="407"/>
                    <a:pt x="11" y="407"/>
                  </a:cubicBezTo>
                  <a:cubicBezTo>
                    <a:pt x="15" y="416"/>
                    <a:pt x="23" y="425"/>
                    <a:pt x="37" y="433"/>
                  </a:cubicBezTo>
                  <a:cubicBezTo>
                    <a:pt x="42" y="436"/>
                    <a:pt x="48" y="438"/>
                    <a:pt x="55" y="441"/>
                  </a:cubicBezTo>
                  <a:cubicBezTo>
                    <a:pt x="68" y="445"/>
                    <a:pt x="75" y="447"/>
                    <a:pt x="74" y="447"/>
                  </a:cubicBezTo>
                  <a:cubicBezTo>
                    <a:pt x="74" y="447"/>
                    <a:pt x="78" y="454"/>
                    <a:pt x="80" y="456"/>
                  </a:cubicBezTo>
                  <a:cubicBezTo>
                    <a:pt x="85" y="460"/>
                    <a:pt x="100" y="470"/>
                    <a:pt x="100" y="470"/>
                  </a:cubicBezTo>
                  <a:cubicBezTo>
                    <a:pt x="106" y="472"/>
                    <a:pt x="112" y="475"/>
                    <a:pt x="118" y="476"/>
                  </a:cubicBezTo>
                  <a:cubicBezTo>
                    <a:pt x="127" y="479"/>
                    <a:pt x="135" y="481"/>
                    <a:pt x="138" y="481"/>
                  </a:cubicBezTo>
                  <a:cubicBezTo>
                    <a:pt x="146" y="481"/>
                    <a:pt x="161" y="482"/>
                    <a:pt x="176" y="481"/>
                  </a:cubicBezTo>
                  <a:cubicBezTo>
                    <a:pt x="191" y="480"/>
                    <a:pt x="206" y="477"/>
                    <a:pt x="215" y="471"/>
                  </a:cubicBezTo>
                  <a:cubicBezTo>
                    <a:pt x="216" y="470"/>
                    <a:pt x="218" y="470"/>
                    <a:pt x="220" y="471"/>
                  </a:cubicBezTo>
                  <a:cubicBezTo>
                    <a:pt x="220" y="471"/>
                    <a:pt x="220" y="471"/>
                    <a:pt x="220" y="471"/>
                  </a:cubicBezTo>
                  <a:cubicBezTo>
                    <a:pt x="220" y="471"/>
                    <a:pt x="220" y="471"/>
                    <a:pt x="220" y="471"/>
                  </a:cubicBezTo>
                  <a:cubicBezTo>
                    <a:pt x="220" y="471"/>
                    <a:pt x="220" y="471"/>
                    <a:pt x="220" y="471"/>
                  </a:cubicBezTo>
                  <a:cubicBezTo>
                    <a:pt x="220" y="471"/>
                    <a:pt x="374" y="538"/>
                    <a:pt x="499" y="536"/>
                  </a:cubicBezTo>
                  <a:cubicBezTo>
                    <a:pt x="660" y="532"/>
                    <a:pt x="819" y="495"/>
                    <a:pt x="922" y="423"/>
                  </a:cubicBezTo>
                  <a:cubicBezTo>
                    <a:pt x="1020" y="354"/>
                    <a:pt x="1061" y="281"/>
                    <a:pt x="1075" y="214"/>
                  </a:cubicBezTo>
                  <a:cubicBezTo>
                    <a:pt x="1090" y="146"/>
                    <a:pt x="1089" y="130"/>
                    <a:pt x="1078" y="165"/>
                  </a:cubicBezTo>
                  <a:close/>
                </a:path>
              </a:pathLst>
            </a:custGeom>
            <a:solidFill>
              <a:schemeClr val="accent1"/>
            </a:solidFill>
            <a:ln w="1428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9"/>
            <p:cNvSpPr>
              <a:spLocks noEditPoints="1"/>
            </p:cNvSpPr>
            <p:nvPr/>
          </p:nvSpPr>
          <p:spPr bwMode="auto">
            <a:xfrm>
              <a:off x="6691315" y="1673224"/>
              <a:ext cx="4146552" cy="2024063"/>
            </a:xfrm>
            <a:custGeom>
              <a:avLst/>
              <a:gdLst>
                <a:gd name="T0" fmla="*/ 39 w 1103"/>
                <a:gd name="T1" fmla="*/ 373 h 538"/>
                <a:gd name="T2" fmla="*/ 130 w 1103"/>
                <a:gd name="T3" fmla="*/ 383 h 538"/>
                <a:gd name="T4" fmla="*/ 130 w 1103"/>
                <a:gd name="T5" fmla="*/ 357 h 538"/>
                <a:gd name="T6" fmla="*/ 128 w 1103"/>
                <a:gd name="T7" fmla="*/ 349 h 538"/>
                <a:gd name="T8" fmla="*/ 45 w 1103"/>
                <a:gd name="T9" fmla="*/ 333 h 538"/>
                <a:gd name="T10" fmla="*/ 5 w 1103"/>
                <a:gd name="T11" fmla="*/ 313 h 538"/>
                <a:gd name="T12" fmla="*/ 4 w 1103"/>
                <a:gd name="T13" fmla="*/ 314 h 538"/>
                <a:gd name="T14" fmla="*/ 38 w 1103"/>
                <a:gd name="T15" fmla="*/ 372 h 538"/>
                <a:gd name="T16" fmla="*/ 51 w 1103"/>
                <a:gd name="T17" fmla="*/ 323 h 538"/>
                <a:gd name="T18" fmla="*/ 131 w 1103"/>
                <a:gd name="T19" fmla="*/ 337 h 538"/>
                <a:gd name="T20" fmla="*/ 146 w 1103"/>
                <a:gd name="T21" fmla="*/ 325 h 538"/>
                <a:gd name="T22" fmla="*/ 146 w 1103"/>
                <a:gd name="T23" fmla="*/ 296 h 538"/>
                <a:gd name="T24" fmla="*/ 77 w 1103"/>
                <a:gd name="T25" fmla="*/ 278 h 538"/>
                <a:gd name="T26" fmla="*/ 21 w 1103"/>
                <a:gd name="T27" fmla="*/ 224 h 538"/>
                <a:gd name="T28" fmla="*/ 11 w 1103"/>
                <a:gd name="T29" fmla="*/ 239 h 538"/>
                <a:gd name="T30" fmla="*/ 1066 w 1103"/>
                <a:gd name="T31" fmla="*/ 101 h 538"/>
                <a:gd name="T32" fmla="*/ 303 w 1103"/>
                <a:gd name="T33" fmla="*/ 248 h 538"/>
                <a:gd name="T34" fmla="*/ 309 w 1103"/>
                <a:gd name="T35" fmla="*/ 63 h 538"/>
                <a:gd name="T36" fmla="*/ 316 w 1103"/>
                <a:gd name="T37" fmla="*/ 1 h 538"/>
                <a:gd name="T38" fmla="*/ 306 w 1103"/>
                <a:gd name="T39" fmla="*/ 0 h 538"/>
                <a:gd name="T40" fmla="*/ 245 w 1103"/>
                <a:gd name="T41" fmla="*/ 42 h 538"/>
                <a:gd name="T42" fmla="*/ 231 w 1103"/>
                <a:gd name="T43" fmla="*/ 103 h 538"/>
                <a:gd name="T44" fmla="*/ 198 w 1103"/>
                <a:gd name="T45" fmla="*/ 191 h 538"/>
                <a:gd name="T46" fmla="*/ 61 w 1103"/>
                <a:gd name="T47" fmla="*/ 151 h 538"/>
                <a:gd name="T48" fmla="*/ 30 w 1103"/>
                <a:gd name="T49" fmla="*/ 182 h 538"/>
                <a:gd name="T50" fmla="*/ 30 w 1103"/>
                <a:gd name="T51" fmla="*/ 217 h 538"/>
                <a:gd name="T52" fmla="*/ 82 w 1103"/>
                <a:gd name="T53" fmla="*/ 268 h 538"/>
                <a:gd name="T54" fmla="*/ 83 w 1103"/>
                <a:gd name="T55" fmla="*/ 269 h 538"/>
                <a:gd name="T56" fmla="*/ 85 w 1103"/>
                <a:gd name="T57" fmla="*/ 270 h 538"/>
                <a:gd name="T58" fmla="*/ 170 w 1103"/>
                <a:gd name="T59" fmla="*/ 266 h 538"/>
                <a:gd name="T60" fmla="*/ 172 w 1103"/>
                <a:gd name="T61" fmla="*/ 258 h 538"/>
                <a:gd name="T62" fmla="*/ 161 w 1103"/>
                <a:gd name="T63" fmla="*/ 246 h 538"/>
                <a:gd name="T64" fmla="*/ 94 w 1103"/>
                <a:gd name="T65" fmla="*/ 211 h 538"/>
                <a:gd name="T66" fmla="*/ 100 w 1103"/>
                <a:gd name="T67" fmla="*/ 202 h 538"/>
                <a:gd name="T68" fmla="*/ 153 w 1103"/>
                <a:gd name="T69" fmla="*/ 231 h 538"/>
                <a:gd name="T70" fmla="*/ 181 w 1103"/>
                <a:gd name="T71" fmla="*/ 271 h 538"/>
                <a:gd name="T72" fmla="*/ 156 w 1103"/>
                <a:gd name="T73" fmla="*/ 292 h 538"/>
                <a:gd name="T74" fmla="*/ 156 w 1103"/>
                <a:gd name="T75" fmla="*/ 331 h 538"/>
                <a:gd name="T76" fmla="*/ 138 w 1103"/>
                <a:gd name="T77" fmla="*/ 347 h 538"/>
                <a:gd name="T78" fmla="*/ 140 w 1103"/>
                <a:gd name="T79" fmla="*/ 388 h 538"/>
                <a:gd name="T80" fmla="*/ 124 w 1103"/>
                <a:gd name="T81" fmla="*/ 402 h 538"/>
                <a:gd name="T82" fmla="*/ 126 w 1103"/>
                <a:gd name="T83" fmla="*/ 439 h 538"/>
                <a:gd name="T84" fmla="*/ 81 w 1103"/>
                <a:gd name="T85" fmla="*/ 456 h 538"/>
                <a:gd name="T86" fmla="*/ 138 w 1103"/>
                <a:gd name="T87" fmla="*/ 481 h 538"/>
                <a:gd name="T88" fmla="*/ 220 w 1103"/>
                <a:gd name="T89" fmla="*/ 470 h 538"/>
                <a:gd name="T90" fmla="*/ 221 w 1103"/>
                <a:gd name="T91" fmla="*/ 471 h 538"/>
                <a:gd name="T92" fmla="*/ 1089 w 1103"/>
                <a:gd name="T93" fmla="*/ 194 h 538"/>
                <a:gd name="T94" fmla="*/ 117 w 1103"/>
                <a:gd name="T95" fmla="*/ 433 h 538"/>
                <a:gd name="T96" fmla="*/ 116 w 1103"/>
                <a:gd name="T97" fmla="*/ 410 h 538"/>
                <a:gd name="T98" fmla="*/ 108 w 1103"/>
                <a:gd name="T99" fmla="*/ 405 h 538"/>
                <a:gd name="T100" fmla="*/ 33 w 1103"/>
                <a:gd name="T101" fmla="*/ 382 h 538"/>
                <a:gd name="T102" fmla="*/ 11 w 1103"/>
                <a:gd name="T103" fmla="*/ 375 h 538"/>
                <a:gd name="T104" fmla="*/ 8 w 1103"/>
                <a:gd name="T105" fmla="*/ 380 h 538"/>
                <a:gd name="T106" fmla="*/ 37 w 1103"/>
                <a:gd name="T107" fmla="*/ 43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3" h="538">
                  <a:moveTo>
                    <a:pt x="38" y="372"/>
                  </a:moveTo>
                  <a:cubicBezTo>
                    <a:pt x="39" y="373"/>
                    <a:pt x="39" y="373"/>
                    <a:pt x="39" y="373"/>
                  </a:cubicBezTo>
                  <a:cubicBezTo>
                    <a:pt x="39" y="373"/>
                    <a:pt x="39" y="373"/>
                    <a:pt x="39" y="373"/>
                  </a:cubicBezTo>
                  <a:cubicBezTo>
                    <a:pt x="45" y="376"/>
                    <a:pt x="53" y="380"/>
                    <a:pt x="61" y="384"/>
                  </a:cubicBezTo>
                  <a:cubicBezTo>
                    <a:pt x="78" y="394"/>
                    <a:pt x="99" y="398"/>
                    <a:pt x="118" y="392"/>
                  </a:cubicBezTo>
                  <a:cubicBezTo>
                    <a:pt x="124" y="390"/>
                    <a:pt x="128" y="386"/>
                    <a:pt x="130" y="383"/>
                  </a:cubicBezTo>
                  <a:cubicBezTo>
                    <a:pt x="130" y="382"/>
                    <a:pt x="130" y="382"/>
                    <a:pt x="131" y="382"/>
                  </a:cubicBezTo>
                  <a:cubicBezTo>
                    <a:pt x="133" y="377"/>
                    <a:pt x="133" y="372"/>
                    <a:pt x="133" y="368"/>
                  </a:cubicBezTo>
                  <a:cubicBezTo>
                    <a:pt x="133" y="364"/>
                    <a:pt x="133" y="360"/>
                    <a:pt x="130" y="357"/>
                  </a:cubicBezTo>
                  <a:cubicBezTo>
                    <a:pt x="130" y="357"/>
                    <a:pt x="130" y="357"/>
                    <a:pt x="130" y="357"/>
                  </a:cubicBezTo>
                  <a:cubicBezTo>
                    <a:pt x="130" y="357"/>
                    <a:pt x="130" y="356"/>
                    <a:pt x="130" y="355"/>
                  </a:cubicBezTo>
                  <a:cubicBezTo>
                    <a:pt x="128" y="349"/>
                    <a:pt x="128" y="349"/>
                    <a:pt x="128" y="349"/>
                  </a:cubicBezTo>
                  <a:cubicBezTo>
                    <a:pt x="122" y="350"/>
                    <a:pt x="122" y="350"/>
                    <a:pt x="122" y="350"/>
                  </a:cubicBezTo>
                  <a:cubicBezTo>
                    <a:pt x="101" y="353"/>
                    <a:pt x="76" y="348"/>
                    <a:pt x="60" y="340"/>
                  </a:cubicBezTo>
                  <a:cubicBezTo>
                    <a:pt x="55" y="338"/>
                    <a:pt x="50" y="335"/>
                    <a:pt x="45" y="333"/>
                  </a:cubicBezTo>
                  <a:cubicBezTo>
                    <a:pt x="35" y="327"/>
                    <a:pt x="24" y="320"/>
                    <a:pt x="16" y="311"/>
                  </a:cubicBezTo>
                  <a:cubicBezTo>
                    <a:pt x="9" y="305"/>
                    <a:pt x="9" y="305"/>
                    <a:pt x="9" y="305"/>
                  </a:cubicBezTo>
                  <a:cubicBezTo>
                    <a:pt x="5" y="313"/>
                    <a:pt x="5" y="313"/>
                    <a:pt x="5" y="313"/>
                  </a:cubicBezTo>
                  <a:cubicBezTo>
                    <a:pt x="5" y="313"/>
                    <a:pt x="5" y="313"/>
                    <a:pt x="4" y="314"/>
                  </a:cubicBezTo>
                  <a:cubicBezTo>
                    <a:pt x="10" y="317"/>
                    <a:pt x="10" y="317"/>
                    <a:pt x="10" y="317"/>
                  </a:cubicBezTo>
                  <a:cubicBezTo>
                    <a:pt x="4" y="314"/>
                    <a:pt x="4" y="314"/>
                    <a:pt x="4" y="314"/>
                  </a:cubicBezTo>
                  <a:cubicBezTo>
                    <a:pt x="1" y="320"/>
                    <a:pt x="0" y="327"/>
                    <a:pt x="2" y="334"/>
                  </a:cubicBezTo>
                  <a:cubicBezTo>
                    <a:pt x="5" y="341"/>
                    <a:pt x="10" y="349"/>
                    <a:pt x="16" y="356"/>
                  </a:cubicBezTo>
                  <a:cubicBezTo>
                    <a:pt x="24" y="363"/>
                    <a:pt x="31" y="368"/>
                    <a:pt x="38" y="372"/>
                  </a:cubicBezTo>
                  <a:cubicBezTo>
                    <a:pt x="38" y="372"/>
                    <a:pt x="38" y="372"/>
                    <a:pt x="38" y="372"/>
                  </a:cubicBezTo>
                  <a:close/>
                  <a:moveTo>
                    <a:pt x="50" y="323"/>
                  </a:moveTo>
                  <a:cubicBezTo>
                    <a:pt x="51" y="323"/>
                    <a:pt x="51" y="323"/>
                    <a:pt x="51" y="323"/>
                  </a:cubicBezTo>
                  <a:cubicBezTo>
                    <a:pt x="51" y="324"/>
                    <a:pt x="51" y="324"/>
                    <a:pt x="51" y="324"/>
                  </a:cubicBezTo>
                  <a:cubicBezTo>
                    <a:pt x="55" y="326"/>
                    <a:pt x="60" y="328"/>
                    <a:pt x="64" y="330"/>
                  </a:cubicBezTo>
                  <a:cubicBezTo>
                    <a:pt x="82" y="339"/>
                    <a:pt x="113" y="344"/>
                    <a:pt x="131" y="337"/>
                  </a:cubicBezTo>
                  <a:cubicBezTo>
                    <a:pt x="139" y="334"/>
                    <a:pt x="144" y="330"/>
                    <a:pt x="146" y="326"/>
                  </a:cubicBezTo>
                  <a:cubicBezTo>
                    <a:pt x="146" y="326"/>
                    <a:pt x="146" y="326"/>
                    <a:pt x="146" y="325"/>
                  </a:cubicBezTo>
                  <a:cubicBezTo>
                    <a:pt x="146" y="325"/>
                    <a:pt x="146" y="325"/>
                    <a:pt x="146" y="325"/>
                  </a:cubicBezTo>
                  <a:cubicBezTo>
                    <a:pt x="146" y="325"/>
                    <a:pt x="146" y="325"/>
                    <a:pt x="146" y="325"/>
                  </a:cubicBezTo>
                  <a:cubicBezTo>
                    <a:pt x="150" y="319"/>
                    <a:pt x="150" y="311"/>
                    <a:pt x="147" y="301"/>
                  </a:cubicBezTo>
                  <a:cubicBezTo>
                    <a:pt x="146" y="296"/>
                    <a:pt x="146" y="296"/>
                    <a:pt x="146" y="296"/>
                  </a:cubicBezTo>
                  <a:cubicBezTo>
                    <a:pt x="140" y="296"/>
                    <a:pt x="140" y="296"/>
                    <a:pt x="140" y="296"/>
                  </a:cubicBezTo>
                  <a:cubicBezTo>
                    <a:pt x="133" y="297"/>
                    <a:pt x="126" y="296"/>
                    <a:pt x="119" y="294"/>
                  </a:cubicBezTo>
                  <a:cubicBezTo>
                    <a:pt x="105" y="291"/>
                    <a:pt x="90" y="285"/>
                    <a:pt x="77" y="278"/>
                  </a:cubicBezTo>
                  <a:cubicBezTo>
                    <a:pt x="69" y="274"/>
                    <a:pt x="62" y="269"/>
                    <a:pt x="56" y="264"/>
                  </a:cubicBezTo>
                  <a:cubicBezTo>
                    <a:pt x="43" y="252"/>
                    <a:pt x="33" y="242"/>
                    <a:pt x="27" y="232"/>
                  </a:cubicBezTo>
                  <a:cubicBezTo>
                    <a:pt x="21" y="224"/>
                    <a:pt x="21" y="224"/>
                    <a:pt x="21" y="224"/>
                  </a:cubicBezTo>
                  <a:cubicBezTo>
                    <a:pt x="16" y="232"/>
                    <a:pt x="16" y="232"/>
                    <a:pt x="16" y="232"/>
                  </a:cubicBezTo>
                  <a:cubicBezTo>
                    <a:pt x="14" y="234"/>
                    <a:pt x="12" y="236"/>
                    <a:pt x="11" y="238"/>
                  </a:cubicBezTo>
                  <a:cubicBezTo>
                    <a:pt x="11" y="239"/>
                    <a:pt x="11" y="239"/>
                    <a:pt x="11" y="239"/>
                  </a:cubicBezTo>
                  <a:cubicBezTo>
                    <a:pt x="1" y="256"/>
                    <a:pt x="4" y="276"/>
                    <a:pt x="11" y="288"/>
                  </a:cubicBezTo>
                  <a:cubicBezTo>
                    <a:pt x="20" y="304"/>
                    <a:pt x="34" y="314"/>
                    <a:pt x="50" y="323"/>
                  </a:cubicBezTo>
                  <a:close/>
                  <a:moveTo>
                    <a:pt x="1066" y="101"/>
                  </a:moveTo>
                  <a:cubicBezTo>
                    <a:pt x="1076" y="202"/>
                    <a:pt x="953" y="346"/>
                    <a:pt x="692" y="372"/>
                  </a:cubicBezTo>
                  <a:cubicBezTo>
                    <a:pt x="362" y="405"/>
                    <a:pt x="290" y="303"/>
                    <a:pt x="290" y="301"/>
                  </a:cubicBezTo>
                  <a:cubicBezTo>
                    <a:pt x="294" y="274"/>
                    <a:pt x="299" y="266"/>
                    <a:pt x="303" y="248"/>
                  </a:cubicBezTo>
                  <a:cubicBezTo>
                    <a:pt x="311" y="211"/>
                    <a:pt x="319" y="184"/>
                    <a:pt x="305" y="150"/>
                  </a:cubicBezTo>
                  <a:cubicBezTo>
                    <a:pt x="298" y="132"/>
                    <a:pt x="295" y="119"/>
                    <a:pt x="297" y="106"/>
                  </a:cubicBezTo>
                  <a:cubicBezTo>
                    <a:pt x="298" y="93"/>
                    <a:pt x="303" y="81"/>
                    <a:pt x="309" y="63"/>
                  </a:cubicBezTo>
                  <a:cubicBezTo>
                    <a:pt x="312" y="56"/>
                    <a:pt x="319" y="45"/>
                    <a:pt x="322" y="34"/>
                  </a:cubicBezTo>
                  <a:cubicBezTo>
                    <a:pt x="326" y="23"/>
                    <a:pt x="326" y="12"/>
                    <a:pt x="317" y="3"/>
                  </a:cubicBezTo>
                  <a:cubicBezTo>
                    <a:pt x="316" y="1"/>
                    <a:pt x="316" y="1"/>
                    <a:pt x="316" y="1"/>
                  </a:cubicBezTo>
                  <a:cubicBezTo>
                    <a:pt x="315" y="1"/>
                    <a:pt x="315" y="1"/>
                    <a:pt x="315" y="1"/>
                  </a:cubicBezTo>
                  <a:cubicBezTo>
                    <a:pt x="314" y="1"/>
                    <a:pt x="313" y="0"/>
                    <a:pt x="312" y="0"/>
                  </a:cubicBezTo>
                  <a:cubicBezTo>
                    <a:pt x="310" y="0"/>
                    <a:pt x="308" y="0"/>
                    <a:pt x="306" y="0"/>
                  </a:cubicBezTo>
                  <a:cubicBezTo>
                    <a:pt x="301" y="1"/>
                    <a:pt x="296" y="2"/>
                    <a:pt x="290" y="4"/>
                  </a:cubicBezTo>
                  <a:cubicBezTo>
                    <a:pt x="279" y="8"/>
                    <a:pt x="268" y="14"/>
                    <a:pt x="263" y="20"/>
                  </a:cubicBezTo>
                  <a:cubicBezTo>
                    <a:pt x="255" y="27"/>
                    <a:pt x="249" y="34"/>
                    <a:pt x="245" y="42"/>
                  </a:cubicBezTo>
                  <a:cubicBezTo>
                    <a:pt x="245" y="42"/>
                    <a:pt x="245" y="42"/>
                    <a:pt x="245" y="42"/>
                  </a:cubicBezTo>
                  <a:cubicBezTo>
                    <a:pt x="245" y="42"/>
                    <a:pt x="245" y="42"/>
                    <a:pt x="245" y="42"/>
                  </a:cubicBezTo>
                  <a:cubicBezTo>
                    <a:pt x="235" y="60"/>
                    <a:pt x="232" y="79"/>
                    <a:pt x="231" y="103"/>
                  </a:cubicBezTo>
                  <a:cubicBezTo>
                    <a:pt x="229" y="128"/>
                    <a:pt x="225" y="148"/>
                    <a:pt x="214" y="168"/>
                  </a:cubicBezTo>
                  <a:cubicBezTo>
                    <a:pt x="214" y="168"/>
                    <a:pt x="214" y="168"/>
                    <a:pt x="214" y="168"/>
                  </a:cubicBezTo>
                  <a:cubicBezTo>
                    <a:pt x="210" y="175"/>
                    <a:pt x="205" y="183"/>
                    <a:pt x="198" y="191"/>
                  </a:cubicBezTo>
                  <a:cubicBezTo>
                    <a:pt x="197" y="193"/>
                    <a:pt x="194" y="193"/>
                    <a:pt x="191" y="192"/>
                  </a:cubicBezTo>
                  <a:cubicBezTo>
                    <a:pt x="166" y="178"/>
                    <a:pt x="142" y="164"/>
                    <a:pt x="120" y="155"/>
                  </a:cubicBezTo>
                  <a:cubicBezTo>
                    <a:pt x="97" y="147"/>
                    <a:pt x="78" y="144"/>
                    <a:pt x="61" y="151"/>
                  </a:cubicBezTo>
                  <a:cubicBezTo>
                    <a:pt x="50" y="156"/>
                    <a:pt x="40" y="166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27" y="188"/>
                    <a:pt x="24" y="197"/>
                    <a:pt x="27" y="208"/>
                  </a:cubicBezTo>
                  <a:cubicBezTo>
                    <a:pt x="27" y="209"/>
                    <a:pt x="28" y="210"/>
                    <a:pt x="28" y="210"/>
                  </a:cubicBezTo>
                  <a:cubicBezTo>
                    <a:pt x="30" y="217"/>
                    <a:pt x="30" y="217"/>
                    <a:pt x="30" y="217"/>
                  </a:cubicBezTo>
                  <a:cubicBezTo>
                    <a:pt x="31" y="218"/>
                    <a:pt x="31" y="218"/>
                    <a:pt x="31" y="218"/>
                  </a:cubicBezTo>
                  <a:cubicBezTo>
                    <a:pt x="36" y="228"/>
                    <a:pt x="46" y="241"/>
                    <a:pt x="63" y="255"/>
                  </a:cubicBezTo>
                  <a:cubicBezTo>
                    <a:pt x="68" y="260"/>
                    <a:pt x="75" y="264"/>
                    <a:pt x="82" y="268"/>
                  </a:cubicBezTo>
                  <a:cubicBezTo>
                    <a:pt x="82" y="268"/>
                    <a:pt x="82" y="268"/>
                    <a:pt x="82" y="268"/>
                  </a:cubicBezTo>
                  <a:cubicBezTo>
                    <a:pt x="82" y="269"/>
                    <a:pt x="82" y="269"/>
                    <a:pt x="83" y="269"/>
                  </a:cubicBezTo>
                  <a:cubicBezTo>
                    <a:pt x="83" y="269"/>
                    <a:pt x="83" y="269"/>
                    <a:pt x="83" y="269"/>
                  </a:cubicBezTo>
                  <a:cubicBezTo>
                    <a:pt x="83" y="269"/>
                    <a:pt x="83" y="269"/>
                    <a:pt x="83" y="269"/>
                  </a:cubicBezTo>
                  <a:cubicBezTo>
                    <a:pt x="85" y="270"/>
                    <a:pt x="85" y="270"/>
                    <a:pt x="85" y="270"/>
                  </a:cubicBezTo>
                  <a:cubicBezTo>
                    <a:pt x="85" y="270"/>
                    <a:pt x="85" y="270"/>
                    <a:pt x="85" y="270"/>
                  </a:cubicBezTo>
                  <a:cubicBezTo>
                    <a:pt x="96" y="276"/>
                    <a:pt x="109" y="281"/>
                    <a:pt x="121" y="284"/>
                  </a:cubicBezTo>
                  <a:cubicBezTo>
                    <a:pt x="134" y="286"/>
                    <a:pt x="145" y="286"/>
                    <a:pt x="153" y="281"/>
                  </a:cubicBezTo>
                  <a:cubicBezTo>
                    <a:pt x="162" y="276"/>
                    <a:pt x="167" y="271"/>
                    <a:pt x="170" y="266"/>
                  </a:cubicBezTo>
                  <a:cubicBezTo>
                    <a:pt x="171" y="266"/>
                    <a:pt x="171" y="266"/>
                    <a:pt x="171" y="266"/>
                  </a:cubicBezTo>
                  <a:cubicBezTo>
                    <a:pt x="172" y="264"/>
                    <a:pt x="172" y="263"/>
                    <a:pt x="173" y="261"/>
                  </a:cubicBezTo>
                  <a:cubicBezTo>
                    <a:pt x="173" y="260"/>
                    <a:pt x="173" y="259"/>
                    <a:pt x="172" y="258"/>
                  </a:cubicBezTo>
                  <a:cubicBezTo>
                    <a:pt x="172" y="257"/>
                    <a:pt x="172" y="257"/>
                    <a:pt x="172" y="257"/>
                  </a:cubicBezTo>
                  <a:cubicBezTo>
                    <a:pt x="171" y="253"/>
                    <a:pt x="168" y="250"/>
                    <a:pt x="162" y="247"/>
                  </a:cubicBezTo>
                  <a:cubicBezTo>
                    <a:pt x="162" y="247"/>
                    <a:pt x="162" y="247"/>
                    <a:pt x="161" y="246"/>
                  </a:cubicBezTo>
                  <a:cubicBezTo>
                    <a:pt x="158" y="245"/>
                    <a:pt x="154" y="243"/>
                    <a:pt x="149" y="241"/>
                  </a:cubicBezTo>
                  <a:cubicBezTo>
                    <a:pt x="138" y="238"/>
                    <a:pt x="128" y="234"/>
                    <a:pt x="118" y="228"/>
                  </a:cubicBezTo>
                  <a:cubicBezTo>
                    <a:pt x="110" y="224"/>
                    <a:pt x="102" y="218"/>
                    <a:pt x="94" y="211"/>
                  </a:cubicBezTo>
                  <a:cubicBezTo>
                    <a:pt x="92" y="209"/>
                    <a:pt x="92" y="207"/>
                    <a:pt x="93" y="204"/>
                  </a:cubicBezTo>
                  <a:cubicBezTo>
                    <a:pt x="93" y="204"/>
                    <a:pt x="93" y="204"/>
                    <a:pt x="93" y="204"/>
                  </a:cubicBezTo>
                  <a:cubicBezTo>
                    <a:pt x="95" y="202"/>
                    <a:pt x="98" y="201"/>
                    <a:pt x="100" y="202"/>
                  </a:cubicBezTo>
                  <a:cubicBezTo>
                    <a:pt x="101" y="203"/>
                    <a:pt x="101" y="203"/>
                    <a:pt x="101" y="203"/>
                  </a:cubicBezTo>
                  <a:cubicBezTo>
                    <a:pt x="109" y="210"/>
                    <a:pt x="116" y="215"/>
                    <a:pt x="123" y="219"/>
                  </a:cubicBezTo>
                  <a:cubicBezTo>
                    <a:pt x="133" y="224"/>
                    <a:pt x="142" y="228"/>
                    <a:pt x="153" y="231"/>
                  </a:cubicBezTo>
                  <a:cubicBezTo>
                    <a:pt x="158" y="233"/>
                    <a:pt x="163" y="235"/>
                    <a:pt x="167" y="237"/>
                  </a:cubicBezTo>
                  <a:cubicBezTo>
                    <a:pt x="174" y="241"/>
                    <a:pt x="180" y="246"/>
                    <a:pt x="182" y="252"/>
                  </a:cubicBezTo>
                  <a:cubicBezTo>
                    <a:pt x="185" y="258"/>
                    <a:pt x="184" y="265"/>
                    <a:pt x="181" y="271"/>
                  </a:cubicBezTo>
                  <a:cubicBezTo>
                    <a:pt x="181" y="271"/>
                    <a:pt x="180" y="271"/>
                    <a:pt x="180" y="271"/>
                  </a:cubicBezTo>
                  <a:cubicBezTo>
                    <a:pt x="176" y="278"/>
                    <a:pt x="170" y="284"/>
                    <a:pt x="160" y="290"/>
                  </a:cubicBezTo>
                  <a:cubicBezTo>
                    <a:pt x="156" y="292"/>
                    <a:pt x="156" y="292"/>
                    <a:pt x="156" y="292"/>
                  </a:cubicBezTo>
                  <a:cubicBezTo>
                    <a:pt x="157" y="297"/>
                    <a:pt x="157" y="297"/>
                    <a:pt x="157" y="297"/>
                  </a:cubicBezTo>
                  <a:cubicBezTo>
                    <a:pt x="161" y="310"/>
                    <a:pt x="161" y="321"/>
                    <a:pt x="156" y="331"/>
                  </a:cubicBezTo>
                  <a:cubicBezTo>
                    <a:pt x="156" y="331"/>
                    <a:pt x="156" y="331"/>
                    <a:pt x="156" y="331"/>
                  </a:cubicBezTo>
                  <a:cubicBezTo>
                    <a:pt x="156" y="331"/>
                    <a:pt x="156" y="331"/>
                    <a:pt x="156" y="331"/>
                  </a:cubicBezTo>
                  <a:cubicBezTo>
                    <a:pt x="153" y="336"/>
                    <a:pt x="149" y="340"/>
                    <a:pt x="143" y="343"/>
                  </a:cubicBezTo>
                  <a:cubicBezTo>
                    <a:pt x="138" y="347"/>
                    <a:pt x="138" y="347"/>
                    <a:pt x="138" y="347"/>
                  </a:cubicBezTo>
                  <a:cubicBezTo>
                    <a:pt x="140" y="352"/>
                    <a:pt x="140" y="352"/>
                    <a:pt x="140" y="352"/>
                  </a:cubicBezTo>
                  <a:cubicBezTo>
                    <a:pt x="145" y="362"/>
                    <a:pt x="147" y="375"/>
                    <a:pt x="140" y="388"/>
                  </a:cubicBezTo>
                  <a:cubicBezTo>
                    <a:pt x="140" y="388"/>
                    <a:pt x="140" y="388"/>
                    <a:pt x="140" y="388"/>
                  </a:cubicBezTo>
                  <a:cubicBezTo>
                    <a:pt x="140" y="388"/>
                    <a:pt x="140" y="388"/>
                    <a:pt x="140" y="388"/>
                  </a:cubicBezTo>
                  <a:cubicBezTo>
                    <a:pt x="138" y="392"/>
                    <a:pt x="134" y="396"/>
                    <a:pt x="129" y="398"/>
                  </a:cubicBezTo>
                  <a:cubicBezTo>
                    <a:pt x="124" y="402"/>
                    <a:pt x="124" y="402"/>
                    <a:pt x="124" y="402"/>
                  </a:cubicBezTo>
                  <a:cubicBezTo>
                    <a:pt x="127" y="408"/>
                    <a:pt x="127" y="408"/>
                    <a:pt x="127" y="408"/>
                  </a:cubicBezTo>
                  <a:cubicBezTo>
                    <a:pt x="132" y="417"/>
                    <a:pt x="132" y="428"/>
                    <a:pt x="126" y="438"/>
                  </a:cubicBezTo>
                  <a:cubicBezTo>
                    <a:pt x="126" y="439"/>
                    <a:pt x="126" y="439"/>
                    <a:pt x="126" y="439"/>
                  </a:cubicBezTo>
                  <a:cubicBezTo>
                    <a:pt x="122" y="446"/>
                    <a:pt x="116" y="451"/>
                    <a:pt x="107" y="455"/>
                  </a:cubicBezTo>
                  <a:cubicBezTo>
                    <a:pt x="105" y="455"/>
                    <a:pt x="103" y="456"/>
                    <a:pt x="101" y="456"/>
                  </a:cubicBezTo>
                  <a:cubicBezTo>
                    <a:pt x="81" y="456"/>
                    <a:pt x="81" y="456"/>
                    <a:pt x="81" y="456"/>
                  </a:cubicBezTo>
                  <a:cubicBezTo>
                    <a:pt x="81" y="456"/>
                    <a:pt x="95" y="466"/>
                    <a:pt x="100" y="469"/>
                  </a:cubicBezTo>
                  <a:cubicBezTo>
                    <a:pt x="106" y="473"/>
                    <a:pt x="112" y="474"/>
                    <a:pt x="118" y="476"/>
                  </a:cubicBezTo>
                  <a:cubicBezTo>
                    <a:pt x="128" y="479"/>
                    <a:pt x="135" y="480"/>
                    <a:pt x="138" y="481"/>
                  </a:cubicBezTo>
                  <a:cubicBezTo>
                    <a:pt x="147" y="481"/>
                    <a:pt x="161" y="482"/>
                    <a:pt x="176" y="481"/>
                  </a:cubicBezTo>
                  <a:cubicBezTo>
                    <a:pt x="191" y="480"/>
                    <a:pt x="206" y="477"/>
                    <a:pt x="215" y="471"/>
                  </a:cubicBezTo>
                  <a:cubicBezTo>
                    <a:pt x="216" y="470"/>
                    <a:pt x="218" y="469"/>
                    <a:pt x="220" y="470"/>
                  </a:cubicBezTo>
                  <a:cubicBezTo>
                    <a:pt x="220" y="470"/>
                    <a:pt x="220" y="470"/>
                    <a:pt x="220" y="470"/>
                  </a:cubicBezTo>
                  <a:cubicBezTo>
                    <a:pt x="220" y="470"/>
                    <a:pt x="220" y="470"/>
                    <a:pt x="220" y="470"/>
                  </a:cubicBezTo>
                  <a:cubicBezTo>
                    <a:pt x="221" y="471"/>
                    <a:pt x="221" y="471"/>
                    <a:pt x="221" y="471"/>
                  </a:cubicBezTo>
                  <a:cubicBezTo>
                    <a:pt x="221" y="471"/>
                    <a:pt x="365" y="538"/>
                    <a:pt x="500" y="535"/>
                  </a:cubicBezTo>
                  <a:cubicBezTo>
                    <a:pt x="660" y="532"/>
                    <a:pt x="819" y="494"/>
                    <a:pt x="922" y="422"/>
                  </a:cubicBezTo>
                  <a:cubicBezTo>
                    <a:pt x="1021" y="354"/>
                    <a:pt x="1074" y="262"/>
                    <a:pt x="1089" y="194"/>
                  </a:cubicBezTo>
                  <a:cubicBezTo>
                    <a:pt x="1103" y="126"/>
                    <a:pt x="1062" y="65"/>
                    <a:pt x="1066" y="101"/>
                  </a:cubicBezTo>
                  <a:close/>
                  <a:moveTo>
                    <a:pt x="103" y="444"/>
                  </a:moveTo>
                  <a:cubicBezTo>
                    <a:pt x="110" y="442"/>
                    <a:pt x="114" y="438"/>
                    <a:pt x="117" y="433"/>
                  </a:cubicBezTo>
                  <a:cubicBezTo>
                    <a:pt x="117" y="433"/>
                    <a:pt x="117" y="433"/>
                    <a:pt x="117" y="433"/>
                  </a:cubicBezTo>
                  <a:cubicBezTo>
                    <a:pt x="117" y="433"/>
                    <a:pt x="117" y="433"/>
                    <a:pt x="117" y="433"/>
                  </a:cubicBezTo>
                  <a:cubicBezTo>
                    <a:pt x="121" y="425"/>
                    <a:pt x="120" y="416"/>
                    <a:pt x="116" y="410"/>
                  </a:cubicBezTo>
                  <a:cubicBezTo>
                    <a:pt x="116" y="410"/>
                    <a:pt x="115" y="409"/>
                    <a:pt x="115" y="409"/>
                  </a:cubicBezTo>
                  <a:cubicBezTo>
                    <a:pt x="113" y="404"/>
                    <a:pt x="113" y="404"/>
                    <a:pt x="113" y="404"/>
                  </a:cubicBezTo>
                  <a:cubicBezTo>
                    <a:pt x="108" y="405"/>
                    <a:pt x="108" y="405"/>
                    <a:pt x="108" y="405"/>
                  </a:cubicBezTo>
                  <a:cubicBezTo>
                    <a:pt x="90" y="407"/>
                    <a:pt x="71" y="402"/>
                    <a:pt x="55" y="394"/>
                  </a:cubicBezTo>
                  <a:cubicBezTo>
                    <a:pt x="47" y="389"/>
                    <a:pt x="40" y="386"/>
                    <a:pt x="33" y="382"/>
                  </a:cubicBezTo>
                  <a:cubicBezTo>
                    <a:pt x="33" y="382"/>
                    <a:pt x="33" y="382"/>
                    <a:pt x="33" y="382"/>
                  </a:cubicBezTo>
                  <a:cubicBezTo>
                    <a:pt x="29" y="380"/>
                    <a:pt x="25" y="377"/>
                    <a:pt x="21" y="374"/>
                  </a:cubicBezTo>
                  <a:cubicBezTo>
                    <a:pt x="15" y="370"/>
                    <a:pt x="15" y="370"/>
                    <a:pt x="15" y="370"/>
                  </a:cubicBezTo>
                  <a:cubicBezTo>
                    <a:pt x="11" y="375"/>
                    <a:pt x="11" y="375"/>
                    <a:pt x="11" y="375"/>
                  </a:cubicBezTo>
                  <a:cubicBezTo>
                    <a:pt x="10" y="376"/>
                    <a:pt x="10" y="377"/>
                    <a:pt x="10" y="377"/>
                  </a:cubicBezTo>
                  <a:cubicBezTo>
                    <a:pt x="10" y="377"/>
                    <a:pt x="10" y="377"/>
                    <a:pt x="10" y="377"/>
                  </a:cubicBezTo>
                  <a:cubicBezTo>
                    <a:pt x="9" y="378"/>
                    <a:pt x="8" y="379"/>
                    <a:pt x="8" y="380"/>
                  </a:cubicBezTo>
                  <a:cubicBezTo>
                    <a:pt x="4" y="387"/>
                    <a:pt x="5" y="396"/>
                    <a:pt x="11" y="406"/>
                  </a:cubicBezTo>
                  <a:cubicBezTo>
                    <a:pt x="11" y="407"/>
                    <a:pt x="11" y="407"/>
                    <a:pt x="11" y="407"/>
                  </a:cubicBezTo>
                  <a:cubicBezTo>
                    <a:pt x="16" y="416"/>
                    <a:pt x="23" y="425"/>
                    <a:pt x="37" y="432"/>
                  </a:cubicBezTo>
                  <a:cubicBezTo>
                    <a:pt x="42" y="435"/>
                    <a:pt x="48" y="438"/>
                    <a:pt x="56" y="440"/>
                  </a:cubicBezTo>
                  <a:cubicBezTo>
                    <a:pt x="70" y="445"/>
                    <a:pt x="89" y="450"/>
                    <a:pt x="103" y="444"/>
                  </a:cubicBezTo>
                  <a:close/>
                </a:path>
              </a:pathLst>
            </a:custGeom>
            <a:solidFill>
              <a:schemeClr val="bg1"/>
            </a:solidFill>
            <a:ln w="1428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7100397" y="1690363"/>
            <a:ext cx="1619652" cy="1111294"/>
            <a:chOff x="6488115" y="765174"/>
            <a:chExt cx="4349752" cy="298450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09" name="AutoShape 3"/>
            <p:cNvSpPr>
              <a:spLocks noChangeAspect="1" noChangeArrowheads="1" noTextEdit="1"/>
            </p:cNvSpPr>
            <p:nvPr/>
          </p:nvSpPr>
          <p:spPr bwMode="auto">
            <a:xfrm>
              <a:off x="6488115" y="765174"/>
              <a:ext cx="4330702" cy="2981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Oval 5"/>
            <p:cNvSpPr>
              <a:spLocks noChangeArrowheads="1"/>
            </p:cNvSpPr>
            <p:nvPr/>
          </p:nvSpPr>
          <p:spPr bwMode="auto">
            <a:xfrm>
              <a:off x="6496053" y="855662"/>
              <a:ext cx="4094164" cy="2566988"/>
            </a:xfrm>
            <a:prstGeom prst="ellipse">
              <a:avLst/>
            </a:prstGeom>
            <a:solidFill>
              <a:schemeClr val="accent1"/>
            </a:solidFill>
            <a:ln w="1428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Oval 6"/>
            <p:cNvSpPr>
              <a:spLocks noChangeArrowheads="1"/>
            </p:cNvSpPr>
            <p:nvPr/>
          </p:nvSpPr>
          <p:spPr bwMode="auto">
            <a:xfrm>
              <a:off x="6657978" y="833437"/>
              <a:ext cx="4092577" cy="2563813"/>
            </a:xfrm>
            <a:prstGeom prst="ellipse">
              <a:avLst/>
            </a:prstGeom>
            <a:solidFill>
              <a:schemeClr val="accent1"/>
            </a:solidFill>
            <a:ln w="14288" cap="flat">
              <a:solidFill>
                <a:srgbClr val="000000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7"/>
            <p:cNvSpPr>
              <a:spLocks noEditPoints="1"/>
            </p:cNvSpPr>
            <p:nvPr/>
          </p:nvSpPr>
          <p:spPr bwMode="auto">
            <a:xfrm>
              <a:off x="6592890" y="768349"/>
              <a:ext cx="4222752" cy="2692401"/>
            </a:xfrm>
            <a:custGeom>
              <a:avLst/>
              <a:gdLst>
                <a:gd name="T0" fmla="*/ 562 w 1123"/>
                <a:gd name="T1" fmla="*/ 715 h 715"/>
                <a:gd name="T2" fmla="*/ 167 w 1123"/>
                <a:gd name="T3" fmla="*/ 613 h 715"/>
                <a:gd name="T4" fmla="*/ 0 w 1123"/>
                <a:gd name="T5" fmla="*/ 358 h 715"/>
                <a:gd name="T6" fmla="*/ 167 w 1123"/>
                <a:gd name="T7" fmla="*/ 102 h 715"/>
                <a:gd name="T8" fmla="*/ 562 w 1123"/>
                <a:gd name="T9" fmla="*/ 0 h 715"/>
                <a:gd name="T10" fmla="*/ 956 w 1123"/>
                <a:gd name="T11" fmla="*/ 102 h 715"/>
                <a:gd name="T12" fmla="*/ 1123 w 1123"/>
                <a:gd name="T13" fmla="*/ 358 h 715"/>
                <a:gd name="T14" fmla="*/ 956 w 1123"/>
                <a:gd name="T15" fmla="*/ 613 h 715"/>
                <a:gd name="T16" fmla="*/ 562 w 1123"/>
                <a:gd name="T17" fmla="*/ 715 h 715"/>
                <a:gd name="T18" fmla="*/ 562 w 1123"/>
                <a:gd name="T19" fmla="*/ 34 h 715"/>
                <a:gd name="T20" fmla="*/ 34 w 1123"/>
                <a:gd name="T21" fmla="*/ 358 h 715"/>
                <a:gd name="T22" fmla="*/ 562 w 1123"/>
                <a:gd name="T23" fmla="*/ 682 h 715"/>
                <a:gd name="T24" fmla="*/ 1090 w 1123"/>
                <a:gd name="T25" fmla="*/ 358 h 715"/>
                <a:gd name="T26" fmla="*/ 562 w 1123"/>
                <a:gd name="T27" fmla="*/ 34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3" h="715">
                  <a:moveTo>
                    <a:pt x="562" y="715"/>
                  </a:moveTo>
                  <a:cubicBezTo>
                    <a:pt x="413" y="715"/>
                    <a:pt x="273" y="679"/>
                    <a:pt x="167" y="613"/>
                  </a:cubicBezTo>
                  <a:cubicBezTo>
                    <a:pt x="59" y="545"/>
                    <a:pt x="0" y="455"/>
                    <a:pt x="0" y="358"/>
                  </a:cubicBezTo>
                  <a:cubicBezTo>
                    <a:pt x="0" y="261"/>
                    <a:pt x="59" y="170"/>
                    <a:pt x="167" y="102"/>
                  </a:cubicBezTo>
                  <a:cubicBezTo>
                    <a:pt x="273" y="36"/>
                    <a:pt x="413" y="0"/>
                    <a:pt x="562" y="0"/>
                  </a:cubicBezTo>
                  <a:cubicBezTo>
                    <a:pt x="710" y="0"/>
                    <a:pt x="850" y="36"/>
                    <a:pt x="956" y="102"/>
                  </a:cubicBezTo>
                  <a:cubicBezTo>
                    <a:pt x="1064" y="170"/>
                    <a:pt x="1123" y="261"/>
                    <a:pt x="1123" y="358"/>
                  </a:cubicBezTo>
                  <a:cubicBezTo>
                    <a:pt x="1123" y="455"/>
                    <a:pt x="1064" y="545"/>
                    <a:pt x="956" y="613"/>
                  </a:cubicBezTo>
                  <a:cubicBezTo>
                    <a:pt x="850" y="679"/>
                    <a:pt x="710" y="715"/>
                    <a:pt x="562" y="715"/>
                  </a:cubicBezTo>
                  <a:close/>
                  <a:moveTo>
                    <a:pt x="562" y="34"/>
                  </a:moveTo>
                  <a:cubicBezTo>
                    <a:pt x="270" y="34"/>
                    <a:pt x="34" y="179"/>
                    <a:pt x="34" y="358"/>
                  </a:cubicBezTo>
                  <a:cubicBezTo>
                    <a:pt x="34" y="536"/>
                    <a:pt x="270" y="682"/>
                    <a:pt x="562" y="682"/>
                  </a:cubicBezTo>
                  <a:cubicBezTo>
                    <a:pt x="853" y="682"/>
                    <a:pt x="1090" y="536"/>
                    <a:pt x="1090" y="358"/>
                  </a:cubicBezTo>
                  <a:cubicBezTo>
                    <a:pt x="1090" y="179"/>
                    <a:pt x="853" y="34"/>
                    <a:pt x="562" y="34"/>
                  </a:cubicBezTo>
                  <a:close/>
                </a:path>
              </a:pathLst>
            </a:custGeom>
            <a:solidFill>
              <a:schemeClr val="bg1"/>
            </a:solidFill>
            <a:ln w="1428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8"/>
            <p:cNvSpPr/>
            <p:nvPr/>
          </p:nvSpPr>
          <p:spPr bwMode="auto">
            <a:xfrm>
              <a:off x="6619878" y="1725612"/>
              <a:ext cx="4097339" cy="2024063"/>
            </a:xfrm>
            <a:custGeom>
              <a:avLst/>
              <a:gdLst>
                <a:gd name="T0" fmla="*/ 691 w 1090"/>
                <a:gd name="T1" fmla="*/ 372 h 538"/>
                <a:gd name="T2" fmla="*/ 303 w 1090"/>
                <a:gd name="T3" fmla="*/ 248 h 538"/>
                <a:gd name="T4" fmla="*/ 296 w 1090"/>
                <a:gd name="T5" fmla="*/ 106 h 538"/>
                <a:gd name="T6" fmla="*/ 322 w 1090"/>
                <a:gd name="T7" fmla="*/ 34 h 538"/>
                <a:gd name="T8" fmla="*/ 316 w 1090"/>
                <a:gd name="T9" fmla="*/ 2 h 538"/>
                <a:gd name="T10" fmla="*/ 312 w 1090"/>
                <a:gd name="T11" fmla="*/ 1 h 538"/>
                <a:gd name="T12" fmla="*/ 290 w 1090"/>
                <a:gd name="T13" fmla="*/ 4 h 538"/>
                <a:gd name="T14" fmla="*/ 245 w 1090"/>
                <a:gd name="T15" fmla="*/ 42 h 538"/>
                <a:gd name="T16" fmla="*/ 244 w 1090"/>
                <a:gd name="T17" fmla="*/ 43 h 538"/>
                <a:gd name="T18" fmla="*/ 214 w 1090"/>
                <a:gd name="T19" fmla="*/ 168 h 538"/>
                <a:gd name="T20" fmla="*/ 198 w 1090"/>
                <a:gd name="T21" fmla="*/ 191 h 538"/>
                <a:gd name="T22" fmla="*/ 120 w 1090"/>
                <a:gd name="T23" fmla="*/ 156 h 538"/>
                <a:gd name="T24" fmla="*/ 30 w 1090"/>
                <a:gd name="T25" fmla="*/ 182 h 538"/>
                <a:gd name="T26" fmla="*/ 30 w 1090"/>
                <a:gd name="T27" fmla="*/ 183 h 538"/>
                <a:gd name="T28" fmla="*/ 29 w 1090"/>
                <a:gd name="T29" fmla="*/ 213 h 538"/>
                <a:gd name="T30" fmla="*/ 30 w 1090"/>
                <a:gd name="T31" fmla="*/ 216 h 538"/>
                <a:gd name="T32" fmla="*/ 15 w 1090"/>
                <a:gd name="T33" fmla="*/ 232 h 538"/>
                <a:gd name="T34" fmla="*/ 10 w 1090"/>
                <a:gd name="T35" fmla="*/ 239 h 538"/>
                <a:gd name="T36" fmla="*/ 16 w 1090"/>
                <a:gd name="T37" fmla="*/ 295 h 538"/>
                <a:gd name="T38" fmla="*/ 5 w 1090"/>
                <a:gd name="T39" fmla="*/ 313 h 538"/>
                <a:gd name="T40" fmla="*/ 4 w 1090"/>
                <a:gd name="T41" fmla="*/ 314 h 538"/>
                <a:gd name="T42" fmla="*/ 16 w 1090"/>
                <a:gd name="T43" fmla="*/ 356 h 538"/>
                <a:gd name="T44" fmla="*/ 15 w 1090"/>
                <a:gd name="T45" fmla="*/ 370 h 538"/>
                <a:gd name="T46" fmla="*/ 10 w 1090"/>
                <a:gd name="T47" fmla="*/ 377 h 538"/>
                <a:gd name="T48" fmla="*/ 8 w 1090"/>
                <a:gd name="T49" fmla="*/ 380 h 538"/>
                <a:gd name="T50" fmla="*/ 11 w 1090"/>
                <a:gd name="T51" fmla="*/ 407 h 538"/>
                <a:gd name="T52" fmla="*/ 55 w 1090"/>
                <a:gd name="T53" fmla="*/ 441 h 538"/>
                <a:gd name="T54" fmla="*/ 80 w 1090"/>
                <a:gd name="T55" fmla="*/ 456 h 538"/>
                <a:gd name="T56" fmla="*/ 118 w 1090"/>
                <a:gd name="T57" fmla="*/ 476 h 538"/>
                <a:gd name="T58" fmla="*/ 176 w 1090"/>
                <a:gd name="T59" fmla="*/ 481 h 538"/>
                <a:gd name="T60" fmla="*/ 220 w 1090"/>
                <a:gd name="T61" fmla="*/ 471 h 538"/>
                <a:gd name="T62" fmla="*/ 220 w 1090"/>
                <a:gd name="T63" fmla="*/ 471 h 538"/>
                <a:gd name="T64" fmla="*/ 499 w 1090"/>
                <a:gd name="T65" fmla="*/ 536 h 538"/>
                <a:gd name="T66" fmla="*/ 1075 w 1090"/>
                <a:gd name="T67" fmla="*/ 214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0" h="538">
                  <a:moveTo>
                    <a:pt x="1078" y="165"/>
                  </a:moveTo>
                  <a:cubicBezTo>
                    <a:pt x="1039" y="285"/>
                    <a:pt x="953" y="346"/>
                    <a:pt x="691" y="372"/>
                  </a:cubicBezTo>
                  <a:cubicBezTo>
                    <a:pt x="361" y="406"/>
                    <a:pt x="290" y="303"/>
                    <a:pt x="290" y="301"/>
                  </a:cubicBezTo>
                  <a:cubicBezTo>
                    <a:pt x="294" y="275"/>
                    <a:pt x="299" y="266"/>
                    <a:pt x="303" y="248"/>
                  </a:cubicBezTo>
                  <a:cubicBezTo>
                    <a:pt x="311" y="211"/>
                    <a:pt x="318" y="185"/>
                    <a:pt x="305" y="150"/>
                  </a:cubicBezTo>
                  <a:cubicBezTo>
                    <a:pt x="298" y="132"/>
                    <a:pt x="295" y="119"/>
                    <a:pt x="296" y="106"/>
                  </a:cubicBezTo>
                  <a:cubicBezTo>
                    <a:pt x="298" y="93"/>
                    <a:pt x="303" y="81"/>
                    <a:pt x="309" y="64"/>
                  </a:cubicBezTo>
                  <a:cubicBezTo>
                    <a:pt x="312" y="56"/>
                    <a:pt x="319" y="46"/>
                    <a:pt x="322" y="34"/>
                  </a:cubicBezTo>
                  <a:cubicBezTo>
                    <a:pt x="325" y="23"/>
                    <a:pt x="325" y="12"/>
                    <a:pt x="317" y="3"/>
                  </a:cubicBezTo>
                  <a:cubicBezTo>
                    <a:pt x="316" y="2"/>
                    <a:pt x="316" y="2"/>
                    <a:pt x="316" y="2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14" y="1"/>
                    <a:pt x="313" y="1"/>
                    <a:pt x="312" y="1"/>
                  </a:cubicBezTo>
                  <a:cubicBezTo>
                    <a:pt x="310" y="0"/>
                    <a:pt x="308" y="0"/>
                    <a:pt x="306" y="1"/>
                  </a:cubicBezTo>
                  <a:cubicBezTo>
                    <a:pt x="301" y="1"/>
                    <a:pt x="296" y="2"/>
                    <a:pt x="290" y="4"/>
                  </a:cubicBezTo>
                  <a:cubicBezTo>
                    <a:pt x="279" y="8"/>
                    <a:pt x="268" y="15"/>
                    <a:pt x="262" y="20"/>
                  </a:cubicBezTo>
                  <a:cubicBezTo>
                    <a:pt x="255" y="27"/>
                    <a:pt x="249" y="35"/>
                    <a:pt x="245" y="42"/>
                  </a:cubicBezTo>
                  <a:cubicBezTo>
                    <a:pt x="245" y="42"/>
                    <a:pt x="245" y="43"/>
                    <a:pt x="245" y="43"/>
                  </a:cubicBezTo>
                  <a:cubicBezTo>
                    <a:pt x="244" y="43"/>
                    <a:pt x="244" y="43"/>
                    <a:pt x="244" y="43"/>
                  </a:cubicBezTo>
                  <a:cubicBezTo>
                    <a:pt x="235" y="60"/>
                    <a:pt x="232" y="79"/>
                    <a:pt x="231" y="103"/>
                  </a:cubicBezTo>
                  <a:cubicBezTo>
                    <a:pt x="229" y="129"/>
                    <a:pt x="225" y="148"/>
                    <a:pt x="214" y="168"/>
                  </a:cubicBezTo>
                  <a:cubicBezTo>
                    <a:pt x="214" y="168"/>
                    <a:pt x="214" y="168"/>
                    <a:pt x="214" y="168"/>
                  </a:cubicBezTo>
                  <a:cubicBezTo>
                    <a:pt x="210" y="176"/>
                    <a:pt x="205" y="183"/>
                    <a:pt x="198" y="191"/>
                  </a:cubicBezTo>
                  <a:cubicBezTo>
                    <a:pt x="196" y="193"/>
                    <a:pt x="194" y="194"/>
                    <a:pt x="191" y="192"/>
                  </a:cubicBezTo>
                  <a:cubicBezTo>
                    <a:pt x="166" y="178"/>
                    <a:pt x="142" y="164"/>
                    <a:pt x="120" y="156"/>
                  </a:cubicBezTo>
                  <a:cubicBezTo>
                    <a:pt x="97" y="147"/>
                    <a:pt x="78" y="144"/>
                    <a:pt x="61" y="152"/>
                  </a:cubicBezTo>
                  <a:cubicBezTo>
                    <a:pt x="50" y="156"/>
                    <a:pt x="39" y="166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27" y="188"/>
                    <a:pt x="24" y="197"/>
                    <a:pt x="27" y="209"/>
                  </a:cubicBezTo>
                  <a:cubicBezTo>
                    <a:pt x="27" y="210"/>
                    <a:pt x="29" y="213"/>
                    <a:pt x="29" y="213"/>
                  </a:cubicBezTo>
                  <a:cubicBezTo>
                    <a:pt x="30" y="214"/>
                    <a:pt x="30" y="215"/>
                    <a:pt x="30" y="216"/>
                  </a:cubicBezTo>
                  <a:cubicBezTo>
                    <a:pt x="30" y="216"/>
                    <a:pt x="33" y="220"/>
                    <a:pt x="30" y="216"/>
                  </a:cubicBezTo>
                  <a:cubicBezTo>
                    <a:pt x="21" y="225"/>
                    <a:pt x="21" y="225"/>
                    <a:pt x="21" y="225"/>
                  </a:cubicBezTo>
                  <a:cubicBezTo>
                    <a:pt x="15" y="232"/>
                    <a:pt x="15" y="232"/>
                    <a:pt x="15" y="232"/>
                  </a:cubicBezTo>
                  <a:cubicBezTo>
                    <a:pt x="14" y="234"/>
                    <a:pt x="12" y="236"/>
                    <a:pt x="11" y="239"/>
                  </a:cubicBezTo>
                  <a:cubicBezTo>
                    <a:pt x="10" y="239"/>
                    <a:pt x="10" y="239"/>
                    <a:pt x="10" y="239"/>
                  </a:cubicBezTo>
                  <a:cubicBezTo>
                    <a:pt x="1" y="257"/>
                    <a:pt x="4" y="277"/>
                    <a:pt x="11" y="289"/>
                  </a:cubicBezTo>
                  <a:cubicBezTo>
                    <a:pt x="16" y="296"/>
                    <a:pt x="20" y="299"/>
                    <a:pt x="16" y="295"/>
                  </a:cubicBezTo>
                  <a:cubicBezTo>
                    <a:pt x="9" y="306"/>
                    <a:pt x="9" y="306"/>
                    <a:pt x="9" y="306"/>
                  </a:cubicBezTo>
                  <a:cubicBezTo>
                    <a:pt x="5" y="313"/>
                    <a:pt x="5" y="313"/>
                    <a:pt x="5" y="313"/>
                  </a:cubicBezTo>
                  <a:cubicBezTo>
                    <a:pt x="5" y="313"/>
                    <a:pt x="5" y="313"/>
                    <a:pt x="4" y="314"/>
                  </a:cubicBezTo>
                  <a:cubicBezTo>
                    <a:pt x="4" y="314"/>
                    <a:pt x="4" y="314"/>
                    <a:pt x="4" y="314"/>
                  </a:cubicBezTo>
                  <a:cubicBezTo>
                    <a:pt x="0" y="320"/>
                    <a:pt x="0" y="328"/>
                    <a:pt x="2" y="334"/>
                  </a:cubicBezTo>
                  <a:cubicBezTo>
                    <a:pt x="4" y="342"/>
                    <a:pt x="9" y="349"/>
                    <a:pt x="16" y="356"/>
                  </a:cubicBezTo>
                  <a:cubicBezTo>
                    <a:pt x="22" y="362"/>
                    <a:pt x="27" y="364"/>
                    <a:pt x="23" y="361"/>
                  </a:cubicBezTo>
                  <a:cubicBezTo>
                    <a:pt x="15" y="370"/>
                    <a:pt x="15" y="370"/>
                    <a:pt x="15" y="370"/>
                  </a:cubicBezTo>
                  <a:cubicBezTo>
                    <a:pt x="11" y="376"/>
                    <a:pt x="11" y="376"/>
                    <a:pt x="11" y="376"/>
                  </a:cubicBezTo>
                  <a:cubicBezTo>
                    <a:pt x="10" y="377"/>
                    <a:pt x="10" y="377"/>
                    <a:pt x="10" y="377"/>
                  </a:cubicBezTo>
                  <a:cubicBezTo>
                    <a:pt x="10" y="377"/>
                    <a:pt x="10" y="378"/>
                    <a:pt x="10" y="378"/>
                  </a:cubicBezTo>
                  <a:cubicBezTo>
                    <a:pt x="9" y="379"/>
                    <a:pt x="8" y="380"/>
                    <a:pt x="8" y="380"/>
                  </a:cubicBezTo>
                  <a:cubicBezTo>
                    <a:pt x="4" y="387"/>
                    <a:pt x="5" y="396"/>
                    <a:pt x="10" y="407"/>
                  </a:cubicBezTo>
                  <a:cubicBezTo>
                    <a:pt x="11" y="407"/>
                    <a:pt x="11" y="407"/>
                    <a:pt x="11" y="407"/>
                  </a:cubicBezTo>
                  <a:cubicBezTo>
                    <a:pt x="15" y="416"/>
                    <a:pt x="23" y="425"/>
                    <a:pt x="37" y="433"/>
                  </a:cubicBezTo>
                  <a:cubicBezTo>
                    <a:pt x="42" y="436"/>
                    <a:pt x="48" y="438"/>
                    <a:pt x="55" y="441"/>
                  </a:cubicBezTo>
                  <a:cubicBezTo>
                    <a:pt x="68" y="445"/>
                    <a:pt x="75" y="447"/>
                    <a:pt x="74" y="447"/>
                  </a:cubicBezTo>
                  <a:cubicBezTo>
                    <a:pt x="74" y="447"/>
                    <a:pt x="78" y="454"/>
                    <a:pt x="80" y="456"/>
                  </a:cubicBezTo>
                  <a:cubicBezTo>
                    <a:pt x="85" y="460"/>
                    <a:pt x="100" y="470"/>
                    <a:pt x="100" y="470"/>
                  </a:cubicBezTo>
                  <a:cubicBezTo>
                    <a:pt x="106" y="472"/>
                    <a:pt x="112" y="475"/>
                    <a:pt x="118" y="476"/>
                  </a:cubicBezTo>
                  <a:cubicBezTo>
                    <a:pt x="127" y="479"/>
                    <a:pt x="135" y="481"/>
                    <a:pt x="138" y="481"/>
                  </a:cubicBezTo>
                  <a:cubicBezTo>
                    <a:pt x="146" y="481"/>
                    <a:pt x="161" y="482"/>
                    <a:pt x="176" y="481"/>
                  </a:cubicBezTo>
                  <a:cubicBezTo>
                    <a:pt x="191" y="480"/>
                    <a:pt x="206" y="477"/>
                    <a:pt x="215" y="471"/>
                  </a:cubicBezTo>
                  <a:cubicBezTo>
                    <a:pt x="216" y="470"/>
                    <a:pt x="218" y="470"/>
                    <a:pt x="220" y="471"/>
                  </a:cubicBezTo>
                  <a:cubicBezTo>
                    <a:pt x="220" y="471"/>
                    <a:pt x="220" y="471"/>
                    <a:pt x="220" y="471"/>
                  </a:cubicBezTo>
                  <a:cubicBezTo>
                    <a:pt x="220" y="471"/>
                    <a:pt x="220" y="471"/>
                    <a:pt x="220" y="471"/>
                  </a:cubicBezTo>
                  <a:cubicBezTo>
                    <a:pt x="220" y="471"/>
                    <a:pt x="220" y="471"/>
                    <a:pt x="220" y="471"/>
                  </a:cubicBezTo>
                  <a:cubicBezTo>
                    <a:pt x="220" y="471"/>
                    <a:pt x="374" y="538"/>
                    <a:pt x="499" y="536"/>
                  </a:cubicBezTo>
                  <a:cubicBezTo>
                    <a:pt x="660" y="532"/>
                    <a:pt x="819" y="495"/>
                    <a:pt x="922" y="423"/>
                  </a:cubicBezTo>
                  <a:cubicBezTo>
                    <a:pt x="1020" y="354"/>
                    <a:pt x="1061" y="281"/>
                    <a:pt x="1075" y="214"/>
                  </a:cubicBezTo>
                  <a:cubicBezTo>
                    <a:pt x="1090" y="146"/>
                    <a:pt x="1089" y="130"/>
                    <a:pt x="1078" y="165"/>
                  </a:cubicBezTo>
                  <a:close/>
                </a:path>
              </a:pathLst>
            </a:custGeom>
            <a:solidFill>
              <a:schemeClr val="accent1"/>
            </a:solidFill>
            <a:ln w="1428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9"/>
            <p:cNvSpPr>
              <a:spLocks noEditPoints="1"/>
            </p:cNvSpPr>
            <p:nvPr/>
          </p:nvSpPr>
          <p:spPr bwMode="auto">
            <a:xfrm>
              <a:off x="6691315" y="1673224"/>
              <a:ext cx="4146552" cy="2024063"/>
            </a:xfrm>
            <a:custGeom>
              <a:avLst/>
              <a:gdLst>
                <a:gd name="T0" fmla="*/ 39 w 1103"/>
                <a:gd name="T1" fmla="*/ 373 h 538"/>
                <a:gd name="T2" fmla="*/ 130 w 1103"/>
                <a:gd name="T3" fmla="*/ 383 h 538"/>
                <a:gd name="T4" fmla="*/ 130 w 1103"/>
                <a:gd name="T5" fmla="*/ 357 h 538"/>
                <a:gd name="T6" fmla="*/ 128 w 1103"/>
                <a:gd name="T7" fmla="*/ 349 h 538"/>
                <a:gd name="T8" fmla="*/ 45 w 1103"/>
                <a:gd name="T9" fmla="*/ 333 h 538"/>
                <a:gd name="T10" fmla="*/ 5 w 1103"/>
                <a:gd name="T11" fmla="*/ 313 h 538"/>
                <a:gd name="T12" fmla="*/ 4 w 1103"/>
                <a:gd name="T13" fmla="*/ 314 h 538"/>
                <a:gd name="T14" fmla="*/ 38 w 1103"/>
                <a:gd name="T15" fmla="*/ 372 h 538"/>
                <a:gd name="T16" fmla="*/ 51 w 1103"/>
                <a:gd name="T17" fmla="*/ 323 h 538"/>
                <a:gd name="T18" fmla="*/ 131 w 1103"/>
                <a:gd name="T19" fmla="*/ 337 h 538"/>
                <a:gd name="T20" fmla="*/ 146 w 1103"/>
                <a:gd name="T21" fmla="*/ 325 h 538"/>
                <a:gd name="T22" fmla="*/ 146 w 1103"/>
                <a:gd name="T23" fmla="*/ 296 h 538"/>
                <a:gd name="T24" fmla="*/ 77 w 1103"/>
                <a:gd name="T25" fmla="*/ 278 h 538"/>
                <a:gd name="T26" fmla="*/ 21 w 1103"/>
                <a:gd name="T27" fmla="*/ 224 h 538"/>
                <a:gd name="T28" fmla="*/ 11 w 1103"/>
                <a:gd name="T29" fmla="*/ 239 h 538"/>
                <a:gd name="T30" fmla="*/ 1066 w 1103"/>
                <a:gd name="T31" fmla="*/ 101 h 538"/>
                <a:gd name="T32" fmla="*/ 303 w 1103"/>
                <a:gd name="T33" fmla="*/ 248 h 538"/>
                <a:gd name="T34" fmla="*/ 309 w 1103"/>
                <a:gd name="T35" fmla="*/ 63 h 538"/>
                <a:gd name="T36" fmla="*/ 316 w 1103"/>
                <a:gd name="T37" fmla="*/ 1 h 538"/>
                <a:gd name="T38" fmla="*/ 306 w 1103"/>
                <a:gd name="T39" fmla="*/ 0 h 538"/>
                <a:gd name="T40" fmla="*/ 245 w 1103"/>
                <a:gd name="T41" fmla="*/ 42 h 538"/>
                <a:gd name="T42" fmla="*/ 231 w 1103"/>
                <a:gd name="T43" fmla="*/ 103 h 538"/>
                <a:gd name="T44" fmla="*/ 198 w 1103"/>
                <a:gd name="T45" fmla="*/ 191 h 538"/>
                <a:gd name="T46" fmla="*/ 61 w 1103"/>
                <a:gd name="T47" fmla="*/ 151 h 538"/>
                <a:gd name="T48" fmla="*/ 30 w 1103"/>
                <a:gd name="T49" fmla="*/ 182 h 538"/>
                <a:gd name="T50" fmla="*/ 30 w 1103"/>
                <a:gd name="T51" fmla="*/ 217 h 538"/>
                <a:gd name="T52" fmla="*/ 82 w 1103"/>
                <a:gd name="T53" fmla="*/ 268 h 538"/>
                <a:gd name="T54" fmla="*/ 83 w 1103"/>
                <a:gd name="T55" fmla="*/ 269 h 538"/>
                <a:gd name="T56" fmla="*/ 85 w 1103"/>
                <a:gd name="T57" fmla="*/ 270 h 538"/>
                <a:gd name="T58" fmla="*/ 170 w 1103"/>
                <a:gd name="T59" fmla="*/ 266 h 538"/>
                <a:gd name="T60" fmla="*/ 172 w 1103"/>
                <a:gd name="T61" fmla="*/ 258 h 538"/>
                <a:gd name="T62" fmla="*/ 161 w 1103"/>
                <a:gd name="T63" fmla="*/ 246 h 538"/>
                <a:gd name="T64" fmla="*/ 94 w 1103"/>
                <a:gd name="T65" fmla="*/ 211 h 538"/>
                <a:gd name="T66" fmla="*/ 100 w 1103"/>
                <a:gd name="T67" fmla="*/ 202 h 538"/>
                <a:gd name="T68" fmla="*/ 153 w 1103"/>
                <a:gd name="T69" fmla="*/ 231 h 538"/>
                <a:gd name="T70" fmla="*/ 181 w 1103"/>
                <a:gd name="T71" fmla="*/ 271 h 538"/>
                <a:gd name="T72" fmla="*/ 156 w 1103"/>
                <a:gd name="T73" fmla="*/ 292 h 538"/>
                <a:gd name="T74" fmla="*/ 156 w 1103"/>
                <a:gd name="T75" fmla="*/ 331 h 538"/>
                <a:gd name="T76" fmla="*/ 138 w 1103"/>
                <a:gd name="T77" fmla="*/ 347 h 538"/>
                <a:gd name="T78" fmla="*/ 140 w 1103"/>
                <a:gd name="T79" fmla="*/ 388 h 538"/>
                <a:gd name="T80" fmla="*/ 124 w 1103"/>
                <a:gd name="T81" fmla="*/ 402 h 538"/>
                <a:gd name="T82" fmla="*/ 126 w 1103"/>
                <a:gd name="T83" fmla="*/ 439 h 538"/>
                <a:gd name="T84" fmla="*/ 81 w 1103"/>
                <a:gd name="T85" fmla="*/ 456 h 538"/>
                <a:gd name="T86" fmla="*/ 138 w 1103"/>
                <a:gd name="T87" fmla="*/ 481 h 538"/>
                <a:gd name="T88" fmla="*/ 220 w 1103"/>
                <a:gd name="T89" fmla="*/ 470 h 538"/>
                <a:gd name="T90" fmla="*/ 221 w 1103"/>
                <a:gd name="T91" fmla="*/ 471 h 538"/>
                <a:gd name="T92" fmla="*/ 1089 w 1103"/>
                <a:gd name="T93" fmla="*/ 194 h 538"/>
                <a:gd name="T94" fmla="*/ 117 w 1103"/>
                <a:gd name="T95" fmla="*/ 433 h 538"/>
                <a:gd name="T96" fmla="*/ 116 w 1103"/>
                <a:gd name="T97" fmla="*/ 410 h 538"/>
                <a:gd name="T98" fmla="*/ 108 w 1103"/>
                <a:gd name="T99" fmla="*/ 405 h 538"/>
                <a:gd name="T100" fmla="*/ 33 w 1103"/>
                <a:gd name="T101" fmla="*/ 382 h 538"/>
                <a:gd name="T102" fmla="*/ 11 w 1103"/>
                <a:gd name="T103" fmla="*/ 375 h 538"/>
                <a:gd name="T104" fmla="*/ 8 w 1103"/>
                <a:gd name="T105" fmla="*/ 380 h 538"/>
                <a:gd name="T106" fmla="*/ 37 w 1103"/>
                <a:gd name="T107" fmla="*/ 43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3" h="538">
                  <a:moveTo>
                    <a:pt x="38" y="372"/>
                  </a:moveTo>
                  <a:cubicBezTo>
                    <a:pt x="39" y="373"/>
                    <a:pt x="39" y="373"/>
                    <a:pt x="39" y="373"/>
                  </a:cubicBezTo>
                  <a:cubicBezTo>
                    <a:pt x="39" y="373"/>
                    <a:pt x="39" y="373"/>
                    <a:pt x="39" y="373"/>
                  </a:cubicBezTo>
                  <a:cubicBezTo>
                    <a:pt x="45" y="376"/>
                    <a:pt x="53" y="380"/>
                    <a:pt x="61" y="384"/>
                  </a:cubicBezTo>
                  <a:cubicBezTo>
                    <a:pt x="78" y="394"/>
                    <a:pt x="99" y="398"/>
                    <a:pt x="118" y="392"/>
                  </a:cubicBezTo>
                  <a:cubicBezTo>
                    <a:pt x="124" y="390"/>
                    <a:pt x="128" y="386"/>
                    <a:pt x="130" y="383"/>
                  </a:cubicBezTo>
                  <a:cubicBezTo>
                    <a:pt x="130" y="382"/>
                    <a:pt x="130" y="382"/>
                    <a:pt x="131" y="382"/>
                  </a:cubicBezTo>
                  <a:cubicBezTo>
                    <a:pt x="133" y="377"/>
                    <a:pt x="133" y="372"/>
                    <a:pt x="133" y="368"/>
                  </a:cubicBezTo>
                  <a:cubicBezTo>
                    <a:pt x="133" y="364"/>
                    <a:pt x="133" y="360"/>
                    <a:pt x="130" y="357"/>
                  </a:cubicBezTo>
                  <a:cubicBezTo>
                    <a:pt x="130" y="357"/>
                    <a:pt x="130" y="357"/>
                    <a:pt x="130" y="357"/>
                  </a:cubicBezTo>
                  <a:cubicBezTo>
                    <a:pt x="130" y="357"/>
                    <a:pt x="130" y="356"/>
                    <a:pt x="130" y="355"/>
                  </a:cubicBezTo>
                  <a:cubicBezTo>
                    <a:pt x="128" y="349"/>
                    <a:pt x="128" y="349"/>
                    <a:pt x="128" y="349"/>
                  </a:cubicBezTo>
                  <a:cubicBezTo>
                    <a:pt x="122" y="350"/>
                    <a:pt x="122" y="350"/>
                    <a:pt x="122" y="350"/>
                  </a:cubicBezTo>
                  <a:cubicBezTo>
                    <a:pt x="101" y="353"/>
                    <a:pt x="76" y="348"/>
                    <a:pt x="60" y="340"/>
                  </a:cubicBezTo>
                  <a:cubicBezTo>
                    <a:pt x="55" y="338"/>
                    <a:pt x="50" y="335"/>
                    <a:pt x="45" y="333"/>
                  </a:cubicBezTo>
                  <a:cubicBezTo>
                    <a:pt x="35" y="327"/>
                    <a:pt x="24" y="320"/>
                    <a:pt x="16" y="311"/>
                  </a:cubicBezTo>
                  <a:cubicBezTo>
                    <a:pt x="9" y="305"/>
                    <a:pt x="9" y="305"/>
                    <a:pt x="9" y="305"/>
                  </a:cubicBezTo>
                  <a:cubicBezTo>
                    <a:pt x="5" y="313"/>
                    <a:pt x="5" y="313"/>
                    <a:pt x="5" y="313"/>
                  </a:cubicBezTo>
                  <a:cubicBezTo>
                    <a:pt x="5" y="313"/>
                    <a:pt x="5" y="313"/>
                    <a:pt x="4" y="314"/>
                  </a:cubicBezTo>
                  <a:cubicBezTo>
                    <a:pt x="10" y="317"/>
                    <a:pt x="10" y="317"/>
                    <a:pt x="10" y="317"/>
                  </a:cubicBezTo>
                  <a:cubicBezTo>
                    <a:pt x="4" y="314"/>
                    <a:pt x="4" y="314"/>
                    <a:pt x="4" y="314"/>
                  </a:cubicBezTo>
                  <a:cubicBezTo>
                    <a:pt x="1" y="320"/>
                    <a:pt x="0" y="327"/>
                    <a:pt x="2" y="334"/>
                  </a:cubicBezTo>
                  <a:cubicBezTo>
                    <a:pt x="5" y="341"/>
                    <a:pt x="10" y="349"/>
                    <a:pt x="16" y="356"/>
                  </a:cubicBezTo>
                  <a:cubicBezTo>
                    <a:pt x="24" y="363"/>
                    <a:pt x="31" y="368"/>
                    <a:pt x="38" y="372"/>
                  </a:cubicBezTo>
                  <a:cubicBezTo>
                    <a:pt x="38" y="372"/>
                    <a:pt x="38" y="372"/>
                    <a:pt x="38" y="372"/>
                  </a:cubicBezTo>
                  <a:close/>
                  <a:moveTo>
                    <a:pt x="50" y="323"/>
                  </a:moveTo>
                  <a:cubicBezTo>
                    <a:pt x="51" y="323"/>
                    <a:pt x="51" y="323"/>
                    <a:pt x="51" y="323"/>
                  </a:cubicBezTo>
                  <a:cubicBezTo>
                    <a:pt x="51" y="324"/>
                    <a:pt x="51" y="324"/>
                    <a:pt x="51" y="324"/>
                  </a:cubicBezTo>
                  <a:cubicBezTo>
                    <a:pt x="55" y="326"/>
                    <a:pt x="60" y="328"/>
                    <a:pt x="64" y="330"/>
                  </a:cubicBezTo>
                  <a:cubicBezTo>
                    <a:pt x="82" y="339"/>
                    <a:pt x="113" y="344"/>
                    <a:pt x="131" y="337"/>
                  </a:cubicBezTo>
                  <a:cubicBezTo>
                    <a:pt x="139" y="334"/>
                    <a:pt x="144" y="330"/>
                    <a:pt x="146" y="326"/>
                  </a:cubicBezTo>
                  <a:cubicBezTo>
                    <a:pt x="146" y="326"/>
                    <a:pt x="146" y="326"/>
                    <a:pt x="146" y="325"/>
                  </a:cubicBezTo>
                  <a:cubicBezTo>
                    <a:pt x="146" y="325"/>
                    <a:pt x="146" y="325"/>
                    <a:pt x="146" y="325"/>
                  </a:cubicBezTo>
                  <a:cubicBezTo>
                    <a:pt x="146" y="325"/>
                    <a:pt x="146" y="325"/>
                    <a:pt x="146" y="325"/>
                  </a:cubicBezTo>
                  <a:cubicBezTo>
                    <a:pt x="150" y="319"/>
                    <a:pt x="150" y="311"/>
                    <a:pt x="147" y="301"/>
                  </a:cubicBezTo>
                  <a:cubicBezTo>
                    <a:pt x="146" y="296"/>
                    <a:pt x="146" y="296"/>
                    <a:pt x="146" y="296"/>
                  </a:cubicBezTo>
                  <a:cubicBezTo>
                    <a:pt x="140" y="296"/>
                    <a:pt x="140" y="296"/>
                    <a:pt x="140" y="296"/>
                  </a:cubicBezTo>
                  <a:cubicBezTo>
                    <a:pt x="133" y="297"/>
                    <a:pt x="126" y="296"/>
                    <a:pt x="119" y="294"/>
                  </a:cubicBezTo>
                  <a:cubicBezTo>
                    <a:pt x="105" y="291"/>
                    <a:pt x="90" y="285"/>
                    <a:pt x="77" y="278"/>
                  </a:cubicBezTo>
                  <a:cubicBezTo>
                    <a:pt x="69" y="274"/>
                    <a:pt x="62" y="269"/>
                    <a:pt x="56" y="264"/>
                  </a:cubicBezTo>
                  <a:cubicBezTo>
                    <a:pt x="43" y="252"/>
                    <a:pt x="33" y="242"/>
                    <a:pt x="27" y="232"/>
                  </a:cubicBezTo>
                  <a:cubicBezTo>
                    <a:pt x="21" y="224"/>
                    <a:pt x="21" y="224"/>
                    <a:pt x="21" y="224"/>
                  </a:cubicBezTo>
                  <a:cubicBezTo>
                    <a:pt x="16" y="232"/>
                    <a:pt x="16" y="232"/>
                    <a:pt x="16" y="232"/>
                  </a:cubicBezTo>
                  <a:cubicBezTo>
                    <a:pt x="14" y="234"/>
                    <a:pt x="12" y="236"/>
                    <a:pt x="11" y="238"/>
                  </a:cubicBezTo>
                  <a:cubicBezTo>
                    <a:pt x="11" y="239"/>
                    <a:pt x="11" y="239"/>
                    <a:pt x="11" y="239"/>
                  </a:cubicBezTo>
                  <a:cubicBezTo>
                    <a:pt x="1" y="256"/>
                    <a:pt x="4" y="276"/>
                    <a:pt x="11" y="288"/>
                  </a:cubicBezTo>
                  <a:cubicBezTo>
                    <a:pt x="20" y="304"/>
                    <a:pt x="34" y="314"/>
                    <a:pt x="50" y="323"/>
                  </a:cubicBezTo>
                  <a:close/>
                  <a:moveTo>
                    <a:pt x="1066" y="101"/>
                  </a:moveTo>
                  <a:cubicBezTo>
                    <a:pt x="1076" y="202"/>
                    <a:pt x="953" y="346"/>
                    <a:pt x="692" y="372"/>
                  </a:cubicBezTo>
                  <a:cubicBezTo>
                    <a:pt x="362" y="405"/>
                    <a:pt x="290" y="303"/>
                    <a:pt x="290" y="301"/>
                  </a:cubicBezTo>
                  <a:cubicBezTo>
                    <a:pt x="294" y="274"/>
                    <a:pt x="299" y="266"/>
                    <a:pt x="303" y="248"/>
                  </a:cubicBezTo>
                  <a:cubicBezTo>
                    <a:pt x="311" y="211"/>
                    <a:pt x="319" y="184"/>
                    <a:pt x="305" y="150"/>
                  </a:cubicBezTo>
                  <a:cubicBezTo>
                    <a:pt x="298" y="132"/>
                    <a:pt x="295" y="119"/>
                    <a:pt x="297" y="106"/>
                  </a:cubicBezTo>
                  <a:cubicBezTo>
                    <a:pt x="298" y="93"/>
                    <a:pt x="303" y="81"/>
                    <a:pt x="309" y="63"/>
                  </a:cubicBezTo>
                  <a:cubicBezTo>
                    <a:pt x="312" y="56"/>
                    <a:pt x="319" y="45"/>
                    <a:pt x="322" y="34"/>
                  </a:cubicBezTo>
                  <a:cubicBezTo>
                    <a:pt x="326" y="23"/>
                    <a:pt x="326" y="12"/>
                    <a:pt x="317" y="3"/>
                  </a:cubicBezTo>
                  <a:cubicBezTo>
                    <a:pt x="316" y="1"/>
                    <a:pt x="316" y="1"/>
                    <a:pt x="316" y="1"/>
                  </a:cubicBezTo>
                  <a:cubicBezTo>
                    <a:pt x="315" y="1"/>
                    <a:pt x="315" y="1"/>
                    <a:pt x="315" y="1"/>
                  </a:cubicBezTo>
                  <a:cubicBezTo>
                    <a:pt x="314" y="1"/>
                    <a:pt x="313" y="0"/>
                    <a:pt x="312" y="0"/>
                  </a:cubicBezTo>
                  <a:cubicBezTo>
                    <a:pt x="310" y="0"/>
                    <a:pt x="308" y="0"/>
                    <a:pt x="306" y="0"/>
                  </a:cubicBezTo>
                  <a:cubicBezTo>
                    <a:pt x="301" y="1"/>
                    <a:pt x="296" y="2"/>
                    <a:pt x="290" y="4"/>
                  </a:cubicBezTo>
                  <a:cubicBezTo>
                    <a:pt x="279" y="8"/>
                    <a:pt x="268" y="14"/>
                    <a:pt x="263" y="20"/>
                  </a:cubicBezTo>
                  <a:cubicBezTo>
                    <a:pt x="255" y="27"/>
                    <a:pt x="249" y="34"/>
                    <a:pt x="245" y="42"/>
                  </a:cubicBezTo>
                  <a:cubicBezTo>
                    <a:pt x="245" y="42"/>
                    <a:pt x="245" y="42"/>
                    <a:pt x="245" y="42"/>
                  </a:cubicBezTo>
                  <a:cubicBezTo>
                    <a:pt x="245" y="42"/>
                    <a:pt x="245" y="42"/>
                    <a:pt x="245" y="42"/>
                  </a:cubicBezTo>
                  <a:cubicBezTo>
                    <a:pt x="235" y="60"/>
                    <a:pt x="232" y="79"/>
                    <a:pt x="231" y="103"/>
                  </a:cubicBezTo>
                  <a:cubicBezTo>
                    <a:pt x="229" y="128"/>
                    <a:pt x="225" y="148"/>
                    <a:pt x="214" y="168"/>
                  </a:cubicBezTo>
                  <a:cubicBezTo>
                    <a:pt x="214" y="168"/>
                    <a:pt x="214" y="168"/>
                    <a:pt x="214" y="168"/>
                  </a:cubicBezTo>
                  <a:cubicBezTo>
                    <a:pt x="210" y="175"/>
                    <a:pt x="205" y="183"/>
                    <a:pt x="198" y="191"/>
                  </a:cubicBezTo>
                  <a:cubicBezTo>
                    <a:pt x="197" y="193"/>
                    <a:pt x="194" y="193"/>
                    <a:pt x="191" y="192"/>
                  </a:cubicBezTo>
                  <a:cubicBezTo>
                    <a:pt x="166" y="178"/>
                    <a:pt x="142" y="164"/>
                    <a:pt x="120" y="155"/>
                  </a:cubicBezTo>
                  <a:cubicBezTo>
                    <a:pt x="97" y="147"/>
                    <a:pt x="78" y="144"/>
                    <a:pt x="61" y="151"/>
                  </a:cubicBezTo>
                  <a:cubicBezTo>
                    <a:pt x="50" y="156"/>
                    <a:pt x="40" y="166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27" y="188"/>
                    <a:pt x="24" y="197"/>
                    <a:pt x="27" y="208"/>
                  </a:cubicBezTo>
                  <a:cubicBezTo>
                    <a:pt x="27" y="209"/>
                    <a:pt x="28" y="210"/>
                    <a:pt x="28" y="210"/>
                  </a:cubicBezTo>
                  <a:cubicBezTo>
                    <a:pt x="30" y="217"/>
                    <a:pt x="30" y="217"/>
                    <a:pt x="30" y="217"/>
                  </a:cubicBezTo>
                  <a:cubicBezTo>
                    <a:pt x="31" y="218"/>
                    <a:pt x="31" y="218"/>
                    <a:pt x="31" y="218"/>
                  </a:cubicBezTo>
                  <a:cubicBezTo>
                    <a:pt x="36" y="228"/>
                    <a:pt x="46" y="241"/>
                    <a:pt x="63" y="255"/>
                  </a:cubicBezTo>
                  <a:cubicBezTo>
                    <a:pt x="68" y="260"/>
                    <a:pt x="75" y="264"/>
                    <a:pt x="82" y="268"/>
                  </a:cubicBezTo>
                  <a:cubicBezTo>
                    <a:pt x="82" y="268"/>
                    <a:pt x="82" y="268"/>
                    <a:pt x="82" y="268"/>
                  </a:cubicBezTo>
                  <a:cubicBezTo>
                    <a:pt x="82" y="269"/>
                    <a:pt x="82" y="269"/>
                    <a:pt x="83" y="269"/>
                  </a:cubicBezTo>
                  <a:cubicBezTo>
                    <a:pt x="83" y="269"/>
                    <a:pt x="83" y="269"/>
                    <a:pt x="83" y="269"/>
                  </a:cubicBezTo>
                  <a:cubicBezTo>
                    <a:pt x="83" y="269"/>
                    <a:pt x="83" y="269"/>
                    <a:pt x="83" y="269"/>
                  </a:cubicBezTo>
                  <a:cubicBezTo>
                    <a:pt x="85" y="270"/>
                    <a:pt x="85" y="270"/>
                    <a:pt x="85" y="270"/>
                  </a:cubicBezTo>
                  <a:cubicBezTo>
                    <a:pt x="85" y="270"/>
                    <a:pt x="85" y="270"/>
                    <a:pt x="85" y="270"/>
                  </a:cubicBezTo>
                  <a:cubicBezTo>
                    <a:pt x="96" y="276"/>
                    <a:pt x="109" y="281"/>
                    <a:pt x="121" y="284"/>
                  </a:cubicBezTo>
                  <a:cubicBezTo>
                    <a:pt x="134" y="286"/>
                    <a:pt x="145" y="286"/>
                    <a:pt x="153" y="281"/>
                  </a:cubicBezTo>
                  <a:cubicBezTo>
                    <a:pt x="162" y="276"/>
                    <a:pt x="167" y="271"/>
                    <a:pt x="170" y="266"/>
                  </a:cubicBezTo>
                  <a:cubicBezTo>
                    <a:pt x="171" y="266"/>
                    <a:pt x="171" y="266"/>
                    <a:pt x="171" y="266"/>
                  </a:cubicBezTo>
                  <a:cubicBezTo>
                    <a:pt x="172" y="264"/>
                    <a:pt x="172" y="263"/>
                    <a:pt x="173" y="261"/>
                  </a:cubicBezTo>
                  <a:cubicBezTo>
                    <a:pt x="173" y="260"/>
                    <a:pt x="173" y="259"/>
                    <a:pt x="172" y="258"/>
                  </a:cubicBezTo>
                  <a:cubicBezTo>
                    <a:pt x="172" y="257"/>
                    <a:pt x="172" y="257"/>
                    <a:pt x="172" y="257"/>
                  </a:cubicBezTo>
                  <a:cubicBezTo>
                    <a:pt x="171" y="253"/>
                    <a:pt x="168" y="250"/>
                    <a:pt x="162" y="247"/>
                  </a:cubicBezTo>
                  <a:cubicBezTo>
                    <a:pt x="162" y="247"/>
                    <a:pt x="162" y="247"/>
                    <a:pt x="161" y="246"/>
                  </a:cubicBezTo>
                  <a:cubicBezTo>
                    <a:pt x="158" y="245"/>
                    <a:pt x="154" y="243"/>
                    <a:pt x="149" y="241"/>
                  </a:cubicBezTo>
                  <a:cubicBezTo>
                    <a:pt x="138" y="238"/>
                    <a:pt x="128" y="234"/>
                    <a:pt x="118" y="228"/>
                  </a:cubicBezTo>
                  <a:cubicBezTo>
                    <a:pt x="110" y="224"/>
                    <a:pt x="102" y="218"/>
                    <a:pt x="94" y="211"/>
                  </a:cubicBezTo>
                  <a:cubicBezTo>
                    <a:pt x="92" y="209"/>
                    <a:pt x="92" y="207"/>
                    <a:pt x="93" y="204"/>
                  </a:cubicBezTo>
                  <a:cubicBezTo>
                    <a:pt x="93" y="204"/>
                    <a:pt x="93" y="204"/>
                    <a:pt x="93" y="204"/>
                  </a:cubicBezTo>
                  <a:cubicBezTo>
                    <a:pt x="95" y="202"/>
                    <a:pt x="98" y="201"/>
                    <a:pt x="100" y="202"/>
                  </a:cubicBezTo>
                  <a:cubicBezTo>
                    <a:pt x="101" y="203"/>
                    <a:pt x="101" y="203"/>
                    <a:pt x="101" y="203"/>
                  </a:cubicBezTo>
                  <a:cubicBezTo>
                    <a:pt x="109" y="210"/>
                    <a:pt x="116" y="215"/>
                    <a:pt x="123" y="219"/>
                  </a:cubicBezTo>
                  <a:cubicBezTo>
                    <a:pt x="133" y="224"/>
                    <a:pt x="142" y="228"/>
                    <a:pt x="153" y="231"/>
                  </a:cubicBezTo>
                  <a:cubicBezTo>
                    <a:pt x="158" y="233"/>
                    <a:pt x="163" y="235"/>
                    <a:pt x="167" y="237"/>
                  </a:cubicBezTo>
                  <a:cubicBezTo>
                    <a:pt x="174" y="241"/>
                    <a:pt x="180" y="246"/>
                    <a:pt x="182" y="252"/>
                  </a:cubicBezTo>
                  <a:cubicBezTo>
                    <a:pt x="185" y="258"/>
                    <a:pt x="184" y="265"/>
                    <a:pt x="181" y="271"/>
                  </a:cubicBezTo>
                  <a:cubicBezTo>
                    <a:pt x="181" y="271"/>
                    <a:pt x="180" y="271"/>
                    <a:pt x="180" y="271"/>
                  </a:cubicBezTo>
                  <a:cubicBezTo>
                    <a:pt x="176" y="278"/>
                    <a:pt x="170" y="284"/>
                    <a:pt x="160" y="290"/>
                  </a:cubicBezTo>
                  <a:cubicBezTo>
                    <a:pt x="156" y="292"/>
                    <a:pt x="156" y="292"/>
                    <a:pt x="156" y="292"/>
                  </a:cubicBezTo>
                  <a:cubicBezTo>
                    <a:pt x="157" y="297"/>
                    <a:pt x="157" y="297"/>
                    <a:pt x="157" y="297"/>
                  </a:cubicBezTo>
                  <a:cubicBezTo>
                    <a:pt x="161" y="310"/>
                    <a:pt x="161" y="321"/>
                    <a:pt x="156" y="331"/>
                  </a:cubicBezTo>
                  <a:cubicBezTo>
                    <a:pt x="156" y="331"/>
                    <a:pt x="156" y="331"/>
                    <a:pt x="156" y="331"/>
                  </a:cubicBezTo>
                  <a:cubicBezTo>
                    <a:pt x="156" y="331"/>
                    <a:pt x="156" y="331"/>
                    <a:pt x="156" y="331"/>
                  </a:cubicBezTo>
                  <a:cubicBezTo>
                    <a:pt x="153" y="336"/>
                    <a:pt x="149" y="340"/>
                    <a:pt x="143" y="343"/>
                  </a:cubicBezTo>
                  <a:cubicBezTo>
                    <a:pt x="138" y="347"/>
                    <a:pt x="138" y="347"/>
                    <a:pt x="138" y="347"/>
                  </a:cubicBezTo>
                  <a:cubicBezTo>
                    <a:pt x="140" y="352"/>
                    <a:pt x="140" y="352"/>
                    <a:pt x="140" y="352"/>
                  </a:cubicBezTo>
                  <a:cubicBezTo>
                    <a:pt x="145" y="362"/>
                    <a:pt x="147" y="375"/>
                    <a:pt x="140" y="388"/>
                  </a:cubicBezTo>
                  <a:cubicBezTo>
                    <a:pt x="140" y="388"/>
                    <a:pt x="140" y="388"/>
                    <a:pt x="140" y="388"/>
                  </a:cubicBezTo>
                  <a:cubicBezTo>
                    <a:pt x="140" y="388"/>
                    <a:pt x="140" y="388"/>
                    <a:pt x="140" y="388"/>
                  </a:cubicBezTo>
                  <a:cubicBezTo>
                    <a:pt x="138" y="392"/>
                    <a:pt x="134" y="396"/>
                    <a:pt x="129" y="398"/>
                  </a:cubicBezTo>
                  <a:cubicBezTo>
                    <a:pt x="124" y="402"/>
                    <a:pt x="124" y="402"/>
                    <a:pt x="124" y="402"/>
                  </a:cubicBezTo>
                  <a:cubicBezTo>
                    <a:pt x="127" y="408"/>
                    <a:pt x="127" y="408"/>
                    <a:pt x="127" y="408"/>
                  </a:cubicBezTo>
                  <a:cubicBezTo>
                    <a:pt x="132" y="417"/>
                    <a:pt x="132" y="428"/>
                    <a:pt x="126" y="438"/>
                  </a:cubicBezTo>
                  <a:cubicBezTo>
                    <a:pt x="126" y="439"/>
                    <a:pt x="126" y="439"/>
                    <a:pt x="126" y="439"/>
                  </a:cubicBezTo>
                  <a:cubicBezTo>
                    <a:pt x="122" y="446"/>
                    <a:pt x="116" y="451"/>
                    <a:pt x="107" y="455"/>
                  </a:cubicBezTo>
                  <a:cubicBezTo>
                    <a:pt x="105" y="455"/>
                    <a:pt x="103" y="456"/>
                    <a:pt x="101" y="456"/>
                  </a:cubicBezTo>
                  <a:cubicBezTo>
                    <a:pt x="81" y="456"/>
                    <a:pt x="81" y="456"/>
                    <a:pt x="81" y="456"/>
                  </a:cubicBezTo>
                  <a:cubicBezTo>
                    <a:pt x="81" y="456"/>
                    <a:pt x="95" y="466"/>
                    <a:pt x="100" y="469"/>
                  </a:cubicBezTo>
                  <a:cubicBezTo>
                    <a:pt x="106" y="473"/>
                    <a:pt x="112" y="474"/>
                    <a:pt x="118" y="476"/>
                  </a:cubicBezTo>
                  <a:cubicBezTo>
                    <a:pt x="128" y="479"/>
                    <a:pt x="135" y="480"/>
                    <a:pt x="138" y="481"/>
                  </a:cubicBezTo>
                  <a:cubicBezTo>
                    <a:pt x="147" y="481"/>
                    <a:pt x="161" y="482"/>
                    <a:pt x="176" y="481"/>
                  </a:cubicBezTo>
                  <a:cubicBezTo>
                    <a:pt x="191" y="480"/>
                    <a:pt x="206" y="477"/>
                    <a:pt x="215" y="471"/>
                  </a:cubicBezTo>
                  <a:cubicBezTo>
                    <a:pt x="216" y="470"/>
                    <a:pt x="218" y="469"/>
                    <a:pt x="220" y="470"/>
                  </a:cubicBezTo>
                  <a:cubicBezTo>
                    <a:pt x="220" y="470"/>
                    <a:pt x="220" y="470"/>
                    <a:pt x="220" y="470"/>
                  </a:cubicBezTo>
                  <a:cubicBezTo>
                    <a:pt x="220" y="470"/>
                    <a:pt x="220" y="470"/>
                    <a:pt x="220" y="470"/>
                  </a:cubicBezTo>
                  <a:cubicBezTo>
                    <a:pt x="221" y="471"/>
                    <a:pt x="221" y="471"/>
                    <a:pt x="221" y="471"/>
                  </a:cubicBezTo>
                  <a:cubicBezTo>
                    <a:pt x="221" y="471"/>
                    <a:pt x="365" y="538"/>
                    <a:pt x="500" y="535"/>
                  </a:cubicBezTo>
                  <a:cubicBezTo>
                    <a:pt x="660" y="532"/>
                    <a:pt x="819" y="494"/>
                    <a:pt x="922" y="422"/>
                  </a:cubicBezTo>
                  <a:cubicBezTo>
                    <a:pt x="1021" y="354"/>
                    <a:pt x="1074" y="262"/>
                    <a:pt x="1089" y="194"/>
                  </a:cubicBezTo>
                  <a:cubicBezTo>
                    <a:pt x="1103" y="126"/>
                    <a:pt x="1062" y="65"/>
                    <a:pt x="1066" y="101"/>
                  </a:cubicBezTo>
                  <a:close/>
                  <a:moveTo>
                    <a:pt x="103" y="444"/>
                  </a:moveTo>
                  <a:cubicBezTo>
                    <a:pt x="110" y="442"/>
                    <a:pt x="114" y="438"/>
                    <a:pt x="117" y="433"/>
                  </a:cubicBezTo>
                  <a:cubicBezTo>
                    <a:pt x="117" y="433"/>
                    <a:pt x="117" y="433"/>
                    <a:pt x="117" y="433"/>
                  </a:cubicBezTo>
                  <a:cubicBezTo>
                    <a:pt x="117" y="433"/>
                    <a:pt x="117" y="433"/>
                    <a:pt x="117" y="433"/>
                  </a:cubicBezTo>
                  <a:cubicBezTo>
                    <a:pt x="121" y="425"/>
                    <a:pt x="120" y="416"/>
                    <a:pt x="116" y="410"/>
                  </a:cubicBezTo>
                  <a:cubicBezTo>
                    <a:pt x="116" y="410"/>
                    <a:pt x="115" y="409"/>
                    <a:pt x="115" y="409"/>
                  </a:cubicBezTo>
                  <a:cubicBezTo>
                    <a:pt x="113" y="404"/>
                    <a:pt x="113" y="404"/>
                    <a:pt x="113" y="404"/>
                  </a:cubicBezTo>
                  <a:cubicBezTo>
                    <a:pt x="108" y="405"/>
                    <a:pt x="108" y="405"/>
                    <a:pt x="108" y="405"/>
                  </a:cubicBezTo>
                  <a:cubicBezTo>
                    <a:pt x="90" y="407"/>
                    <a:pt x="71" y="402"/>
                    <a:pt x="55" y="394"/>
                  </a:cubicBezTo>
                  <a:cubicBezTo>
                    <a:pt x="47" y="389"/>
                    <a:pt x="40" y="386"/>
                    <a:pt x="33" y="382"/>
                  </a:cubicBezTo>
                  <a:cubicBezTo>
                    <a:pt x="33" y="382"/>
                    <a:pt x="33" y="382"/>
                    <a:pt x="33" y="382"/>
                  </a:cubicBezTo>
                  <a:cubicBezTo>
                    <a:pt x="29" y="380"/>
                    <a:pt x="25" y="377"/>
                    <a:pt x="21" y="374"/>
                  </a:cubicBezTo>
                  <a:cubicBezTo>
                    <a:pt x="15" y="370"/>
                    <a:pt x="15" y="370"/>
                    <a:pt x="15" y="370"/>
                  </a:cubicBezTo>
                  <a:cubicBezTo>
                    <a:pt x="11" y="375"/>
                    <a:pt x="11" y="375"/>
                    <a:pt x="11" y="375"/>
                  </a:cubicBezTo>
                  <a:cubicBezTo>
                    <a:pt x="10" y="376"/>
                    <a:pt x="10" y="377"/>
                    <a:pt x="10" y="377"/>
                  </a:cubicBezTo>
                  <a:cubicBezTo>
                    <a:pt x="10" y="377"/>
                    <a:pt x="10" y="377"/>
                    <a:pt x="10" y="377"/>
                  </a:cubicBezTo>
                  <a:cubicBezTo>
                    <a:pt x="9" y="378"/>
                    <a:pt x="8" y="379"/>
                    <a:pt x="8" y="380"/>
                  </a:cubicBezTo>
                  <a:cubicBezTo>
                    <a:pt x="4" y="387"/>
                    <a:pt x="5" y="396"/>
                    <a:pt x="11" y="406"/>
                  </a:cubicBezTo>
                  <a:cubicBezTo>
                    <a:pt x="11" y="407"/>
                    <a:pt x="11" y="407"/>
                    <a:pt x="11" y="407"/>
                  </a:cubicBezTo>
                  <a:cubicBezTo>
                    <a:pt x="16" y="416"/>
                    <a:pt x="23" y="425"/>
                    <a:pt x="37" y="432"/>
                  </a:cubicBezTo>
                  <a:cubicBezTo>
                    <a:pt x="42" y="435"/>
                    <a:pt x="48" y="438"/>
                    <a:pt x="56" y="440"/>
                  </a:cubicBezTo>
                  <a:cubicBezTo>
                    <a:pt x="70" y="445"/>
                    <a:pt x="89" y="450"/>
                    <a:pt x="103" y="444"/>
                  </a:cubicBezTo>
                  <a:close/>
                </a:path>
              </a:pathLst>
            </a:custGeom>
            <a:solidFill>
              <a:schemeClr val="bg1"/>
            </a:solidFill>
            <a:ln w="1428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8" name="AutoShape 28"/>
          <p:cNvSpPr/>
          <p:nvPr/>
        </p:nvSpPr>
        <p:spPr bwMode="auto">
          <a:xfrm>
            <a:off x="3376924" y="2031365"/>
            <a:ext cx="360362" cy="3603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9450"/>
                </a:moveTo>
                <a:cubicBezTo>
                  <a:pt x="20249" y="9823"/>
                  <a:pt x="19947" y="10124"/>
                  <a:pt x="19575" y="10124"/>
                </a:cubicBezTo>
                <a:lnTo>
                  <a:pt x="18324" y="10124"/>
                </a:lnTo>
                <a:lnTo>
                  <a:pt x="15624" y="5400"/>
                </a:lnTo>
                <a:lnTo>
                  <a:pt x="17549" y="5400"/>
                </a:lnTo>
                <a:cubicBezTo>
                  <a:pt x="17762" y="5400"/>
                  <a:pt x="17962" y="5500"/>
                  <a:pt x="18089" y="5670"/>
                </a:cubicBezTo>
                <a:lnTo>
                  <a:pt x="20114" y="8370"/>
                </a:lnTo>
                <a:cubicBezTo>
                  <a:pt x="20202" y="8486"/>
                  <a:pt x="20249" y="8628"/>
                  <a:pt x="20249" y="8774"/>
                </a:cubicBezTo>
                <a:cubicBezTo>
                  <a:pt x="20249" y="8774"/>
                  <a:pt x="20249" y="9450"/>
                  <a:pt x="20249" y="9450"/>
                </a:cubicBezTo>
                <a:close/>
                <a:moveTo>
                  <a:pt x="18224" y="20249"/>
                </a:moveTo>
                <a:lnTo>
                  <a:pt x="14174" y="20249"/>
                </a:lnTo>
                <a:lnTo>
                  <a:pt x="14174" y="13500"/>
                </a:lnTo>
                <a:cubicBezTo>
                  <a:pt x="14174" y="13126"/>
                  <a:pt x="13872" y="12825"/>
                  <a:pt x="13499" y="12825"/>
                </a:cubicBezTo>
                <a:lnTo>
                  <a:pt x="8437" y="12825"/>
                </a:lnTo>
                <a:cubicBezTo>
                  <a:pt x="8064" y="12825"/>
                  <a:pt x="7762" y="13126"/>
                  <a:pt x="7762" y="13500"/>
                </a:cubicBezTo>
                <a:lnTo>
                  <a:pt x="7762" y="20249"/>
                </a:lnTo>
                <a:lnTo>
                  <a:pt x="3374" y="20249"/>
                </a:lnTo>
                <a:lnTo>
                  <a:pt x="3374" y="11475"/>
                </a:lnTo>
                <a:lnTo>
                  <a:pt x="18224" y="11475"/>
                </a:lnTo>
                <a:cubicBezTo>
                  <a:pt x="18224" y="11475"/>
                  <a:pt x="18224" y="20249"/>
                  <a:pt x="18224" y="20249"/>
                </a:cubicBezTo>
                <a:close/>
                <a:moveTo>
                  <a:pt x="13499" y="20249"/>
                </a:moveTo>
                <a:lnTo>
                  <a:pt x="8437" y="20249"/>
                </a:lnTo>
                <a:lnTo>
                  <a:pt x="8437" y="13500"/>
                </a:lnTo>
                <a:lnTo>
                  <a:pt x="13499" y="13500"/>
                </a:lnTo>
                <a:cubicBezTo>
                  <a:pt x="13499" y="13500"/>
                  <a:pt x="13499" y="20249"/>
                  <a:pt x="13499" y="20249"/>
                </a:cubicBezTo>
                <a:close/>
                <a:moveTo>
                  <a:pt x="1349" y="9450"/>
                </a:moveTo>
                <a:lnTo>
                  <a:pt x="1349" y="8774"/>
                </a:lnTo>
                <a:cubicBezTo>
                  <a:pt x="1349" y="8628"/>
                  <a:pt x="1397" y="8486"/>
                  <a:pt x="1485" y="8370"/>
                </a:cubicBezTo>
                <a:lnTo>
                  <a:pt x="3510" y="5670"/>
                </a:lnTo>
                <a:cubicBezTo>
                  <a:pt x="3637" y="5500"/>
                  <a:pt x="3837" y="5400"/>
                  <a:pt x="4049" y="5400"/>
                </a:cubicBezTo>
                <a:lnTo>
                  <a:pt x="5975" y="5400"/>
                </a:lnTo>
                <a:lnTo>
                  <a:pt x="3275" y="10124"/>
                </a:lnTo>
                <a:lnTo>
                  <a:pt x="2024" y="10124"/>
                </a:lnTo>
                <a:cubicBezTo>
                  <a:pt x="1652" y="10124"/>
                  <a:pt x="1349" y="9823"/>
                  <a:pt x="1349" y="9450"/>
                </a:cubicBezTo>
                <a:moveTo>
                  <a:pt x="13369" y="5400"/>
                </a:moveTo>
                <a:lnTo>
                  <a:pt x="14846" y="5400"/>
                </a:lnTo>
                <a:lnTo>
                  <a:pt x="17546" y="10124"/>
                </a:lnTo>
                <a:lnTo>
                  <a:pt x="14719" y="10124"/>
                </a:lnTo>
                <a:cubicBezTo>
                  <a:pt x="14719" y="10124"/>
                  <a:pt x="13369" y="5400"/>
                  <a:pt x="13369" y="5400"/>
                </a:cubicBezTo>
                <a:close/>
                <a:moveTo>
                  <a:pt x="11137" y="5400"/>
                </a:moveTo>
                <a:lnTo>
                  <a:pt x="12666" y="5400"/>
                </a:lnTo>
                <a:lnTo>
                  <a:pt x="14016" y="10124"/>
                </a:lnTo>
                <a:lnTo>
                  <a:pt x="11137" y="10124"/>
                </a:lnTo>
                <a:cubicBezTo>
                  <a:pt x="11137" y="10124"/>
                  <a:pt x="11137" y="5400"/>
                  <a:pt x="11137" y="5400"/>
                </a:cubicBezTo>
                <a:close/>
                <a:moveTo>
                  <a:pt x="8932" y="5400"/>
                </a:moveTo>
                <a:lnTo>
                  <a:pt x="10462" y="5400"/>
                </a:lnTo>
                <a:lnTo>
                  <a:pt x="10462" y="10124"/>
                </a:lnTo>
                <a:lnTo>
                  <a:pt x="7582" y="10124"/>
                </a:lnTo>
                <a:cubicBezTo>
                  <a:pt x="7582" y="10124"/>
                  <a:pt x="8932" y="5400"/>
                  <a:pt x="8932" y="5400"/>
                </a:cubicBezTo>
                <a:close/>
                <a:moveTo>
                  <a:pt x="6880" y="10124"/>
                </a:moveTo>
                <a:lnTo>
                  <a:pt x="4052" y="10124"/>
                </a:lnTo>
                <a:lnTo>
                  <a:pt x="6752" y="5400"/>
                </a:lnTo>
                <a:lnTo>
                  <a:pt x="8230" y="5400"/>
                </a:lnTo>
                <a:cubicBezTo>
                  <a:pt x="8230" y="5400"/>
                  <a:pt x="6880" y="10124"/>
                  <a:pt x="6880" y="10124"/>
                </a:cubicBezTo>
                <a:close/>
                <a:moveTo>
                  <a:pt x="17549" y="1350"/>
                </a:moveTo>
                <a:lnTo>
                  <a:pt x="17549" y="4050"/>
                </a:lnTo>
                <a:lnTo>
                  <a:pt x="4049" y="4050"/>
                </a:lnTo>
                <a:lnTo>
                  <a:pt x="4049" y="1350"/>
                </a:lnTo>
                <a:cubicBezTo>
                  <a:pt x="4049" y="1350"/>
                  <a:pt x="17549" y="1350"/>
                  <a:pt x="17549" y="1350"/>
                </a:cubicBezTo>
                <a:close/>
                <a:moveTo>
                  <a:pt x="21194" y="7560"/>
                </a:moveTo>
                <a:lnTo>
                  <a:pt x="19170" y="4861"/>
                </a:lnTo>
                <a:cubicBezTo>
                  <a:pt x="19091" y="4755"/>
                  <a:pt x="18997" y="4663"/>
                  <a:pt x="18899" y="4576"/>
                </a:cubicBezTo>
                <a:lnTo>
                  <a:pt x="18899" y="1350"/>
                </a:lnTo>
                <a:cubicBezTo>
                  <a:pt x="18899" y="605"/>
                  <a:pt x="18295" y="0"/>
                  <a:pt x="17549" y="0"/>
                </a:cubicBezTo>
                <a:lnTo>
                  <a:pt x="4049" y="0"/>
                </a:lnTo>
                <a:cubicBezTo>
                  <a:pt x="3304" y="0"/>
                  <a:pt x="2699" y="605"/>
                  <a:pt x="2699" y="1350"/>
                </a:cubicBezTo>
                <a:lnTo>
                  <a:pt x="2699" y="4576"/>
                </a:lnTo>
                <a:cubicBezTo>
                  <a:pt x="2602" y="4663"/>
                  <a:pt x="2508" y="4754"/>
                  <a:pt x="2430" y="4860"/>
                </a:cubicBezTo>
                <a:lnTo>
                  <a:pt x="406" y="7559"/>
                </a:lnTo>
                <a:cubicBezTo>
                  <a:pt x="143" y="7907"/>
                  <a:pt x="0" y="8338"/>
                  <a:pt x="0" y="8774"/>
                </a:cubicBezTo>
                <a:lnTo>
                  <a:pt x="0" y="9450"/>
                </a:lnTo>
                <a:cubicBezTo>
                  <a:pt x="0" y="10566"/>
                  <a:pt x="908" y="11475"/>
                  <a:pt x="2024" y="11475"/>
                </a:cubicBezTo>
                <a:lnTo>
                  <a:pt x="2024" y="20249"/>
                </a:lnTo>
                <a:cubicBezTo>
                  <a:pt x="2024" y="20994"/>
                  <a:pt x="2629" y="21599"/>
                  <a:pt x="3374" y="21599"/>
                </a:cubicBezTo>
                <a:lnTo>
                  <a:pt x="18224" y="21599"/>
                </a:lnTo>
                <a:cubicBezTo>
                  <a:pt x="18970" y="21599"/>
                  <a:pt x="19575" y="20994"/>
                  <a:pt x="19575" y="20249"/>
                </a:cubicBezTo>
                <a:lnTo>
                  <a:pt x="19575" y="11475"/>
                </a:lnTo>
                <a:cubicBezTo>
                  <a:pt x="20691" y="11475"/>
                  <a:pt x="21600" y="10566"/>
                  <a:pt x="21600" y="9450"/>
                </a:cubicBezTo>
                <a:lnTo>
                  <a:pt x="21600" y="8774"/>
                </a:lnTo>
                <a:cubicBezTo>
                  <a:pt x="21600" y="8338"/>
                  <a:pt x="21456" y="7907"/>
                  <a:pt x="21194" y="756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9" name="AutoShape 46"/>
          <p:cNvSpPr/>
          <p:nvPr/>
        </p:nvSpPr>
        <p:spPr bwMode="auto">
          <a:xfrm>
            <a:off x="5524673" y="2032159"/>
            <a:ext cx="360363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4" y="17549"/>
                </a:moveTo>
                <a:cubicBezTo>
                  <a:pt x="15513" y="17549"/>
                  <a:pt x="14343" y="15612"/>
                  <a:pt x="13809" y="12825"/>
                </a:cubicBezTo>
                <a:lnTo>
                  <a:pt x="15524" y="12825"/>
                </a:lnTo>
                <a:cubicBezTo>
                  <a:pt x="17038" y="12825"/>
                  <a:pt x="18224" y="11343"/>
                  <a:pt x="18224" y="9450"/>
                </a:cubicBezTo>
                <a:cubicBezTo>
                  <a:pt x="18224" y="7558"/>
                  <a:pt x="17038" y="6075"/>
                  <a:pt x="15524" y="6075"/>
                </a:cubicBezTo>
                <a:lnTo>
                  <a:pt x="13809" y="6075"/>
                </a:lnTo>
                <a:cubicBezTo>
                  <a:pt x="14343" y="3289"/>
                  <a:pt x="15513" y="1350"/>
                  <a:pt x="16874" y="1350"/>
                </a:cubicBezTo>
                <a:cubicBezTo>
                  <a:pt x="18739" y="1350"/>
                  <a:pt x="20249" y="4976"/>
                  <a:pt x="20249" y="9450"/>
                </a:cubicBezTo>
                <a:cubicBezTo>
                  <a:pt x="20249" y="13923"/>
                  <a:pt x="18739" y="17549"/>
                  <a:pt x="16874" y="17549"/>
                </a:cubicBezTo>
                <a:moveTo>
                  <a:pt x="8926" y="11482"/>
                </a:moveTo>
                <a:lnTo>
                  <a:pt x="8774" y="11482"/>
                </a:lnTo>
                <a:lnTo>
                  <a:pt x="8774" y="11475"/>
                </a:lnTo>
                <a:cubicBezTo>
                  <a:pt x="8028" y="11475"/>
                  <a:pt x="7424" y="10569"/>
                  <a:pt x="7424" y="9450"/>
                </a:cubicBezTo>
                <a:cubicBezTo>
                  <a:pt x="7424" y="8332"/>
                  <a:pt x="8028" y="7425"/>
                  <a:pt x="8774" y="7425"/>
                </a:cubicBezTo>
                <a:lnTo>
                  <a:pt x="8926" y="7425"/>
                </a:lnTo>
                <a:cubicBezTo>
                  <a:pt x="10200" y="7425"/>
                  <a:pt x="11391" y="6924"/>
                  <a:pt x="12441" y="6063"/>
                </a:cubicBezTo>
                <a:cubicBezTo>
                  <a:pt x="12248" y="7149"/>
                  <a:pt x="12149" y="8300"/>
                  <a:pt x="12149" y="9450"/>
                </a:cubicBezTo>
                <a:cubicBezTo>
                  <a:pt x="12149" y="10603"/>
                  <a:pt x="12248" y="11758"/>
                  <a:pt x="12442" y="12846"/>
                </a:cubicBezTo>
                <a:cubicBezTo>
                  <a:pt x="11393" y="11983"/>
                  <a:pt x="10200" y="11482"/>
                  <a:pt x="8926" y="11482"/>
                </a:cubicBezTo>
                <a:moveTo>
                  <a:pt x="8096" y="20249"/>
                </a:moveTo>
                <a:lnTo>
                  <a:pt x="5396" y="20249"/>
                </a:lnTo>
                <a:lnTo>
                  <a:pt x="5396" y="14175"/>
                </a:lnTo>
                <a:cubicBezTo>
                  <a:pt x="5396" y="13683"/>
                  <a:pt x="5264" y="13223"/>
                  <a:pt x="5033" y="12825"/>
                </a:cubicBezTo>
                <a:lnTo>
                  <a:pt x="5505" y="12825"/>
                </a:lnTo>
                <a:lnTo>
                  <a:pt x="5505" y="12832"/>
                </a:lnTo>
                <a:lnTo>
                  <a:pt x="7535" y="12832"/>
                </a:lnTo>
                <a:cubicBezTo>
                  <a:pt x="7463" y="13042"/>
                  <a:pt x="7421" y="13265"/>
                  <a:pt x="7421" y="13500"/>
                </a:cubicBezTo>
                <a:lnTo>
                  <a:pt x="7421" y="18225"/>
                </a:lnTo>
                <a:cubicBezTo>
                  <a:pt x="7421" y="18874"/>
                  <a:pt x="7784" y="19307"/>
                  <a:pt x="8001" y="19565"/>
                </a:cubicBezTo>
                <a:cubicBezTo>
                  <a:pt x="8031" y="19601"/>
                  <a:pt x="8065" y="19638"/>
                  <a:pt x="8096" y="19677"/>
                </a:cubicBezTo>
                <a:cubicBezTo>
                  <a:pt x="8096" y="19677"/>
                  <a:pt x="8096" y="20249"/>
                  <a:pt x="8096" y="20249"/>
                </a:cubicBezTo>
                <a:close/>
                <a:moveTo>
                  <a:pt x="1349" y="9450"/>
                </a:moveTo>
                <a:cubicBezTo>
                  <a:pt x="1349" y="8332"/>
                  <a:pt x="1953" y="7425"/>
                  <a:pt x="2699" y="7425"/>
                </a:cubicBezTo>
                <a:lnTo>
                  <a:pt x="7434" y="7425"/>
                </a:lnTo>
                <a:cubicBezTo>
                  <a:pt x="7014" y="7916"/>
                  <a:pt x="6749" y="8631"/>
                  <a:pt x="6749" y="9450"/>
                </a:cubicBezTo>
                <a:cubicBezTo>
                  <a:pt x="6749" y="10270"/>
                  <a:pt x="7014" y="10984"/>
                  <a:pt x="7434" y="11475"/>
                </a:cubicBezTo>
                <a:lnTo>
                  <a:pt x="2699" y="11475"/>
                </a:lnTo>
                <a:cubicBezTo>
                  <a:pt x="1953" y="11475"/>
                  <a:pt x="1349" y="10569"/>
                  <a:pt x="1349" y="9450"/>
                </a:cubicBezTo>
                <a:moveTo>
                  <a:pt x="13499" y="9450"/>
                </a:moveTo>
                <a:cubicBezTo>
                  <a:pt x="13499" y="8749"/>
                  <a:pt x="13540" y="8073"/>
                  <a:pt x="13610" y="7425"/>
                </a:cubicBezTo>
                <a:lnTo>
                  <a:pt x="15524" y="7425"/>
                </a:lnTo>
                <a:cubicBezTo>
                  <a:pt x="16269" y="7425"/>
                  <a:pt x="16874" y="8332"/>
                  <a:pt x="16874" y="9450"/>
                </a:cubicBezTo>
                <a:cubicBezTo>
                  <a:pt x="16874" y="10569"/>
                  <a:pt x="16269" y="11475"/>
                  <a:pt x="15524" y="11475"/>
                </a:cubicBezTo>
                <a:lnTo>
                  <a:pt x="13610" y="11475"/>
                </a:lnTo>
                <a:cubicBezTo>
                  <a:pt x="13540" y="10826"/>
                  <a:pt x="13499" y="10151"/>
                  <a:pt x="13499" y="9450"/>
                </a:cubicBezTo>
                <a:moveTo>
                  <a:pt x="16874" y="0"/>
                </a:moveTo>
                <a:cubicBezTo>
                  <a:pt x="15489" y="0"/>
                  <a:pt x="14400" y="951"/>
                  <a:pt x="13618" y="2420"/>
                </a:cubicBezTo>
                <a:lnTo>
                  <a:pt x="13604" y="2412"/>
                </a:lnTo>
                <a:cubicBezTo>
                  <a:pt x="12469" y="4635"/>
                  <a:pt x="10778" y="6075"/>
                  <a:pt x="8926" y="6075"/>
                </a:cubicBezTo>
                <a:lnTo>
                  <a:pt x="8479" y="6075"/>
                </a:lnTo>
                <a:lnTo>
                  <a:pt x="5505" y="6075"/>
                </a:lnTo>
                <a:lnTo>
                  <a:pt x="2699" y="6075"/>
                </a:lnTo>
                <a:cubicBezTo>
                  <a:pt x="1185" y="6075"/>
                  <a:pt x="0" y="7558"/>
                  <a:pt x="0" y="9450"/>
                </a:cubicBezTo>
                <a:cubicBezTo>
                  <a:pt x="0" y="11343"/>
                  <a:pt x="1185" y="12825"/>
                  <a:pt x="2699" y="12825"/>
                </a:cubicBezTo>
                <a:cubicBezTo>
                  <a:pt x="3443" y="12827"/>
                  <a:pt x="4046" y="13430"/>
                  <a:pt x="4046" y="14175"/>
                </a:cubicBezTo>
                <a:lnTo>
                  <a:pt x="4046" y="20249"/>
                </a:lnTo>
                <a:cubicBezTo>
                  <a:pt x="4046" y="20996"/>
                  <a:pt x="4651" y="21599"/>
                  <a:pt x="5396" y="21599"/>
                </a:cubicBezTo>
                <a:lnTo>
                  <a:pt x="8096" y="21599"/>
                </a:lnTo>
                <a:cubicBezTo>
                  <a:pt x="8842" y="21599"/>
                  <a:pt x="9446" y="20996"/>
                  <a:pt x="9446" y="20249"/>
                </a:cubicBezTo>
                <a:lnTo>
                  <a:pt x="9446" y="19575"/>
                </a:lnTo>
                <a:cubicBezTo>
                  <a:pt x="9446" y="18900"/>
                  <a:pt x="8771" y="18598"/>
                  <a:pt x="8771" y="18225"/>
                </a:cubicBezTo>
                <a:lnTo>
                  <a:pt x="8771" y="13500"/>
                </a:lnTo>
                <a:cubicBezTo>
                  <a:pt x="8771" y="13484"/>
                  <a:pt x="8781" y="13473"/>
                  <a:pt x="8782" y="13458"/>
                </a:cubicBezTo>
                <a:cubicBezTo>
                  <a:pt x="8789" y="13361"/>
                  <a:pt x="8815" y="13271"/>
                  <a:pt x="8859" y="13191"/>
                </a:cubicBezTo>
                <a:cubicBezTo>
                  <a:pt x="8871" y="13169"/>
                  <a:pt x="8884" y="13151"/>
                  <a:pt x="8898" y="13132"/>
                </a:cubicBezTo>
                <a:cubicBezTo>
                  <a:pt x="8952" y="13051"/>
                  <a:pt x="9020" y="12985"/>
                  <a:pt x="9103" y="12934"/>
                </a:cubicBezTo>
                <a:cubicBezTo>
                  <a:pt x="9107" y="12931"/>
                  <a:pt x="9108" y="12927"/>
                  <a:pt x="9112" y="12925"/>
                </a:cubicBezTo>
                <a:cubicBezTo>
                  <a:pt x="9115" y="12925"/>
                  <a:pt x="9117" y="12922"/>
                  <a:pt x="9120" y="12922"/>
                </a:cubicBezTo>
                <a:cubicBezTo>
                  <a:pt x="9174" y="12892"/>
                  <a:pt x="9238" y="12885"/>
                  <a:pt x="9299" y="12868"/>
                </a:cubicBezTo>
                <a:cubicBezTo>
                  <a:pt x="11003" y="13049"/>
                  <a:pt x="12545" y="14424"/>
                  <a:pt x="13604" y="16495"/>
                </a:cubicBezTo>
                <a:lnTo>
                  <a:pt x="13621" y="16487"/>
                </a:lnTo>
                <a:cubicBezTo>
                  <a:pt x="14404" y="17950"/>
                  <a:pt x="15490" y="18900"/>
                  <a:pt x="16874" y="18900"/>
                </a:cubicBezTo>
                <a:cubicBezTo>
                  <a:pt x="19977" y="18900"/>
                  <a:pt x="21600" y="14145"/>
                  <a:pt x="21600" y="9450"/>
                </a:cubicBezTo>
                <a:cubicBezTo>
                  <a:pt x="21600" y="4754"/>
                  <a:pt x="19977" y="0"/>
                  <a:pt x="16874" y="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50" name="AutoShape 59"/>
          <p:cNvSpPr/>
          <p:nvPr/>
        </p:nvSpPr>
        <p:spPr bwMode="auto">
          <a:xfrm>
            <a:off x="1251734" y="2032159"/>
            <a:ext cx="360362" cy="358775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7819720" y="2065496"/>
            <a:ext cx="358775" cy="292100"/>
            <a:chOff x="7550150" y="3613150"/>
            <a:chExt cx="358775" cy="292100"/>
          </a:xfrm>
          <a:solidFill>
            <a:schemeClr val="tx2"/>
          </a:solidFill>
        </p:grpSpPr>
        <p:sp>
          <p:nvSpPr>
            <p:cNvPr id="52" name="AutoShape 5"/>
            <p:cNvSpPr/>
            <p:nvPr/>
          </p:nvSpPr>
          <p:spPr bwMode="auto">
            <a:xfrm>
              <a:off x="7796213" y="3702050"/>
              <a:ext cx="68262" cy="90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53" name="AutoShape 6"/>
            <p:cNvSpPr/>
            <p:nvPr/>
          </p:nvSpPr>
          <p:spPr bwMode="auto">
            <a:xfrm>
              <a:off x="7550150" y="3613150"/>
              <a:ext cx="358775" cy="2921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58" name="矩形 57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>
            <a:extLst>
              <a:ext uri="{FF2B5EF4-FFF2-40B4-BE49-F238E27FC236}">
                <a16:creationId xmlns:a16="http://schemas.microsoft.com/office/drawing/2014/main" xmlns="" id="{B95B7B11-C99B-48BC-A12E-78B9AA0C5356}"/>
              </a:ext>
            </a:extLst>
          </p:cNvPr>
          <p:cNvSpPr/>
          <p:nvPr/>
        </p:nvSpPr>
        <p:spPr>
          <a:xfrm>
            <a:off x="463042" y="3470355"/>
            <a:ext cx="180324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</a:t>
            </a:r>
            <a:endParaRPr lang="en-US" altLang="ko-KR" sz="7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59" name="TextBox 1">
            <a:extLst>
              <a:ext uri="{FF2B5EF4-FFF2-40B4-BE49-F238E27FC236}">
                <a16:creationId xmlns:a16="http://schemas.microsoft.com/office/drawing/2014/main" xmlns="" id="{799DCDD0-5F18-4585-9C73-60C1BBD1AC6A}"/>
              </a:ext>
            </a:extLst>
          </p:cNvPr>
          <p:cNvSpPr txBox="1"/>
          <p:nvPr/>
        </p:nvSpPr>
        <p:spPr>
          <a:xfrm>
            <a:off x="890159" y="308657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accent1"/>
                </a:solidFill>
                <a:latin typeface="+mn-ea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chemeClr val="accent1"/>
              </a:solidFill>
              <a:latin typeface="+mn-ea"/>
              <a:cs typeface="Lato Black" panose="020F0502020204030203" charset="0"/>
            </a:endParaRPr>
          </a:p>
        </p:txBody>
      </p:sp>
      <p:cxnSp>
        <p:nvCxnSpPr>
          <p:cNvPr id="60" name="直接连接符 59">
            <a:extLst>
              <a:ext uri="{FF2B5EF4-FFF2-40B4-BE49-F238E27FC236}">
                <a16:creationId xmlns:a16="http://schemas.microsoft.com/office/drawing/2014/main" xmlns="" id="{5E05E41B-92D6-46A8-BC3E-75D0AEDF985E}"/>
              </a:ext>
            </a:extLst>
          </p:cNvPr>
          <p:cNvCxnSpPr/>
          <p:nvPr/>
        </p:nvCxnSpPr>
        <p:spPr>
          <a:xfrm>
            <a:off x="1301487" y="3363572"/>
            <a:ext cx="26996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矩形 63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>
            <a:extLst>
              <a:ext uri="{FF2B5EF4-FFF2-40B4-BE49-F238E27FC236}">
                <a16:creationId xmlns:a16="http://schemas.microsoft.com/office/drawing/2014/main" xmlns="" id="{403E08B4-0144-4A88-8673-F57326F35193}"/>
              </a:ext>
            </a:extLst>
          </p:cNvPr>
          <p:cNvSpPr/>
          <p:nvPr/>
        </p:nvSpPr>
        <p:spPr>
          <a:xfrm>
            <a:off x="2524196" y="3470355"/>
            <a:ext cx="180324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</a:t>
            </a:r>
            <a:endParaRPr lang="en-US" altLang="ko-KR" sz="7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65" name="TextBox 1">
            <a:extLst>
              <a:ext uri="{FF2B5EF4-FFF2-40B4-BE49-F238E27FC236}">
                <a16:creationId xmlns:a16="http://schemas.microsoft.com/office/drawing/2014/main" xmlns="" id="{0938CFBB-C92C-48E2-8083-BFA1400431A2}"/>
              </a:ext>
            </a:extLst>
          </p:cNvPr>
          <p:cNvSpPr txBox="1"/>
          <p:nvPr/>
        </p:nvSpPr>
        <p:spPr>
          <a:xfrm>
            <a:off x="2951313" y="308657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accent1"/>
                </a:solidFill>
                <a:latin typeface="+mn-ea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chemeClr val="accent1"/>
              </a:solidFill>
              <a:latin typeface="+mn-ea"/>
              <a:cs typeface="Lato Black" panose="020F0502020204030203" charset="0"/>
            </a:endParaRPr>
          </a:p>
        </p:txBody>
      </p:sp>
      <p:cxnSp>
        <p:nvCxnSpPr>
          <p:cNvPr id="66" name="直接连接符 65">
            <a:extLst>
              <a:ext uri="{FF2B5EF4-FFF2-40B4-BE49-F238E27FC236}">
                <a16:creationId xmlns:a16="http://schemas.microsoft.com/office/drawing/2014/main" xmlns="" id="{C596D737-D233-4B82-A5BC-C314987CFC20}"/>
              </a:ext>
            </a:extLst>
          </p:cNvPr>
          <p:cNvCxnSpPr/>
          <p:nvPr/>
        </p:nvCxnSpPr>
        <p:spPr>
          <a:xfrm>
            <a:off x="3362641" y="3363572"/>
            <a:ext cx="26996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矩形 66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>
            <a:extLst>
              <a:ext uri="{FF2B5EF4-FFF2-40B4-BE49-F238E27FC236}">
                <a16:creationId xmlns:a16="http://schemas.microsoft.com/office/drawing/2014/main" xmlns="" id="{F5888AA9-3169-4A27-A460-51B7360DA270}"/>
              </a:ext>
            </a:extLst>
          </p:cNvPr>
          <p:cNvSpPr/>
          <p:nvPr/>
        </p:nvSpPr>
        <p:spPr>
          <a:xfrm>
            <a:off x="4738773" y="3470355"/>
            <a:ext cx="180324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</a:t>
            </a:r>
            <a:endParaRPr lang="en-US" altLang="ko-KR" sz="7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68" name="TextBox 1">
            <a:extLst>
              <a:ext uri="{FF2B5EF4-FFF2-40B4-BE49-F238E27FC236}">
                <a16:creationId xmlns:a16="http://schemas.microsoft.com/office/drawing/2014/main" xmlns="" id="{40CB3F1E-FC04-4CAA-9106-204390C6EEE2}"/>
              </a:ext>
            </a:extLst>
          </p:cNvPr>
          <p:cNvSpPr txBox="1"/>
          <p:nvPr/>
        </p:nvSpPr>
        <p:spPr>
          <a:xfrm>
            <a:off x="5165890" y="308657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accent1"/>
                </a:solidFill>
                <a:latin typeface="+mn-ea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chemeClr val="accent1"/>
              </a:solidFill>
              <a:latin typeface="+mn-ea"/>
              <a:cs typeface="Lato Black" panose="020F0502020204030203" charset="0"/>
            </a:endParaRPr>
          </a:p>
        </p:txBody>
      </p:sp>
      <p:cxnSp>
        <p:nvCxnSpPr>
          <p:cNvPr id="69" name="直接连接符 68">
            <a:extLst>
              <a:ext uri="{FF2B5EF4-FFF2-40B4-BE49-F238E27FC236}">
                <a16:creationId xmlns:a16="http://schemas.microsoft.com/office/drawing/2014/main" xmlns="" id="{41C01AEA-3F24-462A-AA81-B4F88B3DCA35}"/>
              </a:ext>
            </a:extLst>
          </p:cNvPr>
          <p:cNvCxnSpPr/>
          <p:nvPr/>
        </p:nvCxnSpPr>
        <p:spPr>
          <a:xfrm>
            <a:off x="5577218" y="3363572"/>
            <a:ext cx="26996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矩形 69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>
            <a:extLst>
              <a:ext uri="{FF2B5EF4-FFF2-40B4-BE49-F238E27FC236}">
                <a16:creationId xmlns:a16="http://schemas.microsoft.com/office/drawing/2014/main" xmlns="" id="{D3941A7F-4357-43B3-9866-36A8A81DBF11}"/>
              </a:ext>
            </a:extLst>
          </p:cNvPr>
          <p:cNvSpPr/>
          <p:nvPr/>
        </p:nvSpPr>
        <p:spPr>
          <a:xfrm>
            <a:off x="6915615" y="3470355"/>
            <a:ext cx="1803249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</a:t>
            </a:r>
            <a:endParaRPr lang="en-US" altLang="ko-KR" sz="7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71" name="TextBox 1">
            <a:extLst>
              <a:ext uri="{FF2B5EF4-FFF2-40B4-BE49-F238E27FC236}">
                <a16:creationId xmlns:a16="http://schemas.microsoft.com/office/drawing/2014/main" xmlns="" id="{EB7144E9-1B64-467B-A97D-8C900CB505A4}"/>
              </a:ext>
            </a:extLst>
          </p:cNvPr>
          <p:cNvSpPr txBox="1"/>
          <p:nvPr/>
        </p:nvSpPr>
        <p:spPr>
          <a:xfrm>
            <a:off x="7342732" y="308657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accent1"/>
                </a:solidFill>
                <a:latin typeface="+mn-ea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chemeClr val="accent1"/>
              </a:solidFill>
              <a:latin typeface="+mn-ea"/>
              <a:cs typeface="Lato Black" panose="020F0502020204030203" charset="0"/>
            </a:endParaRPr>
          </a:p>
        </p:txBody>
      </p:sp>
      <p:cxnSp>
        <p:nvCxnSpPr>
          <p:cNvPr id="72" name="直接连接符 71">
            <a:extLst>
              <a:ext uri="{FF2B5EF4-FFF2-40B4-BE49-F238E27FC236}">
                <a16:creationId xmlns:a16="http://schemas.microsoft.com/office/drawing/2014/main" xmlns="" id="{892FD138-5963-4850-AAA0-1F52F0EE954B}"/>
              </a:ext>
            </a:extLst>
          </p:cNvPr>
          <p:cNvCxnSpPr/>
          <p:nvPr/>
        </p:nvCxnSpPr>
        <p:spPr>
          <a:xfrm>
            <a:off x="7754060" y="3363572"/>
            <a:ext cx="26996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48" grpId="0" animBg="1"/>
      <p:bldP spid="49" grpId="0" animBg="1"/>
      <p:bldP spid="50" grpId="0" animBg="1"/>
      <p:bldP spid="58" grpId="0"/>
      <p:bldP spid="59" grpId="0"/>
      <p:bldP spid="64" grpId="0"/>
      <p:bldP spid="65" grpId="0"/>
      <p:bldP spid="67" grpId="0"/>
      <p:bldP spid="68" grpId="0"/>
      <p:bldP spid="70" grpId="0"/>
      <p:bldP spid="7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3883031" y="1184695"/>
            <a:ext cx="1377937" cy="1640264"/>
            <a:chOff x="1053298" y="1163255"/>
            <a:chExt cx="2210766" cy="2631644"/>
          </a:xfrm>
        </p:grpSpPr>
        <p:sp>
          <p:nvSpPr>
            <p:cNvPr id="24" name="任意多边形 23"/>
            <p:cNvSpPr/>
            <p:nvPr/>
          </p:nvSpPr>
          <p:spPr>
            <a:xfrm>
              <a:off x="1053299" y="1186406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57150">
              <a:solidFill>
                <a:srgbClr val="020302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>
                <a:solidFill>
                  <a:prstClr val="white"/>
                </a:solidFill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1053298" y="1163255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57150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>
                <a:solidFill>
                  <a:prstClr val="white"/>
                </a:solidFill>
              </a:endParaRPr>
            </a:p>
          </p:txBody>
        </p:sp>
      </p:grpSp>
      <p:sp>
        <p:nvSpPr>
          <p:cNvPr id="30" name="矩形 29" descr="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"/>
          <p:cNvSpPr/>
          <p:nvPr/>
        </p:nvSpPr>
        <p:spPr>
          <a:xfrm>
            <a:off x="3015876" y="3584502"/>
            <a:ext cx="31122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>
                <a:solidFill>
                  <a:srgbClr val="DAB96E"/>
                </a:solidFill>
                <a:latin typeface="Arial" panose="020B0604020202020204"/>
                <a:ea typeface="微软雅黑" panose="020B0503020204020204" charset="-122"/>
                <a:sym typeface="Calibri" panose="020F0502020204030204" pitchFamily="34" charset="0"/>
              </a:rPr>
              <a:t>PROJECT PLANNING</a:t>
            </a:r>
          </a:p>
        </p:txBody>
      </p:sp>
      <p:sp>
        <p:nvSpPr>
          <p:cNvPr id="36" name="矩形 35"/>
          <p:cNvSpPr/>
          <p:nvPr/>
        </p:nvSpPr>
        <p:spPr>
          <a:xfrm flipH="1">
            <a:off x="3400541" y="3158564"/>
            <a:ext cx="2025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2400" b="1" dirty="0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03.</a:t>
            </a:r>
            <a:r>
              <a:rPr lang="zh-CN" altLang="en-US" sz="2400" b="1" dirty="0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整体规划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3883030" y="524778"/>
            <a:ext cx="1392237" cy="835663"/>
            <a:chOff x="684243" y="165720"/>
            <a:chExt cx="2383242" cy="1430494"/>
          </a:xfrm>
        </p:grpSpPr>
        <p:cxnSp>
          <p:nvCxnSpPr>
            <p:cNvPr id="45" name="直接连接符 44"/>
            <p:cNvCxnSpPr/>
            <p:nvPr/>
          </p:nvCxnSpPr>
          <p:spPr>
            <a:xfrm flipV="1">
              <a:off x="684243" y="551261"/>
              <a:ext cx="2024926" cy="10449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V="1">
              <a:off x="1042559" y="165720"/>
              <a:ext cx="2024926" cy="1044954"/>
            </a:xfrm>
            <a:prstGeom prst="line">
              <a:avLst/>
            </a:prstGeom>
            <a:ln w="3175"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组合 46"/>
          <p:cNvGrpSpPr/>
          <p:nvPr/>
        </p:nvGrpSpPr>
        <p:grpSpPr>
          <a:xfrm>
            <a:off x="4272732" y="2405683"/>
            <a:ext cx="1397893" cy="809692"/>
            <a:chOff x="828280" y="3530355"/>
            <a:chExt cx="2517446" cy="1458162"/>
          </a:xfrm>
        </p:grpSpPr>
        <p:cxnSp>
          <p:nvCxnSpPr>
            <p:cNvPr id="48" name="直接连接符 47"/>
            <p:cNvCxnSpPr/>
            <p:nvPr/>
          </p:nvCxnSpPr>
          <p:spPr>
            <a:xfrm flipV="1">
              <a:off x="1320800" y="3530355"/>
              <a:ext cx="2024926" cy="10449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V="1">
              <a:off x="828280" y="3943564"/>
              <a:ext cx="2024926" cy="1044953"/>
            </a:xfrm>
            <a:prstGeom prst="line">
              <a:avLst/>
            </a:prstGeom>
            <a:ln w="3175"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0" name="直接连接符 49"/>
          <p:cNvCxnSpPr/>
          <p:nvPr/>
        </p:nvCxnSpPr>
        <p:spPr>
          <a:xfrm>
            <a:off x="4390107" y="3976524"/>
            <a:ext cx="31601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/>
          <p:cNvGrpSpPr/>
          <p:nvPr/>
        </p:nvGrpSpPr>
        <p:grpSpPr>
          <a:xfrm>
            <a:off x="4260577" y="1771563"/>
            <a:ext cx="547804" cy="547802"/>
            <a:chOff x="2473104" y="2145028"/>
            <a:chExt cx="359165" cy="359165"/>
          </a:xfrm>
          <a:solidFill>
            <a:srgbClr val="DAB96E"/>
          </a:solidFill>
        </p:grpSpPr>
        <p:sp>
          <p:nvSpPr>
            <p:cNvPr id="19" name="AutoShape 126"/>
            <p:cNvSpPr/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b="1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20" name="AutoShape 127"/>
            <p:cNvSpPr/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b="1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21" name="矩形 20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>
            <a:extLst>
              <a:ext uri="{FF2B5EF4-FFF2-40B4-BE49-F238E27FC236}">
                <a16:creationId xmlns:a16="http://schemas.microsoft.com/office/drawing/2014/main" xmlns="" id="{2FC275CA-5D0C-4C9F-BDF9-96E59991D8FB}"/>
              </a:ext>
            </a:extLst>
          </p:cNvPr>
          <p:cNvSpPr/>
          <p:nvPr/>
        </p:nvSpPr>
        <p:spPr>
          <a:xfrm>
            <a:off x="1955623" y="4117488"/>
            <a:ext cx="4609908" cy="24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</a:t>
            </a:r>
            <a:endParaRPr lang="en-US" altLang="ko-KR" sz="7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6" grpId="0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66628" y="480601"/>
            <a:ext cx="2220480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3.1 </a:t>
            </a:r>
            <a:r>
              <a:rPr lang="zh-CN" altLang="en-US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现如今发展状况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1066628" y="833257"/>
            <a:ext cx="15394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1200" b="1">
                <a:solidFill>
                  <a:srgbClr val="DAB96E"/>
                </a:solidFill>
                <a:latin typeface="+mn-ea"/>
                <a:cs typeface="Lato Black" panose="020F0502020204030203" charset="0"/>
              </a:rPr>
              <a:t>NOW DEVELOPMENT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573553" y="473920"/>
            <a:ext cx="470000" cy="552363"/>
            <a:chOff x="281518" y="2070153"/>
            <a:chExt cx="470000" cy="552363"/>
          </a:xfrm>
        </p:grpSpPr>
        <p:sp>
          <p:nvSpPr>
            <p:cNvPr id="18" name="任意多边形 17"/>
            <p:cNvSpPr/>
            <p:nvPr/>
          </p:nvSpPr>
          <p:spPr>
            <a:xfrm>
              <a:off x="283376" y="2070153"/>
              <a:ext cx="468142" cy="55236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281518" y="2171640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DAB96E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03</a:t>
              </a:r>
              <a:endParaRPr lang="zh-CN" altLang="en-US" sz="1800" b="1">
                <a:solidFill>
                  <a:srgbClr val="DAB96E"/>
                </a:solidFill>
              </a:endParaRPr>
            </a:p>
          </p:txBody>
        </p:sp>
      </p:grpSp>
      <p:pic>
        <p:nvPicPr>
          <p:cNvPr id="8" name="图片占位符 7"/>
          <p:cNvPicPr>
            <a:picLocks noGrp="1" noChangeAspect="1"/>
          </p:cNvPicPr>
          <p:nvPr>
            <p:ph type="pic" sz="quarter" idx="16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78721" y="487710"/>
            <a:ext cx="2032903" cy="2492805"/>
          </a:xfrm>
        </p:spPr>
      </p:pic>
      <p:sp>
        <p:nvSpPr>
          <p:cNvPr id="16" name="矩形 15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/>
          <p:nvPr/>
        </p:nvSpPr>
        <p:spPr>
          <a:xfrm>
            <a:off x="1262660" y="1739535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>
                <a:solidFill>
                  <a:schemeClr val="accent1"/>
                </a:solidFill>
                <a:latin typeface="+mn-ea"/>
                <a:sym typeface="Calibri" panose="020F0502020204030204" pitchFamily="34" charset="0"/>
              </a:rPr>
              <a:t>替换您的标题</a:t>
            </a:r>
            <a:endParaRPr lang="en-US" altLang="zh-CN" sz="1800" b="1" dirty="0">
              <a:solidFill>
                <a:schemeClr val="accent1"/>
              </a:solidFill>
              <a:latin typeface="+mn-ea"/>
              <a:sym typeface="Calibri" panose="020F0502020204030204" pitchFamily="34" charset="0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1865001" y="2171723"/>
            <a:ext cx="36150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图片占位符 12"/>
          <p:cNvPicPr>
            <a:picLocks noGrp="1" noChangeAspect="1"/>
          </p:cNvPicPr>
          <p:nvPr>
            <p:ph type="pic" sz="quarter" idx="17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78721" y="3283819"/>
            <a:ext cx="2032903" cy="1368777"/>
          </a:xfrm>
        </p:spPr>
      </p:pic>
      <p:pic>
        <p:nvPicPr>
          <p:cNvPr id="22" name="图片占位符 21"/>
          <p:cNvPicPr>
            <a:picLocks noGrp="1" noChangeAspect="1"/>
          </p:cNvPicPr>
          <p:nvPr>
            <p:ph type="pic" sz="quarter" idx="18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85565" y="480601"/>
            <a:ext cx="1955065" cy="1316368"/>
          </a:xfrm>
        </p:spPr>
      </p:pic>
      <p:pic>
        <p:nvPicPr>
          <p:cNvPr id="24" name="图片占位符 23"/>
          <p:cNvPicPr>
            <a:picLocks noGrp="1" noChangeAspect="1"/>
          </p:cNvPicPr>
          <p:nvPr>
            <p:ph type="pic" sz="quarter" idx="19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85565" y="2255238"/>
            <a:ext cx="1955065" cy="2397358"/>
          </a:xfr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xmlns="" id="{BF3A39C2-BCDB-423C-A9A6-303040F2329D}"/>
              </a:ext>
            </a:extLst>
          </p:cNvPr>
          <p:cNvSpPr/>
          <p:nvPr/>
        </p:nvSpPr>
        <p:spPr>
          <a:xfrm>
            <a:off x="794900" y="2641066"/>
            <a:ext cx="2763936" cy="16257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，为客户提供有效服务，是我们工作的方向和价值评价的标尺，成就客户就是成就我们自己，为客户提供有效服务，是我们工作的方向和价值评价的标尺，成就客户就是成就我们自己，</a:t>
            </a:r>
            <a:endParaRPr lang="en-US" altLang="ko-KR" sz="105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  <a:p>
            <a:pPr>
              <a:lnSpc>
                <a:spcPct val="120000"/>
              </a:lnSpc>
            </a:pPr>
            <a:endParaRPr lang="en-US" altLang="ko-KR" sz="105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16" grpId="0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占位符 10"/>
          <p:cNvPicPr>
            <a:picLocks noGrp="1" noChangeAspect="1"/>
          </p:cNvPicPr>
          <p:nvPr>
            <p:ph type="pic" sz="quarter" idx="18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6088" y="1374085"/>
            <a:ext cx="2381089" cy="1640532"/>
          </a:xfrm>
        </p:spPr>
      </p:pic>
      <p:pic>
        <p:nvPicPr>
          <p:cNvPr id="12" name="图片占位符 11"/>
          <p:cNvPicPr>
            <a:picLocks noGrp="1" noChangeAspect="1"/>
          </p:cNvPicPr>
          <p:nvPr>
            <p:ph type="pic" sz="quarter" idx="19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64678" y="1257832"/>
            <a:ext cx="2381089" cy="1640532"/>
          </a:xfrm>
        </p:spPr>
      </p:pic>
      <p:pic>
        <p:nvPicPr>
          <p:cNvPr id="13" name="图片占位符 12"/>
          <p:cNvPicPr>
            <a:picLocks noGrp="1" noChangeAspect="1"/>
          </p:cNvPicPr>
          <p:nvPr>
            <p:ph type="pic" sz="quarter" idx="20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68541" y="3014617"/>
            <a:ext cx="2381089" cy="1640532"/>
          </a:xfrm>
        </p:spPr>
      </p:pic>
      <p:sp>
        <p:nvSpPr>
          <p:cNvPr id="9" name="矩形 8"/>
          <p:cNvSpPr/>
          <p:nvPr/>
        </p:nvSpPr>
        <p:spPr>
          <a:xfrm>
            <a:off x="774320" y="279594"/>
            <a:ext cx="2220480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3.1 </a:t>
            </a:r>
            <a:r>
              <a:rPr lang="zh-CN" altLang="en-US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现如今发展状况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774320" y="632250"/>
            <a:ext cx="15394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1200" b="1">
                <a:solidFill>
                  <a:srgbClr val="DAB96E"/>
                </a:solidFill>
                <a:latin typeface="+mn-ea"/>
                <a:cs typeface="Lato Black" panose="020F0502020204030203" charset="0"/>
              </a:rPr>
              <a:t>NOW DEVELOPMENT</a:t>
            </a:r>
          </a:p>
        </p:txBody>
      </p:sp>
      <p:sp>
        <p:nvSpPr>
          <p:cNvPr id="20" name="矩形 19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/>
          <p:nvPr/>
        </p:nvSpPr>
        <p:spPr>
          <a:xfrm>
            <a:off x="6140362" y="3778108"/>
            <a:ext cx="1829720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2"/>
                </a:solidFill>
                <a:latin typeface="+mj-ea"/>
              </a:rPr>
              <a:t>为客户提供有效服务，是我们工作的方向和价值评价的标尺，成就客户就是成就我们自己，</a:t>
            </a:r>
            <a:endParaRPr lang="en-US" altLang="ko-KR" sz="300" dirty="0">
              <a:solidFill>
                <a:schemeClr val="tx2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21" name="TextBox 1"/>
          <p:cNvSpPr txBox="1"/>
          <p:nvPr/>
        </p:nvSpPr>
        <p:spPr>
          <a:xfrm>
            <a:off x="6471997" y="3418824"/>
            <a:ext cx="1713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>
                <a:solidFill>
                  <a:srgbClr val="020302"/>
                </a:solidFill>
                <a:latin typeface="+mn-ea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rgbClr val="020302"/>
              </a:solidFill>
              <a:latin typeface="+mn-ea"/>
              <a:cs typeface="Lato Black" panose="020F0502020204030203" charset="0"/>
            </a:endParaRPr>
          </a:p>
        </p:txBody>
      </p:sp>
      <p:cxnSp>
        <p:nvCxnSpPr>
          <p:cNvPr id="22" name="直接连接符 21"/>
          <p:cNvCxnSpPr>
            <a:cxnSpLocks/>
          </p:cNvCxnSpPr>
          <p:nvPr/>
        </p:nvCxnSpPr>
        <p:spPr>
          <a:xfrm>
            <a:off x="6897826" y="3705032"/>
            <a:ext cx="229975" cy="0"/>
          </a:xfrm>
          <a:prstGeom prst="line">
            <a:avLst/>
          </a:prstGeom>
          <a:ln w="19050">
            <a:solidFill>
              <a:srgbClr val="0203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>
            <a:extLst>
              <a:ext uri="{FF2B5EF4-FFF2-40B4-BE49-F238E27FC236}">
                <a16:creationId xmlns:a16="http://schemas.microsoft.com/office/drawing/2014/main" xmlns="" id="{9771FB3E-7CE9-488E-A62F-FD832E415753}"/>
              </a:ext>
            </a:extLst>
          </p:cNvPr>
          <p:cNvSpPr/>
          <p:nvPr/>
        </p:nvSpPr>
        <p:spPr>
          <a:xfrm>
            <a:off x="3504641" y="2016764"/>
            <a:ext cx="1829720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2"/>
                </a:solidFill>
                <a:latin typeface="+mj-ea"/>
              </a:rPr>
              <a:t>为客户提供有效服务，是我们工作的方向和价值评价的标尺，成就客户就是成就我们自己，</a:t>
            </a:r>
            <a:endParaRPr lang="en-US" altLang="ko-KR" sz="300" dirty="0">
              <a:solidFill>
                <a:schemeClr val="tx2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24" name="TextBox 1">
            <a:extLst>
              <a:ext uri="{FF2B5EF4-FFF2-40B4-BE49-F238E27FC236}">
                <a16:creationId xmlns:a16="http://schemas.microsoft.com/office/drawing/2014/main" xmlns="" id="{D3940771-591A-43DC-8AB0-A22322362309}"/>
              </a:ext>
            </a:extLst>
          </p:cNvPr>
          <p:cNvSpPr txBox="1"/>
          <p:nvPr/>
        </p:nvSpPr>
        <p:spPr>
          <a:xfrm>
            <a:off x="3836276" y="1657480"/>
            <a:ext cx="1102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>
                <a:solidFill>
                  <a:srgbClr val="020302"/>
                </a:solidFill>
                <a:latin typeface="+mn-ea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rgbClr val="020302"/>
              </a:solidFill>
              <a:latin typeface="+mn-ea"/>
              <a:cs typeface="Lato Black" panose="020F0502020204030203" charset="0"/>
            </a:endParaRPr>
          </a:p>
        </p:txBody>
      </p: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xmlns="" id="{B65B4503-4797-4A80-AC7D-0F923D899BDE}"/>
              </a:ext>
            </a:extLst>
          </p:cNvPr>
          <p:cNvCxnSpPr>
            <a:cxnSpLocks/>
          </p:cNvCxnSpPr>
          <p:nvPr/>
        </p:nvCxnSpPr>
        <p:spPr>
          <a:xfrm>
            <a:off x="4262105" y="1943688"/>
            <a:ext cx="229975" cy="0"/>
          </a:xfrm>
          <a:prstGeom prst="line">
            <a:avLst/>
          </a:prstGeom>
          <a:ln w="19050">
            <a:solidFill>
              <a:srgbClr val="0203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>
            <a:extLst>
              <a:ext uri="{FF2B5EF4-FFF2-40B4-BE49-F238E27FC236}">
                <a16:creationId xmlns:a16="http://schemas.microsoft.com/office/drawing/2014/main" xmlns="" id="{70912D16-3B95-4673-A8BC-A04FDBF249D8}"/>
              </a:ext>
            </a:extLst>
          </p:cNvPr>
          <p:cNvSpPr/>
          <p:nvPr/>
        </p:nvSpPr>
        <p:spPr>
          <a:xfrm>
            <a:off x="905485" y="3838737"/>
            <a:ext cx="1829720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2"/>
                </a:solidFill>
                <a:latin typeface="+mj-ea"/>
              </a:rPr>
              <a:t>为客户提供有效服务，是我们工作的方向和价值评价的标尺，成就客户就是成就我们自己，</a:t>
            </a:r>
            <a:endParaRPr lang="en-US" altLang="ko-KR" sz="300" dirty="0">
              <a:solidFill>
                <a:schemeClr val="tx2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27" name="TextBox 1">
            <a:extLst>
              <a:ext uri="{FF2B5EF4-FFF2-40B4-BE49-F238E27FC236}">
                <a16:creationId xmlns:a16="http://schemas.microsoft.com/office/drawing/2014/main" xmlns="" id="{CBA4D25C-9B1D-481B-BA36-DF8A6D5CFC25}"/>
              </a:ext>
            </a:extLst>
          </p:cNvPr>
          <p:cNvSpPr txBox="1"/>
          <p:nvPr/>
        </p:nvSpPr>
        <p:spPr>
          <a:xfrm>
            <a:off x="1237120" y="3479453"/>
            <a:ext cx="1102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>
                <a:solidFill>
                  <a:srgbClr val="020302"/>
                </a:solidFill>
                <a:latin typeface="+mn-ea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rgbClr val="020302"/>
              </a:solidFill>
              <a:latin typeface="+mn-ea"/>
              <a:cs typeface="Lato Black" panose="020F0502020204030203" charset="0"/>
            </a:endParaRPr>
          </a:p>
        </p:txBody>
      </p: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xmlns="" id="{4725F219-150F-4344-8FD5-1C0D25239106}"/>
              </a:ext>
            </a:extLst>
          </p:cNvPr>
          <p:cNvCxnSpPr>
            <a:cxnSpLocks/>
          </p:cNvCxnSpPr>
          <p:nvPr/>
        </p:nvCxnSpPr>
        <p:spPr>
          <a:xfrm>
            <a:off x="1662949" y="3765661"/>
            <a:ext cx="229975" cy="0"/>
          </a:xfrm>
          <a:prstGeom prst="line">
            <a:avLst/>
          </a:prstGeom>
          <a:ln w="19050">
            <a:solidFill>
              <a:srgbClr val="0203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20" grpId="0"/>
      <p:bldP spid="21" grpId="0"/>
      <p:bldP spid="23" grpId="0"/>
      <p:bldP spid="24" grpId="0"/>
      <p:bldP spid="26" grpId="0"/>
      <p:bldP spid="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1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 txBox="1">
            <a:spLocks noChangeArrowheads="1"/>
          </p:cNvSpPr>
          <p:nvPr/>
        </p:nvSpPr>
        <p:spPr bwMode="auto">
          <a:xfrm>
            <a:off x="710461" y="354217"/>
            <a:ext cx="2509204" cy="107721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chemeClr val="accent1"/>
                </a:solidFill>
                <a:latin typeface="+mj-lt"/>
                <a:ea typeface="+mn-ea"/>
                <a:sym typeface="Calibri" panose="020F0502020204030204" pitchFamily="34" charset="0"/>
              </a:rPr>
              <a:t>目录</a:t>
            </a:r>
            <a:r>
              <a:rPr lang="en-US" altLang="zh-CN" sz="3200" b="1" dirty="0">
                <a:solidFill>
                  <a:schemeClr val="accent1"/>
                </a:solidFill>
                <a:latin typeface="+mj-lt"/>
                <a:ea typeface="+mn-ea"/>
                <a:sym typeface="Calibri" panose="020F0502020204030204" pitchFamily="34" charset="0"/>
              </a:rPr>
              <a:t>CONTENTS</a:t>
            </a:r>
            <a:endParaRPr lang="en-US" altLang="zh-CN" sz="2800" b="1" dirty="0">
              <a:solidFill>
                <a:schemeClr val="accent1"/>
              </a:solidFill>
              <a:latin typeface="+mj-lt"/>
              <a:ea typeface="+mn-ea"/>
              <a:sym typeface="Calibri" panose="020F0502020204030204" pitchFamily="34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827936" y="930630"/>
            <a:ext cx="31601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 flipH="1">
            <a:off x="2941166" y="1977673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rgbClr val="DAB96E"/>
                </a:solidFill>
                <a:latin typeface="+mj-ea"/>
                <a:ea typeface="+mj-ea"/>
              </a:rPr>
              <a:t>项目概况</a:t>
            </a:r>
            <a:endParaRPr lang="en-US" altLang="zh-CN" sz="1600" b="1" dirty="0">
              <a:solidFill>
                <a:srgbClr val="DAB96E"/>
              </a:solidFill>
              <a:latin typeface="+mj-ea"/>
              <a:ea typeface="+mj-ea"/>
            </a:endParaRPr>
          </a:p>
        </p:txBody>
      </p:sp>
      <p:sp>
        <p:nvSpPr>
          <p:cNvPr id="13" name="矩形 12"/>
          <p:cNvSpPr/>
          <p:nvPr/>
        </p:nvSpPr>
        <p:spPr>
          <a:xfrm flipH="1">
            <a:off x="5405100" y="1990830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rgbClr val="DAB96E"/>
                </a:solidFill>
                <a:latin typeface="+mj-ea"/>
                <a:ea typeface="+mj-ea"/>
              </a:rPr>
              <a:t>市场透视</a:t>
            </a:r>
          </a:p>
        </p:txBody>
      </p:sp>
      <p:sp>
        <p:nvSpPr>
          <p:cNvPr id="16" name="矩形 15"/>
          <p:cNvSpPr/>
          <p:nvPr/>
        </p:nvSpPr>
        <p:spPr>
          <a:xfrm flipH="1">
            <a:off x="2958885" y="3382201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rgbClr val="DAB96E"/>
                </a:solidFill>
                <a:latin typeface="+mj-ea"/>
                <a:ea typeface="+mj-ea"/>
              </a:rPr>
              <a:t>整体规划</a:t>
            </a:r>
          </a:p>
        </p:txBody>
      </p:sp>
      <p:sp>
        <p:nvSpPr>
          <p:cNvPr id="19" name="矩形 18"/>
          <p:cNvSpPr/>
          <p:nvPr/>
        </p:nvSpPr>
        <p:spPr>
          <a:xfrm flipH="1">
            <a:off x="5405100" y="3398900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rgbClr val="DAB96E"/>
                </a:solidFill>
                <a:latin typeface="+mj-ea"/>
                <a:ea typeface="+mj-ea"/>
              </a:rPr>
              <a:t>财务分析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2372977" y="1990807"/>
            <a:ext cx="470000" cy="552363"/>
            <a:chOff x="281518" y="2070153"/>
            <a:chExt cx="470000" cy="552363"/>
          </a:xfrm>
        </p:grpSpPr>
        <p:sp>
          <p:nvSpPr>
            <p:cNvPr id="21" name="任意多边形 20"/>
            <p:cNvSpPr/>
            <p:nvPr/>
          </p:nvSpPr>
          <p:spPr>
            <a:xfrm>
              <a:off x="283376" y="2070153"/>
              <a:ext cx="468142" cy="55236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 kern="1200"/>
            </a:p>
          </p:txBody>
        </p:sp>
        <p:sp>
          <p:nvSpPr>
            <p:cNvPr id="22" name="矩形 21"/>
            <p:cNvSpPr/>
            <p:nvPr/>
          </p:nvSpPr>
          <p:spPr>
            <a:xfrm>
              <a:off x="281518" y="2171640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01</a:t>
              </a:r>
              <a:endParaRPr lang="zh-CN" altLang="en-US" sz="1800" b="1">
                <a:solidFill>
                  <a:schemeClr val="accent1"/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849794" y="1989407"/>
            <a:ext cx="470000" cy="552363"/>
            <a:chOff x="281518" y="2070153"/>
            <a:chExt cx="470000" cy="552363"/>
          </a:xfrm>
        </p:grpSpPr>
        <p:sp>
          <p:nvSpPr>
            <p:cNvPr id="24" name="任意多边形 23"/>
            <p:cNvSpPr/>
            <p:nvPr/>
          </p:nvSpPr>
          <p:spPr>
            <a:xfrm>
              <a:off x="283376" y="2070153"/>
              <a:ext cx="468142" cy="55236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 kern="1200"/>
            </a:p>
          </p:txBody>
        </p:sp>
        <p:sp>
          <p:nvSpPr>
            <p:cNvPr id="25" name="矩形 24"/>
            <p:cNvSpPr/>
            <p:nvPr/>
          </p:nvSpPr>
          <p:spPr>
            <a:xfrm>
              <a:off x="281518" y="2171640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02</a:t>
              </a:r>
              <a:endParaRPr lang="zh-CN" altLang="en-US" sz="1800" b="1">
                <a:solidFill>
                  <a:schemeClr val="accent1"/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341878" y="3383246"/>
            <a:ext cx="470000" cy="552363"/>
            <a:chOff x="281518" y="2070153"/>
            <a:chExt cx="470000" cy="552363"/>
          </a:xfrm>
        </p:grpSpPr>
        <p:sp>
          <p:nvSpPr>
            <p:cNvPr id="27" name="任意多边形 26"/>
            <p:cNvSpPr/>
            <p:nvPr/>
          </p:nvSpPr>
          <p:spPr>
            <a:xfrm>
              <a:off x="283376" y="2070153"/>
              <a:ext cx="468142" cy="55236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 kern="1200"/>
            </a:p>
          </p:txBody>
        </p:sp>
        <p:sp>
          <p:nvSpPr>
            <p:cNvPr id="29" name="矩形 28"/>
            <p:cNvSpPr/>
            <p:nvPr/>
          </p:nvSpPr>
          <p:spPr>
            <a:xfrm>
              <a:off x="281518" y="2171640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03</a:t>
              </a:r>
              <a:endParaRPr lang="zh-CN" altLang="en-US" sz="1800" b="1">
                <a:solidFill>
                  <a:schemeClr val="accent1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818695" y="3381846"/>
            <a:ext cx="470000" cy="552363"/>
            <a:chOff x="281518" y="2070153"/>
            <a:chExt cx="470000" cy="552363"/>
          </a:xfrm>
        </p:grpSpPr>
        <p:sp>
          <p:nvSpPr>
            <p:cNvPr id="31" name="任意多边形 30"/>
            <p:cNvSpPr/>
            <p:nvPr/>
          </p:nvSpPr>
          <p:spPr>
            <a:xfrm>
              <a:off x="283376" y="2070153"/>
              <a:ext cx="468142" cy="55236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 kern="1200"/>
            </a:p>
          </p:txBody>
        </p:sp>
        <p:sp>
          <p:nvSpPr>
            <p:cNvPr id="32" name="矩形 31"/>
            <p:cNvSpPr/>
            <p:nvPr/>
          </p:nvSpPr>
          <p:spPr>
            <a:xfrm>
              <a:off x="281518" y="2171640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04</a:t>
              </a:r>
              <a:endParaRPr lang="zh-CN" altLang="en-US" sz="1800" b="1">
                <a:solidFill>
                  <a:schemeClr val="accent1"/>
                </a:solidFill>
              </a:endParaRPr>
            </a:p>
          </p:txBody>
        </p:sp>
      </p:grpSp>
      <p:cxnSp>
        <p:nvCxnSpPr>
          <p:cNvPr id="33" name="直接连接符 32"/>
          <p:cNvCxnSpPr/>
          <p:nvPr/>
        </p:nvCxnSpPr>
        <p:spPr>
          <a:xfrm flipV="1">
            <a:off x="6497472" y="410412"/>
            <a:ext cx="2024926" cy="10449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V="1">
            <a:off x="6795224" y="46178"/>
            <a:ext cx="2024926" cy="1044953"/>
          </a:xfrm>
          <a:prstGeom prst="line">
            <a:avLst/>
          </a:prstGeom>
          <a:ln w="3175"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V="1">
            <a:off x="7704103" y="158750"/>
            <a:ext cx="2024926" cy="10449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V="1">
            <a:off x="8001855" y="-205484"/>
            <a:ext cx="2024926" cy="1044953"/>
          </a:xfrm>
          <a:prstGeom prst="line">
            <a:avLst/>
          </a:prstGeom>
          <a:ln w="3175"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>
            <a:extLst>
              <a:ext uri="{FF2B5EF4-FFF2-40B4-BE49-F238E27FC236}">
                <a16:creationId xmlns:a16="http://schemas.microsoft.com/office/drawing/2014/main" xmlns="" id="{9A008DE9-71F4-490D-9A0E-C2D6D08BA265}"/>
              </a:ext>
            </a:extLst>
          </p:cNvPr>
          <p:cNvSpPr/>
          <p:nvPr/>
        </p:nvSpPr>
        <p:spPr>
          <a:xfrm flipH="1">
            <a:off x="2917361" y="2276934"/>
            <a:ext cx="154080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>
                <a:solidFill>
                  <a:srgbClr val="DAB96E"/>
                </a:solidFill>
                <a:latin typeface="+mj-ea"/>
                <a:ea typeface="+mj-ea"/>
              </a:rPr>
              <a:t>XIANG MU GAI KUANG</a:t>
            </a:r>
          </a:p>
        </p:txBody>
      </p:sp>
      <p:sp>
        <p:nvSpPr>
          <p:cNvPr id="52" name="矩形 51">
            <a:extLst>
              <a:ext uri="{FF2B5EF4-FFF2-40B4-BE49-F238E27FC236}">
                <a16:creationId xmlns:a16="http://schemas.microsoft.com/office/drawing/2014/main" xmlns="" id="{852F407D-DB0F-4114-BD04-90555BC60DF5}"/>
              </a:ext>
            </a:extLst>
          </p:cNvPr>
          <p:cNvSpPr/>
          <p:nvPr/>
        </p:nvSpPr>
        <p:spPr>
          <a:xfrm flipH="1">
            <a:off x="5405100" y="2272980"/>
            <a:ext cx="13901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>
                <a:solidFill>
                  <a:srgbClr val="DAB96E"/>
                </a:solidFill>
                <a:latin typeface="+mj-ea"/>
                <a:ea typeface="+mj-ea"/>
              </a:rPr>
              <a:t>SHI CHANG TOU SHI</a:t>
            </a:r>
            <a:endParaRPr lang="zh-CN" altLang="en-US" sz="900" b="1" dirty="0">
              <a:solidFill>
                <a:srgbClr val="DAB96E"/>
              </a:solidFill>
              <a:latin typeface="+mj-ea"/>
              <a:ea typeface="+mj-ea"/>
            </a:endParaRPr>
          </a:p>
        </p:txBody>
      </p:sp>
      <p:sp>
        <p:nvSpPr>
          <p:cNvPr id="53" name="矩形 52">
            <a:extLst>
              <a:ext uri="{FF2B5EF4-FFF2-40B4-BE49-F238E27FC236}">
                <a16:creationId xmlns:a16="http://schemas.microsoft.com/office/drawing/2014/main" xmlns="" id="{0184B9AD-AF1A-472D-A403-691FEB1F6243}"/>
              </a:ext>
            </a:extLst>
          </p:cNvPr>
          <p:cNvSpPr/>
          <p:nvPr/>
        </p:nvSpPr>
        <p:spPr>
          <a:xfrm flipH="1">
            <a:off x="2958885" y="3683388"/>
            <a:ext cx="133882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>
                <a:solidFill>
                  <a:srgbClr val="DAB96E"/>
                </a:solidFill>
                <a:latin typeface="+mj-ea"/>
                <a:ea typeface="+mj-ea"/>
              </a:rPr>
              <a:t>ZHENG TI GUI HUA </a:t>
            </a:r>
            <a:endParaRPr lang="zh-CN" altLang="en-US" sz="900" b="1" dirty="0">
              <a:solidFill>
                <a:srgbClr val="DAB96E"/>
              </a:solidFill>
              <a:latin typeface="+mj-ea"/>
              <a:ea typeface="+mj-ea"/>
            </a:endParaRPr>
          </a:p>
        </p:txBody>
      </p:sp>
      <p:sp>
        <p:nvSpPr>
          <p:cNvPr id="54" name="矩形 53">
            <a:extLst>
              <a:ext uri="{FF2B5EF4-FFF2-40B4-BE49-F238E27FC236}">
                <a16:creationId xmlns:a16="http://schemas.microsoft.com/office/drawing/2014/main" xmlns="" id="{D026982E-14E7-432C-9020-33558B7E1E66}"/>
              </a:ext>
            </a:extLst>
          </p:cNvPr>
          <p:cNvSpPr/>
          <p:nvPr/>
        </p:nvSpPr>
        <p:spPr>
          <a:xfrm flipH="1">
            <a:off x="5405100" y="3720234"/>
            <a:ext cx="104708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>
                <a:solidFill>
                  <a:srgbClr val="DAB96E"/>
                </a:solidFill>
                <a:latin typeface="+mj-ea"/>
                <a:ea typeface="+mj-ea"/>
              </a:rPr>
              <a:t>CAI WU FEN XI</a:t>
            </a:r>
            <a:endParaRPr lang="zh-CN" altLang="en-US" sz="900" b="1" dirty="0">
              <a:solidFill>
                <a:srgbClr val="DAB96E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1" grpId="0"/>
      <p:bldP spid="13" grpId="0"/>
      <p:bldP spid="16" grpId="0"/>
      <p:bldP spid="19" grpId="0"/>
      <p:bldP spid="51" grpId="0"/>
      <p:bldP spid="52" grpId="0"/>
      <p:bldP spid="53" grpId="0"/>
      <p:bldP spid="5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068033" y="504447"/>
            <a:ext cx="152798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3.2 </a:t>
            </a:r>
            <a:r>
              <a:rPr lang="zh-CN" altLang="en-US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未来发展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1068033" y="857103"/>
            <a:ext cx="17080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1200" b="1">
                <a:solidFill>
                  <a:srgbClr val="DAB96E"/>
                </a:solidFill>
                <a:latin typeface="+mn-ea"/>
                <a:cs typeface="Lato Black" panose="020F0502020204030203" charset="0"/>
              </a:rPr>
              <a:t>FUTURE DEVELOPMENT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574958" y="497766"/>
            <a:ext cx="470000" cy="552363"/>
            <a:chOff x="281518" y="2070153"/>
            <a:chExt cx="470000" cy="552363"/>
          </a:xfrm>
        </p:grpSpPr>
        <p:sp>
          <p:nvSpPr>
            <p:cNvPr id="24" name="任意多边形 23"/>
            <p:cNvSpPr/>
            <p:nvPr/>
          </p:nvSpPr>
          <p:spPr>
            <a:xfrm>
              <a:off x="283376" y="2070153"/>
              <a:ext cx="468142" cy="55236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>
                <a:solidFill>
                  <a:prstClr val="white"/>
                </a:solidFill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281518" y="2171640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DAB96E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03</a:t>
              </a:r>
              <a:endParaRPr lang="zh-CN" altLang="en-US" sz="1800" b="1" dirty="0">
                <a:solidFill>
                  <a:srgbClr val="DAB96E"/>
                </a:solidFill>
              </a:endParaRPr>
            </a:p>
          </p:txBody>
        </p:sp>
      </p:grpSp>
      <p:sp>
        <p:nvSpPr>
          <p:cNvPr id="60" name="任意多边形 59"/>
          <p:cNvSpPr/>
          <p:nvPr/>
        </p:nvSpPr>
        <p:spPr>
          <a:xfrm>
            <a:off x="438109" y="2095625"/>
            <a:ext cx="1714177" cy="1413838"/>
          </a:xfrm>
          <a:custGeom>
            <a:avLst/>
            <a:gdLst>
              <a:gd name="connsiteX0" fmla="*/ 0 w 1263777"/>
              <a:gd name="connsiteY0" fmla="*/ 104235 h 1042352"/>
              <a:gd name="connsiteX1" fmla="*/ 104235 w 1263777"/>
              <a:gd name="connsiteY1" fmla="*/ 0 h 1042352"/>
              <a:gd name="connsiteX2" fmla="*/ 1159542 w 1263777"/>
              <a:gd name="connsiteY2" fmla="*/ 0 h 1042352"/>
              <a:gd name="connsiteX3" fmla="*/ 1263777 w 1263777"/>
              <a:gd name="connsiteY3" fmla="*/ 104235 h 1042352"/>
              <a:gd name="connsiteX4" fmla="*/ 1263777 w 1263777"/>
              <a:gd name="connsiteY4" fmla="*/ 938117 h 1042352"/>
              <a:gd name="connsiteX5" fmla="*/ 1159542 w 1263777"/>
              <a:gd name="connsiteY5" fmla="*/ 1042352 h 1042352"/>
              <a:gd name="connsiteX6" fmla="*/ 104235 w 1263777"/>
              <a:gd name="connsiteY6" fmla="*/ 1042352 h 1042352"/>
              <a:gd name="connsiteX7" fmla="*/ 0 w 1263777"/>
              <a:gd name="connsiteY7" fmla="*/ 938117 h 1042352"/>
              <a:gd name="connsiteX8" fmla="*/ 0 w 1263777"/>
              <a:gd name="connsiteY8" fmla="*/ 104235 h 1042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63777" h="1042352">
                <a:moveTo>
                  <a:pt x="0" y="104235"/>
                </a:moveTo>
                <a:cubicBezTo>
                  <a:pt x="0" y="46668"/>
                  <a:pt x="46668" y="0"/>
                  <a:pt x="104235" y="0"/>
                </a:cubicBezTo>
                <a:lnTo>
                  <a:pt x="1159542" y="0"/>
                </a:lnTo>
                <a:cubicBezTo>
                  <a:pt x="1217109" y="0"/>
                  <a:pt x="1263777" y="46668"/>
                  <a:pt x="1263777" y="104235"/>
                </a:cubicBezTo>
                <a:lnTo>
                  <a:pt x="1263777" y="938117"/>
                </a:lnTo>
                <a:cubicBezTo>
                  <a:pt x="1263777" y="995684"/>
                  <a:pt x="1217109" y="1042352"/>
                  <a:pt x="1159542" y="1042352"/>
                </a:cubicBezTo>
                <a:lnTo>
                  <a:pt x="104235" y="1042352"/>
                </a:lnTo>
                <a:cubicBezTo>
                  <a:pt x="46668" y="1042352"/>
                  <a:pt x="0" y="995684"/>
                  <a:pt x="0" y="938117"/>
                </a:cubicBezTo>
                <a:lnTo>
                  <a:pt x="0" y="10423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4467" tIns="54467" rIns="54467" bIns="277828" numCol="1" spcCol="1270" anchor="t" anchorCtr="0">
            <a:noAutofit/>
          </a:bodyPr>
          <a:lstStyle/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altLang="en-US" sz="1600" kern="1200"/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altLang="en-US" sz="1600" kern="1200"/>
          </a:p>
        </p:txBody>
      </p:sp>
      <p:sp>
        <p:nvSpPr>
          <p:cNvPr id="61" name="形状 60"/>
          <p:cNvSpPr/>
          <p:nvPr/>
        </p:nvSpPr>
        <p:spPr>
          <a:xfrm>
            <a:off x="1421868" y="2505749"/>
            <a:ext cx="1782000" cy="1782000"/>
          </a:xfrm>
          <a:prstGeom prst="leftCircularArrow">
            <a:avLst>
              <a:gd name="adj1" fmla="val 2550"/>
              <a:gd name="adj2" fmla="val 309429"/>
              <a:gd name="adj3" fmla="val 2084940"/>
              <a:gd name="adj4" fmla="val 9024489"/>
              <a:gd name="adj5" fmla="val 2975"/>
            </a:avLst>
          </a:prstGeom>
          <a:solidFill>
            <a:schemeClr val="tx1">
              <a:lumMod val="75000"/>
              <a:lumOff val="2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任意多边形 61"/>
          <p:cNvSpPr/>
          <p:nvPr/>
        </p:nvSpPr>
        <p:spPr>
          <a:xfrm>
            <a:off x="819038" y="3206500"/>
            <a:ext cx="1523714" cy="605930"/>
          </a:xfrm>
          <a:custGeom>
            <a:avLst/>
            <a:gdLst>
              <a:gd name="connsiteX0" fmla="*/ 0 w 1123358"/>
              <a:gd name="connsiteY0" fmla="*/ 44672 h 446722"/>
              <a:gd name="connsiteX1" fmla="*/ 44672 w 1123358"/>
              <a:gd name="connsiteY1" fmla="*/ 0 h 446722"/>
              <a:gd name="connsiteX2" fmla="*/ 1078686 w 1123358"/>
              <a:gd name="connsiteY2" fmla="*/ 0 h 446722"/>
              <a:gd name="connsiteX3" fmla="*/ 1123358 w 1123358"/>
              <a:gd name="connsiteY3" fmla="*/ 44672 h 446722"/>
              <a:gd name="connsiteX4" fmla="*/ 1123358 w 1123358"/>
              <a:gd name="connsiteY4" fmla="*/ 402050 h 446722"/>
              <a:gd name="connsiteX5" fmla="*/ 1078686 w 1123358"/>
              <a:gd name="connsiteY5" fmla="*/ 446722 h 446722"/>
              <a:gd name="connsiteX6" fmla="*/ 44672 w 1123358"/>
              <a:gd name="connsiteY6" fmla="*/ 446722 h 446722"/>
              <a:gd name="connsiteX7" fmla="*/ 0 w 1123358"/>
              <a:gd name="connsiteY7" fmla="*/ 402050 h 446722"/>
              <a:gd name="connsiteX8" fmla="*/ 0 w 1123358"/>
              <a:gd name="connsiteY8" fmla="*/ 44672 h 44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23358" h="446722">
                <a:moveTo>
                  <a:pt x="0" y="44672"/>
                </a:moveTo>
                <a:cubicBezTo>
                  <a:pt x="0" y="20000"/>
                  <a:pt x="20000" y="0"/>
                  <a:pt x="44672" y="0"/>
                </a:cubicBezTo>
                <a:lnTo>
                  <a:pt x="1078686" y="0"/>
                </a:lnTo>
                <a:cubicBezTo>
                  <a:pt x="1103358" y="0"/>
                  <a:pt x="1123358" y="20000"/>
                  <a:pt x="1123358" y="44672"/>
                </a:cubicBezTo>
                <a:lnTo>
                  <a:pt x="1123358" y="402050"/>
                </a:lnTo>
                <a:cubicBezTo>
                  <a:pt x="1123358" y="426722"/>
                  <a:pt x="1103358" y="446722"/>
                  <a:pt x="1078686" y="446722"/>
                </a:cubicBezTo>
                <a:lnTo>
                  <a:pt x="44672" y="446722"/>
                </a:lnTo>
                <a:cubicBezTo>
                  <a:pt x="20000" y="446722"/>
                  <a:pt x="0" y="426722"/>
                  <a:pt x="0" y="402050"/>
                </a:cubicBezTo>
                <a:lnTo>
                  <a:pt x="0" y="44672"/>
                </a:ln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279" tIns="37214" rIns="49279" bIns="37214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600" b="1">
                <a:solidFill>
                  <a:srgbClr val="020302"/>
                </a:solidFill>
              </a:rPr>
              <a:t>第一阶段</a:t>
            </a:r>
            <a:endParaRPr lang="zh-CN" altLang="en-US" sz="1600" b="1" kern="1200">
              <a:solidFill>
                <a:srgbClr val="020302"/>
              </a:solidFill>
            </a:endParaRPr>
          </a:p>
        </p:txBody>
      </p:sp>
      <p:sp>
        <p:nvSpPr>
          <p:cNvPr id="63" name="圆角矩形 62"/>
          <p:cNvSpPr/>
          <p:nvPr/>
        </p:nvSpPr>
        <p:spPr>
          <a:xfrm>
            <a:off x="2559156" y="2095625"/>
            <a:ext cx="1714177" cy="1413838"/>
          </a:xfrm>
          <a:prstGeom prst="roundRect">
            <a:avLst>
              <a:gd name="adj" fmla="val 10000"/>
            </a:avLst>
          </a:prstGeom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4" name="环形箭头 63"/>
          <p:cNvSpPr/>
          <p:nvPr/>
        </p:nvSpPr>
        <p:spPr>
          <a:xfrm>
            <a:off x="3528630" y="1261905"/>
            <a:ext cx="2001034" cy="2001034"/>
          </a:xfrm>
          <a:prstGeom prst="circularArrow">
            <a:avLst>
              <a:gd name="adj1" fmla="val 2271"/>
              <a:gd name="adj2" fmla="val 273786"/>
              <a:gd name="adj3" fmla="val 19550703"/>
              <a:gd name="adj4" fmla="val 12575511"/>
              <a:gd name="adj5" fmla="val 2650"/>
            </a:avLst>
          </a:prstGeom>
          <a:solidFill>
            <a:schemeClr val="tx1">
              <a:lumMod val="75000"/>
              <a:lumOff val="2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5" name="任意多边形 64"/>
          <p:cNvSpPr/>
          <p:nvPr/>
        </p:nvSpPr>
        <p:spPr>
          <a:xfrm>
            <a:off x="2940084" y="1792660"/>
            <a:ext cx="1523714" cy="605930"/>
          </a:xfrm>
          <a:custGeom>
            <a:avLst/>
            <a:gdLst>
              <a:gd name="connsiteX0" fmla="*/ 0 w 1123358"/>
              <a:gd name="connsiteY0" fmla="*/ 44672 h 446722"/>
              <a:gd name="connsiteX1" fmla="*/ 44672 w 1123358"/>
              <a:gd name="connsiteY1" fmla="*/ 0 h 446722"/>
              <a:gd name="connsiteX2" fmla="*/ 1078686 w 1123358"/>
              <a:gd name="connsiteY2" fmla="*/ 0 h 446722"/>
              <a:gd name="connsiteX3" fmla="*/ 1123358 w 1123358"/>
              <a:gd name="connsiteY3" fmla="*/ 44672 h 446722"/>
              <a:gd name="connsiteX4" fmla="*/ 1123358 w 1123358"/>
              <a:gd name="connsiteY4" fmla="*/ 402050 h 446722"/>
              <a:gd name="connsiteX5" fmla="*/ 1078686 w 1123358"/>
              <a:gd name="connsiteY5" fmla="*/ 446722 h 446722"/>
              <a:gd name="connsiteX6" fmla="*/ 44672 w 1123358"/>
              <a:gd name="connsiteY6" fmla="*/ 446722 h 446722"/>
              <a:gd name="connsiteX7" fmla="*/ 0 w 1123358"/>
              <a:gd name="connsiteY7" fmla="*/ 402050 h 446722"/>
              <a:gd name="connsiteX8" fmla="*/ 0 w 1123358"/>
              <a:gd name="connsiteY8" fmla="*/ 44672 h 44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23358" h="446722">
                <a:moveTo>
                  <a:pt x="0" y="44672"/>
                </a:moveTo>
                <a:cubicBezTo>
                  <a:pt x="0" y="20000"/>
                  <a:pt x="20000" y="0"/>
                  <a:pt x="44672" y="0"/>
                </a:cubicBezTo>
                <a:lnTo>
                  <a:pt x="1078686" y="0"/>
                </a:lnTo>
                <a:cubicBezTo>
                  <a:pt x="1103358" y="0"/>
                  <a:pt x="1123358" y="20000"/>
                  <a:pt x="1123358" y="44672"/>
                </a:cubicBezTo>
                <a:lnTo>
                  <a:pt x="1123358" y="402050"/>
                </a:lnTo>
                <a:cubicBezTo>
                  <a:pt x="1123358" y="426722"/>
                  <a:pt x="1103358" y="446722"/>
                  <a:pt x="1078686" y="446722"/>
                </a:cubicBezTo>
                <a:lnTo>
                  <a:pt x="44672" y="446722"/>
                </a:lnTo>
                <a:cubicBezTo>
                  <a:pt x="20000" y="446722"/>
                  <a:pt x="0" y="426722"/>
                  <a:pt x="0" y="402050"/>
                </a:cubicBezTo>
                <a:lnTo>
                  <a:pt x="0" y="44672"/>
                </a:ln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709" tIns="44834" rIns="60709" bIns="44834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600" b="1" dirty="0">
                <a:solidFill>
                  <a:srgbClr val="020302"/>
                </a:solidFill>
              </a:rPr>
              <a:t>第二阶段</a:t>
            </a:r>
          </a:p>
        </p:txBody>
      </p:sp>
      <p:sp>
        <p:nvSpPr>
          <p:cNvPr id="66" name="任意多边形 65"/>
          <p:cNvSpPr/>
          <p:nvPr/>
        </p:nvSpPr>
        <p:spPr>
          <a:xfrm>
            <a:off x="4680203" y="2095625"/>
            <a:ext cx="1714177" cy="1413838"/>
          </a:xfrm>
          <a:custGeom>
            <a:avLst/>
            <a:gdLst>
              <a:gd name="connsiteX0" fmla="*/ 0 w 1263777"/>
              <a:gd name="connsiteY0" fmla="*/ 104235 h 1042352"/>
              <a:gd name="connsiteX1" fmla="*/ 104235 w 1263777"/>
              <a:gd name="connsiteY1" fmla="*/ 0 h 1042352"/>
              <a:gd name="connsiteX2" fmla="*/ 1159542 w 1263777"/>
              <a:gd name="connsiteY2" fmla="*/ 0 h 1042352"/>
              <a:gd name="connsiteX3" fmla="*/ 1263777 w 1263777"/>
              <a:gd name="connsiteY3" fmla="*/ 104235 h 1042352"/>
              <a:gd name="connsiteX4" fmla="*/ 1263777 w 1263777"/>
              <a:gd name="connsiteY4" fmla="*/ 938117 h 1042352"/>
              <a:gd name="connsiteX5" fmla="*/ 1159542 w 1263777"/>
              <a:gd name="connsiteY5" fmla="*/ 1042352 h 1042352"/>
              <a:gd name="connsiteX6" fmla="*/ 104235 w 1263777"/>
              <a:gd name="connsiteY6" fmla="*/ 1042352 h 1042352"/>
              <a:gd name="connsiteX7" fmla="*/ 0 w 1263777"/>
              <a:gd name="connsiteY7" fmla="*/ 938117 h 1042352"/>
              <a:gd name="connsiteX8" fmla="*/ 0 w 1263777"/>
              <a:gd name="connsiteY8" fmla="*/ 104235 h 1042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63777" h="1042352">
                <a:moveTo>
                  <a:pt x="0" y="104235"/>
                </a:moveTo>
                <a:cubicBezTo>
                  <a:pt x="0" y="46668"/>
                  <a:pt x="46668" y="0"/>
                  <a:pt x="104235" y="0"/>
                </a:cubicBezTo>
                <a:lnTo>
                  <a:pt x="1159542" y="0"/>
                </a:lnTo>
                <a:cubicBezTo>
                  <a:pt x="1217109" y="0"/>
                  <a:pt x="1263777" y="46668"/>
                  <a:pt x="1263777" y="104235"/>
                </a:cubicBezTo>
                <a:lnTo>
                  <a:pt x="1263777" y="938117"/>
                </a:lnTo>
                <a:cubicBezTo>
                  <a:pt x="1263777" y="995684"/>
                  <a:pt x="1217109" y="1042352"/>
                  <a:pt x="1159542" y="1042352"/>
                </a:cubicBezTo>
                <a:lnTo>
                  <a:pt x="104235" y="1042352"/>
                </a:lnTo>
                <a:cubicBezTo>
                  <a:pt x="46668" y="1042352"/>
                  <a:pt x="0" y="995684"/>
                  <a:pt x="0" y="938117"/>
                </a:cubicBezTo>
                <a:lnTo>
                  <a:pt x="0" y="10423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4467" tIns="54467" rIns="54467" bIns="277828" numCol="1" spcCol="1270" anchor="t" anchorCtr="0">
            <a:noAutofit/>
          </a:bodyPr>
          <a:lstStyle/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altLang="en-US" sz="1600" kern="1200"/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altLang="en-US" sz="1600" kern="1200"/>
          </a:p>
        </p:txBody>
      </p:sp>
      <p:sp>
        <p:nvSpPr>
          <p:cNvPr id="67" name="形状 66"/>
          <p:cNvSpPr/>
          <p:nvPr/>
        </p:nvSpPr>
        <p:spPr>
          <a:xfrm>
            <a:off x="5663961" y="2505749"/>
            <a:ext cx="1782000" cy="1782000"/>
          </a:xfrm>
          <a:prstGeom prst="leftCircularArrow">
            <a:avLst>
              <a:gd name="adj1" fmla="val 2550"/>
              <a:gd name="adj2" fmla="val 309429"/>
              <a:gd name="adj3" fmla="val 2084940"/>
              <a:gd name="adj4" fmla="val 9024489"/>
              <a:gd name="adj5" fmla="val 2975"/>
            </a:avLst>
          </a:prstGeom>
          <a:solidFill>
            <a:schemeClr val="tx1">
              <a:lumMod val="75000"/>
              <a:lumOff val="2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8" name="任意多边形 67"/>
          <p:cNvSpPr/>
          <p:nvPr/>
        </p:nvSpPr>
        <p:spPr>
          <a:xfrm>
            <a:off x="5061132" y="3206500"/>
            <a:ext cx="1523714" cy="605930"/>
          </a:xfrm>
          <a:custGeom>
            <a:avLst/>
            <a:gdLst>
              <a:gd name="connsiteX0" fmla="*/ 0 w 1123358"/>
              <a:gd name="connsiteY0" fmla="*/ 44672 h 446722"/>
              <a:gd name="connsiteX1" fmla="*/ 44672 w 1123358"/>
              <a:gd name="connsiteY1" fmla="*/ 0 h 446722"/>
              <a:gd name="connsiteX2" fmla="*/ 1078686 w 1123358"/>
              <a:gd name="connsiteY2" fmla="*/ 0 h 446722"/>
              <a:gd name="connsiteX3" fmla="*/ 1123358 w 1123358"/>
              <a:gd name="connsiteY3" fmla="*/ 44672 h 446722"/>
              <a:gd name="connsiteX4" fmla="*/ 1123358 w 1123358"/>
              <a:gd name="connsiteY4" fmla="*/ 402050 h 446722"/>
              <a:gd name="connsiteX5" fmla="*/ 1078686 w 1123358"/>
              <a:gd name="connsiteY5" fmla="*/ 446722 h 446722"/>
              <a:gd name="connsiteX6" fmla="*/ 44672 w 1123358"/>
              <a:gd name="connsiteY6" fmla="*/ 446722 h 446722"/>
              <a:gd name="connsiteX7" fmla="*/ 0 w 1123358"/>
              <a:gd name="connsiteY7" fmla="*/ 402050 h 446722"/>
              <a:gd name="connsiteX8" fmla="*/ 0 w 1123358"/>
              <a:gd name="connsiteY8" fmla="*/ 44672 h 44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23358" h="446722">
                <a:moveTo>
                  <a:pt x="0" y="44672"/>
                </a:moveTo>
                <a:cubicBezTo>
                  <a:pt x="0" y="20000"/>
                  <a:pt x="20000" y="0"/>
                  <a:pt x="44672" y="0"/>
                </a:cubicBezTo>
                <a:lnTo>
                  <a:pt x="1078686" y="0"/>
                </a:lnTo>
                <a:cubicBezTo>
                  <a:pt x="1103358" y="0"/>
                  <a:pt x="1123358" y="20000"/>
                  <a:pt x="1123358" y="44672"/>
                </a:cubicBezTo>
                <a:lnTo>
                  <a:pt x="1123358" y="402050"/>
                </a:lnTo>
                <a:cubicBezTo>
                  <a:pt x="1123358" y="426722"/>
                  <a:pt x="1103358" y="446722"/>
                  <a:pt x="1078686" y="446722"/>
                </a:cubicBezTo>
                <a:lnTo>
                  <a:pt x="44672" y="446722"/>
                </a:lnTo>
                <a:cubicBezTo>
                  <a:pt x="20000" y="446722"/>
                  <a:pt x="0" y="426722"/>
                  <a:pt x="0" y="402050"/>
                </a:cubicBezTo>
                <a:lnTo>
                  <a:pt x="0" y="44672"/>
                </a:ln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279" tIns="37214" rIns="49279" bIns="37214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600" b="1">
                <a:solidFill>
                  <a:srgbClr val="020302"/>
                </a:solidFill>
              </a:rPr>
              <a:t>第三阶段</a:t>
            </a:r>
          </a:p>
        </p:txBody>
      </p:sp>
      <p:sp>
        <p:nvSpPr>
          <p:cNvPr id="69" name="任意多边形 68"/>
          <p:cNvSpPr/>
          <p:nvPr/>
        </p:nvSpPr>
        <p:spPr>
          <a:xfrm>
            <a:off x="6801250" y="2095625"/>
            <a:ext cx="1714177" cy="1413838"/>
          </a:xfrm>
          <a:custGeom>
            <a:avLst/>
            <a:gdLst>
              <a:gd name="connsiteX0" fmla="*/ 0 w 1263777"/>
              <a:gd name="connsiteY0" fmla="*/ 104235 h 1042352"/>
              <a:gd name="connsiteX1" fmla="*/ 104235 w 1263777"/>
              <a:gd name="connsiteY1" fmla="*/ 0 h 1042352"/>
              <a:gd name="connsiteX2" fmla="*/ 1159542 w 1263777"/>
              <a:gd name="connsiteY2" fmla="*/ 0 h 1042352"/>
              <a:gd name="connsiteX3" fmla="*/ 1263777 w 1263777"/>
              <a:gd name="connsiteY3" fmla="*/ 104235 h 1042352"/>
              <a:gd name="connsiteX4" fmla="*/ 1263777 w 1263777"/>
              <a:gd name="connsiteY4" fmla="*/ 938117 h 1042352"/>
              <a:gd name="connsiteX5" fmla="*/ 1159542 w 1263777"/>
              <a:gd name="connsiteY5" fmla="*/ 1042352 h 1042352"/>
              <a:gd name="connsiteX6" fmla="*/ 104235 w 1263777"/>
              <a:gd name="connsiteY6" fmla="*/ 1042352 h 1042352"/>
              <a:gd name="connsiteX7" fmla="*/ 0 w 1263777"/>
              <a:gd name="connsiteY7" fmla="*/ 938117 h 1042352"/>
              <a:gd name="connsiteX8" fmla="*/ 0 w 1263777"/>
              <a:gd name="connsiteY8" fmla="*/ 104235 h 1042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63777" h="1042352">
                <a:moveTo>
                  <a:pt x="0" y="104235"/>
                </a:moveTo>
                <a:cubicBezTo>
                  <a:pt x="0" y="46668"/>
                  <a:pt x="46668" y="0"/>
                  <a:pt x="104235" y="0"/>
                </a:cubicBezTo>
                <a:lnTo>
                  <a:pt x="1159542" y="0"/>
                </a:lnTo>
                <a:cubicBezTo>
                  <a:pt x="1217109" y="0"/>
                  <a:pt x="1263777" y="46668"/>
                  <a:pt x="1263777" y="104235"/>
                </a:cubicBezTo>
                <a:lnTo>
                  <a:pt x="1263777" y="938117"/>
                </a:lnTo>
                <a:cubicBezTo>
                  <a:pt x="1263777" y="995684"/>
                  <a:pt x="1217109" y="1042352"/>
                  <a:pt x="1159542" y="1042352"/>
                </a:cubicBezTo>
                <a:lnTo>
                  <a:pt x="104235" y="1042352"/>
                </a:lnTo>
                <a:cubicBezTo>
                  <a:pt x="46668" y="1042352"/>
                  <a:pt x="0" y="995684"/>
                  <a:pt x="0" y="938117"/>
                </a:cubicBezTo>
                <a:lnTo>
                  <a:pt x="0" y="10423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4467" tIns="277829" rIns="54467" bIns="54466" numCol="1" spcCol="1270" anchor="t" anchorCtr="0">
            <a:noAutofit/>
          </a:bodyPr>
          <a:lstStyle/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altLang="en-US" sz="1600" kern="1200"/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altLang="en-US" sz="1600" kern="1200"/>
          </a:p>
        </p:txBody>
      </p:sp>
      <p:sp>
        <p:nvSpPr>
          <p:cNvPr id="70" name="任意多边形 69"/>
          <p:cNvSpPr/>
          <p:nvPr/>
        </p:nvSpPr>
        <p:spPr>
          <a:xfrm>
            <a:off x="7182178" y="1792660"/>
            <a:ext cx="1523714" cy="605930"/>
          </a:xfrm>
          <a:custGeom>
            <a:avLst/>
            <a:gdLst>
              <a:gd name="connsiteX0" fmla="*/ 0 w 1123358"/>
              <a:gd name="connsiteY0" fmla="*/ 44672 h 446722"/>
              <a:gd name="connsiteX1" fmla="*/ 44672 w 1123358"/>
              <a:gd name="connsiteY1" fmla="*/ 0 h 446722"/>
              <a:gd name="connsiteX2" fmla="*/ 1078686 w 1123358"/>
              <a:gd name="connsiteY2" fmla="*/ 0 h 446722"/>
              <a:gd name="connsiteX3" fmla="*/ 1123358 w 1123358"/>
              <a:gd name="connsiteY3" fmla="*/ 44672 h 446722"/>
              <a:gd name="connsiteX4" fmla="*/ 1123358 w 1123358"/>
              <a:gd name="connsiteY4" fmla="*/ 402050 h 446722"/>
              <a:gd name="connsiteX5" fmla="*/ 1078686 w 1123358"/>
              <a:gd name="connsiteY5" fmla="*/ 446722 h 446722"/>
              <a:gd name="connsiteX6" fmla="*/ 44672 w 1123358"/>
              <a:gd name="connsiteY6" fmla="*/ 446722 h 446722"/>
              <a:gd name="connsiteX7" fmla="*/ 0 w 1123358"/>
              <a:gd name="connsiteY7" fmla="*/ 402050 h 446722"/>
              <a:gd name="connsiteX8" fmla="*/ 0 w 1123358"/>
              <a:gd name="connsiteY8" fmla="*/ 44672 h 44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23358" h="446722">
                <a:moveTo>
                  <a:pt x="0" y="44672"/>
                </a:moveTo>
                <a:cubicBezTo>
                  <a:pt x="0" y="20000"/>
                  <a:pt x="20000" y="0"/>
                  <a:pt x="44672" y="0"/>
                </a:cubicBezTo>
                <a:lnTo>
                  <a:pt x="1078686" y="0"/>
                </a:lnTo>
                <a:cubicBezTo>
                  <a:pt x="1103358" y="0"/>
                  <a:pt x="1123358" y="20000"/>
                  <a:pt x="1123358" y="44672"/>
                </a:cubicBezTo>
                <a:lnTo>
                  <a:pt x="1123358" y="402050"/>
                </a:lnTo>
                <a:cubicBezTo>
                  <a:pt x="1123358" y="426722"/>
                  <a:pt x="1103358" y="446722"/>
                  <a:pt x="1078686" y="446722"/>
                </a:cubicBezTo>
                <a:lnTo>
                  <a:pt x="44672" y="446722"/>
                </a:lnTo>
                <a:cubicBezTo>
                  <a:pt x="20000" y="446722"/>
                  <a:pt x="0" y="426722"/>
                  <a:pt x="0" y="402050"/>
                </a:cubicBezTo>
                <a:lnTo>
                  <a:pt x="0" y="44672"/>
                </a:ln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279" tIns="37214" rIns="49279" bIns="37214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600" b="1">
                <a:solidFill>
                  <a:srgbClr val="020302"/>
                </a:solidFill>
              </a:rPr>
              <a:t>第四阶段</a:t>
            </a:r>
          </a:p>
        </p:txBody>
      </p:sp>
      <p:sp>
        <p:nvSpPr>
          <p:cNvPr id="71" name="矩形 70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/>
          <p:cNvSpPr/>
          <p:nvPr/>
        </p:nvSpPr>
        <p:spPr>
          <a:xfrm>
            <a:off x="450908" y="2581176"/>
            <a:ext cx="1782446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2"/>
                </a:solidFill>
                <a:latin typeface="+mj-ea"/>
              </a:rPr>
              <a:t>为客户提供有效服务，是我们工作的方向和价值评价的标尺成就客户就是成就我们自己</a:t>
            </a:r>
            <a:endParaRPr lang="en-US" altLang="ko-KR" sz="300" dirty="0">
              <a:solidFill>
                <a:schemeClr val="tx2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72" name="TextBox 1"/>
          <p:cNvSpPr txBox="1"/>
          <p:nvPr/>
        </p:nvSpPr>
        <p:spPr>
          <a:xfrm>
            <a:off x="770263" y="2269784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rgbClr val="020302"/>
                </a:solidFill>
                <a:latin typeface="+mj-lt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rgbClr val="020302"/>
              </a:solidFill>
              <a:latin typeface="+mj-lt"/>
              <a:cs typeface="Lato Black" panose="020F0502020204030203" charset="0"/>
            </a:endParaRPr>
          </a:p>
        </p:txBody>
      </p:sp>
      <p:cxnSp>
        <p:nvCxnSpPr>
          <p:cNvPr id="73" name="直接连接符 72"/>
          <p:cNvCxnSpPr/>
          <p:nvPr/>
        </p:nvCxnSpPr>
        <p:spPr>
          <a:xfrm flipH="1">
            <a:off x="1227315" y="2531496"/>
            <a:ext cx="194553" cy="0"/>
          </a:xfrm>
          <a:prstGeom prst="line">
            <a:avLst/>
          </a:prstGeom>
          <a:ln w="12700">
            <a:solidFill>
              <a:srgbClr val="0203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>
            <a:extLst>
              <a:ext uri="{FF2B5EF4-FFF2-40B4-BE49-F238E27FC236}">
                <a16:creationId xmlns:a16="http://schemas.microsoft.com/office/drawing/2014/main" xmlns="" id="{7ADEAC0F-FA14-4626-A3D8-1800249C03A8}"/>
              </a:ext>
            </a:extLst>
          </p:cNvPr>
          <p:cNvSpPr/>
          <p:nvPr/>
        </p:nvSpPr>
        <p:spPr>
          <a:xfrm>
            <a:off x="2581358" y="2776283"/>
            <a:ext cx="1782446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2"/>
                </a:solidFill>
                <a:latin typeface="+mj-ea"/>
              </a:rPr>
              <a:t>为客户提供有效服务，是我们工作的方向和价值评价的标尺成就客户就是成就我们自己</a:t>
            </a:r>
            <a:endParaRPr lang="en-US" altLang="ko-KR" sz="300" dirty="0">
              <a:solidFill>
                <a:schemeClr val="tx2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31" name="TextBox 1">
            <a:extLst>
              <a:ext uri="{FF2B5EF4-FFF2-40B4-BE49-F238E27FC236}">
                <a16:creationId xmlns:a16="http://schemas.microsoft.com/office/drawing/2014/main" xmlns="" id="{C7797558-3FA5-44E7-93CE-D235E733DBB9}"/>
              </a:ext>
            </a:extLst>
          </p:cNvPr>
          <p:cNvSpPr txBox="1"/>
          <p:nvPr/>
        </p:nvSpPr>
        <p:spPr>
          <a:xfrm>
            <a:off x="2900713" y="2464891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rgbClr val="020302"/>
                </a:solidFill>
                <a:latin typeface="+mj-lt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rgbClr val="020302"/>
              </a:solidFill>
              <a:latin typeface="+mj-lt"/>
              <a:cs typeface="Lato Black" panose="020F0502020204030203" charset="0"/>
            </a:endParaRPr>
          </a:p>
        </p:txBody>
      </p: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xmlns="" id="{764EC48E-821B-4083-956E-E93D6CF79694}"/>
              </a:ext>
            </a:extLst>
          </p:cNvPr>
          <p:cNvCxnSpPr/>
          <p:nvPr/>
        </p:nvCxnSpPr>
        <p:spPr>
          <a:xfrm flipH="1">
            <a:off x="3357765" y="2726603"/>
            <a:ext cx="194553" cy="0"/>
          </a:xfrm>
          <a:prstGeom prst="line">
            <a:avLst/>
          </a:prstGeom>
          <a:ln w="12700">
            <a:solidFill>
              <a:srgbClr val="0203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>
            <a:extLst>
              <a:ext uri="{FF2B5EF4-FFF2-40B4-BE49-F238E27FC236}">
                <a16:creationId xmlns:a16="http://schemas.microsoft.com/office/drawing/2014/main" xmlns="" id="{C9DCD3D6-FA30-4343-8AC5-8B4C3C038518}"/>
              </a:ext>
            </a:extLst>
          </p:cNvPr>
          <p:cNvSpPr/>
          <p:nvPr/>
        </p:nvSpPr>
        <p:spPr>
          <a:xfrm>
            <a:off x="4694761" y="2546783"/>
            <a:ext cx="1782446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2"/>
                </a:solidFill>
                <a:latin typeface="+mj-ea"/>
              </a:rPr>
              <a:t>为客户提供有效服务，是我们工作的方向和价值评价的标尺成就客户就是成就我们自己</a:t>
            </a:r>
            <a:endParaRPr lang="en-US" altLang="ko-KR" sz="300" dirty="0">
              <a:solidFill>
                <a:schemeClr val="tx2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34" name="TextBox 1">
            <a:extLst>
              <a:ext uri="{FF2B5EF4-FFF2-40B4-BE49-F238E27FC236}">
                <a16:creationId xmlns:a16="http://schemas.microsoft.com/office/drawing/2014/main" xmlns="" id="{C009B335-1EAC-4987-8497-42D0CF0CA620}"/>
              </a:ext>
            </a:extLst>
          </p:cNvPr>
          <p:cNvSpPr txBox="1"/>
          <p:nvPr/>
        </p:nvSpPr>
        <p:spPr>
          <a:xfrm>
            <a:off x="5014116" y="2235391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rgbClr val="020302"/>
                </a:solidFill>
                <a:latin typeface="+mj-lt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rgbClr val="020302"/>
              </a:solidFill>
              <a:latin typeface="+mj-lt"/>
              <a:cs typeface="Lato Black" panose="020F0502020204030203" charset="0"/>
            </a:endParaRPr>
          </a:p>
        </p:txBody>
      </p: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xmlns="" id="{FCE06AE6-CCE7-4AD3-B6F4-E95F5D719773}"/>
              </a:ext>
            </a:extLst>
          </p:cNvPr>
          <p:cNvCxnSpPr/>
          <p:nvPr/>
        </p:nvCxnSpPr>
        <p:spPr>
          <a:xfrm flipH="1">
            <a:off x="5471168" y="2497103"/>
            <a:ext cx="194553" cy="0"/>
          </a:xfrm>
          <a:prstGeom prst="line">
            <a:avLst/>
          </a:prstGeom>
          <a:ln w="12700">
            <a:solidFill>
              <a:srgbClr val="0203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>
            <a:extLst>
              <a:ext uri="{FF2B5EF4-FFF2-40B4-BE49-F238E27FC236}">
                <a16:creationId xmlns:a16="http://schemas.microsoft.com/office/drawing/2014/main" xmlns="" id="{CF6846EC-81D5-47B6-B9FE-31C02266D2EE}"/>
              </a:ext>
            </a:extLst>
          </p:cNvPr>
          <p:cNvSpPr/>
          <p:nvPr/>
        </p:nvSpPr>
        <p:spPr>
          <a:xfrm>
            <a:off x="6851432" y="2808714"/>
            <a:ext cx="1782446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2"/>
                </a:solidFill>
                <a:latin typeface="+mj-ea"/>
              </a:rPr>
              <a:t>为客户提供有效服务，是我们工作的方向和价值评价的标尺成就客户就是成就我们自己</a:t>
            </a:r>
            <a:endParaRPr lang="en-US" altLang="ko-KR" sz="300" dirty="0">
              <a:solidFill>
                <a:schemeClr val="tx2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37" name="TextBox 1">
            <a:extLst>
              <a:ext uri="{FF2B5EF4-FFF2-40B4-BE49-F238E27FC236}">
                <a16:creationId xmlns:a16="http://schemas.microsoft.com/office/drawing/2014/main" xmlns="" id="{DDC731AD-AB40-4472-933B-0D7BDBD42D4B}"/>
              </a:ext>
            </a:extLst>
          </p:cNvPr>
          <p:cNvSpPr txBox="1"/>
          <p:nvPr/>
        </p:nvSpPr>
        <p:spPr>
          <a:xfrm>
            <a:off x="7170787" y="2497322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rgbClr val="020302"/>
                </a:solidFill>
                <a:latin typeface="+mj-lt"/>
                <a:cs typeface="Lato Black" panose="020F0502020204030203" charset="0"/>
              </a:rPr>
              <a:t>替换您的标题</a:t>
            </a:r>
            <a:endParaRPr lang="vi-VN" sz="1200" b="1" dirty="0">
              <a:solidFill>
                <a:srgbClr val="020302"/>
              </a:solidFill>
              <a:latin typeface="+mj-lt"/>
              <a:cs typeface="Lato Black" panose="020F0502020204030203" charset="0"/>
            </a:endParaRPr>
          </a:p>
        </p:txBody>
      </p: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xmlns="" id="{96CF9ADB-376B-4A0D-B487-4FD9C180C26E}"/>
              </a:ext>
            </a:extLst>
          </p:cNvPr>
          <p:cNvCxnSpPr/>
          <p:nvPr/>
        </p:nvCxnSpPr>
        <p:spPr>
          <a:xfrm flipH="1">
            <a:off x="7627839" y="2759034"/>
            <a:ext cx="194553" cy="0"/>
          </a:xfrm>
          <a:prstGeom prst="line">
            <a:avLst/>
          </a:prstGeom>
          <a:ln w="12700">
            <a:solidFill>
              <a:srgbClr val="0203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60" grpId="0" animBg="1"/>
      <p:bldP spid="62" grpId="0" animBg="1"/>
      <p:bldP spid="65" grpId="0" animBg="1"/>
      <p:bldP spid="66" grpId="0" animBg="1"/>
      <p:bldP spid="68" grpId="0" animBg="1"/>
      <p:bldP spid="69" grpId="0" animBg="1"/>
      <p:bldP spid="70" grpId="0" animBg="1"/>
      <p:bldP spid="71" grpId="0"/>
      <p:bldP spid="72" grpId="0"/>
      <p:bldP spid="30" grpId="0"/>
      <p:bldP spid="31" grpId="0"/>
      <p:bldP spid="33" grpId="0"/>
      <p:bldP spid="34" grpId="0"/>
      <p:bldP spid="36" grpId="0"/>
      <p:bldP spid="3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3883031" y="1184695"/>
            <a:ext cx="1377937" cy="1640264"/>
            <a:chOff x="1053298" y="1163255"/>
            <a:chExt cx="2210766" cy="2631644"/>
          </a:xfrm>
        </p:grpSpPr>
        <p:sp>
          <p:nvSpPr>
            <p:cNvPr id="24" name="任意多边形 23"/>
            <p:cNvSpPr/>
            <p:nvPr/>
          </p:nvSpPr>
          <p:spPr>
            <a:xfrm>
              <a:off x="1053299" y="1186406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57150">
              <a:solidFill>
                <a:srgbClr val="020302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>
                <a:solidFill>
                  <a:prstClr val="white"/>
                </a:solidFill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1053298" y="1163255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57150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>
                <a:solidFill>
                  <a:prstClr val="white"/>
                </a:solidFill>
              </a:endParaRPr>
            </a:p>
          </p:txBody>
        </p:sp>
      </p:grpSp>
      <p:sp>
        <p:nvSpPr>
          <p:cNvPr id="30" name="矩形 29" descr="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"/>
          <p:cNvSpPr/>
          <p:nvPr/>
        </p:nvSpPr>
        <p:spPr>
          <a:xfrm>
            <a:off x="3015876" y="3584502"/>
            <a:ext cx="31122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>
                <a:solidFill>
                  <a:srgbClr val="DAB96E"/>
                </a:solidFill>
                <a:latin typeface="Arial" panose="020B0604020202020204"/>
                <a:ea typeface="微软雅黑" panose="020B0503020204020204" charset="-122"/>
                <a:sym typeface="Calibri" panose="020F0502020204030204" pitchFamily="34" charset="0"/>
              </a:rPr>
              <a:t>INVESTMENT RETURN</a:t>
            </a:r>
          </a:p>
        </p:txBody>
      </p:sp>
      <p:sp>
        <p:nvSpPr>
          <p:cNvPr id="36" name="矩形 35"/>
          <p:cNvSpPr/>
          <p:nvPr/>
        </p:nvSpPr>
        <p:spPr>
          <a:xfrm flipH="1">
            <a:off x="3400541" y="3158564"/>
            <a:ext cx="2025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2400" b="1" dirty="0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04.</a:t>
            </a:r>
            <a:r>
              <a:rPr lang="zh-CN" altLang="en-US" sz="2400" b="1" dirty="0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财务分析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3883030" y="524778"/>
            <a:ext cx="1392237" cy="835663"/>
            <a:chOff x="684243" y="165720"/>
            <a:chExt cx="2383242" cy="1430494"/>
          </a:xfrm>
        </p:grpSpPr>
        <p:cxnSp>
          <p:nvCxnSpPr>
            <p:cNvPr id="45" name="直接连接符 44"/>
            <p:cNvCxnSpPr/>
            <p:nvPr/>
          </p:nvCxnSpPr>
          <p:spPr>
            <a:xfrm flipV="1">
              <a:off x="684243" y="551261"/>
              <a:ext cx="2024926" cy="10449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V="1">
              <a:off x="1042559" y="165720"/>
              <a:ext cx="2024926" cy="1044954"/>
            </a:xfrm>
            <a:prstGeom prst="line">
              <a:avLst/>
            </a:prstGeom>
            <a:ln w="3175"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组合 46"/>
          <p:cNvGrpSpPr/>
          <p:nvPr/>
        </p:nvGrpSpPr>
        <p:grpSpPr>
          <a:xfrm>
            <a:off x="4272732" y="2405683"/>
            <a:ext cx="1397893" cy="809692"/>
            <a:chOff x="828280" y="3530355"/>
            <a:chExt cx="2517446" cy="1458162"/>
          </a:xfrm>
        </p:grpSpPr>
        <p:cxnSp>
          <p:nvCxnSpPr>
            <p:cNvPr id="48" name="直接连接符 47"/>
            <p:cNvCxnSpPr/>
            <p:nvPr/>
          </p:nvCxnSpPr>
          <p:spPr>
            <a:xfrm flipV="1">
              <a:off x="1320800" y="3530355"/>
              <a:ext cx="2024926" cy="10449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V="1">
              <a:off x="828280" y="3943564"/>
              <a:ext cx="2024926" cy="1044953"/>
            </a:xfrm>
            <a:prstGeom prst="line">
              <a:avLst/>
            </a:prstGeom>
            <a:ln w="3175"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0" name="直接连接符 49"/>
          <p:cNvCxnSpPr/>
          <p:nvPr/>
        </p:nvCxnSpPr>
        <p:spPr>
          <a:xfrm>
            <a:off x="4390107" y="3976524"/>
            <a:ext cx="31601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/>
          <p:nvPr/>
        </p:nvSpPr>
        <p:spPr>
          <a:xfrm>
            <a:off x="2389319" y="4162917"/>
            <a:ext cx="4856754" cy="2585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</a:t>
            </a:r>
            <a:endParaRPr lang="en-US" altLang="ko-KR" sz="3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grpSp>
        <p:nvGrpSpPr>
          <p:cNvPr id="19" name="Group 274"/>
          <p:cNvGrpSpPr/>
          <p:nvPr/>
        </p:nvGrpSpPr>
        <p:grpSpPr>
          <a:xfrm>
            <a:off x="4326299" y="1745007"/>
            <a:ext cx="491397" cy="487770"/>
            <a:chOff x="2936875" y="2108200"/>
            <a:chExt cx="430213" cy="427038"/>
          </a:xfrm>
          <a:solidFill>
            <a:srgbClr val="DAB96E"/>
          </a:solidFill>
        </p:grpSpPr>
        <p:sp>
          <p:nvSpPr>
            <p:cNvPr id="20" name="Freeform 253"/>
            <p:cNvSpPr/>
            <p:nvPr/>
          </p:nvSpPr>
          <p:spPr bwMode="auto">
            <a:xfrm>
              <a:off x="3036888" y="2108200"/>
              <a:ext cx="223838" cy="93663"/>
            </a:xfrm>
            <a:custGeom>
              <a:avLst/>
              <a:gdLst>
                <a:gd name="T0" fmla="*/ 6 w 292"/>
                <a:gd name="T1" fmla="*/ 34 h 122"/>
                <a:gd name="T2" fmla="*/ 13 w 292"/>
                <a:gd name="T3" fmla="*/ 23 h 122"/>
                <a:gd name="T4" fmla="*/ 51 w 292"/>
                <a:gd name="T5" fmla="*/ 36 h 122"/>
                <a:gd name="T6" fmla="*/ 74 w 292"/>
                <a:gd name="T7" fmla="*/ 0 h 122"/>
                <a:gd name="T8" fmla="*/ 133 w 292"/>
                <a:gd name="T9" fmla="*/ 33 h 122"/>
                <a:gd name="T10" fmla="*/ 174 w 292"/>
                <a:gd name="T11" fmla="*/ 7 h 122"/>
                <a:gd name="T12" fmla="*/ 279 w 292"/>
                <a:gd name="T13" fmla="*/ 23 h 122"/>
                <a:gd name="T14" fmla="*/ 287 w 292"/>
                <a:gd name="T15" fmla="*/ 34 h 122"/>
                <a:gd name="T16" fmla="*/ 167 w 292"/>
                <a:gd name="T17" fmla="*/ 122 h 122"/>
                <a:gd name="T18" fmla="*/ 125 w 292"/>
                <a:gd name="T19" fmla="*/ 122 h 122"/>
                <a:gd name="T20" fmla="*/ 6 w 292"/>
                <a:gd name="T21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2" h="122">
                  <a:moveTo>
                    <a:pt x="6" y="34"/>
                  </a:moveTo>
                  <a:cubicBezTo>
                    <a:pt x="0" y="21"/>
                    <a:pt x="10" y="23"/>
                    <a:pt x="13" y="23"/>
                  </a:cubicBezTo>
                  <a:cubicBezTo>
                    <a:pt x="22" y="23"/>
                    <a:pt x="43" y="36"/>
                    <a:pt x="51" y="36"/>
                  </a:cubicBezTo>
                  <a:cubicBezTo>
                    <a:pt x="64" y="36"/>
                    <a:pt x="62" y="0"/>
                    <a:pt x="74" y="0"/>
                  </a:cubicBezTo>
                  <a:cubicBezTo>
                    <a:pt x="89" y="0"/>
                    <a:pt x="117" y="33"/>
                    <a:pt x="133" y="33"/>
                  </a:cubicBezTo>
                  <a:cubicBezTo>
                    <a:pt x="151" y="33"/>
                    <a:pt x="155" y="7"/>
                    <a:pt x="174" y="7"/>
                  </a:cubicBezTo>
                  <a:cubicBezTo>
                    <a:pt x="186" y="7"/>
                    <a:pt x="195" y="53"/>
                    <a:pt x="279" y="23"/>
                  </a:cubicBezTo>
                  <a:cubicBezTo>
                    <a:pt x="282" y="22"/>
                    <a:pt x="292" y="21"/>
                    <a:pt x="287" y="34"/>
                  </a:cubicBezTo>
                  <a:cubicBezTo>
                    <a:pt x="287" y="34"/>
                    <a:pt x="238" y="118"/>
                    <a:pt x="167" y="122"/>
                  </a:cubicBezTo>
                  <a:cubicBezTo>
                    <a:pt x="125" y="122"/>
                    <a:pt x="125" y="122"/>
                    <a:pt x="125" y="122"/>
                  </a:cubicBezTo>
                  <a:cubicBezTo>
                    <a:pt x="55" y="118"/>
                    <a:pt x="6" y="34"/>
                    <a:pt x="6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21" name="Freeform 254"/>
            <p:cNvSpPr>
              <a:spLocks noEditPoints="1"/>
            </p:cNvSpPr>
            <p:nvPr/>
          </p:nvSpPr>
          <p:spPr bwMode="auto">
            <a:xfrm>
              <a:off x="2936875" y="2193925"/>
              <a:ext cx="430213" cy="341313"/>
            </a:xfrm>
            <a:custGeom>
              <a:avLst/>
              <a:gdLst>
                <a:gd name="T0" fmla="*/ 518 w 559"/>
                <a:gd name="T1" fmla="*/ 284 h 444"/>
                <a:gd name="T2" fmla="*/ 336 w 559"/>
                <a:gd name="T3" fmla="*/ 36 h 444"/>
                <a:gd name="T4" fmla="*/ 307 w 559"/>
                <a:gd name="T5" fmla="*/ 28 h 444"/>
                <a:gd name="T6" fmla="*/ 287 w 559"/>
                <a:gd name="T7" fmla="*/ 26 h 444"/>
                <a:gd name="T8" fmla="*/ 41 w 559"/>
                <a:gd name="T9" fmla="*/ 285 h 444"/>
                <a:gd name="T10" fmla="*/ 55 w 559"/>
                <a:gd name="T11" fmla="*/ 440 h 444"/>
                <a:gd name="T12" fmla="*/ 132 w 559"/>
                <a:gd name="T13" fmla="*/ 442 h 444"/>
                <a:gd name="T14" fmla="*/ 477 w 559"/>
                <a:gd name="T15" fmla="*/ 442 h 444"/>
                <a:gd name="T16" fmla="*/ 488 w 559"/>
                <a:gd name="T17" fmla="*/ 440 h 444"/>
                <a:gd name="T18" fmla="*/ 504 w 559"/>
                <a:gd name="T19" fmla="*/ 439 h 444"/>
                <a:gd name="T20" fmla="*/ 518 w 559"/>
                <a:gd name="T21" fmla="*/ 284 h 444"/>
                <a:gd name="T22" fmla="*/ 294 w 559"/>
                <a:gd name="T23" fmla="*/ 327 h 444"/>
                <a:gd name="T24" fmla="*/ 294 w 559"/>
                <a:gd name="T25" fmla="*/ 356 h 444"/>
                <a:gd name="T26" fmla="*/ 266 w 559"/>
                <a:gd name="T27" fmla="*/ 356 h 444"/>
                <a:gd name="T28" fmla="*/ 266 w 559"/>
                <a:gd name="T29" fmla="*/ 329 h 444"/>
                <a:gd name="T30" fmla="*/ 217 w 559"/>
                <a:gd name="T31" fmla="*/ 317 h 444"/>
                <a:gd name="T32" fmla="*/ 226 w 559"/>
                <a:gd name="T33" fmla="*/ 284 h 444"/>
                <a:gd name="T34" fmla="*/ 273 w 559"/>
                <a:gd name="T35" fmla="*/ 296 h 444"/>
                <a:gd name="T36" fmla="*/ 301 w 559"/>
                <a:gd name="T37" fmla="*/ 279 h 444"/>
                <a:gd name="T38" fmla="*/ 270 w 559"/>
                <a:gd name="T39" fmla="*/ 254 h 444"/>
                <a:gd name="T40" fmla="*/ 219 w 559"/>
                <a:gd name="T41" fmla="*/ 202 h 444"/>
                <a:gd name="T42" fmla="*/ 267 w 559"/>
                <a:gd name="T43" fmla="*/ 151 h 444"/>
                <a:gd name="T44" fmla="*/ 267 w 559"/>
                <a:gd name="T45" fmla="*/ 124 h 444"/>
                <a:gd name="T46" fmla="*/ 295 w 559"/>
                <a:gd name="T47" fmla="*/ 124 h 444"/>
                <a:gd name="T48" fmla="*/ 295 w 559"/>
                <a:gd name="T49" fmla="*/ 149 h 444"/>
                <a:gd name="T50" fmla="*/ 337 w 559"/>
                <a:gd name="T51" fmla="*/ 158 h 444"/>
                <a:gd name="T52" fmla="*/ 328 w 559"/>
                <a:gd name="T53" fmla="*/ 191 h 444"/>
                <a:gd name="T54" fmla="*/ 287 w 559"/>
                <a:gd name="T55" fmla="*/ 181 h 444"/>
                <a:gd name="T56" fmla="*/ 263 w 559"/>
                <a:gd name="T57" fmla="*/ 197 h 444"/>
                <a:gd name="T58" fmla="*/ 297 w 559"/>
                <a:gd name="T59" fmla="*/ 221 h 444"/>
                <a:gd name="T60" fmla="*/ 344 w 559"/>
                <a:gd name="T61" fmla="*/ 275 h 444"/>
                <a:gd name="T62" fmla="*/ 294 w 559"/>
                <a:gd name="T63" fmla="*/ 327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59" h="444">
                  <a:moveTo>
                    <a:pt x="518" y="284"/>
                  </a:moveTo>
                  <a:cubicBezTo>
                    <a:pt x="466" y="115"/>
                    <a:pt x="387" y="56"/>
                    <a:pt x="336" y="36"/>
                  </a:cubicBezTo>
                  <a:cubicBezTo>
                    <a:pt x="325" y="32"/>
                    <a:pt x="316" y="29"/>
                    <a:pt x="307" y="28"/>
                  </a:cubicBezTo>
                  <a:cubicBezTo>
                    <a:pt x="297" y="26"/>
                    <a:pt x="290" y="26"/>
                    <a:pt x="287" y="26"/>
                  </a:cubicBezTo>
                  <a:cubicBezTo>
                    <a:pt x="287" y="26"/>
                    <a:pt x="120" y="0"/>
                    <a:pt x="41" y="285"/>
                  </a:cubicBezTo>
                  <a:cubicBezTo>
                    <a:pt x="41" y="285"/>
                    <a:pt x="0" y="429"/>
                    <a:pt x="55" y="440"/>
                  </a:cubicBezTo>
                  <a:cubicBezTo>
                    <a:pt x="55" y="440"/>
                    <a:pt x="69" y="444"/>
                    <a:pt x="132" y="442"/>
                  </a:cubicBezTo>
                  <a:cubicBezTo>
                    <a:pt x="477" y="442"/>
                    <a:pt x="477" y="442"/>
                    <a:pt x="477" y="442"/>
                  </a:cubicBezTo>
                  <a:cubicBezTo>
                    <a:pt x="481" y="442"/>
                    <a:pt x="485" y="441"/>
                    <a:pt x="488" y="440"/>
                  </a:cubicBezTo>
                  <a:cubicBezTo>
                    <a:pt x="500" y="440"/>
                    <a:pt x="504" y="439"/>
                    <a:pt x="504" y="439"/>
                  </a:cubicBezTo>
                  <a:cubicBezTo>
                    <a:pt x="559" y="427"/>
                    <a:pt x="518" y="284"/>
                    <a:pt x="518" y="284"/>
                  </a:cubicBezTo>
                  <a:close/>
                  <a:moveTo>
                    <a:pt x="294" y="327"/>
                  </a:moveTo>
                  <a:cubicBezTo>
                    <a:pt x="294" y="356"/>
                    <a:pt x="294" y="356"/>
                    <a:pt x="294" y="356"/>
                  </a:cubicBezTo>
                  <a:cubicBezTo>
                    <a:pt x="266" y="356"/>
                    <a:pt x="266" y="356"/>
                    <a:pt x="266" y="356"/>
                  </a:cubicBezTo>
                  <a:cubicBezTo>
                    <a:pt x="266" y="329"/>
                    <a:pt x="266" y="329"/>
                    <a:pt x="266" y="329"/>
                  </a:cubicBezTo>
                  <a:cubicBezTo>
                    <a:pt x="247" y="328"/>
                    <a:pt x="228" y="323"/>
                    <a:pt x="217" y="317"/>
                  </a:cubicBezTo>
                  <a:cubicBezTo>
                    <a:pt x="226" y="284"/>
                    <a:pt x="226" y="284"/>
                    <a:pt x="226" y="284"/>
                  </a:cubicBezTo>
                  <a:cubicBezTo>
                    <a:pt x="238" y="290"/>
                    <a:pt x="255" y="296"/>
                    <a:pt x="273" y="296"/>
                  </a:cubicBezTo>
                  <a:cubicBezTo>
                    <a:pt x="290" y="296"/>
                    <a:pt x="301" y="290"/>
                    <a:pt x="301" y="279"/>
                  </a:cubicBezTo>
                  <a:cubicBezTo>
                    <a:pt x="301" y="268"/>
                    <a:pt x="292" y="261"/>
                    <a:pt x="270" y="254"/>
                  </a:cubicBezTo>
                  <a:cubicBezTo>
                    <a:pt x="240" y="244"/>
                    <a:pt x="219" y="229"/>
                    <a:pt x="219" y="202"/>
                  </a:cubicBezTo>
                  <a:cubicBezTo>
                    <a:pt x="219" y="176"/>
                    <a:pt x="237" y="157"/>
                    <a:pt x="267" y="151"/>
                  </a:cubicBezTo>
                  <a:cubicBezTo>
                    <a:pt x="267" y="124"/>
                    <a:pt x="267" y="124"/>
                    <a:pt x="267" y="124"/>
                  </a:cubicBezTo>
                  <a:cubicBezTo>
                    <a:pt x="295" y="124"/>
                    <a:pt x="295" y="124"/>
                    <a:pt x="295" y="124"/>
                  </a:cubicBezTo>
                  <a:cubicBezTo>
                    <a:pt x="295" y="149"/>
                    <a:pt x="295" y="149"/>
                    <a:pt x="295" y="149"/>
                  </a:cubicBezTo>
                  <a:cubicBezTo>
                    <a:pt x="314" y="150"/>
                    <a:pt x="327" y="154"/>
                    <a:pt x="337" y="158"/>
                  </a:cubicBezTo>
                  <a:cubicBezTo>
                    <a:pt x="328" y="191"/>
                    <a:pt x="328" y="191"/>
                    <a:pt x="328" y="191"/>
                  </a:cubicBezTo>
                  <a:cubicBezTo>
                    <a:pt x="321" y="187"/>
                    <a:pt x="308" y="181"/>
                    <a:pt x="287" y="181"/>
                  </a:cubicBezTo>
                  <a:cubicBezTo>
                    <a:pt x="269" y="181"/>
                    <a:pt x="263" y="189"/>
                    <a:pt x="263" y="197"/>
                  </a:cubicBezTo>
                  <a:cubicBezTo>
                    <a:pt x="263" y="206"/>
                    <a:pt x="273" y="212"/>
                    <a:pt x="297" y="221"/>
                  </a:cubicBezTo>
                  <a:cubicBezTo>
                    <a:pt x="331" y="233"/>
                    <a:pt x="344" y="249"/>
                    <a:pt x="344" y="275"/>
                  </a:cubicBezTo>
                  <a:cubicBezTo>
                    <a:pt x="344" y="300"/>
                    <a:pt x="327" y="322"/>
                    <a:pt x="294" y="3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6" grpId="0"/>
      <p:bldP spid="5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050012" y="364643"/>
            <a:ext cx="152798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1800" b="1">
                <a:solidFill>
                  <a:schemeClr val="accent1"/>
                </a:solidFill>
                <a:latin typeface="+mj-ea"/>
              </a:rPr>
              <a:t>4.1 </a:t>
            </a:r>
            <a:r>
              <a:rPr lang="zh-CN" altLang="en-US" sz="1800" b="1">
                <a:solidFill>
                  <a:schemeClr val="accent1"/>
                </a:solidFill>
                <a:latin typeface="+mj-ea"/>
              </a:rPr>
              <a:t>投资需求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1050012" y="717299"/>
            <a:ext cx="16628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altLang="zh-CN" sz="1200" b="1">
                <a:solidFill>
                  <a:schemeClr val="accent1"/>
                </a:solidFill>
                <a:latin typeface="+mn-ea"/>
                <a:cs typeface="Lato Black" panose="020F0502020204030203" charset="0"/>
              </a:rPr>
              <a:t>INVESTMENT DEMAND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556937" y="357962"/>
            <a:ext cx="470000" cy="552363"/>
            <a:chOff x="281518" y="2070153"/>
            <a:chExt cx="470000" cy="552363"/>
          </a:xfrm>
        </p:grpSpPr>
        <p:sp>
          <p:nvSpPr>
            <p:cNvPr id="24" name="任意多边形 23"/>
            <p:cNvSpPr/>
            <p:nvPr/>
          </p:nvSpPr>
          <p:spPr>
            <a:xfrm>
              <a:off x="283376" y="2070153"/>
              <a:ext cx="468142" cy="55236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>
                <a:solidFill>
                  <a:prstClr val="white"/>
                </a:solidFill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281518" y="2171640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DAB96E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04</a:t>
              </a:r>
              <a:endParaRPr lang="zh-CN" altLang="en-US" sz="1800" b="1">
                <a:solidFill>
                  <a:srgbClr val="DAB96E"/>
                </a:solidFill>
              </a:endParaRPr>
            </a:p>
          </p:txBody>
        </p:sp>
      </p:grpSp>
      <p:sp>
        <p:nvSpPr>
          <p:cNvPr id="6" name="菱形 5"/>
          <p:cNvSpPr/>
          <p:nvPr/>
        </p:nvSpPr>
        <p:spPr>
          <a:xfrm>
            <a:off x="2765952" y="994298"/>
            <a:ext cx="3612095" cy="3612095"/>
          </a:xfrm>
          <a:prstGeom prst="diamond">
            <a:avLst/>
          </a:prstGeom>
          <a:solidFill>
            <a:schemeClr val="bg1"/>
          </a:solidFill>
          <a:ln>
            <a:noFill/>
          </a:ln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任意多边形 6"/>
          <p:cNvSpPr/>
          <p:nvPr/>
        </p:nvSpPr>
        <p:spPr>
          <a:xfrm>
            <a:off x="3109101" y="1337447"/>
            <a:ext cx="1408717" cy="1408717"/>
          </a:xfrm>
          <a:custGeom>
            <a:avLst/>
            <a:gdLst>
              <a:gd name="connsiteX0" fmla="*/ 0 w 1584960"/>
              <a:gd name="connsiteY0" fmla="*/ 264165 h 1584960"/>
              <a:gd name="connsiteX1" fmla="*/ 264165 w 1584960"/>
              <a:gd name="connsiteY1" fmla="*/ 0 h 1584960"/>
              <a:gd name="connsiteX2" fmla="*/ 1320795 w 1584960"/>
              <a:gd name="connsiteY2" fmla="*/ 0 h 1584960"/>
              <a:gd name="connsiteX3" fmla="*/ 1584960 w 1584960"/>
              <a:gd name="connsiteY3" fmla="*/ 264165 h 1584960"/>
              <a:gd name="connsiteX4" fmla="*/ 1584960 w 1584960"/>
              <a:gd name="connsiteY4" fmla="*/ 1320795 h 1584960"/>
              <a:gd name="connsiteX5" fmla="*/ 1320795 w 1584960"/>
              <a:gd name="connsiteY5" fmla="*/ 1584960 h 1584960"/>
              <a:gd name="connsiteX6" fmla="*/ 264165 w 1584960"/>
              <a:gd name="connsiteY6" fmla="*/ 1584960 h 1584960"/>
              <a:gd name="connsiteX7" fmla="*/ 0 w 1584960"/>
              <a:gd name="connsiteY7" fmla="*/ 1320795 h 1584960"/>
              <a:gd name="connsiteX8" fmla="*/ 0 w 1584960"/>
              <a:gd name="connsiteY8" fmla="*/ 264165 h 158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4960" h="1584960">
                <a:moveTo>
                  <a:pt x="0" y="264165"/>
                </a:moveTo>
                <a:cubicBezTo>
                  <a:pt x="0" y="118271"/>
                  <a:pt x="118271" y="0"/>
                  <a:pt x="264165" y="0"/>
                </a:cubicBezTo>
                <a:lnTo>
                  <a:pt x="1320795" y="0"/>
                </a:lnTo>
                <a:cubicBezTo>
                  <a:pt x="1466689" y="0"/>
                  <a:pt x="1584960" y="118271"/>
                  <a:pt x="1584960" y="264165"/>
                </a:cubicBezTo>
                <a:lnTo>
                  <a:pt x="1584960" y="1320795"/>
                </a:lnTo>
                <a:cubicBezTo>
                  <a:pt x="1584960" y="1466689"/>
                  <a:pt x="1466689" y="1584960"/>
                  <a:pt x="1320795" y="1584960"/>
                </a:cubicBezTo>
                <a:lnTo>
                  <a:pt x="264165" y="1584960"/>
                </a:lnTo>
                <a:cubicBezTo>
                  <a:pt x="118271" y="1584960"/>
                  <a:pt x="0" y="1466689"/>
                  <a:pt x="0" y="1320795"/>
                </a:cubicBezTo>
                <a:lnTo>
                  <a:pt x="0" y="264165"/>
                </a:ln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0721" tIns="210721" rIns="210721" bIns="210721" numCol="1" spcCol="1270" anchor="ctr" anchorCtr="0">
            <a:noAutofit/>
          </a:bodyPr>
          <a:lstStyle/>
          <a:p>
            <a:pPr lvl="0" algn="ctr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500" kern="1200"/>
          </a:p>
        </p:txBody>
      </p:sp>
      <p:sp>
        <p:nvSpPr>
          <p:cNvPr id="8" name="任意多边形 7"/>
          <p:cNvSpPr/>
          <p:nvPr/>
        </p:nvSpPr>
        <p:spPr>
          <a:xfrm>
            <a:off x="4626181" y="1337447"/>
            <a:ext cx="1408717" cy="1408717"/>
          </a:xfrm>
          <a:custGeom>
            <a:avLst/>
            <a:gdLst>
              <a:gd name="connsiteX0" fmla="*/ 0 w 1584960"/>
              <a:gd name="connsiteY0" fmla="*/ 264165 h 1584960"/>
              <a:gd name="connsiteX1" fmla="*/ 264165 w 1584960"/>
              <a:gd name="connsiteY1" fmla="*/ 0 h 1584960"/>
              <a:gd name="connsiteX2" fmla="*/ 1320795 w 1584960"/>
              <a:gd name="connsiteY2" fmla="*/ 0 h 1584960"/>
              <a:gd name="connsiteX3" fmla="*/ 1584960 w 1584960"/>
              <a:gd name="connsiteY3" fmla="*/ 264165 h 1584960"/>
              <a:gd name="connsiteX4" fmla="*/ 1584960 w 1584960"/>
              <a:gd name="connsiteY4" fmla="*/ 1320795 h 1584960"/>
              <a:gd name="connsiteX5" fmla="*/ 1320795 w 1584960"/>
              <a:gd name="connsiteY5" fmla="*/ 1584960 h 1584960"/>
              <a:gd name="connsiteX6" fmla="*/ 264165 w 1584960"/>
              <a:gd name="connsiteY6" fmla="*/ 1584960 h 1584960"/>
              <a:gd name="connsiteX7" fmla="*/ 0 w 1584960"/>
              <a:gd name="connsiteY7" fmla="*/ 1320795 h 1584960"/>
              <a:gd name="connsiteX8" fmla="*/ 0 w 1584960"/>
              <a:gd name="connsiteY8" fmla="*/ 264165 h 158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4960" h="1584960">
                <a:moveTo>
                  <a:pt x="0" y="264165"/>
                </a:moveTo>
                <a:cubicBezTo>
                  <a:pt x="0" y="118271"/>
                  <a:pt x="118271" y="0"/>
                  <a:pt x="264165" y="0"/>
                </a:cubicBezTo>
                <a:lnTo>
                  <a:pt x="1320795" y="0"/>
                </a:lnTo>
                <a:cubicBezTo>
                  <a:pt x="1466689" y="0"/>
                  <a:pt x="1584960" y="118271"/>
                  <a:pt x="1584960" y="264165"/>
                </a:cubicBezTo>
                <a:lnTo>
                  <a:pt x="1584960" y="1320795"/>
                </a:lnTo>
                <a:cubicBezTo>
                  <a:pt x="1584960" y="1466689"/>
                  <a:pt x="1466689" y="1584960"/>
                  <a:pt x="1320795" y="1584960"/>
                </a:cubicBezTo>
                <a:lnTo>
                  <a:pt x="264165" y="1584960"/>
                </a:lnTo>
                <a:cubicBezTo>
                  <a:pt x="118271" y="1584960"/>
                  <a:pt x="0" y="1466689"/>
                  <a:pt x="0" y="1320795"/>
                </a:cubicBezTo>
                <a:lnTo>
                  <a:pt x="0" y="264165"/>
                </a:ln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0721" tIns="210721" rIns="210721" bIns="210721" numCol="1" spcCol="1270" anchor="ctr" anchorCtr="0">
            <a:noAutofit/>
          </a:bodyPr>
          <a:lstStyle/>
          <a:p>
            <a:pPr lvl="0" algn="ctr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500" kern="1200"/>
          </a:p>
        </p:txBody>
      </p:sp>
      <p:sp>
        <p:nvSpPr>
          <p:cNvPr id="11" name="任意多边形 10"/>
          <p:cNvSpPr/>
          <p:nvPr/>
        </p:nvSpPr>
        <p:spPr>
          <a:xfrm>
            <a:off x="3109101" y="2854527"/>
            <a:ext cx="1408717" cy="1408717"/>
          </a:xfrm>
          <a:custGeom>
            <a:avLst/>
            <a:gdLst>
              <a:gd name="connsiteX0" fmla="*/ 0 w 1584960"/>
              <a:gd name="connsiteY0" fmla="*/ 264165 h 1584960"/>
              <a:gd name="connsiteX1" fmla="*/ 264165 w 1584960"/>
              <a:gd name="connsiteY1" fmla="*/ 0 h 1584960"/>
              <a:gd name="connsiteX2" fmla="*/ 1320795 w 1584960"/>
              <a:gd name="connsiteY2" fmla="*/ 0 h 1584960"/>
              <a:gd name="connsiteX3" fmla="*/ 1584960 w 1584960"/>
              <a:gd name="connsiteY3" fmla="*/ 264165 h 1584960"/>
              <a:gd name="connsiteX4" fmla="*/ 1584960 w 1584960"/>
              <a:gd name="connsiteY4" fmla="*/ 1320795 h 1584960"/>
              <a:gd name="connsiteX5" fmla="*/ 1320795 w 1584960"/>
              <a:gd name="connsiteY5" fmla="*/ 1584960 h 1584960"/>
              <a:gd name="connsiteX6" fmla="*/ 264165 w 1584960"/>
              <a:gd name="connsiteY6" fmla="*/ 1584960 h 1584960"/>
              <a:gd name="connsiteX7" fmla="*/ 0 w 1584960"/>
              <a:gd name="connsiteY7" fmla="*/ 1320795 h 1584960"/>
              <a:gd name="connsiteX8" fmla="*/ 0 w 1584960"/>
              <a:gd name="connsiteY8" fmla="*/ 264165 h 158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4960" h="1584960">
                <a:moveTo>
                  <a:pt x="0" y="264165"/>
                </a:moveTo>
                <a:cubicBezTo>
                  <a:pt x="0" y="118271"/>
                  <a:pt x="118271" y="0"/>
                  <a:pt x="264165" y="0"/>
                </a:cubicBezTo>
                <a:lnTo>
                  <a:pt x="1320795" y="0"/>
                </a:lnTo>
                <a:cubicBezTo>
                  <a:pt x="1466689" y="0"/>
                  <a:pt x="1584960" y="118271"/>
                  <a:pt x="1584960" y="264165"/>
                </a:cubicBezTo>
                <a:lnTo>
                  <a:pt x="1584960" y="1320795"/>
                </a:lnTo>
                <a:cubicBezTo>
                  <a:pt x="1584960" y="1466689"/>
                  <a:pt x="1466689" y="1584960"/>
                  <a:pt x="1320795" y="1584960"/>
                </a:cubicBezTo>
                <a:lnTo>
                  <a:pt x="264165" y="1584960"/>
                </a:lnTo>
                <a:cubicBezTo>
                  <a:pt x="118271" y="1584960"/>
                  <a:pt x="0" y="1466689"/>
                  <a:pt x="0" y="1320795"/>
                </a:cubicBezTo>
                <a:lnTo>
                  <a:pt x="0" y="264165"/>
                </a:ln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0721" tIns="210721" rIns="210721" bIns="210721" numCol="1" spcCol="1270" anchor="ctr" anchorCtr="0">
            <a:noAutofit/>
          </a:bodyPr>
          <a:lstStyle/>
          <a:p>
            <a:pPr lvl="0" algn="ctr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500" kern="1200"/>
          </a:p>
        </p:txBody>
      </p:sp>
      <p:sp>
        <p:nvSpPr>
          <p:cNvPr id="12" name="任意多边形 11"/>
          <p:cNvSpPr/>
          <p:nvPr/>
        </p:nvSpPr>
        <p:spPr>
          <a:xfrm>
            <a:off x="4626181" y="2854527"/>
            <a:ext cx="1408717" cy="1408717"/>
          </a:xfrm>
          <a:custGeom>
            <a:avLst/>
            <a:gdLst>
              <a:gd name="connsiteX0" fmla="*/ 0 w 1584960"/>
              <a:gd name="connsiteY0" fmla="*/ 264165 h 1584960"/>
              <a:gd name="connsiteX1" fmla="*/ 264165 w 1584960"/>
              <a:gd name="connsiteY1" fmla="*/ 0 h 1584960"/>
              <a:gd name="connsiteX2" fmla="*/ 1320795 w 1584960"/>
              <a:gd name="connsiteY2" fmla="*/ 0 h 1584960"/>
              <a:gd name="connsiteX3" fmla="*/ 1584960 w 1584960"/>
              <a:gd name="connsiteY3" fmla="*/ 264165 h 1584960"/>
              <a:gd name="connsiteX4" fmla="*/ 1584960 w 1584960"/>
              <a:gd name="connsiteY4" fmla="*/ 1320795 h 1584960"/>
              <a:gd name="connsiteX5" fmla="*/ 1320795 w 1584960"/>
              <a:gd name="connsiteY5" fmla="*/ 1584960 h 1584960"/>
              <a:gd name="connsiteX6" fmla="*/ 264165 w 1584960"/>
              <a:gd name="connsiteY6" fmla="*/ 1584960 h 1584960"/>
              <a:gd name="connsiteX7" fmla="*/ 0 w 1584960"/>
              <a:gd name="connsiteY7" fmla="*/ 1320795 h 1584960"/>
              <a:gd name="connsiteX8" fmla="*/ 0 w 1584960"/>
              <a:gd name="connsiteY8" fmla="*/ 264165 h 158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4960" h="1584960">
                <a:moveTo>
                  <a:pt x="0" y="264165"/>
                </a:moveTo>
                <a:cubicBezTo>
                  <a:pt x="0" y="118271"/>
                  <a:pt x="118271" y="0"/>
                  <a:pt x="264165" y="0"/>
                </a:cubicBezTo>
                <a:lnTo>
                  <a:pt x="1320795" y="0"/>
                </a:lnTo>
                <a:cubicBezTo>
                  <a:pt x="1466689" y="0"/>
                  <a:pt x="1584960" y="118271"/>
                  <a:pt x="1584960" y="264165"/>
                </a:cubicBezTo>
                <a:lnTo>
                  <a:pt x="1584960" y="1320795"/>
                </a:lnTo>
                <a:cubicBezTo>
                  <a:pt x="1584960" y="1466689"/>
                  <a:pt x="1466689" y="1584960"/>
                  <a:pt x="1320795" y="1584960"/>
                </a:cubicBezTo>
                <a:lnTo>
                  <a:pt x="264165" y="1584960"/>
                </a:lnTo>
                <a:cubicBezTo>
                  <a:pt x="118271" y="1584960"/>
                  <a:pt x="0" y="1466689"/>
                  <a:pt x="0" y="1320795"/>
                </a:cubicBezTo>
                <a:lnTo>
                  <a:pt x="0" y="264165"/>
                </a:ln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0721" tIns="210721" rIns="210721" bIns="210721" numCol="1" spcCol="1270" anchor="ctr" anchorCtr="0">
            <a:noAutofit/>
          </a:bodyPr>
          <a:lstStyle/>
          <a:p>
            <a:pPr lvl="0" algn="ctr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500" kern="1200"/>
          </a:p>
        </p:txBody>
      </p:sp>
      <p:sp>
        <p:nvSpPr>
          <p:cNvPr id="39" name="矩形 38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<p:cNvSpPr/>
          <p:nvPr/>
        </p:nvSpPr>
        <p:spPr>
          <a:xfrm>
            <a:off x="791937" y="1930813"/>
            <a:ext cx="2105356" cy="576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为客户提供有效服务，是我们工作的方向和价值评价的标尺，成就客户就是成就我们自己，</a:t>
            </a:r>
            <a:endParaRPr lang="en-US" altLang="ko-KR" sz="3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40" name="文本框 7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<p:cNvSpPr txBox="1">
            <a:spLocks noChangeArrowheads="1"/>
          </p:cNvSpPr>
          <p:nvPr/>
        </p:nvSpPr>
        <p:spPr bwMode="auto">
          <a:xfrm>
            <a:off x="1976865" y="1568573"/>
            <a:ext cx="9028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schemeClr val="accent1"/>
                </a:solidFill>
                <a:latin typeface="+mj-ea"/>
                <a:ea typeface="+mj-ea"/>
              </a:rPr>
              <a:t>物资购买</a:t>
            </a:r>
            <a:endParaRPr lang="zh-CN" altLang="en-US" sz="1000">
              <a:solidFill>
                <a:schemeClr val="accent1"/>
              </a:solidFill>
              <a:latin typeface="+mj-ea"/>
              <a:ea typeface="+mj-ea"/>
            </a:endParaRPr>
          </a:p>
        </p:txBody>
      </p:sp>
      <p:cxnSp>
        <p:nvCxnSpPr>
          <p:cNvPr id="41" name="直接连接符 40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<p:cNvCxnSpPr/>
          <p:nvPr/>
        </p:nvCxnSpPr>
        <p:spPr>
          <a:xfrm>
            <a:off x="2552346" y="1876350"/>
            <a:ext cx="23193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7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<p:cNvSpPr txBox="1">
            <a:spLocks noChangeArrowheads="1"/>
          </p:cNvSpPr>
          <p:nvPr/>
        </p:nvSpPr>
        <p:spPr bwMode="auto">
          <a:xfrm>
            <a:off x="1976864" y="3147855"/>
            <a:ext cx="9028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schemeClr val="accent1"/>
                </a:solidFill>
                <a:latin typeface="+mj-ea"/>
                <a:ea typeface="+mj-ea"/>
              </a:rPr>
              <a:t>人才培养</a:t>
            </a:r>
            <a:endParaRPr lang="zh-CN" altLang="en-US" sz="1000">
              <a:solidFill>
                <a:schemeClr val="accent1"/>
              </a:solidFill>
              <a:latin typeface="+mj-ea"/>
              <a:ea typeface="+mj-ea"/>
            </a:endParaRPr>
          </a:p>
        </p:txBody>
      </p:sp>
      <p:cxnSp>
        <p:nvCxnSpPr>
          <p:cNvPr id="44" name="直接连接符 43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<p:cNvCxnSpPr/>
          <p:nvPr/>
        </p:nvCxnSpPr>
        <p:spPr>
          <a:xfrm>
            <a:off x="2552346" y="3455632"/>
            <a:ext cx="23193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7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<p:cNvSpPr txBox="1">
            <a:spLocks noChangeArrowheads="1"/>
          </p:cNvSpPr>
          <p:nvPr/>
        </p:nvSpPr>
        <p:spPr bwMode="auto">
          <a:xfrm>
            <a:off x="6378047" y="1568573"/>
            <a:ext cx="9028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schemeClr val="accent1"/>
                </a:solidFill>
                <a:latin typeface="+mj-ea"/>
                <a:ea typeface="+mj-ea"/>
              </a:rPr>
              <a:t>技术支持</a:t>
            </a:r>
            <a:endParaRPr lang="zh-CN" altLang="en-US" sz="1000">
              <a:solidFill>
                <a:schemeClr val="accent1"/>
              </a:solidFill>
              <a:latin typeface="+mj-ea"/>
              <a:ea typeface="+mj-ea"/>
            </a:endParaRPr>
          </a:p>
        </p:txBody>
      </p:sp>
      <p:cxnSp>
        <p:nvCxnSpPr>
          <p:cNvPr id="47" name="直接连接符 46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<p:cNvCxnSpPr/>
          <p:nvPr/>
        </p:nvCxnSpPr>
        <p:spPr>
          <a:xfrm>
            <a:off x="6481561" y="1876350"/>
            <a:ext cx="23193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7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<p:cNvSpPr txBox="1">
            <a:spLocks noChangeArrowheads="1"/>
          </p:cNvSpPr>
          <p:nvPr/>
        </p:nvSpPr>
        <p:spPr bwMode="auto">
          <a:xfrm>
            <a:off x="6378047" y="3147855"/>
            <a:ext cx="9028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schemeClr val="accent1"/>
                </a:solidFill>
                <a:latin typeface="+mj-ea"/>
                <a:ea typeface="+mj-ea"/>
              </a:rPr>
              <a:t>品牌推广</a:t>
            </a:r>
            <a:endParaRPr lang="zh-CN" altLang="en-US" sz="1000">
              <a:solidFill>
                <a:schemeClr val="accent1"/>
              </a:solidFill>
              <a:latin typeface="+mj-ea"/>
              <a:ea typeface="+mj-ea"/>
            </a:endParaRPr>
          </a:p>
        </p:txBody>
      </p:sp>
      <p:cxnSp>
        <p:nvCxnSpPr>
          <p:cNvPr id="50" name="直接连接符 49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<p:cNvCxnSpPr/>
          <p:nvPr/>
        </p:nvCxnSpPr>
        <p:spPr>
          <a:xfrm>
            <a:off x="6481561" y="3455632"/>
            <a:ext cx="23193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AutoShape 28"/>
          <p:cNvSpPr/>
          <p:nvPr/>
        </p:nvSpPr>
        <p:spPr bwMode="auto">
          <a:xfrm>
            <a:off x="3588670" y="1817015"/>
            <a:ext cx="449579" cy="4495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9450"/>
                </a:moveTo>
                <a:cubicBezTo>
                  <a:pt x="20249" y="9823"/>
                  <a:pt x="19947" y="10124"/>
                  <a:pt x="19575" y="10124"/>
                </a:cubicBezTo>
                <a:lnTo>
                  <a:pt x="18324" y="10124"/>
                </a:lnTo>
                <a:lnTo>
                  <a:pt x="15624" y="5400"/>
                </a:lnTo>
                <a:lnTo>
                  <a:pt x="17549" y="5400"/>
                </a:lnTo>
                <a:cubicBezTo>
                  <a:pt x="17762" y="5400"/>
                  <a:pt x="17962" y="5500"/>
                  <a:pt x="18089" y="5670"/>
                </a:cubicBezTo>
                <a:lnTo>
                  <a:pt x="20114" y="8370"/>
                </a:lnTo>
                <a:cubicBezTo>
                  <a:pt x="20202" y="8486"/>
                  <a:pt x="20249" y="8628"/>
                  <a:pt x="20249" y="8774"/>
                </a:cubicBezTo>
                <a:cubicBezTo>
                  <a:pt x="20249" y="8774"/>
                  <a:pt x="20249" y="9450"/>
                  <a:pt x="20249" y="9450"/>
                </a:cubicBezTo>
                <a:close/>
                <a:moveTo>
                  <a:pt x="18224" y="20249"/>
                </a:moveTo>
                <a:lnTo>
                  <a:pt x="14174" y="20249"/>
                </a:lnTo>
                <a:lnTo>
                  <a:pt x="14174" y="13500"/>
                </a:lnTo>
                <a:cubicBezTo>
                  <a:pt x="14174" y="13126"/>
                  <a:pt x="13872" y="12825"/>
                  <a:pt x="13499" y="12825"/>
                </a:cubicBezTo>
                <a:lnTo>
                  <a:pt x="8437" y="12825"/>
                </a:lnTo>
                <a:cubicBezTo>
                  <a:pt x="8064" y="12825"/>
                  <a:pt x="7762" y="13126"/>
                  <a:pt x="7762" y="13500"/>
                </a:cubicBezTo>
                <a:lnTo>
                  <a:pt x="7762" y="20249"/>
                </a:lnTo>
                <a:lnTo>
                  <a:pt x="3374" y="20249"/>
                </a:lnTo>
                <a:lnTo>
                  <a:pt x="3374" y="11475"/>
                </a:lnTo>
                <a:lnTo>
                  <a:pt x="18224" y="11475"/>
                </a:lnTo>
                <a:cubicBezTo>
                  <a:pt x="18224" y="11475"/>
                  <a:pt x="18224" y="20249"/>
                  <a:pt x="18224" y="20249"/>
                </a:cubicBezTo>
                <a:close/>
                <a:moveTo>
                  <a:pt x="13499" y="20249"/>
                </a:moveTo>
                <a:lnTo>
                  <a:pt x="8437" y="20249"/>
                </a:lnTo>
                <a:lnTo>
                  <a:pt x="8437" y="13500"/>
                </a:lnTo>
                <a:lnTo>
                  <a:pt x="13499" y="13500"/>
                </a:lnTo>
                <a:cubicBezTo>
                  <a:pt x="13499" y="13500"/>
                  <a:pt x="13499" y="20249"/>
                  <a:pt x="13499" y="20249"/>
                </a:cubicBezTo>
                <a:close/>
                <a:moveTo>
                  <a:pt x="1349" y="9450"/>
                </a:moveTo>
                <a:lnTo>
                  <a:pt x="1349" y="8774"/>
                </a:lnTo>
                <a:cubicBezTo>
                  <a:pt x="1349" y="8628"/>
                  <a:pt x="1397" y="8486"/>
                  <a:pt x="1485" y="8370"/>
                </a:cubicBezTo>
                <a:lnTo>
                  <a:pt x="3510" y="5670"/>
                </a:lnTo>
                <a:cubicBezTo>
                  <a:pt x="3637" y="5500"/>
                  <a:pt x="3837" y="5400"/>
                  <a:pt x="4049" y="5400"/>
                </a:cubicBezTo>
                <a:lnTo>
                  <a:pt x="5975" y="5400"/>
                </a:lnTo>
                <a:lnTo>
                  <a:pt x="3275" y="10124"/>
                </a:lnTo>
                <a:lnTo>
                  <a:pt x="2024" y="10124"/>
                </a:lnTo>
                <a:cubicBezTo>
                  <a:pt x="1652" y="10124"/>
                  <a:pt x="1349" y="9823"/>
                  <a:pt x="1349" y="9450"/>
                </a:cubicBezTo>
                <a:moveTo>
                  <a:pt x="13369" y="5400"/>
                </a:moveTo>
                <a:lnTo>
                  <a:pt x="14846" y="5400"/>
                </a:lnTo>
                <a:lnTo>
                  <a:pt x="17546" y="10124"/>
                </a:lnTo>
                <a:lnTo>
                  <a:pt x="14719" y="10124"/>
                </a:lnTo>
                <a:cubicBezTo>
                  <a:pt x="14719" y="10124"/>
                  <a:pt x="13369" y="5400"/>
                  <a:pt x="13369" y="5400"/>
                </a:cubicBezTo>
                <a:close/>
                <a:moveTo>
                  <a:pt x="11137" y="5400"/>
                </a:moveTo>
                <a:lnTo>
                  <a:pt x="12666" y="5400"/>
                </a:lnTo>
                <a:lnTo>
                  <a:pt x="14016" y="10124"/>
                </a:lnTo>
                <a:lnTo>
                  <a:pt x="11137" y="10124"/>
                </a:lnTo>
                <a:cubicBezTo>
                  <a:pt x="11137" y="10124"/>
                  <a:pt x="11137" y="5400"/>
                  <a:pt x="11137" y="5400"/>
                </a:cubicBezTo>
                <a:close/>
                <a:moveTo>
                  <a:pt x="8932" y="5400"/>
                </a:moveTo>
                <a:lnTo>
                  <a:pt x="10462" y="5400"/>
                </a:lnTo>
                <a:lnTo>
                  <a:pt x="10462" y="10124"/>
                </a:lnTo>
                <a:lnTo>
                  <a:pt x="7582" y="10124"/>
                </a:lnTo>
                <a:cubicBezTo>
                  <a:pt x="7582" y="10124"/>
                  <a:pt x="8932" y="5400"/>
                  <a:pt x="8932" y="5400"/>
                </a:cubicBezTo>
                <a:close/>
                <a:moveTo>
                  <a:pt x="6880" y="10124"/>
                </a:moveTo>
                <a:lnTo>
                  <a:pt x="4052" y="10124"/>
                </a:lnTo>
                <a:lnTo>
                  <a:pt x="6752" y="5400"/>
                </a:lnTo>
                <a:lnTo>
                  <a:pt x="8230" y="5400"/>
                </a:lnTo>
                <a:cubicBezTo>
                  <a:pt x="8230" y="5400"/>
                  <a:pt x="6880" y="10124"/>
                  <a:pt x="6880" y="10124"/>
                </a:cubicBezTo>
                <a:close/>
                <a:moveTo>
                  <a:pt x="17549" y="1350"/>
                </a:moveTo>
                <a:lnTo>
                  <a:pt x="17549" y="4050"/>
                </a:lnTo>
                <a:lnTo>
                  <a:pt x="4049" y="4050"/>
                </a:lnTo>
                <a:lnTo>
                  <a:pt x="4049" y="1350"/>
                </a:lnTo>
                <a:cubicBezTo>
                  <a:pt x="4049" y="1350"/>
                  <a:pt x="17549" y="1350"/>
                  <a:pt x="17549" y="1350"/>
                </a:cubicBezTo>
                <a:close/>
                <a:moveTo>
                  <a:pt x="21194" y="7560"/>
                </a:moveTo>
                <a:lnTo>
                  <a:pt x="19170" y="4861"/>
                </a:lnTo>
                <a:cubicBezTo>
                  <a:pt x="19091" y="4755"/>
                  <a:pt x="18997" y="4663"/>
                  <a:pt x="18899" y="4576"/>
                </a:cubicBezTo>
                <a:lnTo>
                  <a:pt x="18899" y="1350"/>
                </a:lnTo>
                <a:cubicBezTo>
                  <a:pt x="18899" y="605"/>
                  <a:pt x="18295" y="0"/>
                  <a:pt x="17549" y="0"/>
                </a:cubicBezTo>
                <a:lnTo>
                  <a:pt x="4049" y="0"/>
                </a:lnTo>
                <a:cubicBezTo>
                  <a:pt x="3304" y="0"/>
                  <a:pt x="2699" y="605"/>
                  <a:pt x="2699" y="1350"/>
                </a:cubicBezTo>
                <a:lnTo>
                  <a:pt x="2699" y="4576"/>
                </a:lnTo>
                <a:cubicBezTo>
                  <a:pt x="2602" y="4663"/>
                  <a:pt x="2508" y="4754"/>
                  <a:pt x="2430" y="4860"/>
                </a:cubicBezTo>
                <a:lnTo>
                  <a:pt x="406" y="7559"/>
                </a:lnTo>
                <a:cubicBezTo>
                  <a:pt x="143" y="7907"/>
                  <a:pt x="0" y="8338"/>
                  <a:pt x="0" y="8774"/>
                </a:cubicBezTo>
                <a:lnTo>
                  <a:pt x="0" y="9450"/>
                </a:lnTo>
                <a:cubicBezTo>
                  <a:pt x="0" y="10566"/>
                  <a:pt x="908" y="11475"/>
                  <a:pt x="2024" y="11475"/>
                </a:cubicBezTo>
                <a:lnTo>
                  <a:pt x="2024" y="20249"/>
                </a:lnTo>
                <a:cubicBezTo>
                  <a:pt x="2024" y="20994"/>
                  <a:pt x="2629" y="21599"/>
                  <a:pt x="3374" y="21599"/>
                </a:cubicBezTo>
                <a:lnTo>
                  <a:pt x="18224" y="21599"/>
                </a:lnTo>
                <a:cubicBezTo>
                  <a:pt x="18970" y="21599"/>
                  <a:pt x="19575" y="20994"/>
                  <a:pt x="19575" y="20249"/>
                </a:cubicBezTo>
                <a:lnTo>
                  <a:pt x="19575" y="11475"/>
                </a:lnTo>
                <a:cubicBezTo>
                  <a:pt x="20691" y="11475"/>
                  <a:pt x="21600" y="10566"/>
                  <a:pt x="21600" y="9450"/>
                </a:cubicBezTo>
                <a:lnTo>
                  <a:pt x="21600" y="8774"/>
                </a:lnTo>
                <a:cubicBezTo>
                  <a:pt x="21600" y="8338"/>
                  <a:pt x="21456" y="7907"/>
                  <a:pt x="21194" y="756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27" name="AutoShape 46"/>
          <p:cNvSpPr/>
          <p:nvPr/>
        </p:nvSpPr>
        <p:spPr bwMode="auto">
          <a:xfrm>
            <a:off x="5085098" y="3301743"/>
            <a:ext cx="449580" cy="44759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4" y="17549"/>
                </a:moveTo>
                <a:cubicBezTo>
                  <a:pt x="15513" y="17549"/>
                  <a:pt x="14343" y="15612"/>
                  <a:pt x="13809" y="12825"/>
                </a:cubicBezTo>
                <a:lnTo>
                  <a:pt x="15524" y="12825"/>
                </a:lnTo>
                <a:cubicBezTo>
                  <a:pt x="17038" y="12825"/>
                  <a:pt x="18224" y="11343"/>
                  <a:pt x="18224" y="9450"/>
                </a:cubicBezTo>
                <a:cubicBezTo>
                  <a:pt x="18224" y="7558"/>
                  <a:pt x="17038" y="6075"/>
                  <a:pt x="15524" y="6075"/>
                </a:cubicBezTo>
                <a:lnTo>
                  <a:pt x="13809" y="6075"/>
                </a:lnTo>
                <a:cubicBezTo>
                  <a:pt x="14343" y="3289"/>
                  <a:pt x="15513" y="1350"/>
                  <a:pt x="16874" y="1350"/>
                </a:cubicBezTo>
                <a:cubicBezTo>
                  <a:pt x="18739" y="1350"/>
                  <a:pt x="20249" y="4976"/>
                  <a:pt x="20249" y="9450"/>
                </a:cubicBezTo>
                <a:cubicBezTo>
                  <a:pt x="20249" y="13923"/>
                  <a:pt x="18739" y="17549"/>
                  <a:pt x="16874" y="17549"/>
                </a:cubicBezTo>
                <a:moveTo>
                  <a:pt x="8926" y="11482"/>
                </a:moveTo>
                <a:lnTo>
                  <a:pt x="8774" y="11482"/>
                </a:lnTo>
                <a:lnTo>
                  <a:pt x="8774" y="11475"/>
                </a:lnTo>
                <a:cubicBezTo>
                  <a:pt x="8028" y="11475"/>
                  <a:pt x="7424" y="10569"/>
                  <a:pt x="7424" y="9450"/>
                </a:cubicBezTo>
                <a:cubicBezTo>
                  <a:pt x="7424" y="8332"/>
                  <a:pt x="8028" y="7425"/>
                  <a:pt x="8774" y="7425"/>
                </a:cubicBezTo>
                <a:lnTo>
                  <a:pt x="8926" y="7425"/>
                </a:lnTo>
                <a:cubicBezTo>
                  <a:pt x="10200" y="7425"/>
                  <a:pt x="11391" y="6924"/>
                  <a:pt x="12441" y="6063"/>
                </a:cubicBezTo>
                <a:cubicBezTo>
                  <a:pt x="12248" y="7149"/>
                  <a:pt x="12149" y="8300"/>
                  <a:pt x="12149" y="9450"/>
                </a:cubicBezTo>
                <a:cubicBezTo>
                  <a:pt x="12149" y="10603"/>
                  <a:pt x="12248" y="11758"/>
                  <a:pt x="12442" y="12846"/>
                </a:cubicBezTo>
                <a:cubicBezTo>
                  <a:pt x="11393" y="11983"/>
                  <a:pt x="10200" y="11482"/>
                  <a:pt x="8926" y="11482"/>
                </a:cubicBezTo>
                <a:moveTo>
                  <a:pt x="8096" y="20249"/>
                </a:moveTo>
                <a:lnTo>
                  <a:pt x="5396" y="20249"/>
                </a:lnTo>
                <a:lnTo>
                  <a:pt x="5396" y="14175"/>
                </a:lnTo>
                <a:cubicBezTo>
                  <a:pt x="5396" y="13683"/>
                  <a:pt x="5264" y="13223"/>
                  <a:pt x="5033" y="12825"/>
                </a:cubicBezTo>
                <a:lnTo>
                  <a:pt x="5505" y="12825"/>
                </a:lnTo>
                <a:lnTo>
                  <a:pt x="5505" y="12832"/>
                </a:lnTo>
                <a:lnTo>
                  <a:pt x="7535" y="12832"/>
                </a:lnTo>
                <a:cubicBezTo>
                  <a:pt x="7463" y="13042"/>
                  <a:pt x="7421" y="13265"/>
                  <a:pt x="7421" y="13500"/>
                </a:cubicBezTo>
                <a:lnTo>
                  <a:pt x="7421" y="18225"/>
                </a:lnTo>
                <a:cubicBezTo>
                  <a:pt x="7421" y="18874"/>
                  <a:pt x="7784" y="19307"/>
                  <a:pt x="8001" y="19565"/>
                </a:cubicBezTo>
                <a:cubicBezTo>
                  <a:pt x="8031" y="19601"/>
                  <a:pt x="8065" y="19638"/>
                  <a:pt x="8096" y="19677"/>
                </a:cubicBezTo>
                <a:cubicBezTo>
                  <a:pt x="8096" y="19677"/>
                  <a:pt x="8096" y="20249"/>
                  <a:pt x="8096" y="20249"/>
                </a:cubicBezTo>
                <a:close/>
                <a:moveTo>
                  <a:pt x="1349" y="9450"/>
                </a:moveTo>
                <a:cubicBezTo>
                  <a:pt x="1349" y="8332"/>
                  <a:pt x="1953" y="7425"/>
                  <a:pt x="2699" y="7425"/>
                </a:cubicBezTo>
                <a:lnTo>
                  <a:pt x="7434" y="7425"/>
                </a:lnTo>
                <a:cubicBezTo>
                  <a:pt x="7014" y="7916"/>
                  <a:pt x="6749" y="8631"/>
                  <a:pt x="6749" y="9450"/>
                </a:cubicBezTo>
                <a:cubicBezTo>
                  <a:pt x="6749" y="10270"/>
                  <a:pt x="7014" y="10984"/>
                  <a:pt x="7434" y="11475"/>
                </a:cubicBezTo>
                <a:lnTo>
                  <a:pt x="2699" y="11475"/>
                </a:lnTo>
                <a:cubicBezTo>
                  <a:pt x="1953" y="11475"/>
                  <a:pt x="1349" y="10569"/>
                  <a:pt x="1349" y="9450"/>
                </a:cubicBezTo>
                <a:moveTo>
                  <a:pt x="13499" y="9450"/>
                </a:moveTo>
                <a:cubicBezTo>
                  <a:pt x="13499" y="8749"/>
                  <a:pt x="13540" y="8073"/>
                  <a:pt x="13610" y="7425"/>
                </a:cubicBezTo>
                <a:lnTo>
                  <a:pt x="15524" y="7425"/>
                </a:lnTo>
                <a:cubicBezTo>
                  <a:pt x="16269" y="7425"/>
                  <a:pt x="16874" y="8332"/>
                  <a:pt x="16874" y="9450"/>
                </a:cubicBezTo>
                <a:cubicBezTo>
                  <a:pt x="16874" y="10569"/>
                  <a:pt x="16269" y="11475"/>
                  <a:pt x="15524" y="11475"/>
                </a:cubicBezTo>
                <a:lnTo>
                  <a:pt x="13610" y="11475"/>
                </a:lnTo>
                <a:cubicBezTo>
                  <a:pt x="13540" y="10826"/>
                  <a:pt x="13499" y="10151"/>
                  <a:pt x="13499" y="9450"/>
                </a:cubicBezTo>
                <a:moveTo>
                  <a:pt x="16874" y="0"/>
                </a:moveTo>
                <a:cubicBezTo>
                  <a:pt x="15489" y="0"/>
                  <a:pt x="14400" y="951"/>
                  <a:pt x="13618" y="2420"/>
                </a:cubicBezTo>
                <a:lnTo>
                  <a:pt x="13604" y="2412"/>
                </a:lnTo>
                <a:cubicBezTo>
                  <a:pt x="12469" y="4635"/>
                  <a:pt x="10778" y="6075"/>
                  <a:pt x="8926" y="6075"/>
                </a:cubicBezTo>
                <a:lnTo>
                  <a:pt x="8479" y="6075"/>
                </a:lnTo>
                <a:lnTo>
                  <a:pt x="5505" y="6075"/>
                </a:lnTo>
                <a:lnTo>
                  <a:pt x="2699" y="6075"/>
                </a:lnTo>
                <a:cubicBezTo>
                  <a:pt x="1185" y="6075"/>
                  <a:pt x="0" y="7558"/>
                  <a:pt x="0" y="9450"/>
                </a:cubicBezTo>
                <a:cubicBezTo>
                  <a:pt x="0" y="11343"/>
                  <a:pt x="1185" y="12825"/>
                  <a:pt x="2699" y="12825"/>
                </a:cubicBezTo>
                <a:cubicBezTo>
                  <a:pt x="3443" y="12827"/>
                  <a:pt x="4046" y="13430"/>
                  <a:pt x="4046" y="14175"/>
                </a:cubicBezTo>
                <a:lnTo>
                  <a:pt x="4046" y="20249"/>
                </a:lnTo>
                <a:cubicBezTo>
                  <a:pt x="4046" y="20996"/>
                  <a:pt x="4651" y="21599"/>
                  <a:pt x="5396" y="21599"/>
                </a:cubicBezTo>
                <a:lnTo>
                  <a:pt x="8096" y="21599"/>
                </a:lnTo>
                <a:cubicBezTo>
                  <a:pt x="8842" y="21599"/>
                  <a:pt x="9446" y="20996"/>
                  <a:pt x="9446" y="20249"/>
                </a:cubicBezTo>
                <a:lnTo>
                  <a:pt x="9446" y="19575"/>
                </a:lnTo>
                <a:cubicBezTo>
                  <a:pt x="9446" y="18900"/>
                  <a:pt x="8771" y="18598"/>
                  <a:pt x="8771" y="18225"/>
                </a:cubicBezTo>
                <a:lnTo>
                  <a:pt x="8771" y="13500"/>
                </a:lnTo>
                <a:cubicBezTo>
                  <a:pt x="8771" y="13484"/>
                  <a:pt x="8781" y="13473"/>
                  <a:pt x="8782" y="13458"/>
                </a:cubicBezTo>
                <a:cubicBezTo>
                  <a:pt x="8789" y="13361"/>
                  <a:pt x="8815" y="13271"/>
                  <a:pt x="8859" y="13191"/>
                </a:cubicBezTo>
                <a:cubicBezTo>
                  <a:pt x="8871" y="13169"/>
                  <a:pt x="8884" y="13151"/>
                  <a:pt x="8898" y="13132"/>
                </a:cubicBezTo>
                <a:cubicBezTo>
                  <a:pt x="8952" y="13051"/>
                  <a:pt x="9020" y="12985"/>
                  <a:pt x="9103" y="12934"/>
                </a:cubicBezTo>
                <a:cubicBezTo>
                  <a:pt x="9107" y="12931"/>
                  <a:pt x="9108" y="12927"/>
                  <a:pt x="9112" y="12925"/>
                </a:cubicBezTo>
                <a:cubicBezTo>
                  <a:pt x="9115" y="12925"/>
                  <a:pt x="9117" y="12922"/>
                  <a:pt x="9120" y="12922"/>
                </a:cubicBezTo>
                <a:cubicBezTo>
                  <a:pt x="9174" y="12892"/>
                  <a:pt x="9238" y="12885"/>
                  <a:pt x="9299" y="12868"/>
                </a:cubicBezTo>
                <a:cubicBezTo>
                  <a:pt x="11003" y="13049"/>
                  <a:pt x="12545" y="14424"/>
                  <a:pt x="13604" y="16495"/>
                </a:cubicBezTo>
                <a:lnTo>
                  <a:pt x="13621" y="16487"/>
                </a:lnTo>
                <a:cubicBezTo>
                  <a:pt x="14404" y="17950"/>
                  <a:pt x="15490" y="18900"/>
                  <a:pt x="16874" y="18900"/>
                </a:cubicBezTo>
                <a:cubicBezTo>
                  <a:pt x="19977" y="18900"/>
                  <a:pt x="21600" y="14145"/>
                  <a:pt x="21600" y="9450"/>
                </a:cubicBezTo>
                <a:cubicBezTo>
                  <a:pt x="21600" y="4754"/>
                  <a:pt x="19977" y="0"/>
                  <a:pt x="16874" y="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28" name="Group 112"/>
          <p:cNvGrpSpPr/>
          <p:nvPr/>
        </p:nvGrpSpPr>
        <p:grpSpPr>
          <a:xfrm>
            <a:off x="5106114" y="1831550"/>
            <a:ext cx="448851" cy="420511"/>
            <a:chOff x="5368132" y="3540125"/>
            <a:chExt cx="465138" cy="435769"/>
          </a:xfrm>
          <a:solidFill>
            <a:schemeClr val="tx2"/>
          </a:solidFill>
        </p:grpSpPr>
        <p:sp>
          <p:nvSpPr>
            <p:cNvPr id="29" name="AutoShape 110"/>
            <p:cNvSpPr/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30" name="AutoShape 111"/>
            <p:cNvSpPr/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31" name="AutoShape 130"/>
          <p:cNvSpPr/>
          <p:nvPr/>
        </p:nvSpPr>
        <p:spPr bwMode="auto">
          <a:xfrm>
            <a:off x="3588669" y="3335086"/>
            <a:ext cx="449580" cy="447599"/>
          </a:xfrm>
          <a:custGeom>
            <a:avLst/>
            <a:gdLst>
              <a:gd name="T0" fmla="+- 0 10799 113"/>
              <a:gd name="T1" fmla="*/ T0 w 21373"/>
              <a:gd name="T2" fmla="*/ 10800 h 21600"/>
              <a:gd name="T3" fmla="+- 0 10799 113"/>
              <a:gd name="T4" fmla="*/ T3 w 21373"/>
              <a:gd name="T5" fmla="*/ 10800 h 21600"/>
              <a:gd name="T6" fmla="+- 0 10799 113"/>
              <a:gd name="T7" fmla="*/ T6 w 21373"/>
              <a:gd name="T8" fmla="*/ 10800 h 21600"/>
              <a:gd name="T9" fmla="+- 0 10799 113"/>
              <a:gd name="T10" fmla="*/ T9 w 2137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73" h="21600">
                <a:moveTo>
                  <a:pt x="1336" y="20249"/>
                </a:moveTo>
                <a:cubicBezTo>
                  <a:pt x="1428" y="20188"/>
                  <a:pt x="3691" y="18688"/>
                  <a:pt x="7070" y="17950"/>
                </a:cubicBezTo>
                <a:lnTo>
                  <a:pt x="8729" y="17587"/>
                </a:lnTo>
                <a:cubicBezTo>
                  <a:pt x="9321" y="17980"/>
                  <a:pt x="9972" y="18225"/>
                  <a:pt x="10686" y="18225"/>
                </a:cubicBezTo>
                <a:cubicBezTo>
                  <a:pt x="11401" y="18225"/>
                  <a:pt x="12052" y="17980"/>
                  <a:pt x="12644" y="17587"/>
                </a:cubicBezTo>
                <a:lnTo>
                  <a:pt x="14303" y="17950"/>
                </a:lnTo>
                <a:cubicBezTo>
                  <a:pt x="17656" y="18682"/>
                  <a:pt x="19911" y="20165"/>
                  <a:pt x="20037" y="20249"/>
                </a:cubicBezTo>
                <a:cubicBezTo>
                  <a:pt x="20037" y="20249"/>
                  <a:pt x="1336" y="20249"/>
                  <a:pt x="1336" y="20249"/>
                </a:cubicBezTo>
                <a:close/>
                <a:moveTo>
                  <a:pt x="13537" y="15793"/>
                </a:moveTo>
                <a:lnTo>
                  <a:pt x="13317" y="16073"/>
                </a:lnTo>
                <a:cubicBezTo>
                  <a:pt x="11725" y="17923"/>
                  <a:pt x="9648" y="17923"/>
                  <a:pt x="8056" y="16073"/>
                </a:cubicBezTo>
                <a:lnTo>
                  <a:pt x="7836" y="15793"/>
                </a:lnTo>
                <a:cubicBezTo>
                  <a:pt x="5977" y="13411"/>
                  <a:pt x="5053" y="10261"/>
                  <a:pt x="5451" y="7255"/>
                </a:cubicBezTo>
                <a:cubicBezTo>
                  <a:pt x="5815" y="4367"/>
                  <a:pt x="7453" y="1350"/>
                  <a:pt x="10686" y="1350"/>
                </a:cubicBezTo>
                <a:cubicBezTo>
                  <a:pt x="13920" y="1350"/>
                  <a:pt x="15558" y="4367"/>
                  <a:pt x="15922" y="7255"/>
                </a:cubicBezTo>
                <a:cubicBezTo>
                  <a:pt x="16318" y="10262"/>
                  <a:pt x="15398" y="13411"/>
                  <a:pt x="13537" y="15793"/>
                </a:cubicBezTo>
                <a:moveTo>
                  <a:pt x="20778" y="19126"/>
                </a:moveTo>
                <a:cubicBezTo>
                  <a:pt x="20644" y="19037"/>
                  <a:pt x="18209" y="17422"/>
                  <a:pt x="14585" y="16630"/>
                </a:cubicBezTo>
                <a:cubicBezTo>
                  <a:pt x="15914" y="14927"/>
                  <a:pt x="16767" y="12639"/>
                  <a:pt x="17130" y="11115"/>
                </a:cubicBezTo>
                <a:cubicBezTo>
                  <a:pt x="17633" y="9004"/>
                  <a:pt x="17438" y="4873"/>
                  <a:pt x="15431" y="2299"/>
                </a:cubicBezTo>
                <a:cubicBezTo>
                  <a:pt x="14259" y="795"/>
                  <a:pt x="12618" y="0"/>
                  <a:pt x="10686" y="0"/>
                </a:cubicBezTo>
                <a:cubicBezTo>
                  <a:pt x="8755" y="0"/>
                  <a:pt x="7114" y="795"/>
                  <a:pt x="5942" y="2299"/>
                </a:cubicBezTo>
                <a:cubicBezTo>
                  <a:pt x="3935" y="4873"/>
                  <a:pt x="3740" y="9004"/>
                  <a:pt x="4243" y="11115"/>
                </a:cubicBezTo>
                <a:cubicBezTo>
                  <a:pt x="4606" y="12639"/>
                  <a:pt x="5459" y="14927"/>
                  <a:pt x="6788" y="16630"/>
                </a:cubicBezTo>
                <a:cubicBezTo>
                  <a:pt x="3164" y="17422"/>
                  <a:pt x="729" y="19037"/>
                  <a:pt x="595" y="19126"/>
                </a:cubicBezTo>
                <a:cubicBezTo>
                  <a:pt x="105" y="19457"/>
                  <a:pt x="-113" y="20071"/>
                  <a:pt x="57" y="20640"/>
                </a:cubicBezTo>
                <a:cubicBezTo>
                  <a:pt x="228" y="21210"/>
                  <a:pt x="747" y="21599"/>
                  <a:pt x="1336" y="21599"/>
                </a:cubicBezTo>
                <a:lnTo>
                  <a:pt x="20037" y="21599"/>
                </a:lnTo>
                <a:cubicBezTo>
                  <a:pt x="20626" y="21599"/>
                  <a:pt x="21145" y="21210"/>
                  <a:pt x="21316" y="20640"/>
                </a:cubicBezTo>
                <a:cubicBezTo>
                  <a:pt x="21487" y="20071"/>
                  <a:pt x="21268" y="19457"/>
                  <a:pt x="20778" y="19126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32" name="矩形 31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>
            <a:extLst>
              <a:ext uri="{FF2B5EF4-FFF2-40B4-BE49-F238E27FC236}">
                <a16:creationId xmlns:a16="http://schemas.microsoft.com/office/drawing/2014/main" xmlns="" id="{E2F7497C-83B2-478F-97DB-7E972F2E98F7}"/>
              </a:ext>
            </a:extLst>
          </p:cNvPr>
          <p:cNvSpPr/>
          <p:nvPr/>
        </p:nvSpPr>
        <p:spPr>
          <a:xfrm>
            <a:off x="726267" y="3548388"/>
            <a:ext cx="2105356" cy="576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为客户提供有效服务，是我们工作的方向和价值评价的标尺，成就客户就是成就我们自己，</a:t>
            </a:r>
            <a:endParaRPr lang="en-US" altLang="ko-KR" sz="3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33" name="矩形 32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>
            <a:extLst>
              <a:ext uri="{FF2B5EF4-FFF2-40B4-BE49-F238E27FC236}">
                <a16:creationId xmlns:a16="http://schemas.microsoft.com/office/drawing/2014/main" xmlns="" id="{6D93D1D2-596C-4ABE-8C67-3F907ED5BA37}"/>
              </a:ext>
            </a:extLst>
          </p:cNvPr>
          <p:cNvSpPr/>
          <p:nvPr/>
        </p:nvSpPr>
        <p:spPr>
          <a:xfrm>
            <a:off x="6378047" y="1975217"/>
            <a:ext cx="2105356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为客户提供有效服务，是我们工作的方向和价值评价的标尺，成就客户就是成就我们自己，</a:t>
            </a:r>
            <a:endParaRPr lang="en-US" altLang="ko-KR" sz="3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34" name="矩形 33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>
            <a:extLst>
              <a:ext uri="{FF2B5EF4-FFF2-40B4-BE49-F238E27FC236}">
                <a16:creationId xmlns:a16="http://schemas.microsoft.com/office/drawing/2014/main" xmlns="" id="{DD7A3C7B-0E56-4FC9-B8AD-64EC6F47E849}"/>
              </a:ext>
            </a:extLst>
          </p:cNvPr>
          <p:cNvSpPr/>
          <p:nvPr/>
        </p:nvSpPr>
        <p:spPr>
          <a:xfrm>
            <a:off x="6312377" y="3592792"/>
            <a:ext cx="2105356" cy="576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为客户提供有效服务，是我们工作的方向和价值评价的标尺，成就客户就是成就我们自己，</a:t>
            </a:r>
            <a:endParaRPr lang="en-US" altLang="ko-KR" sz="3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7" grpId="0" animBg="1"/>
      <p:bldP spid="8" grpId="0" animBg="1"/>
      <p:bldP spid="11" grpId="0" animBg="1"/>
      <p:bldP spid="12" grpId="0" animBg="1"/>
      <p:bldP spid="39" grpId="0"/>
      <p:bldP spid="40" grpId="0"/>
      <p:bldP spid="43" grpId="0"/>
      <p:bldP spid="46" grpId="0"/>
      <p:bldP spid="49" grpId="0"/>
      <p:bldP spid="26" grpId="0" animBg="1"/>
      <p:bldP spid="27" grpId="0" animBg="1"/>
      <p:bldP spid="31" grpId="0" animBg="1"/>
      <p:bldP spid="32" grpId="0"/>
      <p:bldP spid="33" grpId="0"/>
      <p:bldP spid="3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066628" y="425329"/>
            <a:ext cx="152798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4.2 </a:t>
            </a:r>
            <a:r>
              <a:rPr lang="zh-CN" altLang="en-US" sz="18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投资回报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1066628" y="777985"/>
            <a:ext cx="15907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altLang="zh-CN" sz="1200" b="1">
                <a:solidFill>
                  <a:schemeClr val="accent1"/>
                </a:solidFill>
                <a:latin typeface="+mn-ea"/>
                <a:cs typeface="Lato Black" panose="020F0502020204030203" charset="0"/>
              </a:rPr>
              <a:t>INVESTMENT RETURN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573553" y="418648"/>
            <a:ext cx="470000" cy="552363"/>
            <a:chOff x="281518" y="2070153"/>
            <a:chExt cx="470000" cy="552363"/>
          </a:xfrm>
        </p:grpSpPr>
        <p:sp>
          <p:nvSpPr>
            <p:cNvPr id="24" name="任意多边形 23"/>
            <p:cNvSpPr/>
            <p:nvPr/>
          </p:nvSpPr>
          <p:spPr>
            <a:xfrm>
              <a:off x="283376" y="2070153"/>
              <a:ext cx="468142" cy="55236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>
                <a:solidFill>
                  <a:prstClr val="white"/>
                </a:solidFill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281518" y="2171640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b="1">
                  <a:solidFill>
                    <a:srgbClr val="DAB96E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04</a:t>
              </a:r>
              <a:endParaRPr lang="zh-CN" altLang="en-US" sz="1800" b="1">
                <a:solidFill>
                  <a:srgbClr val="DAB96E"/>
                </a:solidFill>
              </a:endParaRPr>
            </a:p>
          </p:txBody>
        </p:sp>
      </p:grpSp>
      <p:sp>
        <p:nvSpPr>
          <p:cNvPr id="51" name="Shape 774" descr="e7d195523061f1c09e9d68d7cf438b91ef959ecb14fc25d26BBA7F7DBC18E55DFF4014AF651F0BF2569D4B6C1DA7F1A4683A481403BD872FC687266AD13265C1DE7C373772FD8728ABDD69ADD03BFF5BE2862BC891DBB79E66C3ADFD3AA35C3F2DED8B45CC93199C0D31892445BCD2540B819B2FB39F21D1DF22085818659D359AD393EBD567DA7D6776098BDB971F8A"/>
          <p:cNvSpPr>
            <a:spLocks noChangeArrowheads="1"/>
          </p:cNvSpPr>
          <p:nvPr/>
        </p:nvSpPr>
        <p:spPr bwMode="auto">
          <a:xfrm>
            <a:off x="1366754" y="2272059"/>
            <a:ext cx="187907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19" rIns="45719">
            <a:spAutoFit/>
          </a:bodyPr>
          <a:lstStyle>
            <a:lvl1pPr defTabSz="91249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1pPr>
            <a:lvl2pPr marL="6858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2pPr>
            <a:lvl3pPr marL="11430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3pPr>
            <a:lvl4pPr marL="16002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4pPr>
            <a:lvl5pPr marL="20574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5pPr>
            <a:lvl6pPr marL="25146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6pPr>
            <a:lvl7pPr marL="29718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7pPr>
            <a:lvl8pPr marL="34290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8pPr>
            <a:lvl9pPr marL="38862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9pPr>
          </a:lstStyle>
          <a:p>
            <a:pPr marL="285750" indent="-28575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品牌推广 </a:t>
            </a:r>
            <a:r>
              <a:rPr lang="en-US" altLang="zh-CN" sz="140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200W</a:t>
            </a:r>
          </a:p>
        </p:txBody>
      </p:sp>
      <p:sp>
        <p:nvSpPr>
          <p:cNvPr id="52" name="Shape 775" descr="e7d195523061f1c09e9d68d7cf438b91ef959ecb14fc25d26BBA7F7DBC18E55DFF4014AF651F0BF2569D4B6C1DA7F1A4683A481403BD872FC687266AD13265C1DE7C373772FD8728ABDD69ADD03BFF5BE2862BC891DBB79E66C3ADFD3AA35C3F2DED8B45CC93199C0D31892445BCD2540B819B2FB39F21D1DF22085818659D359AD393EBD567DA7D6776098BDB971F8A"/>
          <p:cNvSpPr>
            <a:spLocks noChangeArrowheads="1"/>
          </p:cNvSpPr>
          <p:nvPr/>
        </p:nvSpPr>
        <p:spPr bwMode="auto">
          <a:xfrm>
            <a:off x="1366754" y="2677922"/>
            <a:ext cx="191879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19" rIns="45719">
            <a:spAutoFit/>
          </a:bodyPr>
          <a:lstStyle>
            <a:lvl1pPr defTabSz="91249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1pPr>
            <a:lvl2pPr marL="6858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2pPr>
            <a:lvl3pPr marL="11430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3pPr>
            <a:lvl4pPr marL="16002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4pPr>
            <a:lvl5pPr marL="20574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5pPr>
            <a:lvl6pPr marL="25146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6pPr>
            <a:lvl7pPr marL="29718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7pPr>
            <a:lvl8pPr marL="34290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8pPr>
            <a:lvl9pPr marL="38862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9pPr>
          </a:lstStyle>
          <a:p>
            <a:pPr marL="285750" indent="-28575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项目建设 </a:t>
            </a:r>
            <a:r>
              <a:rPr lang="en-US" altLang="zh-CN" sz="140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150W</a:t>
            </a:r>
          </a:p>
        </p:txBody>
      </p:sp>
      <p:sp>
        <p:nvSpPr>
          <p:cNvPr id="53" name="Shape 775" descr="e7d195523061f1c09e9d68d7cf438b91ef959ecb14fc25d26BBA7F7DBC18E55DFF4014AF651F0BF2569D4B6C1DA7F1A4683A481403BD872FC687266AD13265C1DE7C373772FD8728ABDD69ADD03BFF5BE2862BC891DBB79E66C3ADFD3AA35C3F2DED8B45CC93199C0D31892445BCD2540B819B2FB39F21D1DF22085818659D359AD393EBD567DA7D6776098BDB971F8A"/>
          <p:cNvSpPr>
            <a:spLocks noChangeArrowheads="1"/>
          </p:cNvSpPr>
          <p:nvPr/>
        </p:nvSpPr>
        <p:spPr bwMode="auto">
          <a:xfrm>
            <a:off x="1366754" y="3083785"/>
            <a:ext cx="191879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19" rIns="45719">
            <a:spAutoFit/>
          </a:bodyPr>
          <a:lstStyle>
            <a:lvl1pPr defTabSz="91249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1pPr>
            <a:lvl2pPr marL="6858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2pPr>
            <a:lvl3pPr marL="11430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3pPr>
            <a:lvl4pPr marL="16002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4pPr>
            <a:lvl5pPr marL="20574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5pPr>
            <a:lvl6pPr marL="25146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6pPr>
            <a:lvl7pPr marL="29718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7pPr>
            <a:lvl8pPr marL="34290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8pPr>
            <a:lvl9pPr marL="38862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9pPr>
          </a:lstStyle>
          <a:p>
            <a:pPr marL="285750" indent="-28575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人才招募 </a:t>
            </a:r>
            <a:r>
              <a:rPr lang="en-US" altLang="zh-CN" sz="140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50W</a:t>
            </a:r>
          </a:p>
        </p:txBody>
      </p:sp>
      <p:sp>
        <p:nvSpPr>
          <p:cNvPr id="54" name="Shape 775" descr="e7d195523061f1c09e9d68d7cf438b91ef959ecb14fc25d26BBA7F7DBC18E55DFF4014AF651F0BF2569D4B6C1DA7F1A4683A481403BD872FC687266AD13265C1DE7C373772FD8728ABDD69ADD03BFF5BE2862BC891DBB79E66C3ADFD3AA35C3F2DED8B45CC93199C0D31892445BCD2540B819B2FB39F21D1DF22085818659D359AD393EBD567DA7D6776098BDB971F8A"/>
          <p:cNvSpPr>
            <a:spLocks noChangeArrowheads="1"/>
          </p:cNvSpPr>
          <p:nvPr/>
        </p:nvSpPr>
        <p:spPr bwMode="auto">
          <a:xfrm>
            <a:off x="1366754" y="3489648"/>
            <a:ext cx="380774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45719" rIns="45719">
            <a:spAutoFit/>
          </a:bodyPr>
          <a:lstStyle>
            <a:lvl1pPr defTabSz="91249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1pPr>
            <a:lvl2pPr marL="6858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2pPr>
            <a:lvl3pPr marL="11430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3pPr>
            <a:lvl4pPr marL="16002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4pPr>
            <a:lvl5pPr marL="2057400" indent="-228600" defTabSz="9124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5pPr>
            <a:lvl6pPr marL="25146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6pPr>
            <a:lvl7pPr marL="29718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7pPr>
            <a:lvl8pPr marL="34290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8pPr>
            <a:lvl9pPr marL="3886200" indent="-228600" defTabSz="91249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 Light" panose="020F0302020204030204" charset="0"/>
                <a:ea typeface="微软雅黑" panose="020B0503020204020204" charset="-122"/>
              </a:defRPr>
            </a:lvl9pPr>
          </a:lstStyle>
          <a:p>
            <a:pPr marL="285750" indent="-28575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物资购买（租房、装修等）</a:t>
            </a:r>
            <a:r>
              <a:rPr lang="en-US" altLang="zh-CN" sz="140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100W</a:t>
            </a:r>
          </a:p>
        </p:txBody>
      </p:sp>
      <p:sp>
        <p:nvSpPr>
          <p:cNvPr id="55" name="矩形 54" descr="e7d195523061f1c09e9d68d7cf438b91ef959ecb14fc25d26BBA7F7DBC18E55DFF4014AF651F0BF2569D4B6C1DA7F1A4683A481403BD872FC687266AD13265C1DE7C373772FD8728ABDD69ADD03BFF5BE2862BC891DBB79EEA6ABFDA2705539C423D9E6A869863D43AC2EBED1DD1EB162B64448B75509C01D19FA967F443D1B5FCE830C8A5DF52D02B41DCFFF314BA0C"/>
          <p:cNvSpPr/>
          <p:nvPr/>
        </p:nvSpPr>
        <p:spPr>
          <a:xfrm>
            <a:off x="1306676" y="1469480"/>
            <a:ext cx="19399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INVESRMENT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DEMANDS</a:t>
            </a:r>
          </a:p>
        </p:txBody>
      </p:sp>
      <p:sp>
        <p:nvSpPr>
          <p:cNvPr id="56" name="矩形 55"/>
          <p:cNvSpPr/>
          <p:nvPr/>
        </p:nvSpPr>
        <p:spPr>
          <a:xfrm>
            <a:off x="1306676" y="3906099"/>
            <a:ext cx="3820780" cy="622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为客户提供有效服务，是我们工作的方向和价值评价的标尺，成就客户就是成就我们自己，</a:t>
            </a:r>
            <a:r>
              <a:rPr lang="zh-CN" altLang="en-US" sz="8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</a:t>
            </a:r>
            <a:endParaRPr lang="en-US" altLang="ko-KR" sz="2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  <a:p>
            <a:pPr>
              <a:lnSpc>
                <a:spcPct val="120000"/>
              </a:lnSpc>
            </a:pPr>
            <a:endParaRPr lang="en-US" altLang="ko-KR" sz="300" dirty="0">
              <a:solidFill>
                <a:schemeClr val="bg1"/>
              </a:solidFill>
              <a:latin typeface="Roboto Condensed" panose="02000000000000000000"/>
              <a:cs typeface="Roboto Condensed" panose="02000000000000000000"/>
            </a:endParaRPr>
          </a:p>
        </p:txBody>
      </p:sp>
      <p:graphicFrame>
        <p:nvGraphicFramePr>
          <p:cNvPr id="57" name="图表 7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GraphicFramePr/>
          <p:nvPr/>
        </p:nvGraphicFramePr>
        <p:xfrm>
          <a:off x="4096442" y="1372679"/>
          <a:ext cx="4862733" cy="32423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8" name="文本框 11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 txBox="1">
            <a:spLocks noChangeArrowheads="1"/>
          </p:cNvSpPr>
          <p:nvPr/>
        </p:nvSpPr>
        <p:spPr bwMode="auto">
          <a:xfrm>
            <a:off x="5373781" y="1823423"/>
            <a:ext cx="1262969" cy="70788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4000" b="1">
                <a:solidFill>
                  <a:schemeClr val="tx2"/>
                </a:solidFill>
                <a:latin typeface="+mn-ea"/>
                <a:ea typeface="+mn-ea"/>
                <a:sym typeface="Calibri" panose="020F0502020204030204" pitchFamily="34" charset="0"/>
              </a:rPr>
              <a:t>20</a:t>
            </a:r>
            <a:r>
              <a:rPr lang="en-US" altLang="zh-CN" sz="1800" b="1">
                <a:solidFill>
                  <a:schemeClr val="tx2"/>
                </a:solidFill>
                <a:latin typeface="+mn-ea"/>
                <a:ea typeface="+mn-ea"/>
                <a:sym typeface="Calibri" panose="020F0502020204030204" pitchFamily="34" charset="0"/>
              </a:rPr>
              <a:t>%</a:t>
            </a:r>
            <a:endParaRPr lang="en-US" altLang="zh-CN" sz="900" b="1">
              <a:solidFill>
                <a:schemeClr val="tx2"/>
              </a:solidFill>
              <a:latin typeface="+mn-ea"/>
              <a:ea typeface="+mn-ea"/>
              <a:sym typeface="Calibri" panose="020F0502020204030204" pitchFamily="34" charset="0"/>
            </a:endParaRPr>
          </a:p>
        </p:txBody>
      </p:sp>
      <p:sp>
        <p:nvSpPr>
          <p:cNvPr id="59" name="矩形 58" descr="e7d195523061f1c09e9d68d7cf438b91ef959ecb14fc25d26BBA7F7DBC18E55DFF4014AF651F0BF2569D4B6C1DA7F1A4683A481403BD872FC687266AD13265C1DE7C373772FD8728ABDD69ADD03BFF5BE2862BC891DBB79EEA6ABFDA2705539C423D9E6A869863D43AC2EBED1DD1EB162B64448B75509C01D19FA967F443D1B5FCE830C8A5DF52D02B41DCFFF314BA0C"/>
          <p:cNvSpPr/>
          <p:nvPr/>
        </p:nvSpPr>
        <p:spPr>
          <a:xfrm>
            <a:off x="5867627" y="3065318"/>
            <a:ext cx="1410964" cy="96128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rPr>
              <a:t>投资</a:t>
            </a:r>
            <a:r>
              <a:rPr lang="en-US" altLang="zh-CN" sz="200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rPr>
              <a:t>500W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rPr>
              <a:t>出让</a:t>
            </a:r>
            <a:r>
              <a:rPr lang="en-US" altLang="zh-CN" sz="200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rPr>
              <a:t>20%</a:t>
            </a:r>
          </a:p>
        </p:txBody>
      </p:sp>
      <p:cxnSp>
        <p:nvCxnSpPr>
          <p:cNvPr id="83" name="直接连接符 82"/>
          <p:cNvCxnSpPr/>
          <p:nvPr/>
        </p:nvCxnSpPr>
        <p:spPr>
          <a:xfrm>
            <a:off x="1399410" y="2205405"/>
            <a:ext cx="34252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51" grpId="0"/>
      <p:bldP spid="52" grpId="0"/>
      <p:bldP spid="53" grpId="0"/>
      <p:bldP spid="54" grpId="0"/>
      <p:bldP spid="55" grpId="0"/>
      <p:bldP spid="56" grpId="0"/>
      <p:bldGraphic spid="57" grpId="0">
        <p:bldAsOne/>
      </p:bldGraphic>
      <p:bldP spid="58" grpId="0"/>
      <p:bldP spid="5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直角三角形 41"/>
          <p:cNvSpPr/>
          <p:nvPr/>
        </p:nvSpPr>
        <p:spPr>
          <a:xfrm rot="5400000">
            <a:off x="2161027" y="-2138588"/>
            <a:ext cx="4844385" cy="9121562"/>
          </a:xfrm>
          <a:prstGeom prst="rtTriangle">
            <a:avLst/>
          </a:prstGeom>
          <a:solidFill>
            <a:srgbClr val="232323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直角三角形 27"/>
          <p:cNvSpPr/>
          <p:nvPr/>
        </p:nvSpPr>
        <p:spPr>
          <a:xfrm rot="5400000">
            <a:off x="1347960" y="-1347958"/>
            <a:ext cx="3484962" cy="6180881"/>
          </a:xfrm>
          <a:prstGeom prst="rtTriangle">
            <a:avLst/>
          </a:prstGeom>
          <a:solidFill>
            <a:srgbClr val="232323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直角三角形 2"/>
          <p:cNvSpPr/>
          <p:nvPr/>
        </p:nvSpPr>
        <p:spPr>
          <a:xfrm rot="5400000">
            <a:off x="711844" y="-711843"/>
            <a:ext cx="1840375" cy="3264064"/>
          </a:xfrm>
          <a:prstGeom prst="rtTriangle">
            <a:avLst/>
          </a:prstGeom>
          <a:solidFill>
            <a:srgbClr val="2323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9B75DA62-8CFC-47E3-9F77-ED132ED77FBE}"/>
              </a:ext>
            </a:extLst>
          </p:cNvPr>
          <p:cNvGrpSpPr/>
          <p:nvPr/>
        </p:nvGrpSpPr>
        <p:grpSpPr>
          <a:xfrm>
            <a:off x="724854" y="1060442"/>
            <a:ext cx="2539210" cy="3022616"/>
            <a:chOff x="1053298" y="1163255"/>
            <a:chExt cx="2210766" cy="2631644"/>
          </a:xfrm>
        </p:grpSpPr>
        <p:sp>
          <p:nvSpPr>
            <p:cNvPr id="24" name="任意多边形 30">
              <a:extLst>
                <a:ext uri="{FF2B5EF4-FFF2-40B4-BE49-F238E27FC236}">
                  <a16:creationId xmlns:a16="http://schemas.microsoft.com/office/drawing/2014/main" xmlns="" id="{8769F592-8CB3-406E-B8EF-4F3DD3E134C5}"/>
                </a:ext>
              </a:extLst>
            </p:cNvPr>
            <p:cNvSpPr/>
            <p:nvPr/>
          </p:nvSpPr>
          <p:spPr>
            <a:xfrm>
              <a:off x="1053299" y="1186406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101600">
              <a:solidFill>
                <a:srgbClr val="020302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kern="1200"/>
            </a:p>
          </p:txBody>
        </p:sp>
        <p:sp>
          <p:nvSpPr>
            <p:cNvPr id="29" name="任意多边形 26">
              <a:extLst>
                <a:ext uri="{FF2B5EF4-FFF2-40B4-BE49-F238E27FC236}">
                  <a16:creationId xmlns:a16="http://schemas.microsoft.com/office/drawing/2014/main" xmlns="" id="{638915F7-3546-4EC1-9D95-5E4AE47911A7}"/>
                </a:ext>
              </a:extLst>
            </p:cNvPr>
            <p:cNvSpPr/>
            <p:nvPr/>
          </p:nvSpPr>
          <p:spPr>
            <a:xfrm>
              <a:off x="1053298" y="1163255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76200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kern="1200"/>
            </a:p>
          </p:txBody>
        </p:sp>
      </p:grp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xmlns="" id="{AE369206-4949-4E9F-B0B9-A7E1F4A897F2}"/>
              </a:ext>
            </a:extLst>
          </p:cNvPr>
          <p:cNvCxnSpPr/>
          <p:nvPr/>
        </p:nvCxnSpPr>
        <p:spPr>
          <a:xfrm>
            <a:off x="3671976" y="2061270"/>
            <a:ext cx="4625884" cy="0"/>
          </a:xfrm>
          <a:prstGeom prst="line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cxn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xmlns="" id="{EDA2AD0E-7CB5-41E3-8A0D-8CE0180A865B}"/>
              </a:ext>
            </a:extLst>
          </p:cNvPr>
          <p:cNvCxnSpPr/>
          <p:nvPr/>
        </p:nvCxnSpPr>
        <p:spPr>
          <a:xfrm>
            <a:off x="3665860" y="3045248"/>
            <a:ext cx="4625884" cy="0"/>
          </a:xfrm>
          <a:prstGeom prst="line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cxnSp>
      <p:sp>
        <p:nvSpPr>
          <p:cNvPr id="37" name="文本框 11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>
            <a:extLst>
              <a:ext uri="{FF2B5EF4-FFF2-40B4-BE49-F238E27FC236}">
                <a16:creationId xmlns:a16="http://schemas.microsoft.com/office/drawing/2014/main" xmlns="" id="{F66B6664-835A-4CE1-AF09-E957C2FA50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0451" y="2091594"/>
            <a:ext cx="4982660" cy="9233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54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谢谢下载观看</a:t>
            </a:r>
            <a:endParaRPr lang="en-US" altLang="zh-CN" sz="5400" b="1" dirty="0">
              <a:solidFill>
                <a:schemeClr val="accent4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39" name="文本框 11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>
            <a:extLst>
              <a:ext uri="{FF2B5EF4-FFF2-40B4-BE49-F238E27FC236}">
                <a16:creationId xmlns:a16="http://schemas.microsoft.com/office/drawing/2014/main" xmlns="" id="{6B871787-D4BF-4825-855C-D1D53C3713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6263" y="1596214"/>
            <a:ext cx="2998470" cy="33528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sym typeface="Calibri" panose="020F0502020204030204" pitchFamily="34" charset="0"/>
              </a:rPr>
              <a:t>为科技发声   为创造发声</a:t>
            </a:r>
            <a:endParaRPr lang="en-US" altLang="zh-CN" sz="1600" b="1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sym typeface="Calibri" panose="020F0502020204030204" pitchFamily="34" charset="0"/>
            </a:endParaRP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3D169E95-369F-43AA-85E9-25AA32217E41}"/>
              </a:ext>
            </a:extLst>
          </p:cNvPr>
          <p:cNvSpPr/>
          <p:nvPr/>
        </p:nvSpPr>
        <p:spPr>
          <a:xfrm>
            <a:off x="865756" y="1783364"/>
            <a:ext cx="22846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sym typeface="Calibri" panose="020F0502020204030204" pitchFamily="34" charset="0"/>
              </a:rPr>
              <a:t>BUSINESS</a:t>
            </a: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xmlns="" id="{7DFE6EB5-B0D5-4B11-AE77-3803C5FF0880}"/>
              </a:ext>
            </a:extLst>
          </p:cNvPr>
          <p:cNvSpPr/>
          <p:nvPr/>
        </p:nvSpPr>
        <p:spPr>
          <a:xfrm>
            <a:off x="1296819" y="2845017"/>
            <a:ext cx="16001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+mj-ea"/>
                <a:ea typeface="+mj-ea"/>
                <a:sym typeface="Calibri" panose="020F0502020204030204" pitchFamily="34" charset="0"/>
              </a:rPr>
              <a:t>2018 </a:t>
            </a:r>
            <a:endParaRPr lang="zh-CN" altLang="en-US" sz="2400" b="1" dirty="0">
              <a:solidFill>
                <a:schemeClr val="accent4">
                  <a:lumMod val="60000"/>
                  <a:lumOff val="4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43" name="组合 42">
            <a:extLst>
              <a:ext uri="{FF2B5EF4-FFF2-40B4-BE49-F238E27FC236}">
                <a16:creationId xmlns:a16="http://schemas.microsoft.com/office/drawing/2014/main" xmlns="" id="{A2A53D8E-973D-4D88-B1EB-3564EC82B69D}"/>
              </a:ext>
            </a:extLst>
          </p:cNvPr>
          <p:cNvGrpSpPr/>
          <p:nvPr/>
        </p:nvGrpSpPr>
        <p:grpSpPr>
          <a:xfrm>
            <a:off x="828280" y="3530355"/>
            <a:ext cx="2517446" cy="1458162"/>
            <a:chOff x="828280" y="3530355"/>
            <a:chExt cx="2517446" cy="1458162"/>
          </a:xfrm>
        </p:grpSpPr>
        <p:cxnSp>
          <p:nvCxnSpPr>
            <p:cNvPr id="44" name="直接连接符 43">
              <a:extLst>
                <a:ext uri="{FF2B5EF4-FFF2-40B4-BE49-F238E27FC236}">
                  <a16:creationId xmlns:a16="http://schemas.microsoft.com/office/drawing/2014/main" xmlns="" id="{19AA87AC-4CC7-4D4F-9177-790639E4E5C5}"/>
                </a:ext>
              </a:extLst>
            </p:cNvPr>
            <p:cNvCxnSpPr/>
            <p:nvPr/>
          </p:nvCxnSpPr>
          <p:spPr>
            <a:xfrm flipV="1">
              <a:off x="1320800" y="3530355"/>
              <a:ext cx="2024926" cy="10449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>
              <a:extLst>
                <a:ext uri="{FF2B5EF4-FFF2-40B4-BE49-F238E27FC236}">
                  <a16:creationId xmlns:a16="http://schemas.microsoft.com/office/drawing/2014/main" xmlns="" id="{947BD9F2-CB5C-44E1-85ED-1071BCF2353A}"/>
                </a:ext>
              </a:extLst>
            </p:cNvPr>
            <p:cNvCxnSpPr/>
            <p:nvPr/>
          </p:nvCxnSpPr>
          <p:spPr>
            <a:xfrm flipV="1">
              <a:off x="828280" y="3943564"/>
              <a:ext cx="2024926" cy="1044953"/>
            </a:xfrm>
            <a:prstGeom prst="line">
              <a:avLst/>
            </a:prstGeom>
            <a:ln w="3175"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6" name="直接连接符 45">
            <a:extLst>
              <a:ext uri="{FF2B5EF4-FFF2-40B4-BE49-F238E27FC236}">
                <a16:creationId xmlns:a16="http://schemas.microsoft.com/office/drawing/2014/main" xmlns="" id="{E07129EC-38C0-432B-907D-1240EC039791}"/>
              </a:ext>
            </a:extLst>
          </p:cNvPr>
          <p:cNvCxnSpPr/>
          <p:nvPr/>
        </p:nvCxnSpPr>
        <p:spPr>
          <a:xfrm flipV="1">
            <a:off x="684243" y="551261"/>
            <a:ext cx="2024926" cy="10449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>
            <a:extLst>
              <a:ext uri="{FF2B5EF4-FFF2-40B4-BE49-F238E27FC236}">
                <a16:creationId xmlns:a16="http://schemas.microsoft.com/office/drawing/2014/main" xmlns="" id="{360609B5-2E89-4966-810E-C9AE4AD31DB9}"/>
              </a:ext>
            </a:extLst>
          </p:cNvPr>
          <p:cNvCxnSpPr/>
          <p:nvPr/>
        </p:nvCxnSpPr>
        <p:spPr>
          <a:xfrm flipV="1">
            <a:off x="981995" y="187027"/>
            <a:ext cx="2024926" cy="1044953"/>
          </a:xfrm>
          <a:prstGeom prst="line">
            <a:avLst/>
          </a:prstGeom>
          <a:ln w="3175"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矩形 47">
            <a:extLst>
              <a:ext uri="{FF2B5EF4-FFF2-40B4-BE49-F238E27FC236}">
                <a16:creationId xmlns:a16="http://schemas.microsoft.com/office/drawing/2014/main" xmlns="" id="{1A6008C9-5ADD-407D-97EC-01E7EEA44A80}"/>
              </a:ext>
            </a:extLst>
          </p:cNvPr>
          <p:cNvSpPr/>
          <p:nvPr/>
        </p:nvSpPr>
        <p:spPr>
          <a:xfrm>
            <a:off x="1364812" y="2349558"/>
            <a:ext cx="13019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sym typeface="Calibri" panose="020F0502020204030204" pitchFamily="34" charset="0"/>
              </a:rPr>
              <a:t>PLAN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49" name="文本框 11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>
            <a:extLst>
              <a:ext uri="{FF2B5EF4-FFF2-40B4-BE49-F238E27FC236}">
                <a16:creationId xmlns:a16="http://schemas.microsoft.com/office/drawing/2014/main" xmlns="" id="{36BD8B8B-6496-43D4-A6F8-E78DBE8445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5498" y="3148021"/>
            <a:ext cx="3595793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defTabSz="51435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sym typeface="Calibri" panose="020F0502020204030204" pitchFamily="34" charset="0"/>
              </a:rPr>
              <a:t>汇报人：</a:t>
            </a:r>
            <a:r>
              <a:rPr lang="en-US" altLang="zh-CN" sz="1600" b="1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sym typeface="Calibri" panose="020F0502020204030204" pitchFamily="34" charset="0"/>
              </a:rPr>
              <a:t>XXX  </a:t>
            </a:r>
            <a:r>
              <a:rPr lang="zh-CN" altLang="en-US" sz="1600" b="1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sym typeface="Calibri" panose="020F0502020204030204" pitchFamily="34" charset="0"/>
              </a:rPr>
              <a:t> 时间：</a:t>
            </a:r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sym typeface="Calibri" panose="020F0502020204030204" pitchFamily="34" charset="0"/>
              </a:rPr>
              <a:t>2018.9.30</a:t>
            </a:r>
            <a:endParaRPr lang="en-US" altLang="zh-CN" sz="1600" b="1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sym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 tmFilter="0,0; .5, 1; 1, 1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9" grpId="0"/>
      <p:bldP spid="40" grpId="0"/>
      <p:bldP spid="41" grpId="0"/>
      <p:bldP spid="48" grpId="0"/>
      <p:bldP spid="4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3883031" y="1235495"/>
            <a:ext cx="1377937" cy="1640264"/>
            <a:chOff x="1053298" y="1163255"/>
            <a:chExt cx="2210766" cy="2631644"/>
          </a:xfrm>
        </p:grpSpPr>
        <p:sp>
          <p:nvSpPr>
            <p:cNvPr id="24" name="任意多边形 23"/>
            <p:cNvSpPr/>
            <p:nvPr/>
          </p:nvSpPr>
          <p:spPr>
            <a:xfrm>
              <a:off x="1053299" y="1186406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57150">
              <a:solidFill>
                <a:srgbClr val="020302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kern="1200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1053298" y="1163255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57150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kern="1200"/>
            </a:p>
          </p:txBody>
        </p:sp>
      </p:grpSp>
      <p:sp>
        <p:nvSpPr>
          <p:cNvPr id="30" name="矩形 29" descr="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"/>
          <p:cNvSpPr/>
          <p:nvPr/>
        </p:nvSpPr>
        <p:spPr>
          <a:xfrm>
            <a:off x="3015876" y="3635302"/>
            <a:ext cx="31122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>
                <a:solidFill>
                  <a:schemeClr val="accent1"/>
                </a:solidFill>
                <a:latin typeface="Arial" panose="020B0604020202020204"/>
                <a:ea typeface="微软雅黑" panose="020B0503020204020204" charset="-122"/>
                <a:sym typeface="Calibri" panose="020F0502020204030204" pitchFamily="34" charset="0"/>
              </a:rPr>
              <a:t>PROJECT DESCRIPTION</a:t>
            </a:r>
            <a:endParaRPr lang="en-US" altLang="zh-CN" sz="1600" b="1" dirty="0">
              <a:solidFill>
                <a:schemeClr val="accent1"/>
              </a:solidFill>
              <a:latin typeface="Arial" panose="020B0604020202020204"/>
              <a:ea typeface="方正兰亭黑_GBK" panose="02000000000000000000" pitchFamily="2" charset="-122"/>
              <a:sym typeface="Calibri" panose="020F050202020403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 flipH="1">
            <a:off x="3400541" y="3209364"/>
            <a:ext cx="2025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24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01.</a:t>
            </a:r>
            <a:r>
              <a:rPr lang="zh-CN" altLang="en-US" sz="24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项目概况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3883030" y="575578"/>
            <a:ext cx="1392237" cy="835663"/>
            <a:chOff x="684243" y="165720"/>
            <a:chExt cx="2383242" cy="1430494"/>
          </a:xfrm>
        </p:grpSpPr>
        <p:cxnSp>
          <p:nvCxnSpPr>
            <p:cNvPr id="45" name="直接连接符 44"/>
            <p:cNvCxnSpPr/>
            <p:nvPr/>
          </p:nvCxnSpPr>
          <p:spPr>
            <a:xfrm flipV="1">
              <a:off x="684243" y="551261"/>
              <a:ext cx="2024926" cy="10449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V="1">
              <a:off x="1042559" y="165720"/>
              <a:ext cx="2024926" cy="1044954"/>
            </a:xfrm>
            <a:prstGeom prst="line">
              <a:avLst/>
            </a:prstGeom>
            <a:ln w="3175"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组合 46"/>
          <p:cNvGrpSpPr/>
          <p:nvPr/>
        </p:nvGrpSpPr>
        <p:grpSpPr>
          <a:xfrm>
            <a:off x="4272732" y="2456483"/>
            <a:ext cx="1397893" cy="809692"/>
            <a:chOff x="828280" y="3530355"/>
            <a:chExt cx="2517446" cy="1458162"/>
          </a:xfrm>
        </p:grpSpPr>
        <p:cxnSp>
          <p:nvCxnSpPr>
            <p:cNvPr id="48" name="直接连接符 47"/>
            <p:cNvCxnSpPr/>
            <p:nvPr/>
          </p:nvCxnSpPr>
          <p:spPr>
            <a:xfrm flipV="1">
              <a:off x="1320800" y="3530355"/>
              <a:ext cx="2024926" cy="10449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V="1">
              <a:off x="828280" y="3943564"/>
              <a:ext cx="2024926" cy="1044953"/>
            </a:xfrm>
            <a:prstGeom prst="line">
              <a:avLst/>
            </a:prstGeom>
            <a:ln w="3175"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0" name="直接连接符 49"/>
          <p:cNvCxnSpPr/>
          <p:nvPr/>
        </p:nvCxnSpPr>
        <p:spPr>
          <a:xfrm>
            <a:off x="4390107" y="4027324"/>
            <a:ext cx="31601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AutoShape 112"/>
          <p:cNvSpPr/>
          <p:nvPr/>
        </p:nvSpPr>
        <p:spPr bwMode="auto">
          <a:xfrm>
            <a:off x="4294006" y="1808310"/>
            <a:ext cx="555987" cy="553537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rgbClr val="DAB9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D297E7DE-D9A3-446C-A9D9-C8049E7EB679}"/>
              </a:ext>
            </a:extLst>
          </p:cNvPr>
          <p:cNvSpPr/>
          <p:nvPr/>
        </p:nvSpPr>
        <p:spPr>
          <a:xfrm>
            <a:off x="1736003" y="4212178"/>
            <a:ext cx="740799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85000"/>
                  </a:schemeClr>
                </a:solidFill>
                <a:latin typeface="+mn-ea"/>
              </a:rPr>
              <a:t>为客户提供有效服务，是我们工作的方向和价值评价的标尺，成就客户就是成就我们自己，</a:t>
            </a:r>
            <a:endParaRPr lang="zh-CN" altLang="en-US" sz="11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6" grpId="0"/>
      <p:bldP spid="15" grpId="0" animBg="1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67503" y="0"/>
            <a:ext cx="5076497" cy="51435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0"/>
            <a:ext cx="9144000" cy="5180013"/>
          </a:xfrm>
          <a:prstGeom prst="rect">
            <a:avLst/>
          </a:prstGeom>
          <a:gradFill flip="none" rotWithShape="1">
            <a:gsLst>
              <a:gs pos="0">
                <a:srgbClr val="020302"/>
              </a:gs>
              <a:gs pos="42000">
                <a:srgbClr val="020302"/>
              </a:gs>
              <a:gs pos="100000">
                <a:srgbClr val="020302">
                  <a:alpha val="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165110" y="454029"/>
            <a:ext cx="152798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1800" b="1">
                <a:solidFill>
                  <a:schemeClr val="accent1"/>
                </a:solidFill>
                <a:latin typeface="+mj-ea"/>
                <a:ea typeface="+mj-ea"/>
                <a:cs typeface="+mj-cs"/>
              </a:rPr>
              <a:t>1.1 </a:t>
            </a:r>
            <a:r>
              <a:rPr lang="zh-CN" altLang="en-US" sz="1800" b="1">
                <a:solidFill>
                  <a:schemeClr val="accent1"/>
                </a:solidFill>
                <a:latin typeface="+mj-ea"/>
                <a:ea typeface="+mj-ea"/>
                <a:cs typeface="+mj-cs"/>
              </a:rPr>
              <a:t>项目介绍</a:t>
            </a:r>
            <a:endParaRPr lang="zh-CN" altLang="en-US" sz="900" b="1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15" name="TextBox 1"/>
          <p:cNvSpPr txBox="1"/>
          <p:nvPr/>
        </p:nvSpPr>
        <p:spPr>
          <a:xfrm>
            <a:off x="1165110" y="806685"/>
            <a:ext cx="16322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1200" b="1">
                <a:solidFill>
                  <a:schemeClr val="accent1"/>
                </a:solidFill>
                <a:latin typeface="+mn-ea"/>
                <a:cs typeface="Lato Black" panose="020F0502020204030203" charset="0"/>
              </a:rPr>
              <a:t>PROJECT DESCRIPTION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827508" y="1766437"/>
            <a:ext cx="27548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3600" dirty="0">
                <a:solidFill>
                  <a:schemeClr val="accent1"/>
                </a:solidFill>
                <a:latin typeface="+mj-lt"/>
                <a:cs typeface="Lato Black" panose="020F0502020204030203" charset="0"/>
              </a:rPr>
              <a:t>PROJECT</a:t>
            </a:r>
            <a:endParaRPr lang="en-US" sz="3600" dirty="0">
              <a:solidFill>
                <a:schemeClr val="accent1"/>
              </a:solidFill>
              <a:latin typeface="+mj-lt"/>
              <a:cs typeface="Lato Black" panose="020F0502020204030203" charset="0"/>
            </a:endParaRPr>
          </a:p>
          <a:p>
            <a:r>
              <a:rPr lang="vi-VN" sz="3600" dirty="0">
                <a:solidFill>
                  <a:schemeClr val="accent1"/>
                </a:solidFill>
                <a:latin typeface="+mj-lt"/>
                <a:cs typeface="Lato Black" panose="020F0502020204030203" charset="0"/>
              </a:rPr>
              <a:t>DESCRIPTION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960695" y="2966766"/>
            <a:ext cx="412829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>
            <a:off x="672035" y="447348"/>
            <a:ext cx="470000" cy="552363"/>
            <a:chOff x="281518" y="2070153"/>
            <a:chExt cx="470000" cy="552363"/>
          </a:xfrm>
        </p:grpSpPr>
        <p:sp>
          <p:nvSpPr>
            <p:cNvPr id="18" name="任意多边形 17"/>
            <p:cNvSpPr/>
            <p:nvPr/>
          </p:nvSpPr>
          <p:spPr>
            <a:xfrm>
              <a:off x="283376" y="2070153"/>
              <a:ext cx="468142" cy="55236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 kern="1200"/>
            </a:p>
          </p:txBody>
        </p:sp>
        <p:sp>
          <p:nvSpPr>
            <p:cNvPr id="19" name="矩形 18"/>
            <p:cNvSpPr/>
            <p:nvPr/>
          </p:nvSpPr>
          <p:spPr>
            <a:xfrm>
              <a:off x="281518" y="2171640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01</a:t>
              </a:r>
              <a:endParaRPr lang="zh-CN" altLang="en-US" sz="1800" b="1">
                <a:solidFill>
                  <a:schemeClr val="accent1"/>
                </a:solidFill>
              </a:endParaRPr>
            </a:p>
          </p:txBody>
        </p:sp>
      </p:grp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CBB34979-E071-44CE-8598-453F7BE77B77}"/>
              </a:ext>
            </a:extLst>
          </p:cNvPr>
          <p:cNvSpPr txBox="1"/>
          <p:nvPr/>
        </p:nvSpPr>
        <p:spPr>
          <a:xfrm>
            <a:off x="850008" y="3225680"/>
            <a:ext cx="2530289" cy="136832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5000"/>
              </a:lnSpc>
              <a:spcAft>
                <a:spcPts val="450"/>
              </a:spcAft>
              <a:buClr>
                <a:schemeClr val="accent1"/>
              </a:buClr>
            </a:pPr>
            <a:r>
              <a:rPr lang="zh-CN" altLang="en-US" sz="1050" dirty="0">
                <a:solidFill>
                  <a:schemeClr val="bg1">
                    <a:lumMod val="85000"/>
                  </a:schemeClr>
                </a:solidFill>
                <a:latin typeface="+mn-ea"/>
              </a:rPr>
              <a:t>为客户提供有效服务，是我们工作的方向和价值评价的标尺，成就客户就是成就我们自己，为客户提供有效服务，是我们工作的方向和价值评价的标尺，成就客户就是成就我们自己，</a:t>
            </a:r>
          </a:p>
          <a:p>
            <a:pPr>
              <a:lnSpc>
                <a:spcPct val="125000"/>
              </a:lnSpc>
              <a:spcAft>
                <a:spcPts val="450"/>
              </a:spcAft>
              <a:buClr>
                <a:schemeClr val="accent1"/>
              </a:buClr>
            </a:pPr>
            <a:endParaRPr lang="zh-CN" altLang="en-US" sz="1050" dirty="0">
              <a:solidFill>
                <a:schemeClr val="bg1">
                  <a:lumMod val="85000"/>
                </a:schemeClr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11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180180" y="519794"/>
            <a:ext cx="152798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1800" b="1">
                <a:solidFill>
                  <a:schemeClr val="accent1"/>
                </a:solidFill>
                <a:latin typeface="+mj-ea"/>
                <a:ea typeface="+mj-ea"/>
                <a:cs typeface="+mj-cs"/>
              </a:rPr>
              <a:t>1.2 </a:t>
            </a:r>
            <a:r>
              <a:rPr lang="zh-CN" altLang="en-US" sz="1800" b="1">
                <a:solidFill>
                  <a:schemeClr val="accent1"/>
                </a:solidFill>
                <a:latin typeface="+mj-ea"/>
                <a:ea typeface="+mj-ea"/>
                <a:cs typeface="+mj-cs"/>
              </a:rPr>
              <a:t>商业模式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1180180" y="872450"/>
            <a:ext cx="13181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1200" b="1">
                <a:solidFill>
                  <a:schemeClr val="accent1"/>
                </a:solidFill>
                <a:latin typeface="+mn-ea"/>
                <a:cs typeface="Lato Black" panose="020F0502020204030203" charset="0"/>
              </a:rPr>
              <a:t>BUSINESS MODEL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687105" y="513113"/>
            <a:ext cx="470000" cy="552363"/>
            <a:chOff x="281518" y="2070153"/>
            <a:chExt cx="470000" cy="552363"/>
          </a:xfrm>
        </p:grpSpPr>
        <p:sp>
          <p:nvSpPr>
            <p:cNvPr id="18" name="任意多边形 17"/>
            <p:cNvSpPr/>
            <p:nvPr/>
          </p:nvSpPr>
          <p:spPr>
            <a:xfrm>
              <a:off x="283376" y="2070153"/>
              <a:ext cx="468142" cy="55236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 kern="1200"/>
            </a:p>
          </p:txBody>
        </p:sp>
        <p:sp>
          <p:nvSpPr>
            <p:cNvPr id="19" name="矩形 18"/>
            <p:cNvSpPr/>
            <p:nvPr/>
          </p:nvSpPr>
          <p:spPr>
            <a:xfrm>
              <a:off x="281518" y="2171640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01</a:t>
              </a:r>
              <a:endParaRPr lang="zh-CN" altLang="en-US" sz="1800" b="1">
                <a:solidFill>
                  <a:schemeClr val="accent1"/>
                </a:solidFill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CD69F1C0-2370-4492-B505-9DE89888FB6E}"/>
              </a:ext>
            </a:extLst>
          </p:cNvPr>
          <p:cNvGrpSpPr/>
          <p:nvPr/>
        </p:nvGrpSpPr>
        <p:grpSpPr>
          <a:xfrm>
            <a:off x="4073434" y="1033088"/>
            <a:ext cx="1628775" cy="1616075"/>
            <a:chOff x="4011613" y="1093787"/>
            <a:chExt cx="1628775" cy="1616075"/>
          </a:xfrm>
        </p:grpSpPr>
        <p:sp>
          <p:nvSpPr>
            <p:cNvPr id="68" name="Freeform 18"/>
            <p:cNvSpPr>
              <a:spLocks noEditPoints="1"/>
            </p:cNvSpPr>
            <p:nvPr/>
          </p:nvSpPr>
          <p:spPr bwMode="auto">
            <a:xfrm>
              <a:off x="4011613" y="1093787"/>
              <a:ext cx="1628775" cy="1616075"/>
            </a:xfrm>
            <a:custGeom>
              <a:avLst/>
              <a:gdLst>
                <a:gd name="T0" fmla="*/ 416 w 833"/>
                <a:gd name="T1" fmla="*/ 72 h 826"/>
                <a:gd name="T2" fmla="*/ 382 w 833"/>
                <a:gd name="T3" fmla="*/ 74 h 826"/>
                <a:gd name="T4" fmla="*/ 339 w 833"/>
                <a:gd name="T5" fmla="*/ 0 h 826"/>
                <a:gd name="T6" fmla="*/ 235 w 833"/>
                <a:gd name="T7" fmla="*/ 33 h 826"/>
                <a:gd name="T8" fmla="*/ 244 w 833"/>
                <a:gd name="T9" fmla="*/ 119 h 826"/>
                <a:gd name="T10" fmla="*/ 190 w 833"/>
                <a:gd name="T11" fmla="*/ 159 h 826"/>
                <a:gd name="T12" fmla="*/ 111 w 833"/>
                <a:gd name="T13" fmla="*/ 124 h 826"/>
                <a:gd name="T14" fmla="*/ 47 w 833"/>
                <a:gd name="T15" fmla="*/ 212 h 826"/>
                <a:gd name="T16" fmla="*/ 105 w 833"/>
                <a:gd name="T17" fmla="*/ 276 h 826"/>
                <a:gd name="T18" fmla="*/ 84 w 833"/>
                <a:gd name="T19" fmla="*/ 340 h 826"/>
                <a:gd name="T20" fmla="*/ 0 w 833"/>
                <a:gd name="T21" fmla="*/ 358 h 826"/>
                <a:gd name="T22" fmla="*/ 0 w 833"/>
                <a:gd name="T23" fmla="*/ 467 h 826"/>
                <a:gd name="T24" fmla="*/ 84 w 833"/>
                <a:gd name="T25" fmla="*/ 485 h 826"/>
                <a:gd name="T26" fmla="*/ 105 w 833"/>
                <a:gd name="T27" fmla="*/ 550 h 826"/>
                <a:gd name="T28" fmla="*/ 47 w 833"/>
                <a:gd name="T29" fmla="*/ 613 h 826"/>
                <a:gd name="T30" fmla="*/ 112 w 833"/>
                <a:gd name="T31" fmla="*/ 702 h 826"/>
                <a:gd name="T32" fmla="*/ 190 w 833"/>
                <a:gd name="T33" fmla="*/ 667 h 826"/>
                <a:gd name="T34" fmla="*/ 245 w 833"/>
                <a:gd name="T35" fmla="*/ 707 h 826"/>
                <a:gd name="T36" fmla="*/ 236 w 833"/>
                <a:gd name="T37" fmla="*/ 792 h 826"/>
                <a:gd name="T38" fmla="*/ 340 w 833"/>
                <a:gd name="T39" fmla="*/ 826 h 826"/>
                <a:gd name="T40" fmla="*/ 383 w 833"/>
                <a:gd name="T41" fmla="*/ 751 h 826"/>
                <a:gd name="T42" fmla="*/ 417 w 833"/>
                <a:gd name="T43" fmla="*/ 753 h 826"/>
                <a:gd name="T44" fmla="*/ 450 w 833"/>
                <a:gd name="T45" fmla="*/ 751 h 826"/>
                <a:gd name="T46" fmla="*/ 493 w 833"/>
                <a:gd name="T47" fmla="*/ 825 h 826"/>
                <a:gd name="T48" fmla="*/ 597 w 833"/>
                <a:gd name="T49" fmla="*/ 792 h 826"/>
                <a:gd name="T50" fmla="*/ 588 w 833"/>
                <a:gd name="T51" fmla="*/ 706 h 826"/>
                <a:gd name="T52" fmla="*/ 643 w 833"/>
                <a:gd name="T53" fmla="*/ 667 h 826"/>
                <a:gd name="T54" fmla="*/ 721 w 833"/>
                <a:gd name="T55" fmla="*/ 701 h 826"/>
                <a:gd name="T56" fmla="*/ 785 w 833"/>
                <a:gd name="T57" fmla="*/ 613 h 826"/>
                <a:gd name="T58" fmla="*/ 728 w 833"/>
                <a:gd name="T59" fmla="*/ 549 h 826"/>
                <a:gd name="T60" fmla="*/ 749 w 833"/>
                <a:gd name="T61" fmla="*/ 485 h 826"/>
                <a:gd name="T62" fmla="*/ 833 w 833"/>
                <a:gd name="T63" fmla="*/ 467 h 826"/>
                <a:gd name="T64" fmla="*/ 833 w 833"/>
                <a:gd name="T65" fmla="*/ 358 h 826"/>
                <a:gd name="T66" fmla="*/ 749 w 833"/>
                <a:gd name="T67" fmla="*/ 340 h 826"/>
                <a:gd name="T68" fmla="*/ 728 w 833"/>
                <a:gd name="T69" fmla="*/ 275 h 826"/>
                <a:gd name="T70" fmla="*/ 785 w 833"/>
                <a:gd name="T71" fmla="*/ 212 h 826"/>
                <a:gd name="T72" fmla="*/ 721 w 833"/>
                <a:gd name="T73" fmla="*/ 123 h 826"/>
                <a:gd name="T74" fmla="*/ 643 w 833"/>
                <a:gd name="T75" fmla="*/ 158 h 826"/>
                <a:gd name="T76" fmla="*/ 588 w 833"/>
                <a:gd name="T77" fmla="*/ 118 h 826"/>
                <a:gd name="T78" fmla="*/ 597 w 833"/>
                <a:gd name="T79" fmla="*/ 33 h 826"/>
                <a:gd name="T80" fmla="*/ 493 w 833"/>
                <a:gd name="T81" fmla="*/ 0 h 826"/>
                <a:gd name="T82" fmla="*/ 450 w 833"/>
                <a:gd name="T83" fmla="*/ 74 h 826"/>
                <a:gd name="T84" fmla="*/ 416 w 833"/>
                <a:gd name="T85" fmla="*/ 72 h 826"/>
                <a:gd name="T86" fmla="*/ 718 w 833"/>
                <a:gd name="T87" fmla="*/ 412 h 826"/>
                <a:gd name="T88" fmla="*/ 417 w 833"/>
                <a:gd name="T89" fmla="*/ 714 h 826"/>
                <a:gd name="T90" fmla="*/ 115 w 833"/>
                <a:gd name="T91" fmla="*/ 413 h 826"/>
                <a:gd name="T92" fmla="*/ 416 w 833"/>
                <a:gd name="T93" fmla="*/ 111 h 826"/>
                <a:gd name="T94" fmla="*/ 718 w 833"/>
                <a:gd name="T95" fmla="*/ 412 h 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33" h="826">
                  <a:moveTo>
                    <a:pt x="416" y="72"/>
                  </a:moveTo>
                  <a:cubicBezTo>
                    <a:pt x="405" y="72"/>
                    <a:pt x="393" y="73"/>
                    <a:pt x="382" y="74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235" y="33"/>
                    <a:pt x="235" y="33"/>
                    <a:pt x="235" y="33"/>
                  </a:cubicBezTo>
                  <a:cubicBezTo>
                    <a:pt x="244" y="119"/>
                    <a:pt x="244" y="119"/>
                    <a:pt x="244" y="119"/>
                  </a:cubicBezTo>
                  <a:cubicBezTo>
                    <a:pt x="225" y="130"/>
                    <a:pt x="207" y="144"/>
                    <a:pt x="190" y="159"/>
                  </a:cubicBezTo>
                  <a:cubicBezTo>
                    <a:pt x="111" y="124"/>
                    <a:pt x="111" y="124"/>
                    <a:pt x="111" y="124"/>
                  </a:cubicBezTo>
                  <a:cubicBezTo>
                    <a:pt x="47" y="212"/>
                    <a:pt x="47" y="212"/>
                    <a:pt x="47" y="212"/>
                  </a:cubicBezTo>
                  <a:cubicBezTo>
                    <a:pt x="105" y="276"/>
                    <a:pt x="105" y="276"/>
                    <a:pt x="105" y="276"/>
                  </a:cubicBezTo>
                  <a:cubicBezTo>
                    <a:pt x="96" y="296"/>
                    <a:pt x="89" y="318"/>
                    <a:pt x="84" y="340"/>
                  </a:cubicBezTo>
                  <a:cubicBezTo>
                    <a:pt x="0" y="358"/>
                    <a:pt x="0" y="358"/>
                    <a:pt x="0" y="358"/>
                  </a:cubicBezTo>
                  <a:cubicBezTo>
                    <a:pt x="0" y="467"/>
                    <a:pt x="0" y="467"/>
                    <a:pt x="0" y="467"/>
                  </a:cubicBezTo>
                  <a:cubicBezTo>
                    <a:pt x="84" y="485"/>
                    <a:pt x="84" y="485"/>
                    <a:pt x="84" y="485"/>
                  </a:cubicBezTo>
                  <a:cubicBezTo>
                    <a:pt x="89" y="508"/>
                    <a:pt x="96" y="529"/>
                    <a:pt x="105" y="550"/>
                  </a:cubicBezTo>
                  <a:cubicBezTo>
                    <a:pt x="47" y="613"/>
                    <a:pt x="47" y="613"/>
                    <a:pt x="47" y="613"/>
                  </a:cubicBezTo>
                  <a:cubicBezTo>
                    <a:pt x="112" y="702"/>
                    <a:pt x="112" y="702"/>
                    <a:pt x="112" y="702"/>
                  </a:cubicBezTo>
                  <a:cubicBezTo>
                    <a:pt x="190" y="667"/>
                    <a:pt x="190" y="667"/>
                    <a:pt x="190" y="667"/>
                  </a:cubicBezTo>
                  <a:cubicBezTo>
                    <a:pt x="207" y="682"/>
                    <a:pt x="225" y="695"/>
                    <a:pt x="245" y="707"/>
                  </a:cubicBezTo>
                  <a:cubicBezTo>
                    <a:pt x="236" y="792"/>
                    <a:pt x="236" y="792"/>
                    <a:pt x="236" y="792"/>
                  </a:cubicBezTo>
                  <a:cubicBezTo>
                    <a:pt x="340" y="826"/>
                    <a:pt x="340" y="826"/>
                    <a:pt x="340" y="826"/>
                  </a:cubicBezTo>
                  <a:cubicBezTo>
                    <a:pt x="383" y="751"/>
                    <a:pt x="383" y="751"/>
                    <a:pt x="383" y="751"/>
                  </a:cubicBezTo>
                  <a:cubicBezTo>
                    <a:pt x="394" y="752"/>
                    <a:pt x="405" y="753"/>
                    <a:pt x="417" y="753"/>
                  </a:cubicBezTo>
                  <a:cubicBezTo>
                    <a:pt x="428" y="753"/>
                    <a:pt x="439" y="752"/>
                    <a:pt x="450" y="751"/>
                  </a:cubicBezTo>
                  <a:cubicBezTo>
                    <a:pt x="493" y="825"/>
                    <a:pt x="493" y="825"/>
                    <a:pt x="493" y="825"/>
                  </a:cubicBezTo>
                  <a:cubicBezTo>
                    <a:pt x="597" y="792"/>
                    <a:pt x="597" y="792"/>
                    <a:pt x="597" y="792"/>
                  </a:cubicBezTo>
                  <a:cubicBezTo>
                    <a:pt x="588" y="706"/>
                    <a:pt x="588" y="706"/>
                    <a:pt x="588" y="706"/>
                  </a:cubicBezTo>
                  <a:cubicBezTo>
                    <a:pt x="608" y="695"/>
                    <a:pt x="626" y="682"/>
                    <a:pt x="643" y="667"/>
                  </a:cubicBezTo>
                  <a:cubicBezTo>
                    <a:pt x="721" y="701"/>
                    <a:pt x="721" y="701"/>
                    <a:pt x="721" y="701"/>
                  </a:cubicBezTo>
                  <a:cubicBezTo>
                    <a:pt x="785" y="613"/>
                    <a:pt x="785" y="613"/>
                    <a:pt x="785" y="613"/>
                  </a:cubicBezTo>
                  <a:cubicBezTo>
                    <a:pt x="728" y="549"/>
                    <a:pt x="728" y="549"/>
                    <a:pt x="728" y="549"/>
                  </a:cubicBezTo>
                  <a:cubicBezTo>
                    <a:pt x="737" y="529"/>
                    <a:pt x="744" y="507"/>
                    <a:pt x="749" y="485"/>
                  </a:cubicBezTo>
                  <a:cubicBezTo>
                    <a:pt x="833" y="467"/>
                    <a:pt x="833" y="467"/>
                    <a:pt x="833" y="467"/>
                  </a:cubicBezTo>
                  <a:cubicBezTo>
                    <a:pt x="833" y="358"/>
                    <a:pt x="833" y="358"/>
                    <a:pt x="833" y="358"/>
                  </a:cubicBezTo>
                  <a:cubicBezTo>
                    <a:pt x="749" y="340"/>
                    <a:pt x="749" y="340"/>
                    <a:pt x="749" y="340"/>
                  </a:cubicBezTo>
                  <a:cubicBezTo>
                    <a:pt x="744" y="317"/>
                    <a:pt x="737" y="296"/>
                    <a:pt x="728" y="275"/>
                  </a:cubicBezTo>
                  <a:cubicBezTo>
                    <a:pt x="785" y="212"/>
                    <a:pt x="785" y="212"/>
                    <a:pt x="785" y="212"/>
                  </a:cubicBezTo>
                  <a:cubicBezTo>
                    <a:pt x="721" y="123"/>
                    <a:pt x="721" y="123"/>
                    <a:pt x="721" y="123"/>
                  </a:cubicBezTo>
                  <a:cubicBezTo>
                    <a:pt x="643" y="158"/>
                    <a:pt x="643" y="158"/>
                    <a:pt x="643" y="158"/>
                  </a:cubicBezTo>
                  <a:cubicBezTo>
                    <a:pt x="626" y="143"/>
                    <a:pt x="607" y="130"/>
                    <a:pt x="588" y="118"/>
                  </a:cubicBezTo>
                  <a:cubicBezTo>
                    <a:pt x="597" y="33"/>
                    <a:pt x="597" y="33"/>
                    <a:pt x="597" y="33"/>
                  </a:cubicBezTo>
                  <a:cubicBezTo>
                    <a:pt x="493" y="0"/>
                    <a:pt x="493" y="0"/>
                    <a:pt x="493" y="0"/>
                  </a:cubicBezTo>
                  <a:cubicBezTo>
                    <a:pt x="450" y="74"/>
                    <a:pt x="450" y="74"/>
                    <a:pt x="450" y="74"/>
                  </a:cubicBezTo>
                  <a:cubicBezTo>
                    <a:pt x="439" y="73"/>
                    <a:pt x="428" y="72"/>
                    <a:pt x="416" y="72"/>
                  </a:cubicBezTo>
                  <a:close/>
                  <a:moveTo>
                    <a:pt x="718" y="412"/>
                  </a:moveTo>
                  <a:cubicBezTo>
                    <a:pt x="718" y="579"/>
                    <a:pt x="583" y="714"/>
                    <a:pt x="417" y="714"/>
                  </a:cubicBezTo>
                  <a:cubicBezTo>
                    <a:pt x="250" y="714"/>
                    <a:pt x="115" y="579"/>
                    <a:pt x="115" y="413"/>
                  </a:cubicBezTo>
                  <a:cubicBezTo>
                    <a:pt x="115" y="246"/>
                    <a:pt x="250" y="111"/>
                    <a:pt x="416" y="111"/>
                  </a:cubicBezTo>
                  <a:cubicBezTo>
                    <a:pt x="583" y="111"/>
                    <a:pt x="718" y="246"/>
                    <a:pt x="718" y="4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9"/>
            <p:cNvSpPr>
              <a:spLocks noEditPoints="1"/>
            </p:cNvSpPr>
            <p:nvPr/>
          </p:nvSpPr>
          <p:spPr bwMode="auto">
            <a:xfrm>
              <a:off x="4237038" y="1311275"/>
              <a:ext cx="1177925" cy="1179513"/>
            </a:xfrm>
            <a:custGeom>
              <a:avLst/>
              <a:gdLst>
                <a:gd name="T0" fmla="*/ 301 w 603"/>
                <a:gd name="T1" fmla="*/ 0 h 603"/>
                <a:gd name="T2" fmla="*/ 0 w 603"/>
                <a:gd name="T3" fmla="*/ 302 h 603"/>
                <a:gd name="T4" fmla="*/ 302 w 603"/>
                <a:gd name="T5" fmla="*/ 603 h 603"/>
                <a:gd name="T6" fmla="*/ 603 w 603"/>
                <a:gd name="T7" fmla="*/ 301 h 603"/>
                <a:gd name="T8" fmla="*/ 301 w 603"/>
                <a:gd name="T9" fmla="*/ 0 h 603"/>
                <a:gd name="T10" fmla="*/ 302 w 603"/>
                <a:gd name="T11" fmla="*/ 586 h 603"/>
                <a:gd name="T12" fmla="*/ 17 w 603"/>
                <a:gd name="T13" fmla="*/ 302 h 603"/>
                <a:gd name="T14" fmla="*/ 301 w 603"/>
                <a:gd name="T15" fmla="*/ 17 h 603"/>
                <a:gd name="T16" fmla="*/ 586 w 603"/>
                <a:gd name="T17" fmla="*/ 301 h 603"/>
                <a:gd name="T18" fmla="*/ 302 w 603"/>
                <a:gd name="T19" fmla="*/ 586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3" h="603">
                  <a:moveTo>
                    <a:pt x="301" y="0"/>
                  </a:moveTo>
                  <a:cubicBezTo>
                    <a:pt x="135" y="0"/>
                    <a:pt x="0" y="135"/>
                    <a:pt x="0" y="302"/>
                  </a:cubicBezTo>
                  <a:cubicBezTo>
                    <a:pt x="0" y="468"/>
                    <a:pt x="135" y="603"/>
                    <a:pt x="302" y="603"/>
                  </a:cubicBezTo>
                  <a:cubicBezTo>
                    <a:pt x="468" y="603"/>
                    <a:pt x="603" y="468"/>
                    <a:pt x="603" y="301"/>
                  </a:cubicBezTo>
                  <a:cubicBezTo>
                    <a:pt x="603" y="135"/>
                    <a:pt x="468" y="0"/>
                    <a:pt x="301" y="0"/>
                  </a:cubicBezTo>
                  <a:close/>
                  <a:moveTo>
                    <a:pt x="302" y="586"/>
                  </a:moveTo>
                  <a:cubicBezTo>
                    <a:pt x="144" y="586"/>
                    <a:pt x="17" y="459"/>
                    <a:pt x="17" y="302"/>
                  </a:cubicBezTo>
                  <a:cubicBezTo>
                    <a:pt x="17" y="145"/>
                    <a:pt x="144" y="17"/>
                    <a:pt x="301" y="17"/>
                  </a:cubicBezTo>
                  <a:cubicBezTo>
                    <a:pt x="458" y="17"/>
                    <a:pt x="586" y="144"/>
                    <a:pt x="586" y="301"/>
                  </a:cubicBezTo>
                  <a:cubicBezTo>
                    <a:pt x="586" y="458"/>
                    <a:pt x="459" y="586"/>
                    <a:pt x="302" y="5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>
              <a:off x="4329765" y="1405589"/>
              <a:ext cx="992470" cy="9924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B1A42D5E-2BE8-44F1-8C8B-C37B983618F9}"/>
              </a:ext>
            </a:extLst>
          </p:cNvPr>
          <p:cNvGrpSpPr/>
          <p:nvPr/>
        </p:nvGrpSpPr>
        <p:grpSpPr>
          <a:xfrm>
            <a:off x="4630738" y="2849562"/>
            <a:ext cx="1344613" cy="1335088"/>
            <a:chOff x="4630738" y="2849562"/>
            <a:chExt cx="1344613" cy="1335088"/>
          </a:xfrm>
        </p:grpSpPr>
        <p:sp>
          <p:nvSpPr>
            <p:cNvPr id="70" name="Freeform 20"/>
            <p:cNvSpPr>
              <a:spLocks noEditPoints="1"/>
            </p:cNvSpPr>
            <p:nvPr/>
          </p:nvSpPr>
          <p:spPr bwMode="auto">
            <a:xfrm>
              <a:off x="4630738" y="2849562"/>
              <a:ext cx="1344613" cy="1335088"/>
            </a:xfrm>
            <a:custGeom>
              <a:avLst/>
              <a:gdLst>
                <a:gd name="T0" fmla="*/ 344 w 688"/>
                <a:gd name="T1" fmla="*/ 60 h 682"/>
                <a:gd name="T2" fmla="*/ 316 w 688"/>
                <a:gd name="T3" fmla="*/ 61 h 682"/>
                <a:gd name="T4" fmla="*/ 280 w 688"/>
                <a:gd name="T5" fmla="*/ 0 h 682"/>
                <a:gd name="T6" fmla="*/ 194 w 688"/>
                <a:gd name="T7" fmla="*/ 28 h 682"/>
                <a:gd name="T8" fmla="*/ 202 w 688"/>
                <a:gd name="T9" fmla="*/ 98 h 682"/>
                <a:gd name="T10" fmla="*/ 157 w 688"/>
                <a:gd name="T11" fmla="*/ 131 h 682"/>
                <a:gd name="T12" fmla="*/ 92 w 688"/>
                <a:gd name="T13" fmla="*/ 102 h 682"/>
                <a:gd name="T14" fmla="*/ 39 w 688"/>
                <a:gd name="T15" fmla="*/ 175 h 682"/>
                <a:gd name="T16" fmla="*/ 86 w 688"/>
                <a:gd name="T17" fmla="*/ 228 h 682"/>
                <a:gd name="T18" fmla="*/ 69 w 688"/>
                <a:gd name="T19" fmla="*/ 281 h 682"/>
                <a:gd name="T20" fmla="*/ 0 w 688"/>
                <a:gd name="T21" fmla="*/ 296 h 682"/>
                <a:gd name="T22" fmla="*/ 0 w 688"/>
                <a:gd name="T23" fmla="*/ 386 h 682"/>
                <a:gd name="T24" fmla="*/ 69 w 688"/>
                <a:gd name="T25" fmla="*/ 401 h 682"/>
                <a:gd name="T26" fmla="*/ 86 w 688"/>
                <a:gd name="T27" fmla="*/ 454 h 682"/>
                <a:gd name="T28" fmla="*/ 39 w 688"/>
                <a:gd name="T29" fmla="*/ 506 h 682"/>
                <a:gd name="T30" fmla="*/ 92 w 688"/>
                <a:gd name="T31" fmla="*/ 579 h 682"/>
                <a:gd name="T32" fmla="*/ 157 w 688"/>
                <a:gd name="T33" fmla="*/ 551 h 682"/>
                <a:gd name="T34" fmla="*/ 202 w 688"/>
                <a:gd name="T35" fmla="*/ 583 h 682"/>
                <a:gd name="T36" fmla="*/ 195 w 688"/>
                <a:gd name="T37" fmla="*/ 654 h 682"/>
                <a:gd name="T38" fmla="*/ 281 w 688"/>
                <a:gd name="T39" fmla="*/ 682 h 682"/>
                <a:gd name="T40" fmla="*/ 316 w 688"/>
                <a:gd name="T41" fmla="*/ 620 h 682"/>
                <a:gd name="T42" fmla="*/ 344 w 688"/>
                <a:gd name="T43" fmla="*/ 622 h 682"/>
                <a:gd name="T44" fmla="*/ 372 w 688"/>
                <a:gd name="T45" fmla="*/ 620 h 682"/>
                <a:gd name="T46" fmla="*/ 407 w 688"/>
                <a:gd name="T47" fmla="*/ 681 h 682"/>
                <a:gd name="T48" fmla="*/ 493 w 688"/>
                <a:gd name="T49" fmla="*/ 654 h 682"/>
                <a:gd name="T50" fmla="*/ 486 w 688"/>
                <a:gd name="T51" fmla="*/ 583 h 682"/>
                <a:gd name="T52" fmla="*/ 531 w 688"/>
                <a:gd name="T53" fmla="*/ 550 h 682"/>
                <a:gd name="T54" fmla="*/ 596 w 688"/>
                <a:gd name="T55" fmla="*/ 579 h 682"/>
                <a:gd name="T56" fmla="*/ 649 w 688"/>
                <a:gd name="T57" fmla="*/ 506 h 682"/>
                <a:gd name="T58" fmla="*/ 601 w 688"/>
                <a:gd name="T59" fmla="*/ 453 h 682"/>
                <a:gd name="T60" fmla="*/ 618 w 688"/>
                <a:gd name="T61" fmla="*/ 400 h 682"/>
                <a:gd name="T62" fmla="*/ 688 w 688"/>
                <a:gd name="T63" fmla="*/ 385 h 682"/>
                <a:gd name="T64" fmla="*/ 688 w 688"/>
                <a:gd name="T65" fmla="*/ 295 h 682"/>
                <a:gd name="T66" fmla="*/ 618 w 688"/>
                <a:gd name="T67" fmla="*/ 281 h 682"/>
                <a:gd name="T68" fmla="*/ 601 w 688"/>
                <a:gd name="T69" fmla="*/ 227 h 682"/>
                <a:gd name="T70" fmla="*/ 648 w 688"/>
                <a:gd name="T71" fmla="*/ 175 h 682"/>
                <a:gd name="T72" fmla="*/ 595 w 688"/>
                <a:gd name="T73" fmla="*/ 102 h 682"/>
                <a:gd name="T74" fmla="*/ 531 w 688"/>
                <a:gd name="T75" fmla="*/ 131 h 682"/>
                <a:gd name="T76" fmla="*/ 485 w 688"/>
                <a:gd name="T77" fmla="*/ 98 h 682"/>
                <a:gd name="T78" fmla="*/ 493 w 688"/>
                <a:gd name="T79" fmla="*/ 27 h 682"/>
                <a:gd name="T80" fmla="*/ 407 w 688"/>
                <a:gd name="T81" fmla="*/ 0 h 682"/>
                <a:gd name="T82" fmla="*/ 371 w 688"/>
                <a:gd name="T83" fmla="*/ 61 h 682"/>
                <a:gd name="T84" fmla="*/ 344 w 688"/>
                <a:gd name="T85" fmla="*/ 60 h 682"/>
                <a:gd name="T86" fmla="*/ 593 w 688"/>
                <a:gd name="T87" fmla="*/ 340 h 682"/>
                <a:gd name="T88" fmla="*/ 344 w 688"/>
                <a:gd name="T89" fmla="*/ 590 h 682"/>
                <a:gd name="T90" fmla="*/ 95 w 688"/>
                <a:gd name="T91" fmla="*/ 341 h 682"/>
                <a:gd name="T92" fmla="*/ 344 w 688"/>
                <a:gd name="T93" fmla="*/ 92 h 682"/>
                <a:gd name="T94" fmla="*/ 593 w 688"/>
                <a:gd name="T95" fmla="*/ 34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88" h="682">
                  <a:moveTo>
                    <a:pt x="344" y="60"/>
                  </a:moveTo>
                  <a:cubicBezTo>
                    <a:pt x="334" y="60"/>
                    <a:pt x="325" y="60"/>
                    <a:pt x="316" y="61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194" y="28"/>
                    <a:pt x="194" y="28"/>
                    <a:pt x="194" y="28"/>
                  </a:cubicBezTo>
                  <a:cubicBezTo>
                    <a:pt x="202" y="98"/>
                    <a:pt x="202" y="98"/>
                    <a:pt x="202" y="98"/>
                  </a:cubicBezTo>
                  <a:cubicBezTo>
                    <a:pt x="186" y="107"/>
                    <a:pt x="170" y="118"/>
                    <a:pt x="157" y="131"/>
                  </a:cubicBezTo>
                  <a:cubicBezTo>
                    <a:pt x="92" y="102"/>
                    <a:pt x="92" y="102"/>
                    <a:pt x="92" y="102"/>
                  </a:cubicBezTo>
                  <a:cubicBezTo>
                    <a:pt x="39" y="175"/>
                    <a:pt x="39" y="175"/>
                    <a:pt x="39" y="175"/>
                  </a:cubicBezTo>
                  <a:cubicBezTo>
                    <a:pt x="86" y="228"/>
                    <a:pt x="86" y="228"/>
                    <a:pt x="86" y="228"/>
                  </a:cubicBezTo>
                  <a:cubicBezTo>
                    <a:pt x="79" y="245"/>
                    <a:pt x="73" y="262"/>
                    <a:pt x="69" y="281"/>
                  </a:cubicBezTo>
                  <a:cubicBezTo>
                    <a:pt x="0" y="296"/>
                    <a:pt x="0" y="296"/>
                    <a:pt x="0" y="296"/>
                  </a:cubicBezTo>
                  <a:cubicBezTo>
                    <a:pt x="0" y="386"/>
                    <a:pt x="0" y="386"/>
                    <a:pt x="0" y="386"/>
                  </a:cubicBezTo>
                  <a:cubicBezTo>
                    <a:pt x="69" y="401"/>
                    <a:pt x="69" y="401"/>
                    <a:pt x="69" y="401"/>
                  </a:cubicBezTo>
                  <a:cubicBezTo>
                    <a:pt x="73" y="419"/>
                    <a:pt x="79" y="437"/>
                    <a:pt x="86" y="454"/>
                  </a:cubicBezTo>
                  <a:cubicBezTo>
                    <a:pt x="39" y="506"/>
                    <a:pt x="39" y="506"/>
                    <a:pt x="39" y="506"/>
                  </a:cubicBezTo>
                  <a:cubicBezTo>
                    <a:pt x="92" y="579"/>
                    <a:pt x="92" y="579"/>
                    <a:pt x="92" y="579"/>
                  </a:cubicBezTo>
                  <a:cubicBezTo>
                    <a:pt x="157" y="551"/>
                    <a:pt x="157" y="551"/>
                    <a:pt x="157" y="551"/>
                  </a:cubicBezTo>
                  <a:cubicBezTo>
                    <a:pt x="171" y="563"/>
                    <a:pt x="186" y="574"/>
                    <a:pt x="202" y="583"/>
                  </a:cubicBezTo>
                  <a:cubicBezTo>
                    <a:pt x="195" y="654"/>
                    <a:pt x="195" y="654"/>
                    <a:pt x="195" y="654"/>
                  </a:cubicBezTo>
                  <a:cubicBezTo>
                    <a:pt x="281" y="682"/>
                    <a:pt x="281" y="682"/>
                    <a:pt x="281" y="682"/>
                  </a:cubicBezTo>
                  <a:cubicBezTo>
                    <a:pt x="316" y="620"/>
                    <a:pt x="316" y="620"/>
                    <a:pt x="316" y="620"/>
                  </a:cubicBezTo>
                  <a:cubicBezTo>
                    <a:pt x="325" y="621"/>
                    <a:pt x="335" y="622"/>
                    <a:pt x="344" y="622"/>
                  </a:cubicBezTo>
                  <a:cubicBezTo>
                    <a:pt x="353" y="622"/>
                    <a:pt x="363" y="621"/>
                    <a:pt x="372" y="620"/>
                  </a:cubicBezTo>
                  <a:cubicBezTo>
                    <a:pt x="407" y="681"/>
                    <a:pt x="407" y="681"/>
                    <a:pt x="407" y="681"/>
                  </a:cubicBezTo>
                  <a:cubicBezTo>
                    <a:pt x="493" y="654"/>
                    <a:pt x="493" y="654"/>
                    <a:pt x="493" y="654"/>
                  </a:cubicBezTo>
                  <a:cubicBezTo>
                    <a:pt x="486" y="583"/>
                    <a:pt x="486" y="583"/>
                    <a:pt x="486" y="583"/>
                  </a:cubicBezTo>
                  <a:cubicBezTo>
                    <a:pt x="502" y="574"/>
                    <a:pt x="517" y="563"/>
                    <a:pt x="531" y="550"/>
                  </a:cubicBezTo>
                  <a:cubicBezTo>
                    <a:pt x="596" y="579"/>
                    <a:pt x="596" y="579"/>
                    <a:pt x="596" y="579"/>
                  </a:cubicBezTo>
                  <a:cubicBezTo>
                    <a:pt x="649" y="506"/>
                    <a:pt x="649" y="506"/>
                    <a:pt x="649" y="506"/>
                  </a:cubicBezTo>
                  <a:cubicBezTo>
                    <a:pt x="601" y="453"/>
                    <a:pt x="601" y="453"/>
                    <a:pt x="601" y="453"/>
                  </a:cubicBezTo>
                  <a:cubicBezTo>
                    <a:pt x="609" y="436"/>
                    <a:pt x="614" y="419"/>
                    <a:pt x="618" y="400"/>
                  </a:cubicBezTo>
                  <a:cubicBezTo>
                    <a:pt x="688" y="385"/>
                    <a:pt x="688" y="385"/>
                    <a:pt x="688" y="385"/>
                  </a:cubicBezTo>
                  <a:cubicBezTo>
                    <a:pt x="688" y="295"/>
                    <a:pt x="688" y="295"/>
                    <a:pt x="688" y="295"/>
                  </a:cubicBezTo>
                  <a:cubicBezTo>
                    <a:pt x="618" y="281"/>
                    <a:pt x="618" y="281"/>
                    <a:pt x="618" y="281"/>
                  </a:cubicBezTo>
                  <a:cubicBezTo>
                    <a:pt x="614" y="262"/>
                    <a:pt x="609" y="244"/>
                    <a:pt x="601" y="227"/>
                  </a:cubicBezTo>
                  <a:cubicBezTo>
                    <a:pt x="648" y="175"/>
                    <a:pt x="648" y="175"/>
                    <a:pt x="648" y="175"/>
                  </a:cubicBezTo>
                  <a:cubicBezTo>
                    <a:pt x="595" y="102"/>
                    <a:pt x="595" y="102"/>
                    <a:pt x="595" y="102"/>
                  </a:cubicBezTo>
                  <a:cubicBezTo>
                    <a:pt x="531" y="131"/>
                    <a:pt x="531" y="131"/>
                    <a:pt x="531" y="131"/>
                  </a:cubicBezTo>
                  <a:cubicBezTo>
                    <a:pt x="517" y="118"/>
                    <a:pt x="502" y="107"/>
                    <a:pt x="485" y="98"/>
                  </a:cubicBezTo>
                  <a:cubicBezTo>
                    <a:pt x="493" y="27"/>
                    <a:pt x="493" y="27"/>
                    <a:pt x="493" y="27"/>
                  </a:cubicBezTo>
                  <a:cubicBezTo>
                    <a:pt x="407" y="0"/>
                    <a:pt x="407" y="0"/>
                    <a:pt x="407" y="0"/>
                  </a:cubicBezTo>
                  <a:cubicBezTo>
                    <a:pt x="371" y="61"/>
                    <a:pt x="371" y="61"/>
                    <a:pt x="371" y="61"/>
                  </a:cubicBezTo>
                  <a:cubicBezTo>
                    <a:pt x="362" y="60"/>
                    <a:pt x="353" y="60"/>
                    <a:pt x="344" y="60"/>
                  </a:cubicBezTo>
                  <a:close/>
                  <a:moveTo>
                    <a:pt x="593" y="340"/>
                  </a:moveTo>
                  <a:cubicBezTo>
                    <a:pt x="593" y="478"/>
                    <a:pt x="481" y="590"/>
                    <a:pt x="344" y="590"/>
                  </a:cubicBezTo>
                  <a:cubicBezTo>
                    <a:pt x="206" y="590"/>
                    <a:pt x="95" y="478"/>
                    <a:pt x="95" y="341"/>
                  </a:cubicBezTo>
                  <a:cubicBezTo>
                    <a:pt x="95" y="203"/>
                    <a:pt x="206" y="92"/>
                    <a:pt x="344" y="92"/>
                  </a:cubicBezTo>
                  <a:cubicBezTo>
                    <a:pt x="481" y="91"/>
                    <a:pt x="593" y="203"/>
                    <a:pt x="593" y="3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21"/>
            <p:cNvSpPr>
              <a:spLocks noEditPoints="1"/>
            </p:cNvSpPr>
            <p:nvPr/>
          </p:nvSpPr>
          <p:spPr bwMode="auto">
            <a:xfrm>
              <a:off x="4816475" y="3027362"/>
              <a:ext cx="973138" cy="976313"/>
            </a:xfrm>
            <a:custGeom>
              <a:avLst/>
              <a:gdLst>
                <a:gd name="T0" fmla="*/ 249 w 498"/>
                <a:gd name="T1" fmla="*/ 1 h 499"/>
                <a:gd name="T2" fmla="*/ 0 w 498"/>
                <a:gd name="T3" fmla="*/ 250 h 499"/>
                <a:gd name="T4" fmla="*/ 249 w 498"/>
                <a:gd name="T5" fmla="*/ 499 h 499"/>
                <a:gd name="T6" fmla="*/ 498 w 498"/>
                <a:gd name="T7" fmla="*/ 249 h 499"/>
                <a:gd name="T8" fmla="*/ 249 w 498"/>
                <a:gd name="T9" fmla="*/ 1 h 499"/>
                <a:gd name="T10" fmla="*/ 249 w 498"/>
                <a:gd name="T11" fmla="*/ 484 h 499"/>
                <a:gd name="T12" fmla="*/ 14 w 498"/>
                <a:gd name="T13" fmla="*/ 250 h 499"/>
                <a:gd name="T14" fmla="*/ 249 w 498"/>
                <a:gd name="T15" fmla="*/ 15 h 499"/>
                <a:gd name="T16" fmla="*/ 484 w 498"/>
                <a:gd name="T17" fmla="*/ 249 h 499"/>
                <a:gd name="T18" fmla="*/ 249 w 498"/>
                <a:gd name="T19" fmla="*/ 484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99">
                  <a:moveTo>
                    <a:pt x="249" y="1"/>
                  </a:moveTo>
                  <a:cubicBezTo>
                    <a:pt x="111" y="1"/>
                    <a:pt x="0" y="112"/>
                    <a:pt x="0" y="250"/>
                  </a:cubicBezTo>
                  <a:cubicBezTo>
                    <a:pt x="0" y="387"/>
                    <a:pt x="111" y="499"/>
                    <a:pt x="249" y="499"/>
                  </a:cubicBezTo>
                  <a:cubicBezTo>
                    <a:pt x="386" y="499"/>
                    <a:pt x="498" y="387"/>
                    <a:pt x="498" y="249"/>
                  </a:cubicBezTo>
                  <a:cubicBezTo>
                    <a:pt x="498" y="112"/>
                    <a:pt x="386" y="0"/>
                    <a:pt x="249" y="1"/>
                  </a:cubicBezTo>
                  <a:close/>
                  <a:moveTo>
                    <a:pt x="249" y="484"/>
                  </a:moveTo>
                  <a:cubicBezTo>
                    <a:pt x="119" y="484"/>
                    <a:pt x="14" y="379"/>
                    <a:pt x="14" y="250"/>
                  </a:cubicBezTo>
                  <a:cubicBezTo>
                    <a:pt x="14" y="120"/>
                    <a:pt x="119" y="15"/>
                    <a:pt x="249" y="15"/>
                  </a:cubicBezTo>
                  <a:cubicBezTo>
                    <a:pt x="378" y="15"/>
                    <a:pt x="483" y="120"/>
                    <a:pt x="484" y="249"/>
                  </a:cubicBezTo>
                  <a:cubicBezTo>
                    <a:pt x="484" y="379"/>
                    <a:pt x="379" y="484"/>
                    <a:pt x="249" y="4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4903879" y="3119541"/>
              <a:ext cx="798330" cy="7983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FB51D6DE-8E10-4A12-BE4F-6D0158F58114}"/>
              </a:ext>
            </a:extLst>
          </p:cNvPr>
          <p:cNvGrpSpPr/>
          <p:nvPr/>
        </p:nvGrpSpPr>
        <p:grpSpPr>
          <a:xfrm>
            <a:off x="2428875" y="2149475"/>
            <a:ext cx="2193925" cy="2178050"/>
            <a:chOff x="2428875" y="2149475"/>
            <a:chExt cx="2193925" cy="2178050"/>
          </a:xfrm>
        </p:grpSpPr>
        <p:sp>
          <p:nvSpPr>
            <p:cNvPr id="66" name="Freeform 16"/>
            <p:cNvSpPr>
              <a:spLocks noEditPoints="1"/>
            </p:cNvSpPr>
            <p:nvPr/>
          </p:nvSpPr>
          <p:spPr bwMode="auto">
            <a:xfrm>
              <a:off x="2428875" y="2149475"/>
              <a:ext cx="2193925" cy="2178050"/>
            </a:xfrm>
            <a:custGeom>
              <a:avLst/>
              <a:gdLst>
                <a:gd name="T0" fmla="*/ 561 w 1122"/>
                <a:gd name="T1" fmla="*/ 98 h 1113"/>
                <a:gd name="T2" fmla="*/ 515 w 1122"/>
                <a:gd name="T3" fmla="*/ 100 h 1113"/>
                <a:gd name="T4" fmla="*/ 457 w 1122"/>
                <a:gd name="T5" fmla="*/ 1 h 1113"/>
                <a:gd name="T6" fmla="*/ 317 w 1122"/>
                <a:gd name="T7" fmla="*/ 46 h 1113"/>
                <a:gd name="T8" fmla="*/ 329 w 1122"/>
                <a:gd name="T9" fmla="*/ 161 h 1113"/>
                <a:gd name="T10" fmla="*/ 256 w 1122"/>
                <a:gd name="T11" fmla="*/ 215 h 1113"/>
                <a:gd name="T12" fmla="*/ 150 w 1122"/>
                <a:gd name="T13" fmla="*/ 168 h 1113"/>
                <a:gd name="T14" fmla="*/ 64 w 1122"/>
                <a:gd name="T15" fmla="*/ 287 h 1113"/>
                <a:gd name="T16" fmla="*/ 141 w 1122"/>
                <a:gd name="T17" fmla="*/ 373 h 1113"/>
                <a:gd name="T18" fmla="*/ 113 w 1122"/>
                <a:gd name="T19" fmla="*/ 459 h 1113"/>
                <a:gd name="T20" fmla="*/ 0 w 1122"/>
                <a:gd name="T21" fmla="*/ 483 h 1113"/>
                <a:gd name="T22" fmla="*/ 0 w 1122"/>
                <a:gd name="T23" fmla="*/ 630 h 1113"/>
                <a:gd name="T24" fmla="*/ 113 w 1122"/>
                <a:gd name="T25" fmla="*/ 654 h 1113"/>
                <a:gd name="T26" fmla="*/ 141 w 1122"/>
                <a:gd name="T27" fmla="*/ 741 h 1113"/>
                <a:gd name="T28" fmla="*/ 64 w 1122"/>
                <a:gd name="T29" fmla="*/ 827 h 1113"/>
                <a:gd name="T30" fmla="*/ 151 w 1122"/>
                <a:gd name="T31" fmla="*/ 946 h 1113"/>
                <a:gd name="T32" fmla="*/ 256 w 1122"/>
                <a:gd name="T33" fmla="*/ 899 h 1113"/>
                <a:gd name="T34" fmla="*/ 330 w 1122"/>
                <a:gd name="T35" fmla="*/ 952 h 1113"/>
                <a:gd name="T36" fmla="*/ 318 w 1122"/>
                <a:gd name="T37" fmla="*/ 1067 h 1113"/>
                <a:gd name="T38" fmla="*/ 458 w 1122"/>
                <a:gd name="T39" fmla="*/ 1113 h 1113"/>
                <a:gd name="T40" fmla="*/ 516 w 1122"/>
                <a:gd name="T41" fmla="*/ 1013 h 1113"/>
                <a:gd name="T42" fmla="*/ 561 w 1122"/>
                <a:gd name="T43" fmla="*/ 1015 h 1113"/>
                <a:gd name="T44" fmla="*/ 607 w 1122"/>
                <a:gd name="T45" fmla="*/ 1013 h 1113"/>
                <a:gd name="T46" fmla="*/ 665 w 1122"/>
                <a:gd name="T47" fmla="*/ 1113 h 1113"/>
                <a:gd name="T48" fmla="*/ 805 w 1122"/>
                <a:gd name="T49" fmla="*/ 1067 h 1113"/>
                <a:gd name="T50" fmla="*/ 793 w 1122"/>
                <a:gd name="T51" fmla="*/ 952 h 1113"/>
                <a:gd name="T52" fmla="*/ 866 w 1122"/>
                <a:gd name="T53" fmla="*/ 899 h 1113"/>
                <a:gd name="T54" fmla="*/ 972 w 1122"/>
                <a:gd name="T55" fmla="*/ 945 h 1113"/>
                <a:gd name="T56" fmla="*/ 1058 w 1122"/>
                <a:gd name="T57" fmla="*/ 826 h 1113"/>
                <a:gd name="T58" fmla="*/ 981 w 1122"/>
                <a:gd name="T59" fmla="*/ 741 h 1113"/>
                <a:gd name="T60" fmla="*/ 1009 w 1122"/>
                <a:gd name="T61" fmla="*/ 654 h 1113"/>
                <a:gd name="T62" fmla="*/ 1122 w 1122"/>
                <a:gd name="T63" fmla="*/ 630 h 1113"/>
                <a:gd name="T64" fmla="*/ 1122 w 1122"/>
                <a:gd name="T65" fmla="*/ 483 h 1113"/>
                <a:gd name="T66" fmla="*/ 1009 w 1122"/>
                <a:gd name="T67" fmla="*/ 459 h 1113"/>
                <a:gd name="T68" fmla="*/ 981 w 1122"/>
                <a:gd name="T69" fmla="*/ 372 h 1113"/>
                <a:gd name="T70" fmla="*/ 1058 w 1122"/>
                <a:gd name="T71" fmla="*/ 286 h 1113"/>
                <a:gd name="T72" fmla="*/ 971 w 1122"/>
                <a:gd name="T73" fmla="*/ 167 h 1113"/>
                <a:gd name="T74" fmla="*/ 866 w 1122"/>
                <a:gd name="T75" fmla="*/ 214 h 1113"/>
                <a:gd name="T76" fmla="*/ 792 w 1122"/>
                <a:gd name="T77" fmla="*/ 160 h 1113"/>
                <a:gd name="T78" fmla="*/ 804 w 1122"/>
                <a:gd name="T79" fmla="*/ 46 h 1113"/>
                <a:gd name="T80" fmla="*/ 664 w 1122"/>
                <a:gd name="T81" fmla="*/ 0 h 1113"/>
                <a:gd name="T82" fmla="*/ 606 w 1122"/>
                <a:gd name="T83" fmla="*/ 100 h 1113"/>
                <a:gd name="T84" fmla="*/ 561 w 1122"/>
                <a:gd name="T85" fmla="*/ 98 h 1113"/>
                <a:gd name="T86" fmla="*/ 967 w 1122"/>
                <a:gd name="T87" fmla="*/ 556 h 1113"/>
                <a:gd name="T88" fmla="*/ 561 w 1122"/>
                <a:gd name="T89" fmla="*/ 963 h 1113"/>
                <a:gd name="T90" fmla="*/ 155 w 1122"/>
                <a:gd name="T91" fmla="*/ 557 h 1113"/>
                <a:gd name="T92" fmla="*/ 561 w 1122"/>
                <a:gd name="T93" fmla="*/ 150 h 1113"/>
                <a:gd name="T94" fmla="*/ 967 w 1122"/>
                <a:gd name="T95" fmla="*/ 556 h 1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2" h="1113">
                  <a:moveTo>
                    <a:pt x="561" y="98"/>
                  </a:moveTo>
                  <a:cubicBezTo>
                    <a:pt x="545" y="98"/>
                    <a:pt x="530" y="99"/>
                    <a:pt x="515" y="100"/>
                  </a:cubicBezTo>
                  <a:cubicBezTo>
                    <a:pt x="457" y="1"/>
                    <a:pt x="457" y="1"/>
                    <a:pt x="457" y="1"/>
                  </a:cubicBezTo>
                  <a:cubicBezTo>
                    <a:pt x="317" y="46"/>
                    <a:pt x="317" y="46"/>
                    <a:pt x="317" y="46"/>
                  </a:cubicBezTo>
                  <a:cubicBezTo>
                    <a:pt x="329" y="161"/>
                    <a:pt x="329" y="161"/>
                    <a:pt x="329" y="161"/>
                  </a:cubicBezTo>
                  <a:cubicBezTo>
                    <a:pt x="303" y="176"/>
                    <a:pt x="278" y="194"/>
                    <a:pt x="256" y="215"/>
                  </a:cubicBezTo>
                  <a:cubicBezTo>
                    <a:pt x="150" y="168"/>
                    <a:pt x="150" y="168"/>
                    <a:pt x="150" y="168"/>
                  </a:cubicBezTo>
                  <a:cubicBezTo>
                    <a:pt x="64" y="287"/>
                    <a:pt x="64" y="287"/>
                    <a:pt x="64" y="287"/>
                  </a:cubicBezTo>
                  <a:cubicBezTo>
                    <a:pt x="141" y="373"/>
                    <a:pt x="141" y="373"/>
                    <a:pt x="141" y="373"/>
                  </a:cubicBezTo>
                  <a:cubicBezTo>
                    <a:pt x="129" y="400"/>
                    <a:pt x="120" y="429"/>
                    <a:pt x="113" y="459"/>
                  </a:cubicBezTo>
                  <a:cubicBezTo>
                    <a:pt x="0" y="483"/>
                    <a:pt x="0" y="483"/>
                    <a:pt x="0" y="483"/>
                  </a:cubicBezTo>
                  <a:cubicBezTo>
                    <a:pt x="0" y="630"/>
                    <a:pt x="0" y="630"/>
                    <a:pt x="0" y="630"/>
                  </a:cubicBezTo>
                  <a:cubicBezTo>
                    <a:pt x="113" y="654"/>
                    <a:pt x="113" y="654"/>
                    <a:pt x="113" y="654"/>
                  </a:cubicBezTo>
                  <a:cubicBezTo>
                    <a:pt x="120" y="685"/>
                    <a:pt x="129" y="714"/>
                    <a:pt x="141" y="741"/>
                  </a:cubicBezTo>
                  <a:cubicBezTo>
                    <a:pt x="64" y="827"/>
                    <a:pt x="64" y="827"/>
                    <a:pt x="64" y="827"/>
                  </a:cubicBezTo>
                  <a:cubicBezTo>
                    <a:pt x="151" y="946"/>
                    <a:pt x="151" y="946"/>
                    <a:pt x="151" y="946"/>
                  </a:cubicBezTo>
                  <a:cubicBezTo>
                    <a:pt x="256" y="899"/>
                    <a:pt x="256" y="899"/>
                    <a:pt x="256" y="899"/>
                  </a:cubicBezTo>
                  <a:cubicBezTo>
                    <a:pt x="279" y="919"/>
                    <a:pt x="304" y="937"/>
                    <a:pt x="330" y="952"/>
                  </a:cubicBezTo>
                  <a:cubicBezTo>
                    <a:pt x="318" y="1067"/>
                    <a:pt x="318" y="1067"/>
                    <a:pt x="318" y="1067"/>
                  </a:cubicBezTo>
                  <a:cubicBezTo>
                    <a:pt x="458" y="1113"/>
                    <a:pt x="458" y="1113"/>
                    <a:pt x="458" y="1113"/>
                  </a:cubicBezTo>
                  <a:cubicBezTo>
                    <a:pt x="516" y="1013"/>
                    <a:pt x="516" y="1013"/>
                    <a:pt x="516" y="1013"/>
                  </a:cubicBezTo>
                  <a:cubicBezTo>
                    <a:pt x="531" y="1014"/>
                    <a:pt x="546" y="1015"/>
                    <a:pt x="561" y="1015"/>
                  </a:cubicBezTo>
                  <a:cubicBezTo>
                    <a:pt x="577" y="1015"/>
                    <a:pt x="592" y="1014"/>
                    <a:pt x="607" y="1013"/>
                  </a:cubicBezTo>
                  <a:cubicBezTo>
                    <a:pt x="665" y="1113"/>
                    <a:pt x="665" y="1113"/>
                    <a:pt x="665" y="1113"/>
                  </a:cubicBezTo>
                  <a:cubicBezTo>
                    <a:pt x="805" y="1067"/>
                    <a:pt x="805" y="1067"/>
                    <a:pt x="805" y="1067"/>
                  </a:cubicBezTo>
                  <a:cubicBezTo>
                    <a:pt x="793" y="952"/>
                    <a:pt x="793" y="952"/>
                    <a:pt x="793" y="952"/>
                  </a:cubicBezTo>
                  <a:cubicBezTo>
                    <a:pt x="819" y="937"/>
                    <a:pt x="844" y="919"/>
                    <a:pt x="866" y="899"/>
                  </a:cubicBezTo>
                  <a:cubicBezTo>
                    <a:pt x="972" y="945"/>
                    <a:pt x="972" y="945"/>
                    <a:pt x="972" y="945"/>
                  </a:cubicBezTo>
                  <a:cubicBezTo>
                    <a:pt x="1058" y="826"/>
                    <a:pt x="1058" y="826"/>
                    <a:pt x="1058" y="826"/>
                  </a:cubicBezTo>
                  <a:cubicBezTo>
                    <a:pt x="981" y="741"/>
                    <a:pt x="981" y="741"/>
                    <a:pt x="981" y="741"/>
                  </a:cubicBezTo>
                  <a:cubicBezTo>
                    <a:pt x="993" y="713"/>
                    <a:pt x="1002" y="684"/>
                    <a:pt x="1009" y="654"/>
                  </a:cubicBezTo>
                  <a:cubicBezTo>
                    <a:pt x="1122" y="630"/>
                    <a:pt x="1122" y="630"/>
                    <a:pt x="1122" y="630"/>
                  </a:cubicBezTo>
                  <a:cubicBezTo>
                    <a:pt x="1122" y="483"/>
                    <a:pt x="1122" y="483"/>
                    <a:pt x="1122" y="483"/>
                  </a:cubicBezTo>
                  <a:cubicBezTo>
                    <a:pt x="1009" y="459"/>
                    <a:pt x="1009" y="459"/>
                    <a:pt x="1009" y="459"/>
                  </a:cubicBezTo>
                  <a:cubicBezTo>
                    <a:pt x="1002" y="428"/>
                    <a:pt x="993" y="400"/>
                    <a:pt x="981" y="372"/>
                  </a:cubicBezTo>
                  <a:cubicBezTo>
                    <a:pt x="1058" y="286"/>
                    <a:pt x="1058" y="286"/>
                    <a:pt x="1058" y="286"/>
                  </a:cubicBezTo>
                  <a:cubicBezTo>
                    <a:pt x="971" y="167"/>
                    <a:pt x="971" y="167"/>
                    <a:pt x="971" y="167"/>
                  </a:cubicBezTo>
                  <a:cubicBezTo>
                    <a:pt x="866" y="214"/>
                    <a:pt x="866" y="214"/>
                    <a:pt x="866" y="214"/>
                  </a:cubicBezTo>
                  <a:cubicBezTo>
                    <a:pt x="843" y="194"/>
                    <a:pt x="818" y="176"/>
                    <a:pt x="792" y="160"/>
                  </a:cubicBezTo>
                  <a:cubicBezTo>
                    <a:pt x="804" y="46"/>
                    <a:pt x="804" y="46"/>
                    <a:pt x="804" y="46"/>
                  </a:cubicBezTo>
                  <a:cubicBezTo>
                    <a:pt x="664" y="0"/>
                    <a:pt x="664" y="0"/>
                    <a:pt x="664" y="0"/>
                  </a:cubicBezTo>
                  <a:cubicBezTo>
                    <a:pt x="606" y="100"/>
                    <a:pt x="606" y="100"/>
                    <a:pt x="606" y="100"/>
                  </a:cubicBezTo>
                  <a:cubicBezTo>
                    <a:pt x="591" y="99"/>
                    <a:pt x="576" y="98"/>
                    <a:pt x="561" y="98"/>
                  </a:cubicBezTo>
                  <a:close/>
                  <a:moveTo>
                    <a:pt x="967" y="556"/>
                  </a:moveTo>
                  <a:cubicBezTo>
                    <a:pt x="967" y="781"/>
                    <a:pt x="786" y="963"/>
                    <a:pt x="561" y="963"/>
                  </a:cubicBezTo>
                  <a:cubicBezTo>
                    <a:pt x="337" y="963"/>
                    <a:pt x="155" y="781"/>
                    <a:pt x="155" y="557"/>
                  </a:cubicBezTo>
                  <a:cubicBezTo>
                    <a:pt x="155" y="332"/>
                    <a:pt x="336" y="151"/>
                    <a:pt x="561" y="150"/>
                  </a:cubicBezTo>
                  <a:cubicBezTo>
                    <a:pt x="785" y="150"/>
                    <a:pt x="967" y="332"/>
                    <a:pt x="967" y="55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17"/>
            <p:cNvSpPr>
              <a:spLocks noEditPoints="1"/>
            </p:cNvSpPr>
            <p:nvPr/>
          </p:nvSpPr>
          <p:spPr bwMode="auto">
            <a:xfrm>
              <a:off x="2732088" y="2443162"/>
              <a:ext cx="1587500" cy="1590675"/>
            </a:xfrm>
            <a:custGeom>
              <a:avLst/>
              <a:gdLst>
                <a:gd name="T0" fmla="*/ 406 w 812"/>
                <a:gd name="T1" fmla="*/ 0 h 813"/>
                <a:gd name="T2" fmla="*/ 0 w 812"/>
                <a:gd name="T3" fmla="*/ 407 h 813"/>
                <a:gd name="T4" fmla="*/ 406 w 812"/>
                <a:gd name="T5" fmla="*/ 813 h 813"/>
                <a:gd name="T6" fmla="*/ 812 w 812"/>
                <a:gd name="T7" fmla="*/ 406 h 813"/>
                <a:gd name="T8" fmla="*/ 406 w 812"/>
                <a:gd name="T9" fmla="*/ 0 h 813"/>
                <a:gd name="T10" fmla="*/ 406 w 812"/>
                <a:gd name="T11" fmla="*/ 789 h 813"/>
                <a:gd name="T12" fmla="*/ 23 w 812"/>
                <a:gd name="T13" fmla="*/ 407 h 813"/>
                <a:gd name="T14" fmla="*/ 406 w 812"/>
                <a:gd name="T15" fmla="*/ 24 h 813"/>
                <a:gd name="T16" fmla="*/ 789 w 812"/>
                <a:gd name="T17" fmla="*/ 406 h 813"/>
                <a:gd name="T18" fmla="*/ 406 w 812"/>
                <a:gd name="T19" fmla="*/ 789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2" h="813">
                  <a:moveTo>
                    <a:pt x="406" y="0"/>
                  </a:moveTo>
                  <a:cubicBezTo>
                    <a:pt x="181" y="1"/>
                    <a:pt x="0" y="182"/>
                    <a:pt x="0" y="407"/>
                  </a:cubicBezTo>
                  <a:cubicBezTo>
                    <a:pt x="0" y="631"/>
                    <a:pt x="182" y="813"/>
                    <a:pt x="406" y="813"/>
                  </a:cubicBezTo>
                  <a:cubicBezTo>
                    <a:pt x="631" y="813"/>
                    <a:pt x="812" y="631"/>
                    <a:pt x="812" y="406"/>
                  </a:cubicBezTo>
                  <a:cubicBezTo>
                    <a:pt x="812" y="182"/>
                    <a:pt x="630" y="0"/>
                    <a:pt x="406" y="0"/>
                  </a:cubicBezTo>
                  <a:close/>
                  <a:moveTo>
                    <a:pt x="406" y="789"/>
                  </a:moveTo>
                  <a:cubicBezTo>
                    <a:pt x="195" y="790"/>
                    <a:pt x="23" y="618"/>
                    <a:pt x="23" y="407"/>
                  </a:cubicBezTo>
                  <a:cubicBezTo>
                    <a:pt x="23" y="195"/>
                    <a:pt x="194" y="24"/>
                    <a:pt x="406" y="24"/>
                  </a:cubicBezTo>
                  <a:cubicBezTo>
                    <a:pt x="617" y="23"/>
                    <a:pt x="789" y="195"/>
                    <a:pt x="789" y="406"/>
                  </a:cubicBezTo>
                  <a:cubicBezTo>
                    <a:pt x="789" y="618"/>
                    <a:pt x="618" y="789"/>
                    <a:pt x="406" y="7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2841523" y="2554186"/>
              <a:ext cx="1368628" cy="13686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2" name="矩形 81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/>
          <p:cNvSpPr/>
          <p:nvPr/>
        </p:nvSpPr>
        <p:spPr>
          <a:xfrm>
            <a:off x="5627453" y="1262049"/>
            <a:ext cx="25489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en-US" sz="900" dirty="0">
                <a:solidFill>
                  <a:schemeClr val="bg1">
                    <a:lumMod val="85000"/>
                  </a:schemeClr>
                </a:solidFill>
                <a:latin typeface="+mn-ea"/>
              </a:rPr>
              <a:t>为客户提供有效服务，是我们工作的方向和价值评价的标尺，成就客户就是成就我们自己</a:t>
            </a:r>
          </a:p>
          <a:p>
            <a:pPr defTabSz="914400">
              <a:lnSpc>
                <a:spcPct val="150000"/>
              </a:lnSpc>
              <a:defRPr/>
            </a:pPr>
            <a:endParaRPr lang="en-US" altLang="zh-CN" sz="900" kern="0" dirty="0">
              <a:solidFill>
                <a:schemeClr val="bg1"/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83" name="TextBox 1"/>
          <p:cNvSpPr txBox="1"/>
          <p:nvPr/>
        </p:nvSpPr>
        <p:spPr>
          <a:xfrm>
            <a:off x="5627454" y="103308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Black" panose="020F0502020204030203" charset="0"/>
              </a:rPr>
              <a:t>在此输入标题</a:t>
            </a:r>
            <a:endParaRPr lang="vi-VN" sz="1200" dirty="0">
              <a:solidFill>
                <a:schemeClr val="accent1"/>
              </a:solidFill>
              <a:latin typeface="+mj-lt"/>
              <a:ea typeface="微软雅黑" panose="020B0503020204020204" pitchFamily="34" charset="-122"/>
              <a:cs typeface="Lato Black" panose="020F0502020204030203" charset="0"/>
            </a:endParaRPr>
          </a:p>
        </p:txBody>
      </p:sp>
      <p:cxnSp>
        <p:nvCxnSpPr>
          <p:cNvPr id="84" name="直接连接符 83"/>
          <p:cNvCxnSpPr/>
          <p:nvPr/>
        </p:nvCxnSpPr>
        <p:spPr>
          <a:xfrm flipH="1">
            <a:off x="5729635" y="1292652"/>
            <a:ext cx="194553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216"/>
          <p:cNvGrpSpPr/>
          <p:nvPr/>
        </p:nvGrpSpPr>
        <p:grpSpPr>
          <a:xfrm>
            <a:off x="3128666" y="2961101"/>
            <a:ext cx="609133" cy="492903"/>
            <a:chOff x="1209675" y="6354763"/>
            <a:chExt cx="449263" cy="363538"/>
          </a:xfrm>
          <a:solidFill>
            <a:srgbClr val="020302"/>
          </a:solidFill>
        </p:grpSpPr>
        <p:sp>
          <p:nvSpPr>
            <p:cNvPr id="32" name="Freeform 205"/>
            <p:cNvSpPr/>
            <p:nvPr/>
          </p:nvSpPr>
          <p:spPr bwMode="auto">
            <a:xfrm>
              <a:off x="1560513" y="6529388"/>
              <a:ext cx="96838" cy="188913"/>
            </a:xfrm>
            <a:custGeom>
              <a:avLst/>
              <a:gdLst>
                <a:gd name="T0" fmla="*/ 31 w 126"/>
                <a:gd name="T1" fmla="*/ 0 h 245"/>
                <a:gd name="T2" fmla="*/ 0 w 126"/>
                <a:gd name="T3" fmla="*/ 39 h 245"/>
                <a:gd name="T4" fmla="*/ 0 w 126"/>
                <a:gd name="T5" fmla="*/ 245 h 245"/>
                <a:gd name="T6" fmla="*/ 126 w 126"/>
                <a:gd name="T7" fmla="*/ 245 h 245"/>
                <a:gd name="T8" fmla="*/ 125 w 126"/>
                <a:gd name="T9" fmla="*/ 74 h 245"/>
                <a:gd name="T10" fmla="*/ 31 w 126"/>
                <a:gd name="T11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245">
                  <a:moveTo>
                    <a:pt x="31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126" y="245"/>
                    <a:pt x="126" y="245"/>
                    <a:pt x="126" y="245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99" y="52"/>
                    <a:pt x="31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33" name="Freeform 207"/>
            <p:cNvSpPr/>
            <p:nvPr/>
          </p:nvSpPr>
          <p:spPr bwMode="auto">
            <a:xfrm>
              <a:off x="1209675" y="6354763"/>
              <a:ext cx="449263" cy="339725"/>
            </a:xfrm>
            <a:custGeom>
              <a:avLst/>
              <a:gdLst>
                <a:gd name="T0" fmla="*/ 236 w 585"/>
                <a:gd name="T1" fmla="*/ 248 h 442"/>
                <a:gd name="T2" fmla="*/ 76 w 585"/>
                <a:gd name="T3" fmla="*/ 428 h 442"/>
                <a:gd name="T4" fmla="*/ 46 w 585"/>
                <a:gd name="T5" fmla="*/ 442 h 442"/>
                <a:gd name="T6" fmla="*/ 18 w 585"/>
                <a:gd name="T7" fmla="*/ 432 h 442"/>
                <a:gd name="T8" fmla="*/ 15 w 585"/>
                <a:gd name="T9" fmla="*/ 374 h 442"/>
                <a:gd name="T10" fmla="*/ 206 w 585"/>
                <a:gd name="T11" fmla="*/ 158 h 442"/>
                <a:gd name="T12" fmla="*/ 237 w 585"/>
                <a:gd name="T13" fmla="*/ 144 h 442"/>
                <a:gd name="T14" fmla="*/ 268 w 585"/>
                <a:gd name="T15" fmla="*/ 158 h 442"/>
                <a:gd name="T16" fmla="*/ 323 w 585"/>
                <a:gd name="T17" fmla="*/ 224 h 442"/>
                <a:gd name="T18" fmla="*/ 425 w 585"/>
                <a:gd name="T19" fmla="*/ 101 h 442"/>
                <a:gd name="T20" fmla="*/ 330 w 585"/>
                <a:gd name="T21" fmla="*/ 19 h 442"/>
                <a:gd name="T22" fmla="*/ 566 w 585"/>
                <a:gd name="T23" fmla="*/ 0 h 442"/>
                <a:gd name="T24" fmla="*/ 585 w 585"/>
                <a:gd name="T25" fmla="*/ 239 h 442"/>
                <a:gd name="T26" fmla="*/ 487 w 585"/>
                <a:gd name="T27" fmla="*/ 154 h 442"/>
                <a:gd name="T28" fmla="*/ 355 w 585"/>
                <a:gd name="T29" fmla="*/ 314 h 442"/>
                <a:gd name="T30" fmla="*/ 324 w 585"/>
                <a:gd name="T31" fmla="*/ 329 h 442"/>
                <a:gd name="T32" fmla="*/ 292 w 585"/>
                <a:gd name="T33" fmla="*/ 314 h 442"/>
                <a:gd name="T34" fmla="*/ 236 w 585"/>
                <a:gd name="T35" fmla="*/ 248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85" h="442">
                  <a:moveTo>
                    <a:pt x="236" y="248"/>
                  </a:moveTo>
                  <a:cubicBezTo>
                    <a:pt x="76" y="428"/>
                    <a:pt x="76" y="428"/>
                    <a:pt x="76" y="428"/>
                  </a:cubicBezTo>
                  <a:cubicBezTo>
                    <a:pt x="68" y="438"/>
                    <a:pt x="57" y="442"/>
                    <a:pt x="46" y="442"/>
                  </a:cubicBezTo>
                  <a:cubicBezTo>
                    <a:pt x="36" y="442"/>
                    <a:pt x="26" y="439"/>
                    <a:pt x="18" y="432"/>
                  </a:cubicBezTo>
                  <a:cubicBezTo>
                    <a:pt x="1" y="417"/>
                    <a:pt x="0" y="391"/>
                    <a:pt x="15" y="374"/>
                  </a:cubicBezTo>
                  <a:cubicBezTo>
                    <a:pt x="206" y="158"/>
                    <a:pt x="206" y="158"/>
                    <a:pt x="206" y="158"/>
                  </a:cubicBezTo>
                  <a:cubicBezTo>
                    <a:pt x="214" y="149"/>
                    <a:pt x="225" y="143"/>
                    <a:pt x="237" y="144"/>
                  </a:cubicBezTo>
                  <a:cubicBezTo>
                    <a:pt x="249" y="144"/>
                    <a:pt x="260" y="149"/>
                    <a:pt x="268" y="158"/>
                  </a:cubicBezTo>
                  <a:cubicBezTo>
                    <a:pt x="323" y="224"/>
                    <a:pt x="323" y="224"/>
                    <a:pt x="323" y="224"/>
                  </a:cubicBezTo>
                  <a:cubicBezTo>
                    <a:pt x="425" y="101"/>
                    <a:pt x="425" y="101"/>
                    <a:pt x="425" y="101"/>
                  </a:cubicBezTo>
                  <a:cubicBezTo>
                    <a:pt x="330" y="19"/>
                    <a:pt x="330" y="19"/>
                    <a:pt x="330" y="19"/>
                  </a:cubicBezTo>
                  <a:cubicBezTo>
                    <a:pt x="566" y="0"/>
                    <a:pt x="566" y="0"/>
                    <a:pt x="566" y="0"/>
                  </a:cubicBezTo>
                  <a:cubicBezTo>
                    <a:pt x="585" y="239"/>
                    <a:pt x="585" y="239"/>
                    <a:pt x="585" y="239"/>
                  </a:cubicBezTo>
                  <a:cubicBezTo>
                    <a:pt x="487" y="154"/>
                    <a:pt x="487" y="154"/>
                    <a:pt x="487" y="154"/>
                  </a:cubicBezTo>
                  <a:cubicBezTo>
                    <a:pt x="355" y="314"/>
                    <a:pt x="355" y="314"/>
                    <a:pt x="355" y="314"/>
                  </a:cubicBezTo>
                  <a:cubicBezTo>
                    <a:pt x="348" y="323"/>
                    <a:pt x="336" y="329"/>
                    <a:pt x="324" y="329"/>
                  </a:cubicBezTo>
                  <a:cubicBezTo>
                    <a:pt x="311" y="329"/>
                    <a:pt x="300" y="324"/>
                    <a:pt x="292" y="314"/>
                  </a:cubicBezTo>
                  <a:lnTo>
                    <a:pt x="236" y="2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34" name="Freeform 208"/>
            <p:cNvSpPr/>
            <p:nvPr/>
          </p:nvSpPr>
          <p:spPr bwMode="auto">
            <a:xfrm>
              <a:off x="1417638" y="6589713"/>
              <a:ext cx="119063" cy="127000"/>
            </a:xfrm>
            <a:custGeom>
              <a:avLst/>
              <a:gdLst>
                <a:gd name="T0" fmla="*/ 98 w 153"/>
                <a:gd name="T1" fmla="*/ 64 h 167"/>
                <a:gd name="T2" fmla="*/ 62 w 153"/>
                <a:gd name="T3" fmla="*/ 83 h 167"/>
                <a:gd name="T4" fmla="*/ 1 w 153"/>
                <a:gd name="T5" fmla="*/ 56 h 167"/>
                <a:gd name="T6" fmla="*/ 0 w 153"/>
                <a:gd name="T7" fmla="*/ 167 h 167"/>
                <a:gd name="T8" fmla="*/ 150 w 153"/>
                <a:gd name="T9" fmla="*/ 167 h 167"/>
                <a:gd name="T10" fmla="*/ 153 w 153"/>
                <a:gd name="T11" fmla="*/ 0 h 167"/>
                <a:gd name="T12" fmla="*/ 98 w 153"/>
                <a:gd name="T13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167">
                  <a:moveTo>
                    <a:pt x="98" y="64"/>
                  </a:moveTo>
                  <a:cubicBezTo>
                    <a:pt x="76" y="83"/>
                    <a:pt x="62" y="83"/>
                    <a:pt x="62" y="83"/>
                  </a:cubicBezTo>
                  <a:cubicBezTo>
                    <a:pt x="43" y="86"/>
                    <a:pt x="15" y="67"/>
                    <a:pt x="1" y="56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32" y="24"/>
                    <a:pt x="116" y="47"/>
                    <a:pt x="98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35" name="Freeform 209"/>
            <p:cNvSpPr/>
            <p:nvPr/>
          </p:nvSpPr>
          <p:spPr bwMode="auto">
            <a:xfrm>
              <a:off x="1295400" y="6600825"/>
              <a:ext cx="96838" cy="115888"/>
            </a:xfrm>
            <a:custGeom>
              <a:avLst/>
              <a:gdLst>
                <a:gd name="T0" fmla="*/ 0 w 61"/>
                <a:gd name="T1" fmla="*/ 73 h 73"/>
                <a:gd name="T2" fmla="*/ 61 w 61"/>
                <a:gd name="T3" fmla="*/ 73 h 73"/>
                <a:gd name="T4" fmla="*/ 61 w 61"/>
                <a:gd name="T5" fmla="*/ 0 h 73"/>
                <a:gd name="T6" fmla="*/ 0 w 61"/>
                <a:gd name="T7" fmla="*/ 70 h 73"/>
                <a:gd name="T8" fmla="*/ 0 w 61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73">
                  <a:moveTo>
                    <a:pt x="0" y="73"/>
                  </a:moveTo>
                  <a:lnTo>
                    <a:pt x="61" y="73"/>
                  </a:lnTo>
                  <a:lnTo>
                    <a:pt x="61" y="0"/>
                  </a:lnTo>
                  <a:lnTo>
                    <a:pt x="0" y="70"/>
                  </a:lnTo>
                  <a:lnTo>
                    <a:pt x="0" y="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</p:grpSp>
      <p:grpSp>
        <p:nvGrpSpPr>
          <p:cNvPr id="40" name="Group 259"/>
          <p:cNvGrpSpPr/>
          <p:nvPr/>
        </p:nvGrpSpPr>
        <p:grpSpPr>
          <a:xfrm>
            <a:off x="4676776" y="1606487"/>
            <a:ext cx="432276" cy="495794"/>
            <a:chOff x="4638675" y="4654550"/>
            <a:chExt cx="388938" cy="446088"/>
          </a:xfrm>
          <a:solidFill>
            <a:srgbClr val="020302"/>
          </a:solidFill>
        </p:grpSpPr>
        <p:sp>
          <p:nvSpPr>
            <p:cNvPr id="41" name="Freeform 241"/>
            <p:cNvSpPr>
              <a:spLocks noEditPoints="1"/>
            </p:cNvSpPr>
            <p:nvPr/>
          </p:nvSpPr>
          <p:spPr bwMode="auto">
            <a:xfrm>
              <a:off x="4638675" y="4654550"/>
              <a:ext cx="388938" cy="446088"/>
            </a:xfrm>
            <a:custGeom>
              <a:avLst/>
              <a:gdLst>
                <a:gd name="T0" fmla="*/ 507 w 507"/>
                <a:gd name="T1" fmla="*/ 118 h 581"/>
                <a:gd name="T2" fmla="*/ 507 w 507"/>
                <a:gd name="T3" fmla="*/ 143 h 581"/>
                <a:gd name="T4" fmla="*/ 506 w 507"/>
                <a:gd name="T5" fmla="*/ 229 h 581"/>
                <a:gd name="T6" fmla="*/ 496 w 507"/>
                <a:gd name="T7" fmla="*/ 296 h 581"/>
                <a:gd name="T8" fmla="*/ 268 w 507"/>
                <a:gd name="T9" fmla="*/ 576 h 581"/>
                <a:gd name="T10" fmla="*/ 257 w 507"/>
                <a:gd name="T11" fmla="*/ 580 h 581"/>
                <a:gd name="T12" fmla="*/ 253 w 507"/>
                <a:gd name="T13" fmla="*/ 581 h 581"/>
                <a:gd name="T14" fmla="*/ 250 w 507"/>
                <a:gd name="T15" fmla="*/ 580 h 581"/>
                <a:gd name="T16" fmla="*/ 239 w 507"/>
                <a:gd name="T17" fmla="*/ 576 h 581"/>
                <a:gd name="T18" fmla="*/ 10 w 507"/>
                <a:gd name="T19" fmla="*/ 296 h 581"/>
                <a:gd name="T20" fmla="*/ 1 w 507"/>
                <a:gd name="T21" fmla="*/ 229 h 581"/>
                <a:gd name="T22" fmla="*/ 0 w 507"/>
                <a:gd name="T23" fmla="*/ 143 h 581"/>
                <a:gd name="T24" fmla="*/ 0 w 507"/>
                <a:gd name="T25" fmla="*/ 118 h 581"/>
                <a:gd name="T26" fmla="*/ 7 w 507"/>
                <a:gd name="T27" fmla="*/ 109 h 581"/>
                <a:gd name="T28" fmla="*/ 31 w 507"/>
                <a:gd name="T29" fmla="*/ 102 h 581"/>
                <a:gd name="T30" fmla="*/ 148 w 507"/>
                <a:gd name="T31" fmla="*/ 44 h 581"/>
                <a:gd name="T32" fmla="*/ 253 w 507"/>
                <a:gd name="T33" fmla="*/ 0 h 581"/>
                <a:gd name="T34" fmla="*/ 359 w 507"/>
                <a:gd name="T35" fmla="*/ 44 h 581"/>
                <a:gd name="T36" fmla="*/ 476 w 507"/>
                <a:gd name="T37" fmla="*/ 102 h 581"/>
                <a:gd name="T38" fmla="*/ 500 w 507"/>
                <a:gd name="T39" fmla="*/ 109 h 581"/>
                <a:gd name="T40" fmla="*/ 507 w 507"/>
                <a:gd name="T41" fmla="*/ 118 h 581"/>
                <a:gd name="T42" fmla="*/ 488 w 507"/>
                <a:gd name="T43" fmla="*/ 125 h 581"/>
                <a:gd name="T44" fmla="*/ 471 w 507"/>
                <a:gd name="T45" fmla="*/ 120 h 581"/>
                <a:gd name="T46" fmla="*/ 349 w 507"/>
                <a:gd name="T47" fmla="*/ 59 h 581"/>
                <a:gd name="T48" fmla="*/ 253 w 507"/>
                <a:gd name="T49" fmla="*/ 19 h 581"/>
                <a:gd name="T50" fmla="*/ 158 w 507"/>
                <a:gd name="T51" fmla="*/ 59 h 581"/>
                <a:gd name="T52" fmla="*/ 36 w 507"/>
                <a:gd name="T53" fmla="*/ 120 h 581"/>
                <a:gd name="T54" fmla="*/ 19 w 507"/>
                <a:gd name="T55" fmla="*/ 125 h 581"/>
                <a:gd name="T56" fmla="*/ 19 w 507"/>
                <a:gd name="T57" fmla="*/ 143 h 581"/>
                <a:gd name="T58" fmla="*/ 20 w 507"/>
                <a:gd name="T59" fmla="*/ 228 h 581"/>
                <a:gd name="T60" fmla="*/ 29 w 507"/>
                <a:gd name="T61" fmla="*/ 292 h 581"/>
                <a:gd name="T62" fmla="*/ 245 w 507"/>
                <a:gd name="T63" fmla="*/ 559 h 581"/>
                <a:gd name="T64" fmla="*/ 253 w 507"/>
                <a:gd name="T65" fmla="*/ 562 h 581"/>
                <a:gd name="T66" fmla="*/ 262 w 507"/>
                <a:gd name="T67" fmla="*/ 559 h 581"/>
                <a:gd name="T68" fmla="*/ 478 w 507"/>
                <a:gd name="T69" fmla="*/ 292 h 581"/>
                <a:gd name="T70" fmla="*/ 487 w 507"/>
                <a:gd name="T71" fmla="*/ 228 h 581"/>
                <a:gd name="T72" fmla="*/ 488 w 507"/>
                <a:gd name="T73" fmla="*/ 143 h 581"/>
                <a:gd name="T74" fmla="*/ 488 w 507"/>
                <a:gd name="T75" fmla="*/ 12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07" h="581">
                  <a:moveTo>
                    <a:pt x="507" y="118"/>
                  </a:moveTo>
                  <a:cubicBezTo>
                    <a:pt x="507" y="143"/>
                    <a:pt x="507" y="143"/>
                    <a:pt x="507" y="143"/>
                  </a:cubicBezTo>
                  <a:cubicBezTo>
                    <a:pt x="507" y="151"/>
                    <a:pt x="507" y="217"/>
                    <a:pt x="506" y="229"/>
                  </a:cubicBezTo>
                  <a:cubicBezTo>
                    <a:pt x="504" y="252"/>
                    <a:pt x="501" y="275"/>
                    <a:pt x="496" y="296"/>
                  </a:cubicBezTo>
                  <a:cubicBezTo>
                    <a:pt x="451" y="505"/>
                    <a:pt x="276" y="573"/>
                    <a:pt x="268" y="576"/>
                  </a:cubicBezTo>
                  <a:cubicBezTo>
                    <a:pt x="257" y="580"/>
                    <a:pt x="257" y="580"/>
                    <a:pt x="257" y="580"/>
                  </a:cubicBezTo>
                  <a:cubicBezTo>
                    <a:pt x="256" y="581"/>
                    <a:pt x="255" y="581"/>
                    <a:pt x="253" y="581"/>
                  </a:cubicBezTo>
                  <a:cubicBezTo>
                    <a:pt x="252" y="581"/>
                    <a:pt x="251" y="581"/>
                    <a:pt x="250" y="580"/>
                  </a:cubicBezTo>
                  <a:cubicBezTo>
                    <a:pt x="239" y="576"/>
                    <a:pt x="239" y="576"/>
                    <a:pt x="239" y="576"/>
                  </a:cubicBezTo>
                  <a:cubicBezTo>
                    <a:pt x="231" y="573"/>
                    <a:pt x="56" y="505"/>
                    <a:pt x="10" y="296"/>
                  </a:cubicBezTo>
                  <a:cubicBezTo>
                    <a:pt x="6" y="275"/>
                    <a:pt x="3" y="252"/>
                    <a:pt x="1" y="229"/>
                  </a:cubicBezTo>
                  <a:cubicBezTo>
                    <a:pt x="0" y="217"/>
                    <a:pt x="0" y="151"/>
                    <a:pt x="0" y="14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4"/>
                    <a:pt x="3" y="110"/>
                    <a:pt x="7" y="109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79" y="88"/>
                    <a:pt x="116" y="65"/>
                    <a:pt x="148" y="44"/>
                  </a:cubicBezTo>
                  <a:cubicBezTo>
                    <a:pt x="185" y="20"/>
                    <a:pt x="216" y="0"/>
                    <a:pt x="253" y="0"/>
                  </a:cubicBezTo>
                  <a:cubicBezTo>
                    <a:pt x="291" y="0"/>
                    <a:pt x="322" y="20"/>
                    <a:pt x="359" y="44"/>
                  </a:cubicBezTo>
                  <a:cubicBezTo>
                    <a:pt x="391" y="65"/>
                    <a:pt x="428" y="88"/>
                    <a:pt x="476" y="102"/>
                  </a:cubicBezTo>
                  <a:cubicBezTo>
                    <a:pt x="500" y="109"/>
                    <a:pt x="500" y="109"/>
                    <a:pt x="500" y="109"/>
                  </a:cubicBezTo>
                  <a:cubicBezTo>
                    <a:pt x="504" y="110"/>
                    <a:pt x="507" y="114"/>
                    <a:pt x="507" y="118"/>
                  </a:cubicBezTo>
                  <a:close/>
                  <a:moveTo>
                    <a:pt x="488" y="125"/>
                  </a:moveTo>
                  <a:cubicBezTo>
                    <a:pt x="471" y="120"/>
                    <a:pt x="471" y="120"/>
                    <a:pt x="471" y="120"/>
                  </a:cubicBezTo>
                  <a:cubicBezTo>
                    <a:pt x="420" y="105"/>
                    <a:pt x="382" y="81"/>
                    <a:pt x="349" y="59"/>
                  </a:cubicBezTo>
                  <a:cubicBezTo>
                    <a:pt x="315" y="38"/>
                    <a:pt x="286" y="19"/>
                    <a:pt x="253" y="19"/>
                  </a:cubicBezTo>
                  <a:cubicBezTo>
                    <a:pt x="221" y="19"/>
                    <a:pt x="192" y="38"/>
                    <a:pt x="158" y="59"/>
                  </a:cubicBezTo>
                  <a:cubicBezTo>
                    <a:pt x="125" y="81"/>
                    <a:pt x="87" y="105"/>
                    <a:pt x="36" y="120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43"/>
                    <a:pt x="19" y="143"/>
                    <a:pt x="19" y="143"/>
                  </a:cubicBezTo>
                  <a:cubicBezTo>
                    <a:pt x="19" y="152"/>
                    <a:pt x="19" y="217"/>
                    <a:pt x="20" y="228"/>
                  </a:cubicBezTo>
                  <a:cubicBezTo>
                    <a:pt x="21" y="250"/>
                    <a:pt x="24" y="272"/>
                    <a:pt x="29" y="292"/>
                  </a:cubicBezTo>
                  <a:cubicBezTo>
                    <a:pt x="72" y="492"/>
                    <a:pt x="238" y="556"/>
                    <a:pt x="245" y="559"/>
                  </a:cubicBezTo>
                  <a:cubicBezTo>
                    <a:pt x="253" y="562"/>
                    <a:pt x="253" y="562"/>
                    <a:pt x="253" y="562"/>
                  </a:cubicBezTo>
                  <a:cubicBezTo>
                    <a:pt x="262" y="559"/>
                    <a:pt x="262" y="559"/>
                    <a:pt x="262" y="559"/>
                  </a:cubicBezTo>
                  <a:cubicBezTo>
                    <a:pt x="269" y="556"/>
                    <a:pt x="435" y="492"/>
                    <a:pt x="478" y="292"/>
                  </a:cubicBezTo>
                  <a:cubicBezTo>
                    <a:pt x="483" y="272"/>
                    <a:pt x="486" y="250"/>
                    <a:pt x="487" y="228"/>
                  </a:cubicBezTo>
                  <a:cubicBezTo>
                    <a:pt x="488" y="217"/>
                    <a:pt x="488" y="152"/>
                    <a:pt x="488" y="143"/>
                  </a:cubicBezTo>
                  <a:lnTo>
                    <a:pt x="488" y="1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42" name="Freeform 242"/>
            <p:cNvSpPr/>
            <p:nvPr/>
          </p:nvSpPr>
          <p:spPr bwMode="auto">
            <a:xfrm>
              <a:off x="4670425" y="4686300"/>
              <a:ext cx="161925" cy="188913"/>
            </a:xfrm>
            <a:custGeom>
              <a:avLst/>
              <a:gdLst>
                <a:gd name="T0" fmla="*/ 211 w 211"/>
                <a:gd name="T1" fmla="*/ 183 h 244"/>
                <a:gd name="T2" fmla="*/ 211 w 211"/>
                <a:gd name="T3" fmla="*/ 244 h 244"/>
                <a:gd name="T4" fmla="*/ 10 w 211"/>
                <a:gd name="T5" fmla="*/ 244 h 244"/>
                <a:gd name="T6" fmla="*/ 2 w 211"/>
                <a:gd name="T7" fmla="*/ 183 h 244"/>
                <a:gd name="T8" fmla="*/ 0 w 211"/>
                <a:gd name="T9" fmla="*/ 100 h 244"/>
                <a:gd name="T10" fmla="*/ 211 w 211"/>
                <a:gd name="T11" fmla="*/ 0 h 244"/>
                <a:gd name="T12" fmla="*/ 211 w 211"/>
                <a:gd name="T13" fmla="*/ 18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244">
                  <a:moveTo>
                    <a:pt x="211" y="183"/>
                  </a:moveTo>
                  <a:cubicBezTo>
                    <a:pt x="211" y="244"/>
                    <a:pt x="211" y="244"/>
                    <a:pt x="211" y="244"/>
                  </a:cubicBezTo>
                  <a:cubicBezTo>
                    <a:pt x="10" y="244"/>
                    <a:pt x="10" y="244"/>
                    <a:pt x="10" y="244"/>
                  </a:cubicBezTo>
                  <a:cubicBezTo>
                    <a:pt x="6" y="225"/>
                    <a:pt x="3" y="205"/>
                    <a:pt x="2" y="183"/>
                  </a:cubicBezTo>
                  <a:cubicBezTo>
                    <a:pt x="1" y="174"/>
                    <a:pt x="0" y="110"/>
                    <a:pt x="0" y="100"/>
                  </a:cubicBezTo>
                  <a:cubicBezTo>
                    <a:pt x="106" y="70"/>
                    <a:pt x="160" y="0"/>
                    <a:pt x="211" y="0"/>
                  </a:cubicBezTo>
                  <a:lnTo>
                    <a:pt x="211" y="1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43" name="Freeform 243"/>
            <p:cNvSpPr/>
            <p:nvPr/>
          </p:nvSpPr>
          <p:spPr bwMode="auto">
            <a:xfrm>
              <a:off x="4832350" y="4875213"/>
              <a:ext cx="155575" cy="190500"/>
            </a:xfrm>
            <a:custGeom>
              <a:avLst/>
              <a:gdLst>
                <a:gd name="T0" fmla="*/ 0 w 202"/>
                <a:gd name="T1" fmla="*/ 249 h 249"/>
                <a:gd name="T2" fmla="*/ 202 w 202"/>
                <a:gd name="T3" fmla="*/ 0 h 249"/>
                <a:gd name="T4" fmla="*/ 0 w 202"/>
                <a:gd name="T5" fmla="*/ 0 h 249"/>
                <a:gd name="T6" fmla="*/ 0 w 202"/>
                <a:gd name="T7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2" h="249">
                  <a:moveTo>
                    <a:pt x="0" y="249"/>
                  </a:moveTo>
                  <a:cubicBezTo>
                    <a:pt x="0" y="249"/>
                    <a:pt x="161" y="189"/>
                    <a:pt x="20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</p:grpSp>
      <p:grpSp>
        <p:nvGrpSpPr>
          <p:cNvPr id="44" name="Group 268"/>
          <p:cNvGrpSpPr/>
          <p:nvPr/>
        </p:nvGrpSpPr>
        <p:grpSpPr>
          <a:xfrm>
            <a:off x="5156795" y="3311789"/>
            <a:ext cx="292499" cy="464380"/>
            <a:chOff x="3824288" y="5486400"/>
            <a:chExt cx="307975" cy="488950"/>
          </a:xfrm>
          <a:solidFill>
            <a:srgbClr val="020302"/>
          </a:solidFill>
        </p:grpSpPr>
        <p:sp>
          <p:nvSpPr>
            <p:cNvPr id="45" name="Freeform 248"/>
            <p:cNvSpPr>
              <a:spLocks noEditPoints="1"/>
            </p:cNvSpPr>
            <p:nvPr/>
          </p:nvSpPr>
          <p:spPr bwMode="auto">
            <a:xfrm>
              <a:off x="3824288" y="5486400"/>
              <a:ext cx="307975" cy="338138"/>
            </a:xfrm>
            <a:custGeom>
              <a:avLst/>
              <a:gdLst>
                <a:gd name="T0" fmla="*/ 227 w 401"/>
                <a:gd name="T1" fmla="*/ 250 h 440"/>
                <a:gd name="T2" fmla="*/ 215 w 401"/>
                <a:gd name="T3" fmla="*/ 251 h 440"/>
                <a:gd name="T4" fmla="*/ 224 w 401"/>
                <a:gd name="T5" fmla="*/ 283 h 440"/>
                <a:gd name="T6" fmla="*/ 200 w 401"/>
                <a:gd name="T7" fmla="*/ 329 h 440"/>
                <a:gd name="T8" fmla="*/ 175 w 401"/>
                <a:gd name="T9" fmla="*/ 283 h 440"/>
                <a:gd name="T10" fmla="*/ 187 w 401"/>
                <a:gd name="T11" fmla="*/ 251 h 440"/>
                <a:gd name="T12" fmla="*/ 181 w 401"/>
                <a:gd name="T13" fmla="*/ 250 h 440"/>
                <a:gd name="T14" fmla="*/ 148 w 401"/>
                <a:gd name="T15" fmla="*/ 283 h 440"/>
                <a:gd name="T16" fmla="*/ 148 w 401"/>
                <a:gd name="T17" fmla="*/ 440 h 440"/>
                <a:gd name="T18" fmla="*/ 254 w 401"/>
                <a:gd name="T19" fmla="*/ 440 h 440"/>
                <a:gd name="T20" fmla="*/ 254 w 401"/>
                <a:gd name="T21" fmla="*/ 280 h 440"/>
                <a:gd name="T22" fmla="*/ 227 w 401"/>
                <a:gd name="T23" fmla="*/ 250 h 440"/>
                <a:gd name="T24" fmla="*/ 401 w 401"/>
                <a:gd name="T25" fmla="*/ 201 h 440"/>
                <a:gd name="T26" fmla="*/ 200 w 401"/>
                <a:gd name="T27" fmla="*/ 0 h 440"/>
                <a:gd name="T28" fmla="*/ 0 w 401"/>
                <a:gd name="T29" fmla="*/ 201 h 440"/>
                <a:gd name="T30" fmla="*/ 0 w 401"/>
                <a:gd name="T31" fmla="*/ 211 h 440"/>
                <a:gd name="T32" fmla="*/ 0 w 401"/>
                <a:gd name="T33" fmla="*/ 220 h 440"/>
                <a:gd name="T34" fmla="*/ 84 w 401"/>
                <a:gd name="T35" fmla="*/ 375 h 440"/>
                <a:gd name="T36" fmla="*/ 113 w 401"/>
                <a:gd name="T37" fmla="*/ 440 h 440"/>
                <a:gd name="T38" fmla="*/ 113 w 401"/>
                <a:gd name="T39" fmla="*/ 440 h 440"/>
                <a:gd name="T40" fmla="*/ 131 w 401"/>
                <a:gd name="T41" fmla="*/ 440 h 440"/>
                <a:gd name="T42" fmla="*/ 131 w 401"/>
                <a:gd name="T43" fmla="*/ 283 h 440"/>
                <a:gd name="T44" fmla="*/ 181 w 401"/>
                <a:gd name="T45" fmla="*/ 234 h 440"/>
                <a:gd name="T46" fmla="*/ 202 w 401"/>
                <a:gd name="T47" fmla="*/ 239 h 440"/>
                <a:gd name="T48" fmla="*/ 227 w 401"/>
                <a:gd name="T49" fmla="*/ 233 h 440"/>
                <a:gd name="T50" fmla="*/ 271 w 401"/>
                <a:gd name="T51" fmla="*/ 280 h 440"/>
                <a:gd name="T52" fmla="*/ 271 w 401"/>
                <a:gd name="T53" fmla="*/ 440 h 440"/>
                <a:gd name="T54" fmla="*/ 288 w 401"/>
                <a:gd name="T55" fmla="*/ 440 h 440"/>
                <a:gd name="T56" fmla="*/ 288 w 401"/>
                <a:gd name="T57" fmla="*/ 440 h 440"/>
                <a:gd name="T58" fmla="*/ 317 w 401"/>
                <a:gd name="T59" fmla="*/ 375 h 440"/>
                <a:gd name="T60" fmla="*/ 401 w 401"/>
                <a:gd name="T61" fmla="*/ 220 h 440"/>
                <a:gd name="T62" fmla="*/ 401 w 401"/>
                <a:gd name="T63" fmla="*/ 211 h 440"/>
                <a:gd name="T64" fmla="*/ 401 w 401"/>
                <a:gd name="T65" fmla="*/ 201 h 440"/>
                <a:gd name="T66" fmla="*/ 208 w 401"/>
                <a:gd name="T67" fmla="*/ 283 h 440"/>
                <a:gd name="T68" fmla="*/ 201 w 401"/>
                <a:gd name="T69" fmla="*/ 260 h 440"/>
                <a:gd name="T70" fmla="*/ 192 w 401"/>
                <a:gd name="T71" fmla="*/ 283 h 440"/>
                <a:gd name="T72" fmla="*/ 200 w 401"/>
                <a:gd name="T73" fmla="*/ 313 h 440"/>
                <a:gd name="T74" fmla="*/ 208 w 401"/>
                <a:gd name="T75" fmla="*/ 283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1" h="440">
                  <a:moveTo>
                    <a:pt x="227" y="250"/>
                  </a:moveTo>
                  <a:cubicBezTo>
                    <a:pt x="223" y="250"/>
                    <a:pt x="219" y="250"/>
                    <a:pt x="215" y="251"/>
                  </a:cubicBezTo>
                  <a:cubicBezTo>
                    <a:pt x="221" y="260"/>
                    <a:pt x="224" y="270"/>
                    <a:pt x="224" y="283"/>
                  </a:cubicBezTo>
                  <a:cubicBezTo>
                    <a:pt x="224" y="317"/>
                    <a:pt x="211" y="329"/>
                    <a:pt x="200" y="329"/>
                  </a:cubicBezTo>
                  <a:cubicBezTo>
                    <a:pt x="188" y="329"/>
                    <a:pt x="175" y="315"/>
                    <a:pt x="175" y="283"/>
                  </a:cubicBezTo>
                  <a:cubicBezTo>
                    <a:pt x="175" y="270"/>
                    <a:pt x="180" y="259"/>
                    <a:pt x="187" y="251"/>
                  </a:cubicBezTo>
                  <a:cubicBezTo>
                    <a:pt x="185" y="250"/>
                    <a:pt x="183" y="250"/>
                    <a:pt x="181" y="250"/>
                  </a:cubicBezTo>
                  <a:cubicBezTo>
                    <a:pt x="165" y="250"/>
                    <a:pt x="148" y="262"/>
                    <a:pt x="148" y="283"/>
                  </a:cubicBezTo>
                  <a:cubicBezTo>
                    <a:pt x="148" y="440"/>
                    <a:pt x="148" y="440"/>
                    <a:pt x="148" y="440"/>
                  </a:cubicBezTo>
                  <a:cubicBezTo>
                    <a:pt x="254" y="440"/>
                    <a:pt x="254" y="440"/>
                    <a:pt x="254" y="440"/>
                  </a:cubicBezTo>
                  <a:cubicBezTo>
                    <a:pt x="254" y="280"/>
                    <a:pt x="254" y="280"/>
                    <a:pt x="254" y="280"/>
                  </a:cubicBezTo>
                  <a:cubicBezTo>
                    <a:pt x="254" y="252"/>
                    <a:pt x="233" y="250"/>
                    <a:pt x="227" y="250"/>
                  </a:cubicBezTo>
                  <a:close/>
                  <a:moveTo>
                    <a:pt x="401" y="201"/>
                  </a:moveTo>
                  <a:cubicBezTo>
                    <a:pt x="401" y="90"/>
                    <a:pt x="311" y="0"/>
                    <a:pt x="200" y="0"/>
                  </a:cubicBezTo>
                  <a:cubicBezTo>
                    <a:pt x="89" y="0"/>
                    <a:pt x="0" y="90"/>
                    <a:pt x="0" y="201"/>
                  </a:cubicBezTo>
                  <a:cubicBezTo>
                    <a:pt x="0" y="204"/>
                    <a:pt x="0" y="208"/>
                    <a:pt x="0" y="211"/>
                  </a:cubicBezTo>
                  <a:cubicBezTo>
                    <a:pt x="0" y="214"/>
                    <a:pt x="0" y="217"/>
                    <a:pt x="0" y="220"/>
                  </a:cubicBezTo>
                  <a:cubicBezTo>
                    <a:pt x="0" y="300"/>
                    <a:pt x="84" y="375"/>
                    <a:pt x="84" y="375"/>
                  </a:cubicBezTo>
                  <a:cubicBezTo>
                    <a:pt x="100" y="390"/>
                    <a:pt x="113" y="419"/>
                    <a:pt x="113" y="440"/>
                  </a:cubicBezTo>
                  <a:cubicBezTo>
                    <a:pt x="113" y="440"/>
                    <a:pt x="113" y="440"/>
                    <a:pt x="113" y="440"/>
                  </a:cubicBezTo>
                  <a:cubicBezTo>
                    <a:pt x="131" y="440"/>
                    <a:pt x="131" y="440"/>
                    <a:pt x="131" y="440"/>
                  </a:cubicBezTo>
                  <a:cubicBezTo>
                    <a:pt x="131" y="283"/>
                    <a:pt x="131" y="283"/>
                    <a:pt x="131" y="283"/>
                  </a:cubicBezTo>
                  <a:cubicBezTo>
                    <a:pt x="131" y="252"/>
                    <a:pt x="156" y="234"/>
                    <a:pt x="181" y="234"/>
                  </a:cubicBezTo>
                  <a:cubicBezTo>
                    <a:pt x="189" y="234"/>
                    <a:pt x="196" y="236"/>
                    <a:pt x="202" y="239"/>
                  </a:cubicBezTo>
                  <a:cubicBezTo>
                    <a:pt x="210" y="235"/>
                    <a:pt x="218" y="233"/>
                    <a:pt x="227" y="233"/>
                  </a:cubicBezTo>
                  <a:cubicBezTo>
                    <a:pt x="249" y="233"/>
                    <a:pt x="271" y="248"/>
                    <a:pt x="271" y="280"/>
                  </a:cubicBezTo>
                  <a:cubicBezTo>
                    <a:pt x="271" y="440"/>
                    <a:pt x="271" y="440"/>
                    <a:pt x="271" y="440"/>
                  </a:cubicBezTo>
                  <a:cubicBezTo>
                    <a:pt x="288" y="440"/>
                    <a:pt x="288" y="440"/>
                    <a:pt x="288" y="440"/>
                  </a:cubicBezTo>
                  <a:cubicBezTo>
                    <a:pt x="288" y="440"/>
                    <a:pt x="288" y="440"/>
                    <a:pt x="288" y="440"/>
                  </a:cubicBezTo>
                  <a:cubicBezTo>
                    <a:pt x="288" y="419"/>
                    <a:pt x="301" y="390"/>
                    <a:pt x="317" y="375"/>
                  </a:cubicBezTo>
                  <a:cubicBezTo>
                    <a:pt x="317" y="375"/>
                    <a:pt x="401" y="300"/>
                    <a:pt x="401" y="220"/>
                  </a:cubicBezTo>
                  <a:cubicBezTo>
                    <a:pt x="401" y="217"/>
                    <a:pt x="401" y="214"/>
                    <a:pt x="401" y="211"/>
                  </a:cubicBezTo>
                  <a:cubicBezTo>
                    <a:pt x="401" y="208"/>
                    <a:pt x="401" y="204"/>
                    <a:pt x="401" y="201"/>
                  </a:cubicBezTo>
                  <a:close/>
                  <a:moveTo>
                    <a:pt x="208" y="283"/>
                  </a:moveTo>
                  <a:cubicBezTo>
                    <a:pt x="208" y="272"/>
                    <a:pt x="205" y="265"/>
                    <a:pt x="201" y="260"/>
                  </a:cubicBezTo>
                  <a:cubicBezTo>
                    <a:pt x="195" y="265"/>
                    <a:pt x="192" y="273"/>
                    <a:pt x="192" y="283"/>
                  </a:cubicBezTo>
                  <a:cubicBezTo>
                    <a:pt x="192" y="304"/>
                    <a:pt x="198" y="312"/>
                    <a:pt x="200" y="313"/>
                  </a:cubicBezTo>
                  <a:cubicBezTo>
                    <a:pt x="201" y="312"/>
                    <a:pt x="208" y="306"/>
                    <a:pt x="208" y="28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46" name="Freeform 249"/>
            <p:cNvSpPr/>
            <p:nvPr/>
          </p:nvSpPr>
          <p:spPr bwMode="auto">
            <a:xfrm>
              <a:off x="3917950" y="5843588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8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4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8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47" name="Freeform 250"/>
            <p:cNvSpPr/>
            <p:nvPr/>
          </p:nvSpPr>
          <p:spPr bwMode="auto">
            <a:xfrm>
              <a:off x="3917950" y="5880100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9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5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9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48" name="Freeform 251"/>
            <p:cNvSpPr/>
            <p:nvPr/>
          </p:nvSpPr>
          <p:spPr bwMode="auto">
            <a:xfrm>
              <a:off x="3917950" y="5916613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8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4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8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49" name="Freeform 252"/>
            <p:cNvSpPr/>
            <p:nvPr/>
          </p:nvSpPr>
          <p:spPr bwMode="auto">
            <a:xfrm>
              <a:off x="3943350" y="5953125"/>
              <a:ext cx="68263" cy="22225"/>
            </a:xfrm>
            <a:custGeom>
              <a:avLst/>
              <a:gdLst>
                <a:gd name="T0" fmla="*/ 0 w 90"/>
                <a:gd name="T1" fmla="*/ 0 h 29"/>
                <a:gd name="T2" fmla="*/ 45 w 90"/>
                <a:gd name="T3" fmla="*/ 29 h 29"/>
                <a:gd name="T4" fmla="*/ 90 w 90"/>
                <a:gd name="T5" fmla="*/ 0 h 29"/>
                <a:gd name="T6" fmla="*/ 0 w 90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29">
                  <a:moveTo>
                    <a:pt x="0" y="0"/>
                  </a:moveTo>
                  <a:cubicBezTo>
                    <a:pt x="9" y="17"/>
                    <a:pt x="26" y="29"/>
                    <a:pt x="45" y="29"/>
                  </a:cubicBezTo>
                  <a:cubicBezTo>
                    <a:pt x="65" y="29"/>
                    <a:pt x="82" y="17"/>
                    <a:pt x="9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</p:grpSp>
      <p:sp>
        <p:nvSpPr>
          <p:cNvPr id="50" name="矩形 49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>
            <a:extLst>
              <a:ext uri="{FF2B5EF4-FFF2-40B4-BE49-F238E27FC236}">
                <a16:creationId xmlns:a16="http://schemas.microsoft.com/office/drawing/2014/main" xmlns="" id="{EDDF4846-0C54-4268-A2DF-06AC73279D2A}"/>
              </a:ext>
            </a:extLst>
          </p:cNvPr>
          <p:cNvSpPr/>
          <p:nvPr/>
        </p:nvSpPr>
        <p:spPr>
          <a:xfrm>
            <a:off x="6155607" y="3618757"/>
            <a:ext cx="25489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en-US" sz="900" dirty="0">
                <a:solidFill>
                  <a:schemeClr val="bg1">
                    <a:lumMod val="85000"/>
                  </a:schemeClr>
                </a:solidFill>
                <a:latin typeface="+mn-ea"/>
              </a:rPr>
              <a:t>为客户提供有效服务，是我们工作的方向和价值评价的标尺，成就客户就是成就我们自己</a:t>
            </a:r>
          </a:p>
          <a:p>
            <a:pPr defTabSz="914400">
              <a:lnSpc>
                <a:spcPct val="150000"/>
              </a:lnSpc>
              <a:defRPr/>
            </a:pPr>
            <a:endParaRPr lang="en-US" altLang="zh-CN" sz="900" kern="0" dirty="0">
              <a:solidFill>
                <a:schemeClr val="bg1"/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51" name="TextBox 1">
            <a:extLst>
              <a:ext uri="{FF2B5EF4-FFF2-40B4-BE49-F238E27FC236}">
                <a16:creationId xmlns:a16="http://schemas.microsoft.com/office/drawing/2014/main" xmlns="" id="{E22E7ACC-9131-4502-B6B8-8603D848B9BA}"/>
              </a:ext>
            </a:extLst>
          </p:cNvPr>
          <p:cNvSpPr txBox="1"/>
          <p:nvPr/>
        </p:nvSpPr>
        <p:spPr>
          <a:xfrm>
            <a:off x="6155608" y="3389796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Black" panose="020F0502020204030203" charset="0"/>
              </a:rPr>
              <a:t>在此输入标题</a:t>
            </a:r>
            <a:endParaRPr lang="vi-VN" sz="1200" dirty="0">
              <a:solidFill>
                <a:schemeClr val="accent1"/>
              </a:solidFill>
              <a:latin typeface="+mj-lt"/>
              <a:ea typeface="微软雅黑" panose="020B0503020204020204" pitchFamily="34" charset="-122"/>
              <a:cs typeface="Lato Black" panose="020F0502020204030203" charset="0"/>
            </a:endParaRPr>
          </a:p>
        </p:txBody>
      </p:sp>
      <p:cxnSp>
        <p:nvCxnSpPr>
          <p:cNvPr id="52" name="直接连接符 51">
            <a:extLst>
              <a:ext uri="{FF2B5EF4-FFF2-40B4-BE49-F238E27FC236}">
                <a16:creationId xmlns:a16="http://schemas.microsoft.com/office/drawing/2014/main" xmlns="" id="{AEAC3309-5B6F-4458-A8D4-E3DAF78BEA6C}"/>
              </a:ext>
            </a:extLst>
          </p:cNvPr>
          <p:cNvCxnSpPr/>
          <p:nvPr/>
        </p:nvCxnSpPr>
        <p:spPr>
          <a:xfrm flipH="1">
            <a:off x="6257789" y="3649360"/>
            <a:ext cx="194553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52" descr="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">
            <a:extLst>
              <a:ext uri="{FF2B5EF4-FFF2-40B4-BE49-F238E27FC236}">
                <a16:creationId xmlns:a16="http://schemas.microsoft.com/office/drawing/2014/main" xmlns="" id="{345FD8AA-EA71-42EE-9F5F-A7AF81C6A7EA}"/>
              </a:ext>
            </a:extLst>
          </p:cNvPr>
          <p:cNvSpPr/>
          <p:nvPr/>
        </p:nvSpPr>
        <p:spPr>
          <a:xfrm>
            <a:off x="588735" y="4033837"/>
            <a:ext cx="25489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en-US" sz="900" dirty="0">
                <a:solidFill>
                  <a:schemeClr val="bg1">
                    <a:lumMod val="85000"/>
                  </a:schemeClr>
                </a:solidFill>
                <a:latin typeface="+mn-ea"/>
              </a:rPr>
              <a:t>为客户提供有效服务，是我们工作的方向和价值评价的标尺，成就客户就是成就我们自己</a:t>
            </a:r>
          </a:p>
          <a:p>
            <a:pPr defTabSz="914400">
              <a:lnSpc>
                <a:spcPct val="150000"/>
              </a:lnSpc>
              <a:defRPr/>
            </a:pPr>
            <a:endParaRPr lang="en-US" altLang="zh-CN" sz="900" kern="0" dirty="0">
              <a:solidFill>
                <a:schemeClr val="bg1"/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54" name="TextBox 1">
            <a:extLst>
              <a:ext uri="{FF2B5EF4-FFF2-40B4-BE49-F238E27FC236}">
                <a16:creationId xmlns:a16="http://schemas.microsoft.com/office/drawing/2014/main" xmlns="" id="{CBE84D4E-6467-4615-8BC5-B18E84CD8A0F}"/>
              </a:ext>
            </a:extLst>
          </p:cNvPr>
          <p:cNvSpPr txBox="1"/>
          <p:nvPr/>
        </p:nvSpPr>
        <p:spPr>
          <a:xfrm>
            <a:off x="588736" y="3804876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Black" panose="020F0502020204030203" charset="0"/>
              </a:rPr>
              <a:t>在此输入标题</a:t>
            </a:r>
            <a:endParaRPr lang="vi-VN" sz="1200" dirty="0">
              <a:solidFill>
                <a:schemeClr val="accent1"/>
              </a:solidFill>
              <a:latin typeface="+mj-lt"/>
              <a:ea typeface="微软雅黑" panose="020B0503020204020204" pitchFamily="34" charset="-122"/>
              <a:cs typeface="Lato Black" panose="020F0502020204030203" charset="0"/>
            </a:endParaRPr>
          </a:p>
        </p:txBody>
      </p:sp>
      <p:cxnSp>
        <p:nvCxnSpPr>
          <p:cNvPr id="55" name="直接连接符 54">
            <a:extLst>
              <a:ext uri="{FF2B5EF4-FFF2-40B4-BE49-F238E27FC236}">
                <a16:creationId xmlns:a16="http://schemas.microsoft.com/office/drawing/2014/main" xmlns="" id="{E321CA2F-27C5-43FC-B52B-9B4B763155CA}"/>
              </a:ext>
            </a:extLst>
          </p:cNvPr>
          <p:cNvCxnSpPr/>
          <p:nvPr/>
        </p:nvCxnSpPr>
        <p:spPr>
          <a:xfrm flipH="1">
            <a:off x="690917" y="4064440"/>
            <a:ext cx="194553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82" grpId="0"/>
      <p:bldP spid="83" grpId="0"/>
      <p:bldP spid="50" grpId="0"/>
      <p:bldP spid="51" grpId="0"/>
      <p:bldP spid="53" grpId="0"/>
      <p:bldP spid="5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85588" y="341153"/>
            <a:ext cx="152798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1800" b="1" dirty="0">
                <a:solidFill>
                  <a:schemeClr val="accent1"/>
                </a:solidFill>
                <a:latin typeface="+mj-ea"/>
                <a:ea typeface="+mj-ea"/>
                <a:cs typeface="+mj-cs"/>
              </a:rPr>
              <a:t>1.3 </a:t>
            </a:r>
            <a:r>
              <a:rPr lang="zh-CN" altLang="en-US" sz="1800" b="1" dirty="0">
                <a:solidFill>
                  <a:schemeClr val="accent1"/>
                </a:solidFill>
                <a:latin typeface="+mj-ea"/>
                <a:ea typeface="+mj-ea"/>
                <a:cs typeface="+mj-cs"/>
              </a:rPr>
              <a:t>团队介绍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1085588" y="693809"/>
            <a:ext cx="17924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1200" b="1">
                <a:solidFill>
                  <a:schemeClr val="accent1"/>
                </a:solidFill>
                <a:latin typeface="+mn-ea"/>
                <a:cs typeface="Lato Black" panose="020F0502020204030203" charset="0"/>
              </a:rPr>
              <a:t>TEAM INTRODUCTION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592513" y="334472"/>
            <a:ext cx="470000" cy="552363"/>
            <a:chOff x="281518" y="2070153"/>
            <a:chExt cx="470000" cy="552363"/>
          </a:xfrm>
        </p:grpSpPr>
        <p:sp>
          <p:nvSpPr>
            <p:cNvPr id="18" name="任意多边形 17"/>
            <p:cNvSpPr/>
            <p:nvPr/>
          </p:nvSpPr>
          <p:spPr>
            <a:xfrm>
              <a:off x="283376" y="2070153"/>
              <a:ext cx="468142" cy="55236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kern="1200"/>
            </a:p>
          </p:txBody>
        </p:sp>
        <p:sp>
          <p:nvSpPr>
            <p:cNvPr id="19" name="矩形 18"/>
            <p:cNvSpPr/>
            <p:nvPr/>
          </p:nvSpPr>
          <p:spPr>
            <a:xfrm>
              <a:off x="281518" y="2171640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01</a:t>
              </a:r>
              <a:endParaRPr lang="zh-CN" altLang="en-US" sz="1800" b="1">
                <a:solidFill>
                  <a:schemeClr val="accent1"/>
                </a:solidFill>
              </a:endParaRPr>
            </a:p>
          </p:txBody>
        </p:sp>
      </p:grpSp>
      <p:sp>
        <p:nvSpPr>
          <p:cNvPr id="75" name="圆角矩形 74"/>
          <p:cNvSpPr/>
          <p:nvPr/>
        </p:nvSpPr>
        <p:spPr>
          <a:xfrm>
            <a:off x="500204" y="1574801"/>
            <a:ext cx="1612358" cy="2901075"/>
          </a:xfrm>
          <a:prstGeom prst="roundRect">
            <a:avLst>
              <a:gd name="adj" fmla="val 7250"/>
            </a:avLst>
          </a:prstGeom>
          <a:noFill/>
          <a:ln w="19050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4240" tIns="234759" rIns="204241" bIns="234758" numCol="1" spcCol="1270" anchor="ctr" anchorCtr="0">
            <a:noAutofit/>
          </a:bodyPr>
          <a:lstStyle/>
          <a:p>
            <a:pPr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/>
          </a:p>
        </p:txBody>
      </p:sp>
      <p:sp>
        <p:nvSpPr>
          <p:cNvPr id="98" name="圆角矩形 97"/>
          <p:cNvSpPr/>
          <p:nvPr/>
        </p:nvSpPr>
        <p:spPr>
          <a:xfrm>
            <a:off x="2679921" y="1574801"/>
            <a:ext cx="1612358" cy="2901075"/>
          </a:xfrm>
          <a:prstGeom prst="roundRect">
            <a:avLst>
              <a:gd name="adj" fmla="val 7250"/>
            </a:avLst>
          </a:prstGeom>
          <a:noFill/>
          <a:ln w="19050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4240" tIns="234759" rIns="204241" bIns="234758" numCol="1" spcCol="1270" anchor="ctr" anchorCtr="0">
            <a:noAutofit/>
          </a:bodyPr>
          <a:lstStyle/>
          <a:p>
            <a:pPr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/>
          </a:p>
        </p:txBody>
      </p:sp>
      <p:sp>
        <p:nvSpPr>
          <p:cNvPr id="99" name="圆角矩形 98"/>
          <p:cNvSpPr/>
          <p:nvPr/>
        </p:nvSpPr>
        <p:spPr>
          <a:xfrm>
            <a:off x="4859638" y="1574801"/>
            <a:ext cx="1612358" cy="2901075"/>
          </a:xfrm>
          <a:prstGeom prst="roundRect">
            <a:avLst>
              <a:gd name="adj" fmla="val 7250"/>
            </a:avLst>
          </a:prstGeom>
          <a:noFill/>
          <a:ln w="19050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4240" tIns="234759" rIns="204241" bIns="234758" numCol="1" spcCol="1270" anchor="ctr" anchorCtr="0">
            <a:noAutofit/>
          </a:bodyPr>
          <a:lstStyle/>
          <a:p>
            <a:pPr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/>
          </a:p>
        </p:txBody>
      </p:sp>
      <p:sp>
        <p:nvSpPr>
          <p:cNvPr id="100" name="圆角矩形 99"/>
          <p:cNvSpPr/>
          <p:nvPr/>
        </p:nvSpPr>
        <p:spPr>
          <a:xfrm>
            <a:off x="7039356" y="1574800"/>
            <a:ext cx="1612358" cy="2901075"/>
          </a:xfrm>
          <a:prstGeom prst="roundRect">
            <a:avLst>
              <a:gd name="adj" fmla="val 7250"/>
            </a:avLst>
          </a:prstGeom>
          <a:noFill/>
          <a:ln w="19050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4240" tIns="234759" rIns="204241" bIns="234758" numCol="1" spcCol="1270" anchor="ctr" anchorCtr="0">
            <a:noAutofit/>
          </a:bodyPr>
          <a:lstStyle/>
          <a:p>
            <a:pPr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/>
          </a:p>
        </p:txBody>
      </p:sp>
      <p:grpSp>
        <p:nvGrpSpPr>
          <p:cNvPr id="101" name="组合 100"/>
          <p:cNvGrpSpPr/>
          <p:nvPr/>
        </p:nvGrpSpPr>
        <p:grpSpPr>
          <a:xfrm>
            <a:off x="751245" y="1684839"/>
            <a:ext cx="1166466" cy="1166466"/>
            <a:chOff x="374676" y="1261905"/>
            <a:chExt cx="1532708" cy="1532708"/>
          </a:xfrm>
          <a:effectLst/>
        </p:grpSpPr>
        <p:pic>
          <p:nvPicPr>
            <p:cNvPr id="102" name="图片 101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81051" y="1360393"/>
              <a:ext cx="1319958" cy="1319958"/>
            </a:xfrm>
            <a:prstGeom prst="ellipse">
              <a:avLst/>
            </a:prstGeom>
            <a:ln>
              <a:noFill/>
            </a:ln>
            <a:effectLst/>
          </p:spPr>
        </p:pic>
        <p:sp>
          <p:nvSpPr>
            <p:cNvPr id="103" name="椭圆 102"/>
            <p:cNvSpPr/>
            <p:nvPr/>
          </p:nvSpPr>
          <p:spPr>
            <a:xfrm>
              <a:off x="374676" y="1261905"/>
              <a:ext cx="1532708" cy="1532708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04" name="矩形 103" descr="e7d195523061f1c09e9d68d7cf438b91ef959ecb14fc25d26BBA7F7DBC18E55DFF4014AF651F0BF2569D4B6C1DA7F1A4683A481403BD872FC687266AD13265C1DE7C373772FD8728ABDD69ADD03BFF5BE2862BC891DBB79EE80220048C832D7201188615207BC8C15E107A3B483A4C120BD0E6B4B48294E74DC2FEF71648F53F217CC187E1CA5AD2BBF99AB6776B381D"/>
          <p:cNvSpPr/>
          <p:nvPr/>
        </p:nvSpPr>
        <p:spPr>
          <a:xfrm>
            <a:off x="831777" y="2937832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ea"/>
              </a:rPr>
              <a:t>您的姓名</a:t>
            </a:r>
          </a:p>
        </p:txBody>
      </p:sp>
      <p:sp>
        <p:nvSpPr>
          <p:cNvPr id="105" name="矩形 104" descr="e7d195523061f1c09e9d68d7cf438b91ef959ecb14fc25d26BBA7F7DBC18E55DFF4014AF651F0BF2569D4B6C1DA7F1A4683A481403BD872FC687266AD13265C1DE7C373772FD8728ABDD69ADD03BFF5BE2862BC891DBB79EE80220048C832D7201188615207BC8C15E107A3B483A4C120BD0E6B4B48294E74DC2FEF71648F53F217CC187E1CA5AD2BBF99AB6776B381D"/>
          <p:cNvSpPr/>
          <p:nvPr/>
        </p:nvSpPr>
        <p:spPr>
          <a:xfrm>
            <a:off x="660607" y="3643504"/>
            <a:ext cx="13477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zh-CN" altLang="en-US" sz="800" dirty="0">
                <a:solidFill>
                  <a:schemeClr val="bg1">
                    <a:lumMod val="85000"/>
                  </a:schemeClr>
                </a:solidFill>
                <a:latin typeface="+mn-ea"/>
              </a:rPr>
              <a:t>为客户提供有效服务，是我们工作的方向和价值评价的标尺，成就客户就是成就我们自己</a:t>
            </a:r>
          </a:p>
        </p:txBody>
      </p:sp>
      <p:sp>
        <p:nvSpPr>
          <p:cNvPr id="106" name="矩形 105" descr="e7d195523061f1c09e9d68d7cf438b91ef959ecb14fc25d26BBA7F7DBC18E55DFF4014AF651F0BF2569D4B6C1DA7F1A4683A481403BD872FC687266AD13265C1DE7C373772FD8728ABDD69ADD03BFF5BE2862BC891DBB79EE80220048C832D7201188615207BC8C15E107A3B483A4C120BD0E6B4B48294E74DC2FEF71648F53F217CC187E1CA5AD2BBF99AB6776B381D"/>
          <p:cNvSpPr/>
          <p:nvPr/>
        </p:nvSpPr>
        <p:spPr>
          <a:xfrm>
            <a:off x="1085852" y="3250760"/>
            <a:ext cx="4972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ea"/>
                <a:cs typeface="Arial" panose="020B0604020202020204" pitchFamily="34" charset="0"/>
                <a:sym typeface="Arial" panose="020B0604020202020204" pitchFamily="34" charset="0"/>
              </a:rPr>
              <a:t>CEO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ea"/>
            </a:endParaRPr>
          </a:p>
        </p:txBody>
      </p:sp>
      <p:cxnSp>
        <p:nvCxnSpPr>
          <p:cNvPr id="107" name="直接连接符 106" descr="e7d195523061f1c09e9d68d7cf438b91ef959ecb14fc25d26BBA7F7DBC18E55DFF4014AF651F0BF2569D4B6C1DA7F1A4683A481403BD872FC687266AD13265C1DE7C373772FD8728ABDD69ADD03BFF5BE2862BC891DBB79EEA6ABFDA2705539C423D9E6A869863D43AC2EBED1DD1EB162B64448B75509C01D19FA967F443D1B5FCE830C8A5DF52D02B41DCFFF314BA0C"/>
          <p:cNvCxnSpPr/>
          <p:nvPr/>
        </p:nvCxnSpPr>
        <p:spPr>
          <a:xfrm>
            <a:off x="1255383" y="3536498"/>
            <a:ext cx="158190" cy="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  <p:sp>
        <p:nvSpPr>
          <p:cNvPr id="110" name="矩形 109" descr="e7d195523061f1c09e9d68d7cf438b91ef959ecb14fc25d26BBA7F7DBC18E55DFF4014AF651F0BF2569D4B6C1DA7F1A4683A481403BD872FC687266AD13265C1DE7C373772FD8728ABDD69ADD03BFF5BE2862BC891DBB79EE80220048C832D7201188615207BC8C15E107A3B483A4C120BD0E6B4B48294E74DC2FEF71648F53F217CC187E1CA5AD2BBF99AB6776B381D"/>
          <p:cNvSpPr/>
          <p:nvPr/>
        </p:nvSpPr>
        <p:spPr>
          <a:xfrm>
            <a:off x="3241321" y="3250760"/>
            <a:ext cx="54053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ea"/>
                <a:cs typeface="Arial" panose="020B0604020202020204" pitchFamily="34" charset="0"/>
                <a:sym typeface="Arial" panose="020B0604020202020204" pitchFamily="34" charset="0"/>
              </a:rPr>
              <a:t>COO</a:t>
            </a:r>
            <a:endParaRPr kumimoji="0" lang="zh-CN" altLang="en-US" sz="1800" b="1" i="0" u="none" strike="noStrike" kern="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ea"/>
            </a:endParaRPr>
          </a:p>
        </p:txBody>
      </p:sp>
      <p:cxnSp>
        <p:nvCxnSpPr>
          <p:cNvPr id="111" name="直接连接符 110" descr="e7d195523061f1c09e9d68d7cf438b91ef959ecb14fc25d26BBA7F7DBC18E55DFF4014AF651F0BF2569D4B6C1DA7F1A4683A481403BD872FC687266AD13265C1DE7C373772FD8728ABDD69ADD03BFF5BE2862BC891DBB79EEA6ABFDA2705539C423D9E6A869863D43AC2EBED1DD1EB162B64448B75509C01D19FA967F443D1B5FCE830C8A5DF52D02B41DCFFF314BA0C"/>
          <p:cNvCxnSpPr/>
          <p:nvPr/>
        </p:nvCxnSpPr>
        <p:spPr>
          <a:xfrm>
            <a:off x="3410852" y="3536498"/>
            <a:ext cx="158190" cy="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  <p:sp>
        <p:nvSpPr>
          <p:cNvPr id="114" name="矩形 113" descr="e7d195523061f1c09e9d68d7cf438b91ef959ecb14fc25d26BBA7F7DBC18E55DFF4014AF651F0BF2569D4B6C1DA7F1A4683A481403BD872FC687266AD13265C1DE7C373772FD8728ABDD69ADD03BFF5BE2862BC891DBB79EE80220048C832D7201188615207BC8C15E107A3B483A4C120BD0E6B4B48294E74DC2FEF71648F53F217CC187E1CA5AD2BBF99AB6776B381D"/>
          <p:cNvSpPr/>
          <p:nvPr/>
        </p:nvSpPr>
        <p:spPr>
          <a:xfrm>
            <a:off x="5269554" y="3250760"/>
            <a:ext cx="8002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>
              <a:defRPr/>
            </a:pPr>
            <a:r>
              <a:rPr lang="zh-CN" altLang="en-US" sz="1200" b="1" kern="0">
                <a:solidFill>
                  <a:schemeClr val="accent1"/>
                </a:solidFill>
                <a:latin typeface="+mn-ea"/>
                <a:cs typeface="Arial" panose="020B0604020202020204" pitchFamily="34" charset="0"/>
                <a:sym typeface="Arial" panose="020B0604020202020204" pitchFamily="34" charset="0"/>
              </a:rPr>
              <a:t>市场总监</a:t>
            </a:r>
          </a:p>
        </p:txBody>
      </p:sp>
      <p:cxnSp>
        <p:nvCxnSpPr>
          <p:cNvPr id="115" name="直接连接符 114" descr="e7d195523061f1c09e9d68d7cf438b91ef959ecb14fc25d26BBA7F7DBC18E55DFF4014AF651F0BF2569D4B6C1DA7F1A4683A481403BD872FC687266AD13265C1DE7C373772FD8728ABDD69ADD03BFF5BE2862BC891DBB79EEA6ABFDA2705539C423D9E6A869863D43AC2EBED1DD1EB162B64448B75509C01D19FA967F443D1B5FCE830C8A5DF52D02B41DCFFF314BA0C"/>
          <p:cNvCxnSpPr/>
          <p:nvPr/>
        </p:nvCxnSpPr>
        <p:spPr>
          <a:xfrm>
            <a:off x="5590569" y="3536498"/>
            <a:ext cx="158190" cy="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  <p:sp>
        <p:nvSpPr>
          <p:cNvPr id="118" name="矩形 117" descr="e7d195523061f1c09e9d68d7cf438b91ef959ecb14fc25d26BBA7F7DBC18E55DFF4014AF651F0BF2569D4B6C1DA7F1A4683A481403BD872FC687266AD13265C1DE7C373772FD8728ABDD69ADD03BFF5BE2862BC891DBB79EE80220048C832D7201188615207BC8C15E107A3B483A4C120BD0E6B4B48294E74DC2FEF71648F53F217CC187E1CA5AD2BBF99AB6776B381D"/>
          <p:cNvSpPr/>
          <p:nvPr/>
        </p:nvSpPr>
        <p:spPr>
          <a:xfrm>
            <a:off x="7449271" y="3250760"/>
            <a:ext cx="8002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>
              <a:defRPr/>
            </a:pPr>
            <a:r>
              <a:rPr lang="zh-CN" altLang="en-US" sz="1200" b="1" kern="0">
                <a:solidFill>
                  <a:schemeClr val="accent1"/>
                </a:solidFill>
                <a:latin typeface="+mn-ea"/>
                <a:cs typeface="Arial" panose="020B0604020202020204" pitchFamily="34" charset="0"/>
                <a:sym typeface="Arial" panose="020B0604020202020204" pitchFamily="34" charset="0"/>
              </a:rPr>
              <a:t>运营总监</a:t>
            </a:r>
          </a:p>
        </p:txBody>
      </p:sp>
      <p:cxnSp>
        <p:nvCxnSpPr>
          <p:cNvPr id="119" name="直接连接符 118" descr="e7d195523061f1c09e9d68d7cf438b91ef959ecb14fc25d26BBA7F7DBC18E55DFF4014AF651F0BF2569D4B6C1DA7F1A4683A481403BD872FC687266AD13265C1DE7C373772FD8728ABDD69ADD03BFF5BE2862BC891DBB79EEA6ABFDA2705539C423D9E6A869863D43AC2EBED1DD1EB162B64448B75509C01D19FA967F443D1B5FCE830C8A5DF52D02B41DCFFF314BA0C"/>
          <p:cNvCxnSpPr/>
          <p:nvPr/>
        </p:nvCxnSpPr>
        <p:spPr>
          <a:xfrm>
            <a:off x="7770286" y="3536498"/>
            <a:ext cx="158190" cy="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  <p:grpSp>
        <p:nvGrpSpPr>
          <p:cNvPr id="120" name="组合 119"/>
          <p:cNvGrpSpPr/>
          <p:nvPr/>
        </p:nvGrpSpPr>
        <p:grpSpPr>
          <a:xfrm>
            <a:off x="2901735" y="1653662"/>
            <a:ext cx="1166466" cy="1166466"/>
            <a:chOff x="2696691" y="1293383"/>
            <a:chExt cx="1532708" cy="1532708"/>
          </a:xfrm>
          <a:effectLst/>
        </p:grpSpPr>
        <p:pic>
          <p:nvPicPr>
            <p:cNvPr id="121" name="图片 120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782978" y="1379670"/>
              <a:ext cx="1360135" cy="1360135"/>
            </a:xfrm>
            <a:prstGeom prst="ellipse">
              <a:avLst/>
            </a:prstGeom>
            <a:ln>
              <a:noFill/>
            </a:ln>
            <a:effectLst/>
          </p:spPr>
        </p:pic>
        <p:sp>
          <p:nvSpPr>
            <p:cNvPr id="122" name="椭圆 121"/>
            <p:cNvSpPr/>
            <p:nvPr/>
          </p:nvSpPr>
          <p:spPr>
            <a:xfrm>
              <a:off x="2696691" y="1293383"/>
              <a:ext cx="1532708" cy="1532708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5080770" y="1653662"/>
            <a:ext cx="1166466" cy="1166466"/>
            <a:chOff x="4970666" y="1293383"/>
            <a:chExt cx="1532708" cy="1532708"/>
          </a:xfrm>
          <a:effectLst/>
        </p:grpSpPr>
        <p:pic>
          <p:nvPicPr>
            <p:cNvPr id="124" name="图片 123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056953" y="1379670"/>
              <a:ext cx="1360135" cy="1360135"/>
            </a:xfrm>
            <a:prstGeom prst="ellipse">
              <a:avLst/>
            </a:prstGeom>
            <a:ln>
              <a:noFill/>
            </a:ln>
            <a:effectLst/>
          </p:spPr>
        </p:pic>
        <p:sp>
          <p:nvSpPr>
            <p:cNvPr id="125" name="椭圆 124"/>
            <p:cNvSpPr/>
            <p:nvPr/>
          </p:nvSpPr>
          <p:spPr>
            <a:xfrm>
              <a:off x="4970666" y="1293383"/>
              <a:ext cx="1532708" cy="1532708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7263987" y="1638647"/>
            <a:ext cx="1166466" cy="1166466"/>
            <a:chOff x="7234029" y="1142383"/>
            <a:chExt cx="1532708" cy="1532708"/>
          </a:xfrm>
          <a:effectLst/>
        </p:grpSpPr>
        <p:pic>
          <p:nvPicPr>
            <p:cNvPr id="127" name="图片 126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319740" y="1228094"/>
              <a:ext cx="1361287" cy="1361287"/>
            </a:xfrm>
            <a:prstGeom prst="ellipse">
              <a:avLst/>
            </a:prstGeom>
            <a:ln>
              <a:noFill/>
            </a:ln>
            <a:effectLst/>
          </p:spPr>
        </p:pic>
        <p:sp>
          <p:nvSpPr>
            <p:cNvPr id="128" name="椭圆 127"/>
            <p:cNvSpPr/>
            <p:nvPr/>
          </p:nvSpPr>
          <p:spPr>
            <a:xfrm>
              <a:off x="7234029" y="1142383"/>
              <a:ext cx="1532708" cy="1532708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39" name="矩形 38" descr="e7d195523061f1c09e9d68d7cf438b91ef959ecb14fc25d26BBA7F7DBC18E55DFF4014AF651F0BF2569D4B6C1DA7F1A4683A481403BD872FC687266AD13265C1DE7C373772FD8728ABDD69ADD03BFF5BE2862BC891DBB79EE80220048C832D7201188615207BC8C15E107A3B483A4C120BD0E6B4B48294E74DC2FEF71648F53F217CC187E1CA5AD2BBF99AB6776B381D">
            <a:extLst>
              <a:ext uri="{FF2B5EF4-FFF2-40B4-BE49-F238E27FC236}">
                <a16:creationId xmlns:a16="http://schemas.microsoft.com/office/drawing/2014/main" xmlns="" id="{C8A9A7D0-84DA-4173-80BE-F735B64F2D75}"/>
              </a:ext>
            </a:extLst>
          </p:cNvPr>
          <p:cNvSpPr/>
          <p:nvPr/>
        </p:nvSpPr>
        <p:spPr>
          <a:xfrm>
            <a:off x="3008885" y="2899627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ea"/>
              </a:rPr>
              <a:t>您的姓名</a:t>
            </a:r>
          </a:p>
        </p:txBody>
      </p:sp>
      <p:sp>
        <p:nvSpPr>
          <p:cNvPr id="40" name="矩形 39" descr="e7d195523061f1c09e9d68d7cf438b91ef959ecb14fc25d26BBA7F7DBC18E55DFF4014AF651F0BF2569D4B6C1DA7F1A4683A481403BD872FC687266AD13265C1DE7C373772FD8728ABDD69ADD03BFF5BE2862BC891DBB79EE80220048C832D7201188615207BC8C15E107A3B483A4C120BD0E6B4B48294E74DC2FEF71648F53F217CC187E1CA5AD2BBF99AB6776B381D">
            <a:extLst>
              <a:ext uri="{FF2B5EF4-FFF2-40B4-BE49-F238E27FC236}">
                <a16:creationId xmlns:a16="http://schemas.microsoft.com/office/drawing/2014/main" xmlns="" id="{5745AD84-A7EA-4D19-B401-FCE1274C7439}"/>
              </a:ext>
            </a:extLst>
          </p:cNvPr>
          <p:cNvSpPr/>
          <p:nvPr/>
        </p:nvSpPr>
        <p:spPr>
          <a:xfrm>
            <a:off x="5184548" y="2898917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ea"/>
              </a:rPr>
              <a:t>您的姓名</a:t>
            </a:r>
          </a:p>
        </p:txBody>
      </p:sp>
      <p:sp>
        <p:nvSpPr>
          <p:cNvPr id="41" name="矩形 40" descr="e7d195523061f1c09e9d68d7cf438b91ef959ecb14fc25d26BBA7F7DBC18E55DFF4014AF651F0BF2569D4B6C1DA7F1A4683A481403BD872FC687266AD13265C1DE7C373772FD8728ABDD69ADD03BFF5BE2862BC891DBB79EE80220048C832D7201188615207BC8C15E107A3B483A4C120BD0E6B4B48294E74DC2FEF71648F53F217CC187E1CA5AD2BBF99AB6776B381D">
            <a:extLst>
              <a:ext uri="{FF2B5EF4-FFF2-40B4-BE49-F238E27FC236}">
                <a16:creationId xmlns:a16="http://schemas.microsoft.com/office/drawing/2014/main" xmlns="" id="{1BE0B670-EBA3-4C29-A122-EA055F50584E}"/>
              </a:ext>
            </a:extLst>
          </p:cNvPr>
          <p:cNvSpPr/>
          <p:nvPr/>
        </p:nvSpPr>
        <p:spPr>
          <a:xfrm>
            <a:off x="7329217" y="2898917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ea"/>
              </a:rPr>
              <a:t>您的姓名</a:t>
            </a:r>
          </a:p>
        </p:txBody>
      </p:sp>
      <p:sp>
        <p:nvSpPr>
          <p:cNvPr id="42" name="矩形 41" descr="e7d195523061f1c09e9d68d7cf438b91ef959ecb14fc25d26BBA7F7DBC18E55DFF4014AF651F0BF2569D4B6C1DA7F1A4683A481403BD872FC687266AD13265C1DE7C373772FD8728ABDD69ADD03BFF5BE2862BC891DBB79EE80220048C832D7201188615207BC8C15E107A3B483A4C120BD0E6B4B48294E74DC2FEF71648F53F217CC187E1CA5AD2BBF99AB6776B381D">
            <a:extLst>
              <a:ext uri="{FF2B5EF4-FFF2-40B4-BE49-F238E27FC236}">
                <a16:creationId xmlns:a16="http://schemas.microsoft.com/office/drawing/2014/main" xmlns="" id="{847656BB-CFCB-44ED-9D37-07F42A4D0772}"/>
              </a:ext>
            </a:extLst>
          </p:cNvPr>
          <p:cNvSpPr/>
          <p:nvPr/>
        </p:nvSpPr>
        <p:spPr>
          <a:xfrm>
            <a:off x="2820328" y="3652244"/>
            <a:ext cx="13477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zh-CN" altLang="en-US" sz="800" dirty="0">
                <a:solidFill>
                  <a:schemeClr val="bg1">
                    <a:lumMod val="85000"/>
                  </a:schemeClr>
                </a:solidFill>
                <a:latin typeface="+mn-ea"/>
              </a:rPr>
              <a:t>为客户提供有效服务，是我们工作的方向和价值评价的标尺，成就客户就是成就我们自己</a:t>
            </a:r>
          </a:p>
        </p:txBody>
      </p:sp>
      <p:sp>
        <p:nvSpPr>
          <p:cNvPr id="43" name="矩形 42" descr="e7d195523061f1c09e9d68d7cf438b91ef959ecb14fc25d26BBA7F7DBC18E55DFF4014AF651F0BF2569D4B6C1DA7F1A4683A481403BD872FC687266AD13265C1DE7C373772FD8728ABDD69ADD03BFF5BE2862BC891DBB79EE80220048C832D7201188615207BC8C15E107A3B483A4C120BD0E6B4B48294E74DC2FEF71648F53F217CC187E1CA5AD2BBF99AB6776B381D">
            <a:extLst>
              <a:ext uri="{FF2B5EF4-FFF2-40B4-BE49-F238E27FC236}">
                <a16:creationId xmlns:a16="http://schemas.microsoft.com/office/drawing/2014/main" xmlns="" id="{53C8FF62-8B33-4293-9F50-6BE3986056D3}"/>
              </a:ext>
            </a:extLst>
          </p:cNvPr>
          <p:cNvSpPr/>
          <p:nvPr/>
        </p:nvSpPr>
        <p:spPr>
          <a:xfrm>
            <a:off x="5013378" y="3652244"/>
            <a:ext cx="13477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zh-CN" altLang="en-US" sz="800" dirty="0">
                <a:solidFill>
                  <a:schemeClr val="bg1">
                    <a:lumMod val="85000"/>
                  </a:schemeClr>
                </a:solidFill>
                <a:latin typeface="+mn-ea"/>
              </a:rPr>
              <a:t>为客户提供有效服务，是我们工作的方向和价值评价的标尺，成就客户就是成就我们自己</a:t>
            </a:r>
          </a:p>
        </p:txBody>
      </p:sp>
      <p:sp>
        <p:nvSpPr>
          <p:cNvPr id="45" name="矩形 44" descr="e7d195523061f1c09e9d68d7cf438b91ef959ecb14fc25d26BBA7F7DBC18E55DFF4014AF651F0BF2569D4B6C1DA7F1A4683A481403BD872FC687266AD13265C1DE7C373772FD8728ABDD69ADD03BFF5BE2862BC891DBB79EE80220048C832D7201188615207BC8C15E107A3B483A4C120BD0E6B4B48294E74DC2FEF71648F53F217CC187E1CA5AD2BBF99AB6776B381D">
            <a:extLst>
              <a:ext uri="{FF2B5EF4-FFF2-40B4-BE49-F238E27FC236}">
                <a16:creationId xmlns:a16="http://schemas.microsoft.com/office/drawing/2014/main" xmlns="" id="{8265A586-BBE1-418E-93A6-C62F08E7E445}"/>
              </a:ext>
            </a:extLst>
          </p:cNvPr>
          <p:cNvSpPr/>
          <p:nvPr/>
        </p:nvSpPr>
        <p:spPr>
          <a:xfrm>
            <a:off x="7171664" y="3643504"/>
            <a:ext cx="13477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zh-CN" altLang="en-US" sz="800" dirty="0">
                <a:solidFill>
                  <a:schemeClr val="bg1">
                    <a:lumMod val="85000"/>
                  </a:schemeClr>
                </a:solidFill>
                <a:latin typeface="+mn-ea"/>
              </a:rPr>
              <a:t>为客户提供有效服务，是我们工作的方向和价值评价的标尺，成就客户就是成就我们自己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75" grpId="0" animBg="1"/>
      <p:bldP spid="98" grpId="0" animBg="1"/>
      <p:bldP spid="99" grpId="0" animBg="1"/>
      <p:bldP spid="100" grpId="0" animBg="1"/>
      <p:bldP spid="104" grpId="0"/>
      <p:bldP spid="105" grpId="0"/>
      <p:bldP spid="106" grpId="0"/>
      <p:bldP spid="110" grpId="0"/>
      <p:bldP spid="114" grpId="0"/>
      <p:bldP spid="118" grpId="0"/>
      <p:bldP spid="39" grpId="0"/>
      <p:bldP spid="40" grpId="0"/>
      <p:bldP spid="41" grpId="0"/>
      <p:bldP spid="42" grpId="0"/>
      <p:bldP spid="43" grpId="0"/>
      <p:bldP spid="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288870" y="574455"/>
            <a:ext cx="3637503" cy="3637503"/>
          </a:xfrm>
          <a:prstGeom prst="rect">
            <a:avLst/>
          </a:prstGeom>
          <a:solidFill>
            <a:srgbClr val="020302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 descr="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"/>
          <p:cNvSpPr/>
          <p:nvPr/>
        </p:nvSpPr>
        <p:spPr>
          <a:xfrm>
            <a:off x="5569091" y="2232816"/>
            <a:ext cx="3125248" cy="846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zh-CN" altLang="en-US" sz="1000" dirty="0">
                <a:solidFill>
                  <a:schemeClr val="bg1">
                    <a:lumMod val="85000"/>
                  </a:schemeClr>
                </a:solidFill>
                <a:latin typeface="+mn-ea"/>
              </a:rPr>
              <a:t>为客户提供有效服务，是我们工作的方向和价值评价的标尺，成就客户就是成就我们自己</a:t>
            </a:r>
            <a:r>
              <a:rPr lang="en-US" altLang="zh-CN" sz="1000" dirty="0">
                <a:solidFill>
                  <a:schemeClr val="bg1">
                    <a:lumMod val="85000"/>
                  </a:schemeClr>
                </a:solidFill>
                <a:latin typeface="+mn-ea"/>
              </a:rPr>
              <a:t>.</a:t>
            </a:r>
            <a:r>
              <a:rPr lang="zh-CN" altLang="en-US" sz="1000" dirty="0">
                <a:solidFill>
                  <a:schemeClr val="bg1">
                    <a:lumMod val="85000"/>
                  </a:schemeClr>
                </a:solidFill>
                <a:latin typeface="+mn-ea"/>
              </a:rPr>
              <a:t>为客户提供有效服务，是我们工作的方向和价值评价的标尺，成就客户就是成就我们自己</a:t>
            </a:r>
            <a:r>
              <a:rPr lang="en-US" altLang="zh-CN" sz="1000" dirty="0">
                <a:solidFill>
                  <a:schemeClr val="bg1">
                    <a:lumMod val="85000"/>
                  </a:schemeClr>
                </a:solidFill>
                <a:latin typeface="+mn-ea"/>
              </a:rPr>
              <a:t>.</a:t>
            </a:r>
            <a:endParaRPr lang="zh-CN" altLang="en-US" sz="1000" dirty="0">
              <a:solidFill>
                <a:schemeClr val="bg1">
                  <a:lumMod val="85000"/>
                </a:schemeClr>
              </a:solidFill>
              <a:latin typeface="+mn-ea"/>
            </a:endParaRPr>
          </a:p>
        </p:txBody>
      </p:sp>
      <p:sp>
        <p:nvSpPr>
          <p:cNvPr id="33" name="矩形 32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/>
          <p:nvPr/>
        </p:nvSpPr>
        <p:spPr>
          <a:xfrm>
            <a:off x="5784182" y="1455681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accent1"/>
                </a:solidFill>
                <a:latin typeface="+mj-lt"/>
                <a:ea typeface="微软雅黑" panose="020B0503020204020204" charset="-122"/>
                <a:sym typeface="Calibri" panose="020F0502020204030204" pitchFamily="34" charset="0"/>
              </a:rPr>
              <a:t>替换您的标题</a:t>
            </a:r>
            <a:endParaRPr lang="en-US" altLang="zh-CN" sz="3200" b="1" dirty="0">
              <a:solidFill>
                <a:schemeClr val="accent1"/>
              </a:solidFill>
              <a:latin typeface="+mj-lt"/>
              <a:ea typeface="微软雅黑" panose="020B0503020204020204" charset="-122"/>
              <a:sym typeface="Calibri" panose="020F0502020204030204" pitchFamily="34" charset="0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6882229" y="2040456"/>
            <a:ext cx="36150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2" grpId="0"/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75920" y="235144"/>
            <a:ext cx="152798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18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1.5 </a:t>
            </a:r>
            <a:r>
              <a:rPr lang="zh-CN" altLang="en-US" sz="18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公司介绍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875920" y="587800"/>
            <a:ext cx="18987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1200" b="1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Lato Black" panose="020F0502020204030203" charset="0"/>
              </a:rPr>
              <a:t>COMPANY INTRODUCTION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382845" y="228463"/>
            <a:ext cx="470000" cy="552363"/>
            <a:chOff x="281518" y="2070153"/>
            <a:chExt cx="470000" cy="552363"/>
          </a:xfrm>
        </p:grpSpPr>
        <p:sp>
          <p:nvSpPr>
            <p:cNvPr id="18" name="任意多边形 17"/>
            <p:cNvSpPr/>
            <p:nvPr/>
          </p:nvSpPr>
          <p:spPr>
            <a:xfrm>
              <a:off x="283376" y="2070153"/>
              <a:ext cx="468142" cy="55236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 b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281518" y="2171640"/>
              <a:ext cx="47000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b="1">
                  <a:solidFill>
                    <a:schemeClr val="accent1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01</a:t>
              </a:r>
              <a:endParaRPr lang="zh-CN" altLang="en-US" sz="1800" b="1">
                <a:solidFill>
                  <a:schemeClr val="accent1"/>
                </a:solidFill>
              </a:endParaRPr>
            </a:p>
          </p:txBody>
        </p:sp>
      </p:grpSp>
      <p:sp>
        <p:nvSpPr>
          <p:cNvPr id="39" name="矩形 38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/>
          <p:nvPr/>
        </p:nvSpPr>
        <p:spPr>
          <a:xfrm>
            <a:off x="4484726" y="3641420"/>
            <a:ext cx="4310951" cy="768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为客户提供有效服务，是我们工作的方向和价值评价的标尺，成就客户就是成就我们自己，</a:t>
            </a: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为客户提供有效服务，是我们工作的方向和价值评价的标尺，成就客户就是成就我们自己，为客户提供有效服务，是我们工作的方向和价值评价的标尺，成就客户就是成就我们自己，</a:t>
            </a:r>
          </a:p>
        </p:txBody>
      </p:sp>
      <p:sp>
        <p:nvSpPr>
          <p:cNvPr id="40" name="矩形 39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/>
          <p:nvPr/>
        </p:nvSpPr>
        <p:spPr>
          <a:xfrm>
            <a:off x="7483896" y="2833737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400" b="1" dirty="0">
                <a:solidFill>
                  <a:schemeClr val="accent2"/>
                </a:solidFill>
                <a:latin typeface="+mj-lt"/>
                <a:ea typeface="微软雅黑" panose="020B0503020204020204" charset="-122"/>
                <a:sym typeface="Calibri" panose="020F0502020204030204" pitchFamily="34" charset="0"/>
              </a:rPr>
              <a:t>企业简介</a:t>
            </a:r>
            <a:endParaRPr lang="en-US" altLang="zh-CN" sz="2400" b="1" dirty="0">
              <a:solidFill>
                <a:schemeClr val="accent2"/>
              </a:solidFill>
              <a:latin typeface="+mj-lt"/>
              <a:ea typeface="微软雅黑" panose="020B0503020204020204" charset="-122"/>
              <a:sym typeface="Calibri" panose="020F0502020204030204" pitchFamily="34" charset="0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8434170" y="3309141"/>
            <a:ext cx="36150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39" grpId="0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3883031" y="1184695"/>
            <a:ext cx="1377937" cy="1640264"/>
            <a:chOff x="1053298" y="1163255"/>
            <a:chExt cx="2210766" cy="2631644"/>
          </a:xfrm>
        </p:grpSpPr>
        <p:sp>
          <p:nvSpPr>
            <p:cNvPr id="24" name="任意多边形 23"/>
            <p:cNvSpPr/>
            <p:nvPr/>
          </p:nvSpPr>
          <p:spPr>
            <a:xfrm>
              <a:off x="1053299" y="1186406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57150">
              <a:solidFill>
                <a:srgbClr val="020302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>
                <a:solidFill>
                  <a:prstClr val="white"/>
                </a:solidFill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1053298" y="1163255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57150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4240" tIns="234759" rIns="204241" bIns="234758" numCol="1" spcCol="1270" anchor="ctr" anchorCtr="0">
              <a:noAutofit/>
            </a:bodyPr>
            <a:lstStyle/>
            <a:p>
              <a:pPr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600">
                <a:solidFill>
                  <a:prstClr val="white"/>
                </a:solidFill>
              </a:endParaRPr>
            </a:p>
          </p:txBody>
        </p:sp>
      </p:grpSp>
      <p:sp>
        <p:nvSpPr>
          <p:cNvPr id="30" name="矩形 29" descr="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"/>
          <p:cNvSpPr/>
          <p:nvPr/>
        </p:nvSpPr>
        <p:spPr>
          <a:xfrm>
            <a:off x="3015876" y="3584502"/>
            <a:ext cx="31122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srgbClr val="DAB96E"/>
                </a:solidFill>
                <a:latin typeface="Arial" panose="020B0604020202020204"/>
                <a:ea typeface="微软雅黑" panose="020B0503020204020204" charset="-122"/>
                <a:sym typeface="Calibri" panose="020F0502020204030204" pitchFamily="34" charset="0"/>
              </a:rPr>
              <a:t>MARKET ANALYSIS</a:t>
            </a:r>
          </a:p>
        </p:txBody>
      </p:sp>
      <p:sp>
        <p:nvSpPr>
          <p:cNvPr id="36" name="矩形 35"/>
          <p:cNvSpPr/>
          <p:nvPr/>
        </p:nvSpPr>
        <p:spPr>
          <a:xfrm flipH="1">
            <a:off x="3400541" y="3158564"/>
            <a:ext cx="2025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2400" b="1" dirty="0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02.</a:t>
            </a:r>
            <a:r>
              <a:rPr lang="zh-CN" altLang="en-US" sz="2400" b="1" dirty="0">
                <a:solidFill>
                  <a:srgbClr val="DAB96E"/>
                </a:solidFill>
                <a:latin typeface="微软雅黑" panose="020B0503020204020204" charset="-122"/>
                <a:ea typeface="微软雅黑" panose="020B0503020204020204" charset="-122"/>
              </a:rPr>
              <a:t>市场透视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3883030" y="524778"/>
            <a:ext cx="1392237" cy="835663"/>
            <a:chOff x="684243" y="165720"/>
            <a:chExt cx="2383242" cy="1430494"/>
          </a:xfrm>
        </p:grpSpPr>
        <p:cxnSp>
          <p:nvCxnSpPr>
            <p:cNvPr id="45" name="直接连接符 44"/>
            <p:cNvCxnSpPr/>
            <p:nvPr/>
          </p:nvCxnSpPr>
          <p:spPr>
            <a:xfrm flipV="1">
              <a:off x="684243" y="551261"/>
              <a:ext cx="2024926" cy="10449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V="1">
              <a:off x="1042559" y="165720"/>
              <a:ext cx="2024926" cy="1044954"/>
            </a:xfrm>
            <a:prstGeom prst="line">
              <a:avLst/>
            </a:prstGeom>
            <a:ln w="3175"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组合 46"/>
          <p:cNvGrpSpPr/>
          <p:nvPr/>
        </p:nvGrpSpPr>
        <p:grpSpPr>
          <a:xfrm>
            <a:off x="4272732" y="2405683"/>
            <a:ext cx="1397893" cy="809692"/>
            <a:chOff x="828280" y="3530355"/>
            <a:chExt cx="2517446" cy="1458162"/>
          </a:xfrm>
        </p:grpSpPr>
        <p:cxnSp>
          <p:nvCxnSpPr>
            <p:cNvPr id="48" name="直接连接符 47"/>
            <p:cNvCxnSpPr/>
            <p:nvPr/>
          </p:nvCxnSpPr>
          <p:spPr>
            <a:xfrm flipV="1">
              <a:off x="1320800" y="3530355"/>
              <a:ext cx="2024926" cy="10449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V="1">
              <a:off x="828280" y="3943564"/>
              <a:ext cx="2024926" cy="1044953"/>
            </a:xfrm>
            <a:prstGeom prst="line">
              <a:avLst/>
            </a:prstGeom>
            <a:ln w="3175">
              <a:solidFill>
                <a:schemeClr val="accent1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0" name="直接连接符 49"/>
          <p:cNvCxnSpPr/>
          <p:nvPr/>
        </p:nvCxnSpPr>
        <p:spPr>
          <a:xfrm>
            <a:off x="4390107" y="3976524"/>
            <a:ext cx="31601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/>
          <p:nvPr/>
        </p:nvSpPr>
        <p:spPr>
          <a:xfrm>
            <a:off x="2036371" y="4149836"/>
            <a:ext cx="5597125" cy="2846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zh-CN" altLang="en-US" sz="1000" dirty="0">
                <a:solidFill>
                  <a:schemeClr val="bg1"/>
                </a:solidFill>
                <a:latin typeface="+mj-ea"/>
              </a:rPr>
              <a:t>为客户提供有效服务，是我们工作的方向和价值评价的标尺，成就客户就是成就我们自己，</a:t>
            </a:r>
          </a:p>
        </p:txBody>
      </p:sp>
      <p:grpSp>
        <p:nvGrpSpPr>
          <p:cNvPr id="15" name="Group 242"/>
          <p:cNvGrpSpPr/>
          <p:nvPr/>
        </p:nvGrpSpPr>
        <p:grpSpPr>
          <a:xfrm>
            <a:off x="4253701" y="1774592"/>
            <a:ext cx="585038" cy="446040"/>
            <a:chOff x="2908300" y="2946400"/>
            <a:chExt cx="447675" cy="341313"/>
          </a:xfrm>
          <a:solidFill>
            <a:srgbClr val="DAB96E"/>
          </a:solidFill>
        </p:grpSpPr>
        <p:sp>
          <p:nvSpPr>
            <p:cNvPr id="16" name="Freeform 227"/>
            <p:cNvSpPr/>
            <p:nvPr/>
          </p:nvSpPr>
          <p:spPr bwMode="auto">
            <a:xfrm>
              <a:off x="2957513" y="2946400"/>
              <a:ext cx="349250" cy="115888"/>
            </a:xfrm>
            <a:custGeom>
              <a:avLst/>
              <a:gdLst>
                <a:gd name="T0" fmla="*/ 0 w 454"/>
                <a:gd name="T1" fmla="*/ 136 h 152"/>
                <a:gd name="T2" fmla="*/ 16 w 454"/>
                <a:gd name="T3" fmla="*/ 119 h 152"/>
                <a:gd name="T4" fmla="*/ 30 w 454"/>
                <a:gd name="T5" fmla="*/ 127 h 152"/>
                <a:gd name="T6" fmla="*/ 141 w 454"/>
                <a:gd name="T7" fmla="*/ 79 h 152"/>
                <a:gd name="T8" fmla="*/ 140 w 454"/>
                <a:gd name="T9" fmla="*/ 75 h 152"/>
                <a:gd name="T10" fmla="*/ 157 w 454"/>
                <a:gd name="T11" fmla="*/ 58 h 152"/>
                <a:gd name="T12" fmla="*/ 173 w 454"/>
                <a:gd name="T13" fmla="*/ 75 h 152"/>
                <a:gd name="T14" fmla="*/ 282 w 454"/>
                <a:gd name="T15" fmla="*/ 97 h 152"/>
                <a:gd name="T16" fmla="*/ 297 w 454"/>
                <a:gd name="T17" fmla="*/ 86 h 152"/>
                <a:gd name="T18" fmla="*/ 309 w 454"/>
                <a:gd name="T19" fmla="*/ 92 h 152"/>
                <a:gd name="T20" fmla="*/ 422 w 454"/>
                <a:gd name="T21" fmla="*/ 22 h 152"/>
                <a:gd name="T22" fmla="*/ 421 w 454"/>
                <a:gd name="T23" fmla="*/ 17 h 152"/>
                <a:gd name="T24" fmla="*/ 437 w 454"/>
                <a:gd name="T25" fmla="*/ 0 h 152"/>
                <a:gd name="T26" fmla="*/ 454 w 454"/>
                <a:gd name="T27" fmla="*/ 17 h 152"/>
                <a:gd name="T28" fmla="*/ 437 w 454"/>
                <a:gd name="T29" fmla="*/ 33 h 152"/>
                <a:gd name="T30" fmla="*/ 425 w 454"/>
                <a:gd name="T31" fmla="*/ 27 h 152"/>
                <a:gd name="T32" fmla="*/ 312 w 454"/>
                <a:gd name="T33" fmla="*/ 97 h 152"/>
                <a:gd name="T34" fmla="*/ 313 w 454"/>
                <a:gd name="T35" fmla="*/ 103 h 152"/>
                <a:gd name="T36" fmla="*/ 297 w 454"/>
                <a:gd name="T37" fmla="*/ 119 h 152"/>
                <a:gd name="T38" fmla="*/ 281 w 454"/>
                <a:gd name="T39" fmla="*/ 103 h 152"/>
                <a:gd name="T40" fmla="*/ 172 w 454"/>
                <a:gd name="T41" fmla="*/ 81 h 152"/>
                <a:gd name="T42" fmla="*/ 157 w 454"/>
                <a:gd name="T43" fmla="*/ 91 h 152"/>
                <a:gd name="T44" fmla="*/ 144 w 454"/>
                <a:gd name="T45" fmla="*/ 84 h 152"/>
                <a:gd name="T46" fmla="*/ 32 w 454"/>
                <a:gd name="T47" fmla="*/ 132 h 152"/>
                <a:gd name="T48" fmla="*/ 33 w 454"/>
                <a:gd name="T49" fmla="*/ 136 h 152"/>
                <a:gd name="T50" fmla="*/ 16 w 454"/>
                <a:gd name="T51" fmla="*/ 152 h 152"/>
                <a:gd name="T52" fmla="*/ 0 w 454"/>
                <a:gd name="T5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4" h="152">
                  <a:moveTo>
                    <a:pt x="0" y="136"/>
                  </a:moveTo>
                  <a:cubicBezTo>
                    <a:pt x="0" y="127"/>
                    <a:pt x="7" y="119"/>
                    <a:pt x="16" y="119"/>
                  </a:cubicBezTo>
                  <a:cubicBezTo>
                    <a:pt x="22" y="119"/>
                    <a:pt x="27" y="122"/>
                    <a:pt x="30" y="127"/>
                  </a:cubicBezTo>
                  <a:cubicBezTo>
                    <a:pt x="141" y="79"/>
                    <a:pt x="141" y="79"/>
                    <a:pt x="141" y="79"/>
                  </a:cubicBezTo>
                  <a:cubicBezTo>
                    <a:pt x="141" y="77"/>
                    <a:pt x="140" y="76"/>
                    <a:pt x="140" y="75"/>
                  </a:cubicBezTo>
                  <a:cubicBezTo>
                    <a:pt x="140" y="66"/>
                    <a:pt x="148" y="58"/>
                    <a:pt x="157" y="58"/>
                  </a:cubicBezTo>
                  <a:cubicBezTo>
                    <a:pt x="166" y="58"/>
                    <a:pt x="173" y="66"/>
                    <a:pt x="173" y="75"/>
                  </a:cubicBezTo>
                  <a:cubicBezTo>
                    <a:pt x="282" y="97"/>
                    <a:pt x="282" y="97"/>
                    <a:pt x="282" y="97"/>
                  </a:cubicBezTo>
                  <a:cubicBezTo>
                    <a:pt x="284" y="91"/>
                    <a:pt x="290" y="86"/>
                    <a:pt x="297" y="86"/>
                  </a:cubicBezTo>
                  <a:cubicBezTo>
                    <a:pt x="302" y="86"/>
                    <a:pt x="306" y="88"/>
                    <a:pt x="309" y="92"/>
                  </a:cubicBezTo>
                  <a:cubicBezTo>
                    <a:pt x="422" y="22"/>
                    <a:pt x="422" y="22"/>
                    <a:pt x="422" y="22"/>
                  </a:cubicBezTo>
                  <a:cubicBezTo>
                    <a:pt x="421" y="20"/>
                    <a:pt x="421" y="18"/>
                    <a:pt x="421" y="17"/>
                  </a:cubicBezTo>
                  <a:cubicBezTo>
                    <a:pt x="421" y="8"/>
                    <a:pt x="428" y="0"/>
                    <a:pt x="437" y="0"/>
                  </a:cubicBezTo>
                  <a:cubicBezTo>
                    <a:pt x="446" y="0"/>
                    <a:pt x="454" y="8"/>
                    <a:pt x="454" y="17"/>
                  </a:cubicBezTo>
                  <a:cubicBezTo>
                    <a:pt x="454" y="26"/>
                    <a:pt x="446" y="33"/>
                    <a:pt x="437" y="33"/>
                  </a:cubicBezTo>
                  <a:cubicBezTo>
                    <a:pt x="432" y="33"/>
                    <a:pt x="428" y="31"/>
                    <a:pt x="425" y="27"/>
                  </a:cubicBezTo>
                  <a:cubicBezTo>
                    <a:pt x="312" y="97"/>
                    <a:pt x="312" y="97"/>
                    <a:pt x="312" y="97"/>
                  </a:cubicBezTo>
                  <a:cubicBezTo>
                    <a:pt x="313" y="99"/>
                    <a:pt x="313" y="101"/>
                    <a:pt x="313" y="103"/>
                  </a:cubicBezTo>
                  <a:cubicBezTo>
                    <a:pt x="313" y="112"/>
                    <a:pt x="306" y="119"/>
                    <a:pt x="297" y="119"/>
                  </a:cubicBezTo>
                  <a:cubicBezTo>
                    <a:pt x="288" y="119"/>
                    <a:pt x="281" y="112"/>
                    <a:pt x="281" y="103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70" y="87"/>
                    <a:pt x="164" y="91"/>
                    <a:pt x="157" y="91"/>
                  </a:cubicBezTo>
                  <a:cubicBezTo>
                    <a:pt x="151" y="91"/>
                    <a:pt x="147" y="88"/>
                    <a:pt x="144" y="84"/>
                  </a:cubicBezTo>
                  <a:cubicBezTo>
                    <a:pt x="32" y="132"/>
                    <a:pt x="32" y="132"/>
                    <a:pt x="32" y="132"/>
                  </a:cubicBezTo>
                  <a:cubicBezTo>
                    <a:pt x="33" y="134"/>
                    <a:pt x="33" y="134"/>
                    <a:pt x="33" y="136"/>
                  </a:cubicBezTo>
                  <a:cubicBezTo>
                    <a:pt x="33" y="145"/>
                    <a:pt x="26" y="152"/>
                    <a:pt x="16" y="152"/>
                  </a:cubicBezTo>
                  <a:cubicBezTo>
                    <a:pt x="7" y="152"/>
                    <a:pt x="0" y="145"/>
                    <a:pt x="0" y="1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  <p:sp>
          <p:nvSpPr>
            <p:cNvPr id="17" name="Freeform 228"/>
            <p:cNvSpPr/>
            <p:nvPr/>
          </p:nvSpPr>
          <p:spPr bwMode="auto">
            <a:xfrm>
              <a:off x="2908300" y="2987675"/>
              <a:ext cx="447675" cy="300038"/>
            </a:xfrm>
            <a:custGeom>
              <a:avLst/>
              <a:gdLst>
                <a:gd name="T0" fmla="*/ 568 w 581"/>
                <a:gd name="T1" fmla="*/ 367 h 392"/>
                <a:gd name="T2" fmla="*/ 550 w 581"/>
                <a:gd name="T3" fmla="*/ 367 h 392"/>
                <a:gd name="T4" fmla="*/ 550 w 581"/>
                <a:gd name="T5" fmla="*/ 32 h 392"/>
                <a:gd name="T6" fmla="*/ 518 w 581"/>
                <a:gd name="T7" fmla="*/ 0 h 392"/>
                <a:gd name="T8" fmla="*/ 483 w 581"/>
                <a:gd name="T9" fmla="*/ 0 h 392"/>
                <a:gd name="T10" fmla="*/ 451 w 581"/>
                <a:gd name="T11" fmla="*/ 32 h 392"/>
                <a:gd name="T12" fmla="*/ 451 w 581"/>
                <a:gd name="T13" fmla="*/ 367 h 392"/>
                <a:gd name="T14" fmla="*/ 410 w 581"/>
                <a:gd name="T15" fmla="*/ 367 h 392"/>
                <a:gd name="T16" fmla="*/ 410 w 581"/>
                <a:gd name="T17" fmla="*/ 120 h 392"/>
                <a:gd name="T18" fmla="*/ 379 w 581"/>
                <a:gd name="T19" fmla="*/ 88 h 392"/>
                <a:gd name="T20" fmla="*/ 343 w 581"/>
                <a:gd name="T21" fmla="*/ 88 h 392"/>
                <a:gd name="T22" fmla="*/ 311 w 581"/>
                <a:gd name="T23" fmla="*/ 120 h 392"/>
                <a:gd name="T24" fmla="*/ 311 w 581"/>
                <a:gd name="T25" fmla="*/ 367 h 392"/>
                <a:gd name="T26" fmla="*/ 270 w 581"/>
                <a:gd name="T27" fmla="*/ 367 h 392"/>
                <a:gd name="T28" fmla="*/ 270 w 581"/>
                <a:gd name="T29" fmla="*/ 92 h 392"/>
                <a:gd name="T30" fmla="*/ 239 w 581"/>
                <a:gd name="T31" fmla="*/ 61 h 392"/>
                <a:gd name="T32" fmla="*/ 203 w 581"/>
                <a:gd name="T33" fmla="*/ 61 h 392"/>
                <a:gd name="T34" fmla="*/ 171 w 581"/>
                <a:gd name="T35" fmla="*/ 92 h 392"/>
                <a:gd name="T36" fmla="*/ 171 w 581"/>
                <a:gd name="T37" fmla="*/ 367 h 392"/>
                <a:gd name="T38" fmla="*/ 131 w 581"/>
                <a:gd name="T39" fmla="*/ 367 h 392"/>
                <a:gd name="T40" fmla="*/ 131 w 581"/>
                <a:gd name="T41" fmla="*/ 160 h 392"/>
                <a:gd name="T42" fmla="*/ 99 w 581"/>
                <a:gd name="T43" fmla="*/ 128 h 392"/>
                <a:gd name="T44" fmla="*/ 63 w 581"/>
                <a:gd name="T45" fmla="*/ 128 h 392"/>
                <a:gd name="T46" fmla="*/ 32 w 581"/>
                <a:gd name="T47" fmla="*/ 160 h 392"/>
                <a:gd name="T48" fmla="*/ 32 w 581"/>
                <a:gd name="T49" fmla="*/ 367 h 392"/>
                <a:gd name="T50" fmla="*/ 11 w 581"/>
                <a:gd name="T51" fmla="*/ 367 h 392"/>
                <a:gd name="T52" fmla="*/ 0 w 581"/>
                <a:gd name="T53" fmla="*/ 378 h 392"/>
                <a:gd name="T54" fmla="*/ 0 w 581"/>
                <a:gd name="T55" fmla="*/ 381 h 392"/>
                <a:gd name="T56" fmla="*/ 11 w 581"/>
                <a:gd name="T57" fmla="*/ 392 h 392"/>
                <a:gd name="T58" fmla="*/ 568 w 581"/>
                <a:gd name="T59" fmla="*/ 392 h 392"/>
                <a:gd name="T60" fmla="*/ 581 w 581"/>
                <a:gd name="T61" fmla="*/ 381 h 392"/>
                <a:gd name="T62" fmla="*/ 581 w 581"/>
                <a:gd name="T63" fmla="*/ 378 h 392"/>
                <a:gd name="T64" fmla="*/ 568 w 581"/>
                <a:gd name="T65" fmla="*/ 36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1" h="392">
                  <a:moveTo>
                    <a:pt x="568" y="367"/>
                  </a:moveTo>
                  <a:cubicBezTo>
                    <a:pt x="550" y="367"/>
                    <a:pt x="550" y="367"/>
                    <a:pt x="550" y="367"/>
                  </a:cubicBezTo>
                  <a:cubicBezTo>
                    <a:pt x="550" y="32"/>
                    <a:pt x="550" y="32"/>
                    <a:pt x="550" y="32"/>
                  </a:cubicBezTo>
                  <a:cubicBezTo>
                    <a:pt x="550" y="14"/>
                    <a:pt x="536" y="0"/>
                    <a:pt x="518" y="0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65" y="0"/>
                    <a:pt x="451" y="14"/>
                    <a:pt x="451" y="32"/>
                  </a:cubicBezTo>
                  <a:cubicBezTo>
                    <a:pt x="451" y="367"/>
                    <a:pt x="451" y="367"/>
                    <a:pt x="451" y="367"/>
                  </a:cubicBezTo>
                  <a:cubicBezTo>
                    <a:pt x="410" y="367"/>
                    <a:pt x="410" y="367"/>
                    <a:pt x="410" y="367"/>
                  </a:cubicBezTo>
                  <a:cubicBezTo>
                    <a:pt x="410" y="120"/>
                    <a:pt x="410" y="120"/>
                    <a:pt x="410" y="120"/>
                  </a:cubicBezTo>
                  <a:cubicBezTo>
                    <a:pt x="410" y="102"/>
                    <a:pt x="396" y="88"/>
                    <a:pt x="379" y="88"/>
                  </a:cubicBezTo>
                  <a:cubicBezTo>
                    <a:pt x="343" y="88"/>
                    <a:pt x="343" y="88"/>
                    <a:pt x="343" y="88"/>
                  </a:cubicBezTo>
                  <a:cubicBezTo>
                    <a:pt x="325" y="88"/>
                    <a:pt x="311" y="102"/>
                    <a:pt x="311" y="120"/>
                  </a:cubicBezTo>
                  <a:cubicBezTo>
                    <a:pt x="311" y="367"/>
                    <a:pt x="311" y="367"/>
                    <a:pt x="311" y="367"/>
                  </a:cubicBezTo>
                  <a:cubicBezTo>
                    <a:pt x="270" y="367"/>
                    <a:pt x="270" y="367"/>
                    <a:pt x="270" y="367"/>
                  </a:cubicBezTo>
                  <a:cubicBezTo>
                    <a:pt x="270" y="92"/>
                    <a:pt x="270" y="92"/>
                    <a:pt x="270" y="92"/>
                  </a:cubicBezTo>
                  <a:cubicBezTo>
                    <a:pt x="270" y="75"/>
                    <a:pt x="256" y="61"/>
                    <a:pt x="239" y="61"/>
                  </a:cubicBezTo>
                  <a:cubicBezTo>
                    <a:pt x="203" y="61"/>
                    <a:pt x="203" y="61"/>
                    <a:pt x="203" y="61"/>
                  </a:cubicBezTo>
                  <a:cubicBezTo>
                    <a:pt x="186" y="61"/>
                    <a:pt x="171" y="75"/>
                    <a:pt x="171" y="92"/>
                  </a:cubicBezTo>
                  <a:cubicBezTo>
                    <a:pt x="171" y="367"/>
                    <a:pt x="171" y="367"/>
                    <a:pt x="171" y="367"/>
                  </a:cubicBezTo>
                  <a:cubicBezTo>
                    <a:pt x="131" y="367"/>
                    <a:pt x="131" y="367"/>
                    <a:pt x="131" y="367"/>
                  </a:cubicBezTo>
                  <a:cubicBezTo>
                    <a:pt x="131" y="160"/>
                    <a:pt x="131" y="160"/>
                    <a:pt x="131" y="160"/>
                  </a:cubicBezTo>
                  <a:cubicBezTo>
                    <a:pt x="131" y="143"/>
                    <a:pt x="117" y="128"/>
                    <a:pt x="99" y="128"/>
                  </a:cubicBezTo>
                  <a:cubicBezTo>
                    <a:pt x="63" y="128"/>
                    <a:pt x="63" y="128"/>
                    <a:pt x="63" y="128"/>
                  </a:cubicBezTo>
                  <a:cubicBezTo>
                    <a:pt x="46" y="128"/>
                    <a:pt x="32" y="143"/>
                    <a:pt x="32" y="160"/>
                  </a:cubicBezTo>
                  <a:cubicBezTo>
                    <a:pt x="32" y="367"/>
                    <a:pt x="32" y="367"/>
                    <a:pt x="32" y="367"/>
                  </a:cubicBezTo>
                  <a:cubicBezTo>
                    <a:pt x="11" y="367"/>
                    <a:pt x="11" y="367"/>
                    <a:pt x="11" y="367"/>
                  </a:cubicBezTo>
                  <a:cubicBezTo>
                    <a:pt x="4" y="367"/>
                    <a:pt x="0" y="372"/>
                    <a:pt x="0" y="378"/>
                  </a:cubicBezTo>
                  <a:cubicBezTo>
                    <a:pt x="0" y="381"/>
                    <a:pt x="0" y="381"/>
                    <a:pt x="0" y="381"/>
                  </a:cubicBezTo>
                  <a:cubicBezTo>
                    <a:pt x="0" y="387"/>
                    <a:pt x="4" y="392"/>
                    <a:pt x="11" y="392"/>
                  </a:cubicBezTo>
                  <a:cubicBezTo>
                    <a:pt x="568" y="392"/>
                    <a:pt x="568" y="392"/>
                    <a:pt x="568" y="392"/>
                  </a:cubicBezTo>
                  <a:cubicBezTo>
                    <a:pt x="575" y="392"/>
                    <a:pt x="581" y="387"/>
                    <a:pt x="581" y="381"/>
                  </a:cubicBezTo>
                  <a:cubicBezTo>
                    <a:pt x="581" y="378"/>
                    <a:pt x="581" y="378"/>
                    <a:pt x="581" y="378"/>
                  </a:cubicBezTo>
                  <a:cubicBezTo>
                    <a:pt x="581" y="372"/>
                    <a:pt x="575" y="367"/>
                    <a:pt x="568" y="3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Microsoft YaHei UI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6" grpId="0"/>
      <p:bldP spid="5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寂寞"/>
</p:tagLst>
</file>

<file path=ppt/theme/theme1.xml><?xml version="1.0" encoding="utf-8"?>
<a:theme xmlns:a="http://schemas.openxmlformats.org/drawingml/2006/main" name="www.33ppt.com">
  <a:themeElements>
    <a:clrScheme name="黑金">
      <a:dk1>
        <a:sysClr val="windowText" lastClr="000000"/>
      </a:dk1>
      <a:lt1>
        <a:sysClr val="window" lastClr="FFFFFF"/>
      </a:lt1>
      <a:dk2>
        <a:srgbClr val="120E03"/>
      </a:dk2>
      <a:lt2>
        <a:srgbClr val="FFFFFF"/>
      </a:lt2>
      <a:accent1>
        <a:srgbClr val="DAB96E"/>
      </a:accent1>
      <a:accent2>
        <a:srgbClr val="120E0D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00"/>
      </a:hlink>
      <a:folHlink>
        <a:srgbClr val="954F72"/>
      </a:folHlink>
    </a:clrScheme>
    <a:fontScheme name="常用3">
      <a:majorFont>
        <a:latin typeface="Calibri"/>
        <a:ea typeface="微软雅黑"/>
        <a:cs typeface=""/>
      </a:majorFont>
      <a:minorFont>
        <a:latin typeface="Calibri Light"/>
        <a:ea typeface="微软雅黑 Light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画册级别2">
    <a:dk1>
      <a:sysClr val="windowText" lastClr="000000"/>
    </a:dk1>
    <a:lt1>
      <a:sysClr val="window" lastClr="FFFFFF"/>
    </a:lt1>
    <a:dk2>
      <a:srgbClr val="1D1610"/>
    </a:dk2>
    <a:lt2>
      <a:srgbClr val="E7E6E6"/>
    </a:lt2>
    <a:accent1>
      <a:srgbClr val="1D1610"/>
    </a:accent1>
    <a:accent2>
      <a:srgbClr val="613920"/>
    </a:accent2>
    <a:accent3>
      <a:srgbClr val="482A17"/>
    </a:accent3>
    <a:accent4>
      <a:srgbClr val="C51729"/>
    </a:accent4>
    <a:accent5>
      <a:srgbClr val="44546A"/>
    </a:accent5>
    <a:accent6>
      <a:srgbClr val="EBEBEB"/>
    </a:accent6>
    <a:hlink>
      <a:srgbClr val="C51729"/>
    </a:hlink>
    <a:folHlink>
      <a:srgbClr val="C51729"/>
    </a:folHlink>
  </a:clrScheme>
  <a:fontScheme name="常用4">
    <a:majorFont>
      <a:latin typeface="Arial"/>
      <a:ea typeface="微软雅黑"/>
      <a:cs typeface=""/>
    </a:majorFont>
    <a:minorFont>
      <a:latin typeface="Calibri Light"/>
      <a:ea typeface="微软雅黑"/>
      <a:cs typeface=""/>
    </a:minorFont>
  </a:fontScheme>
  <a:fmtScheme name="Office 主题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</TotalTime>
  <Words>1931</Words>
  <Application>Microsoft Office PowerPoint</Application>
  <PresentationFormat>全屏显示(16:9)</PresentationFormat>
  <Paragraphs>233</Paragraphs>
  <Slides>24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5" baseType="lpstr">
      <vt:lpstr>www.33ppt.com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黑金</dc:title>
  <dc:creator>第一PPT</dc:creator>
  <cp:keywords>www.1ppt.com</cp:keywords>
  <dc:description>第一PPT，www.1ppt.com</dc:description>
  <cp:lastModifiedBy>微软用户</cp:lastModifiedBy>
  <cp:revision>949</cp:revision>
  <dcterms:created xsi:type="dcterms:W3CDTF">2016-03-24T10:52:00Z</dcterms:created>
  <dcterms:modified xsi:type="dcterms:W3CDTF">2018-07-04T06:16:03Z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2052-10.1.0.6206</vt:lpwstr>
  </property>
</Properties>
</file>