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27"/>
  </p:notesMasterIdLst>
  <p:sldIdLst>
    <p:sldId id="259" r:id="rId3"/>
    <p:sldId id="260" r:id="rId4"/>
    <p:sldId id="261" r:id="rId5"/>
    <p:sldId id="263" r:id="rId6"/>
    <p:sldId id="264" r:id="rId7"/>
    <p:sldId id="265" r:id="rId8"/>
    <p:sldId id="266" r:id="rId9"/>
    <p:sldId id="262" r:id="rId10"/>
    <p:sldId id="267" r:id="rId11"/>
    <p:sldId id="268" r:id="rId12"/>
    <p:sldId id="269" r:id="rId13"/>
    <p:sldId id="270" r:id="rId14"/>
    <p:sldId id="284" r:id="rId15"/>
    <p:sldId id="271" r:id="rId16"/>
    <p:sldId id="272" r:id="rId17"/>
    <p:sldId id="286" r:id="rId18"/>
    <p:sldId id="287" r:id="rId19"/>
    <p:sldId id="285" r:id="rId20"/>
    <p:sldId id="275" r:id="rId21"/>
    <p:sldId id="288" r:id="rId22"/>
    <p:sldId id="289" r:id="rId23"/>
    <p:sldId id="290" r:id="rId24"/>
    <p:sldId id="281" r:id="rId25"/>
    <p:sldId id="29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8025"/>
    <a:srgbClr val="454545"/>
    <a:srgbClr val="FF9409"/>
    <a:srgbClr val="C7020C"/>
    <a:srgbClr val="C91324"/>
    <a:srgbClr val="162F81"/>
    <a:srgbClr val="8A3E7E"/>
    <a:srgbClr val="4268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45454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9D6F-492A-A39F-A1C6AD6BD7BF}"/>
            </c:ext>
          </c:extLst>
        </c:ser>
        <c:ser>
          <c:idx val="1"/>
          <c:order val="1"/>
          <c:tx>
            <c:strRef>
              <c:f>Sheet1!$C$1</c:f>
              <c:strCache>
                <c:ptCount val="1"/>
                <c:pt idx="0">
                  <c:v>series 2</c:v>
                </c:pt>
              </c:strCache>
            </c:strRef>
          </c:tx>
          <c:spPr>
            <a:solidFill>
              <a:srgbClr val="F08025"/>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9D6F-492A-A39F-A1C6AD6BD7BF}"/>
            </c:ext>
          </c:extLst>
        </c:ser>
        <c:dLbls>
          <c:showLegendKey val="0"/>
          <c:showVal val="0"/>
          <c:showCatName val="0"/>
          <c:showSerName val="0"/>
          <c:showPercent val="0"/>
          <c:showBubbleSize val="0"/>
        </c:dLbls>
        <c:gapWidth val="30"/>
        <c:overlap val="30"/>
        <c:axId val="29802880"/>
        <c:axId val="29804800"/>
      </c:barChart>
      <c:catAx>
        <c:axId val="2980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9804800"/>
        <c:crosses val="autoZero"/>
        <c:auto val="1"/>
        <c:lblAlgn val="ctr"/>
        <c:lblOffset val="100"/>
        <c:noMultiLvlLbl val="0"/>
      </c:catAx>
      <c:valAx>
        <c:axId val="29804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980288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DA0FF8-E038-486B-8892-C7520F3DD366}" type="datetimeFigureOut">
              <a:rPr lang="zh-CN" altLang="en-US" smtClean="0"/>
              <a:t>2018/7/4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F12F13-0BCC-4EF9-8D58-5017E8EC6CE0}" type="slidenum">
              <a:rPr lang="zh-CN" altLang="en-US" smtClean="0"/>
              <a:t>‹#›</a:t>
            </a:fld>
            <a:endParaRPr lang="zh-CN" altLang="en-US"/>
          </a:p>
        </p:txBody>
      </p:sp>
    </p:spTree>
    <p:extLst>
      <p:ext uri="{BB962C8B-B14F-4D97-AF65-F5344CB8AC3E}">
        <p14:creationId xmlns:p14="http://schemas.microsoft.com/office/powerpoint/2010/main" val="3183161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273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336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0621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9266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794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84901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586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57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585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147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6587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65852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2018/7/4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8528184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sucai/" TargetMode="External"/><Relationship Id="rId13" Type="http://schemas.openxmlformats.org/officeDocument/2006/relationships/hyperlink" Target="http://www.1ppt.com/word/" TargetMode="External"/><Relationship Id="rId18" Type="http://schemas.openxmlformats.org/officeDocument/2006/relationships/hyperlink" Target="http://www.1ppt.com/shiti/" TargetMode="External"/><Relationship Id="rId3" Type="http://schemas.openxmlformats.org/officeDocument/2006/relationships/image" Target="../media/image20.png"/><Relationship Id="rId7" Type="http://schemas.openxmlformats.org/officeDocument/2006/relationships/hyperlink" Target="http://www.1ppt.com/jieri/" TargetMode="External"/><Relationship Id="rId12" Type="http://schemas.openxmlformats.org/officeDocument/2006/relationships/hyperlink" Target="http://www.1ppt.com/powerpoint/" TargetMode="External"/><Relationship Id="rId17" Type="http://schemas.openxmlformats.org/officeDocument/2006/relationships/hyperlink" Target="http://www.1ppt.com/fanwen/" TargetMode="External"/><Relationship Id="rId2" Type="http://schemas.openxmlformats.org/officeDocument/2006/relationships/image" Target="../media/image19.png"/><Relationship Id="rId16" Type="http://schemas.openxmlformats.org/officeDocument/2006/relationships/hyperlink" Target="http://www.1ppt.com/kejian/" TargetMode="External"/><Relationship Id="rId20" Type="http://schemas.openxmlformats.org/officeDocument/2006/relationships/hyperlink" Target="http://www.1ppt.com/ziti/" TargetMode="External"/><Relationship Id="rId1" Type="http://schemas.openxmlformats.org/officeDocument/2006/relationships/slideLayout" Target="../slideLayouts/slideLayout5.xml"/><Relationship Id="rId6" Type="http://schemas.openxmlformats.org/officeDocument/2006/relationships/hyperlink" Target="http://www.1ppt.com/hangye/" TargetMode="External"/><Relationship Id="rId11" Type="http://schemas.openxmlformats.org/officeDocument/2006/relationships/hyperlink" Target="http://www.1ppt.com/xiazai/" TargetMode="External"/><Relationship Id="rId5" Type="http://schemas.openxmlformats.org/officeDocument/2006/relationships/hyperlink" Target="http://www.1ppt.com/moban/" TargetMode="External"/><Relationship Id="rId15" Type="http://schemas.openxmlformats.org/officeDocument/2006/relationships/hyperlink" Target="http://www.1ppt.com/ziliao/" TargetMode="External"/><Relationship Id="rId10" Type="http://schemas.openxmlformats.org/officeDocument/2006/relationships/hyperlink" Target="http://www.1ppt.com/tubiao/" TargetMode="External"/><Relationship Id="rId19" Type="http://schemas.openxmlformats.org/officeDocument/2006/relationships/hyperlink" Target="http://www.1ppt.com/jiaoan/" TargetMode="External"/><Relationship Id="rId4" Type="http://schemas.openxmlformats.org/officeDocument/2006/relationships/image" Target="../media/image21.png"/><Relationship Id="rId9" Type="http://schemas.openxmlformats.org/officeDocument/2006/relationships/hyperlink" Target="http://www.1ppt.com/beijing/" TargetMode="External"/><Relationship Id="rId14" Type="http://schemas.openxmlformats.org/officeDocument/2006/relationships/hyperlink" Target="http://www.1ppt.com/exce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2E9E93B-34F3-4A5C-858A-26AA68CA169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6" name="矩形 15">
            <a:extLst>
              <a:ext uri="{FF2B5EF4-FFF2-40B4-BE49-F238E27FC236}">
                <a16:creationId xmlns="" xmlns:a16="http://schemas.microsoft.com/office/drawing/2014/main" id="{8FBE0298-8E57-4AFC-96DA-A53CC772B09E}"/>
              </a:ext>
            </a:extLst>
          </p:cNvPr>
          <p:cNvSpPr/>
          <p:nvPr/>
        </p:nvSpPr>
        <p:spPr>
          <a:xfrm>
            <a:off x="0" y="0"/>
            <a:ext cx="12192000" cy="6858000"/>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19">
            <a:extLst>
              <a:ext uri="{FF2B5EF4-FFF2-40B4-BE49-F238E27FC236}">
                <a16:creationId xmlns="" xmlns:a16="http://schemas.microsoft.com/office/drawing/2014/main" id="{D728812A-BE81-4D5D-8C94-A868B58F0B49}"/>
              </a:ext>
            </a:extLst>
          </p:cNvPr>
          <p:cNvSpPr txBox="1"/>
          <p:nvPr/>
        </p:nvSpPr>
        <p:spPr>
          <a:xfrm>
            <a:off x="383540" y="2580186"/>
            <a:ext cx="6710045" cy="769441"/>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dirty="0">
                <a:solidFill>
                  <a:srgbClr val="454545"/>
                </a:solidFill>
                <a:latin typeface="Microsoft YaHei" charset="-122"/>
                <a:ea typeface="Microsoft YaHei" charset="-122"/>
                <a:cs typeface="Microsoft YaHei" charset="-122"/>
                <a:sym typeface="+mn-ea"/>
              </a:rPr>
              <a:t>时尚简</a:t>
            </a:r>
            <a:r>
              <a:rPr lang="zh-CN" altLang="en-US" sz="4400" dirty="0" smtClean="0">
                <a:solidFill>
                  <a:srgbClr val="454545"/>
                </a:solidFill>
                <a:latin typeface="Microsoft YaHei" charset="-122"/>
                <a:ea typeface="Microsoft YaHei" charset="-122"/>
                <a:cs typeface="Microsoft YaHei" charset="-122"/>
                <a:sym typeface="+mn-ea"/>
              </a:rPr>
              <a:t>约</a:t>
            </a:r>
            <a:r>
              <a:rPr lang="zh-CN" altLang="en-US" sz="4400" dirty="0">
                <a:solidFill>
                  <a:srgbClr val="454545"/>
                </a:solidFill>
                <a:latin typeface="Microsoft YaHei" charset="-122"/>
                <a:ea typeface="Microsoft YaHei" charset="-122"/>
                <a:cs typeface="Microsoft YaHei" charset="-122"/>
                <a:sym typeface="+mn-ea"/>
              </a:rPr>
              <a:t>工</a:t>
            </a:r>
            <a:r>
              <a:rPr lang="zh-CN" altLang="en-US" sz="4400" dirty="0" smtClean="0">
                <a:solidFill>
                  <a:srgbClr val="454545"/>
                </a:solidFill>
                <a:latin typeface="Microsoft YaHei" charset="-122"/>
                <a:ea typeface="Microsoft YaHei" charset="-122"/>
                <a:cs typeface="Microsoft YaHei" charset="-122"/>
                <a:sym typeface="+mn-ea"/>
              </a:rPr>
              <a:t>作总结模</a:t>
            </a:r>
            <a:r>
              <a:rPr lang="zh-CN" altLang="en-US" sz="4400" dirty="0">
                <a:solidFill>
                  <a:srgbClr val="454545"/>
                </a:solidFill>
                <a:latin typeface="Microsoft YaHei" charset="-122"/>
                <a:ea typeface="Microsoft YaHei" charset="-122"/>
                <a:cs typeface="Microsoft YaHei" charset="-122"/>
                <a:sym typeface="+mn-ea"/>
              </a:rPr>
              <a:t>板</a:t>
            </a:r>
            <a:endParaRPr lang="zh-CN" altLang="en-US" sz="4400" dirty="0">
              <a:solidFill>
                <a:srgbClr val="454545"/>
              </a:solidFill>
              <a:latin typeface="Microsoft YaHei" charset="-122"/>
              <a:ea typeface="Microsoft YaHei" charset="-122"/>
              <a:cs typeface="Microsoft YaHei" charset="-122"/>
            </a:endParaRPr>
          </a:p>
        </p:txBody>
      </p:sp>
      <p:sp>
        <p:nvSpPr>
          <p:cNvPr id="11" name="文本框 21">
            <a:extLst>
              <a:ext uri="{FF2B5EF4-FFF2-40B4-BE49-F238E27FC236}">
                <a16:creationId xmlns="" xmlns:a16="http://schemas.microsoft.com/office/drawing/2014/main" id="{A2239B0D-C968-4696-8C9A-3A8ADA59BDEB}"/>
              </a:ext>
            </a:extLst>
          </p:cNvPr>
          <p:cNvSpPr txBox="1"/>
          <p:nvPr/>
        </p:nvSpPr>
        <p:spPr>
          <a:xfrm>
            <a:off x="383540" y="3737510"/>
            <a:ext cx="4664710"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r>
              <a:rPr lang="en-US" altLang="zh-CN" sz="1000" dirty="0">
                <a:solidFill>
                  <a:schemeClr val="bg1">
                    <a:lumMod val="50000"/>
                  </a:schemeClr>
                </a:solidFill>
                <a:latin typeface="Lora" panose="02000503000000020004" charset="0"/>
                <a:ea typeface="华文细黑" panose="02010600040101010101" charset="-122"/>
                <a:sym typeface="+mn-ea"/>
              </a:rPr>
              <a:t> Love you like the warm wind between the mountains, like the rain in the summer, all the time.</a:t>
            </a:r>
            <a:endParaRPr lang="zh-CN" altLang="en-US" sz="1050" dirty="0">
              <a:solidFill>
                <a:schemeClr val="bg1">
                  <a:lumMod val="50000"/>
                </a:schemeClr>
              </a:solidFill>
              <a:latin typeface="微软雅黑" panose="020B0503020204020204" charset="-122"/>
              <a:ea typeface="微软雅黑" panose="020B0503020204020204" charset="-122"/>
            </a:endParaRPr>
          </a:p>
        </p:txBody>
      </p:sp>
      <p:cxnSp>
        <p:nvCxnSpPr>
          <p:cNvPr id="12" name="直接连接符 11">
            <a:extLst>
              <a:ext uri="{FF2B5EF4-FFF2-40B4-BE49-F238E27FC236}">
                <a16:creationId xmlns="" xmlns:a16="http://schemas.microsoft.com/office/drawing/2014/main" id="{A66B17A5-62FB-4A2D-8EB1-86A489A5E6BA}"/>
              </a:ext>
            </a:extLst>
          </p:cNvPr>
          <p:cNvCxnSpPr>
            <a:cxnSpLocks/>
          </p:cNvCxnSpPr>
          <p:nvPr/>
        </p:nvCxnSpPr>
        <p:spPr>
          <a:xfrm>
            <a:off x="500380" y="3614601"/>
            <a:ext cx="3830320" cy="0"/>
          </a:xfrm>
          <a:prstGeom prst="line">
            <a:avLst/>
          </a:prstGeom>
          <a:ln w="57150">
            <a:solidFill>
              <a:srgbClr val="F08025"/>
            </a:solidFill>
          </a:ln>
        </p:spPr>
        <p:style>
          <a:lnRef idx="1">
            <a:schemeClr val="accent1"/>
          </a:lnRef>
          <a:fillRef idx="0">
            <a:schemeClr val="accent1"/>
          </a:fillRef>
          <a:effectRef idx="0">
            <a:schemeClr val="accent1"/>
          </a:effectRef>
          <a:fontRef idx="minor">
            <a:schemeClr val="tx1"/>
          </a:fontRef>
        </p:style>
      </p:cxnSp>
      <p:sp>
        <p:nvSpPr>
          <p:cNvPr id="13" name="圆角矩形 6">
            <a:extLst>
              <a:ext uri="{FF2B5EF4-FFF2-40B4-BE49-F238E27FC236}">
                <a16:creationId xmlns="" xmlns:a16="http://schemas.microsoft.com/office/drawing/2014/main" id="{B72BF04C-241A-4120-81D6-DA9E3C2458FD}"/>
              </a:ext>
            </a:extLst>
          </p:cNvPr>
          <p:cNvSpPr/>
          <p:nvPr/>
        </p:nvSpPr>
        <p:spPr>
          <a:xfrm>
            <a:off x="383540" y="4654833"/>
            <a:ext cx="2827655" cy="333375"/>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454545"/>
                </a:solidFill>
                <a:latin typeface="微软雅黑" panose="020B0503020204020204" charset="-122"/>
                <a:ea typeface="微软雅黑" panose="020B0503020204020204" charset="-122"/>
              </a:rPr>
              <a:t>汇报人</a:t>
            </a:r>
            <a:r>
              <a:rPr lang="zh-CN" altLang="en-US" dirty="0" smtClean="0">
                <a:solidFill>
                  <a:srgbClr val="454545"/>
                </a:solidFill>
                <a:latin typeface="微软雅黑" panose="020B0503020204020204" charset="-122"/>
                <a:ea typeface="微软雅黑" panose="020B0503020204020204" charset="-122"/>
              </a:rPr>
              <a:t>：第一</a:t>
            </a:r>
            <a:r>
              <a:rPr lang="en-US" altLang="zh-CN" dirty="0" smtClean="0">
                <a:solidFill>
                  <a:srgbClr val="454545"/>
                </a:solidFill>
                <a:latin typeface="微软雅黑" panose="020B0503020204020204" charset="-122"/>
                <a:ea typeface="微软雅黑" panose="020B0503020204020204" charset="-122"/>
              </a:rPr>
              <a:t>PPT</a:t>
            </a:r>
            <a:endParaRPr lang="zh-CN" altLang="en-US" dirty="0">
              <a:solidFill>
                <a:srgbClr val="454545"/>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2"/>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5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p:bldP spid="11" grpId="0"/>
      <p:bldP spid="13"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a:extLst>
              <a:ext uri="{FF2B5EF4-FFF2-40B4-BE49-F238E27FC236}">
                <a16:creationId xmlns="" xmlns:a16="http://schemas.microsoft.com/office/drawing/2014/main" id="{39CFD116-6BA0-4D58-8D86-56D5B60DB8B9}"/>
              </a:ext>
            </a:extLst>
          </p:cNvPr>
          <p:cNvGrpSpPr/>
          <p:nvPr/>
        </p:nvGrpSpPr>
        <p:grpSpPr>
          <a:xfrm>
            <a:off x="1889908" y="1581726"/>
            <a:ext cx="577850" cy="577850"/>
            <a:chOff x="0" y="0"/>
            <a:chExt cx="1243363" cy="1243363"/>
          </a:xfrm>
        </p:grpSpPr>
        <p:sp>
          <p:nvSpPr>
            <p:cNvPr id="3" name="Shape 1290">
              <a:extLst>
                <a:ext uri="{FF2B5EF4-FFF2-40B4-BE49-F238E27FC236}">
                  <a16:creationId xmlns="" xmlns:a16="http://schemas.microsoft.com/office/drawing/2014/main" id="{8158E606-90D2-41F9-8CA9-2EBB4B22FFBD}"/>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charset="-122"/>
                <a:ea typeface="微软雅黑" panose="020B0503020204020204" charset="-122"/>
              </a:endParaRPr>
            </a:p>
          </p:txBody>
        </p:sp>
        <p:grpSp>
          <p:nvGrpSpPr>
            <p:cNvPr id="4" name="Group 1293">
              <a:extLst>
                <a:ext uri="{FF2B5EF4-FFF2-40B4-BE49-F238E27FC236}">
                  <a16:creationId xmlns="" xmlns:a16="http://schemas.microsoft.com/office/drawing/2014/main" id="{62F9F124-7737-4D90-9E0F-2FEC79EA566A}"/>
                </a:ext>
              </a:extLst>
            </p:cNvPr>
            <p:cNvGrpSpPr/>
            <p:nvPr/>
          </p:nvGrpSpPr>
          <p:grpSpPr>
            <a:xfrm>
              <a:off x="374055" y="351222"/>
              <a:ext cx="495253" cy="540919"/>
              <a:chOff x="0" y="0"/>
              <a:chExt cx="495252" cy="540918"/>
            </a:xfrm>
          </p:grpSpPr>
          <p:sp>
            <p:nvSpPr>
              <p:cNvPr id="5" name="Shape 1291">
                <a:extLst>
                  <a:ext uri="{FF2B5EF4-FFF2-40B4-BE49-F238E27FC236}">
                    <a16:creationId xmlns="" xmlns:a16="http://schemas.microsoft.com/office/drawing/2014/main" id="{EFDFDB80-7442-4E26-B06E-FA28EE21F132}"/>
                  </a:ext>
                </a:extLst>
              </p:cNvPr>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6" name="Shape 1292">
                <a:extLst>
                  <a:ext uri="{FF2B5EF4-FFF2-40B4-BE49-F238E27FC236}">
                    <a16:creationId xmlns="" xmlns:a16="http://schemas.microsoft.com/office/drawing/2014/main" id="{838639E8-5FA4-4553-81C5-D0A0ABC4F73F}"/>
                  </a:ext>
                </a:extLst>
              </p:cNvPr>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sp>
        <p:nvSpPr>
          <p:cNvPr id="7" name="Shape 1319">
            <a:extLst>
              <a:ext uri="{FF2B5EF4-FFF2-40B4-BE49-F238E27FC236}">
                <a16:creationId xmlns="" xmlns:a16="http://schemas.microsoft.com/office/drawing/2014/main" id="{05F7DCB0-F004-4DAC-9451-906FE7B1DB31}"/>
              </a:ext>
            </a:extLst>
          </p:cNvPr>
          <p:cNvSpPr/>
          <p:nvPr/>
        </p:nvSpPr>
        <p:spPr>
          <a:xfrm flipV="1">
            <a:off x="2466488" y="1870016"/>
            <a:ext cx="142748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8" name="Shape 1320">
            <a:extLst>
              <a:ext uri="{FF2B5EF4-FFF2-40B4-BE49-F238E27FC236}">
                <a16:creationId xmlns="" xmlns:a16="http://schemas.microsoft.com/office/drawing/2014/main" id="{117B543D-8F99-4414-A68B-837A7FEBC0F3}"/>
              </a:ext>
            </a:extLst>
          </p:cNvPr>
          <p:cNvSpPr/>
          <p:nvPr/>
        </p:nvSpPr>
        <p:spPr>
          <a:xfrm flipV="1">
            <a:off x="4757568" y="1870016"/>
            <a:ext cx="142748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9" name="Shape 1321">
            <a:extLst>
              <a:ext uri="{FF2B5EF4-FFF2-40B4-BE49-F238E27FC236}">
                <a16:creationId xmlns="" xmlns:a16="http://schemas.microsoft.com/office/drawing/2014/main" id="{75217DA0-E5D6-4535-837D-D6D1B6244F81}"/>
              </a:ext>
            </a:extLst>
          </p:cNvPr>
          <p:cNvSpPr/>
          <p:nvPr/>
        </p:nvSpPr>
        <p:spPr>
          <a:xfrm flipV="1">
            <a:off x="7048648" y="1870016"/>
            <a:ext cx="142748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0" name="Shape 1322">
            <a:extLst>
              <a:ext uri="{FF2B5EF4-FFF2-40B4-BE49-F238E27FC236}">
                <a16:creationId xmlns="" xmlns:a16="http://schemas.microsoft.com/office/drawing/2014/main" id="{CA9F1173-E0BE-4F46-AEF2-A44A248E3E13}"/>
              </a:ext>
            </a:extLst>
          </p:cNvPr>
          <p:cNvSpPr/>
          <p:nvPr/>
        </p:nvSpPr>
        <p:spPr>
          <a:xfrm flipH="1">
            <a:off x="2754778" y="4355406"/>
            <a:ext cx="142748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1" name="Shape 1323">
            <a:extLst>
              <a:ext uri="{FF2B5EF4-FFF2-40B4-BE49-F238E27FC236}">
                <a16:creationId xmlns="" xmlns:a16="http://schemas.microsoft.com/office/drawing/2014/main" id="{691409E3-3012-4146-B29F-30A2858E5185}"/>
              </a:ext>
            </a:extLst>
          </p:cNvPr>
          <p:cNvSpPr/>
          <p:nvPr/>
        </p:nvSpPr>
        <p:spPr>
          <a:xfrm flipH="1">
            <a:off x="5045858" y="4355406"/>
            <a:ext cx="142748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2" name="Shape 1324">
            <a:extLst>
              <a:ext uri="{FF2B5EF4-FFF2-40B4-BE49-F238E27FC236}">
                <a16:creationId xmlns="" xmlns:a16="http://schemas.microsoft.com/office/drawing/2014/main" id="{7504EEF7-A84B-402E-94CE-BB1C81E6B68B}"/>
              </a:ext>
            </a:extLst>
          </p:cNvPr>
          <p:cNvSpPr/>
          <p:nvPr/>
        </p:nvSpPr>
        <p:spPr>
          <a:xfrm flipH="1">
            <a:off x="7336938" y="4355406"/>
            <a:ext cx="142621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3" name="Shape 1325">
            <a:extLst>
              <a:ext uri="{FF2B5EF4-FFF2-40B4-BE49-F238E27FC236}">
                <a16:creationId xmlns="" xmlns:a16="http://schemas.microsoft.com/office/drawing/2014/main" id="{C0AF7207-D09E-4610-98D8-210535E085C8}"/>
              </a:ext>
            </a:extLst>
          </p:cNvPr>
          <p:cNvSpPr/>
          <p:nvPr/>
        </p:nvSpPr>
        <p:spPr>
          <a:xfrm flipV="1">
            <a:off x="9339093" y="1870016"/>
            <a:ext cx="1751965"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4" name="Shape 1326">
            <a:extLst>
              <a:ext uri="{FF2B5EF4-FFF2-40B4-BE49-F238E27FC236}">
                <a16:creationId xmlns="" xmlns:a16="http://schemas.microsoft.com/office/drawing/2014/main" id="{08F964A0-92D5-40AD-B569-EDB2B4310133}"/>
              </a:ext>
            </a:extLst>
          </p:cNvPr>
          <p:cNvSpPr/>
          <p:nvPr/>
        </p:nvSpPr>
        <p:spPr>
          <a:xfrm>
            <a:off x="11089788" y="1880811"/>
            <a:ext cx="0" cy="248031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5" name="Shape 1327">
            <a:extLst>
              <a:ext uri="{FF2B5EF4-FFF2-40B4-BE49-F238E27FC236}">
                <a16:creationId xmlns="" xmlns:a16="http://schemas.microsoft.com/office/drawing/2014/main" id="{9169A267-50B1-4FBB-ADAE-4B6A359E82B3}"/>
              </a:ext>
            </a:extLst>
          </p:cNvPr>
          <p:cNvSpPr/>
          <p:nvPr/>
        </p:nvSpPr>
        <p:spPr>
          <a:xfrm flipH="1">
            <a:off x="9628018" y="4355406"/>
            <a:ext cx="146177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6" name="Shape 1328">
            <a:extLst>
              <a:ext uri="{FF2B5EF4-FFF2-40B4-BE49-F238E27FC236}">
                <a16:creationId xmlns="" xmlns:a16="http://schemas.microsoft.com/office/drawing/2014/main" id="{FFB178BE-2240-42B2-9474-AA5DFAF81123}"/>
              </a:ext>
            </a:extLst>
          </p:cNvPr>
          <p:cNvSpPr/>
          <p:nvPr/>
        </p:nvSpPr>
        <p:spPr>
          <a:xfrm flipH="1">
            <a:off x="1171088" y="4355406"/>
            <a:ext cx="725170" cy="0"/>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7" name="Shape 1329">
            <a:extLst>
              <a:ext uri="{FF2B5EF4-FFF2-40B4-BE49-F238E27FC236}">
                <a16:creationId xmlns="" xmlns:a16="http://schemas.microsoft.com/office/drawing/2014/main" id="{E5D0F9E5-D60E-4015-969F-7F5B8478AB46}"/>
              </a:ext>
            </a:extLst>
          </p:cNvPr>
          <p:cNvSpPr/>
          <p:nvPr/>
        </p:nvSpPr>
        <p:spPr>
          <a:xfrm flipV="1">
            <a:off x="1173628" y="1870016"/>
            <a:ext cx="0" cy="2491105"/>
          </a:xfrm>
          <a:prstGeom prst="line">
            <a:avLst/>
          </a:prstGeom>
          <a:ln w="12700">
            <a:solidFill>
              <a:schemeClr val="bg1">
                <a:lumMod val="50000"/>
              </a:schemeClr>
            </a:solidFill>
            <a:miter lim="400000"/>
            <a:tailEnd type="none"/>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18" name="Shape 1330">
            <a:extLst>
              <a:ext uri="{FF2B5EF4-FFF2-40B4-BE49-F238E27FC236}">
                <a16:creationId xmlns="" xmlns:a16="http://schemas.microsoft.com/office/drawing/2014/main" id="{21B62167-892B-4600-8F9E-D93D82E0B02E}"/>
              </a:ext>
            </a:extLst>
          </p:cNvPr>
          <p:cNvSpPr/>
          <p:nvPr/>
        </p:nvSpPr>
        <p:spPr>
          <a:xfrm>
            <a:off x="1167278" y="1870016"/>
            <a:ext cx="436245" cy="0"/>
          </a:xfrm>
          <a:prstGeom prst="line">
            <a:avLst/>
          </a:prstGeom>
          <a:ln w="12700">
            <a:solidFill>
              <a:schemeClr val="bg1">
                <a:lumMod val="50000"/>
              </a:schemeClr>
            </a:solidFill>
            <a:miter lim="400000"/>
            <a:headEnd type="none" w="med" len="med"/>
            <a:tailEnd type="none" w="med" len="med"/>
          </a:ln>
        </p:spPr>
        <p:txBody>
          <a:bodyPr lIns="38097" tIns="38097" rIns="38097" bIns="38097" anchor="ctr"/>
          <a:lstStyle/>
          <a:p>
            <a:pPr lvl="0">
              <a:defRPr sz="3200">
                <a:solidFill>
                  <a:srgbClr val="000000"/>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nvGrpSpPr>
          <p:cNvPr id="19" name="Group 1335">
            <a:extLst>
              <a:ext uri="{FF2B5EF4-FFF2-40B4-BE49-F238E27FC236}">
                <a16:creationId xmlns="" xmlns:a16="http://schemas.microsoft.com/office/drawing/2014/main" id="{E4CE6E56-EEA1-48C3-A7F1-F137E88339A8}"/>
              </a:ext>
            </a:extLst>
          </p:cNvPr>
          <p:cNvGrpSpPr/>
          <p:nvPr/>
        </p:nvGrpSpPr>
        <p:grpSpPr>
          <a:xfrm>
            <a:off x="4180988" y="1581726"/>
            <a:ext cx="577850" cy="577850"/>
            <a:chOff x="0" y="0"/>
            <a:chExt cx="1243363" cy="1243363"/>
          </a:xfrm>
        </p:grpSpPr>
        <p:sp>
          <p:nvSpPr>
            <p:cNvPr id="20" name="Shape 1331">
              <a:extLst>
                <a:ext uri="{FF2B5EF4-FFF2-40B4-BE49-F238E27FC236}">
                  <a16:creationId xmlns="" xmlns:a16="http://schemas.microsoft.com/office/drawing/2014/main" id="{21233177-6994-4E69-8C59-49F765C6CA20}"/>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nvGrpSpPr>
            <p:cNvPr id="21" name="Group 1334">
              <a:extLst>
                <a:ext uri="{FF2B5EF4-FFF2-40B4-BE49-F238E27FC236}">
                  <a16:creationId xmlns="" xmlns:a16="http://schemas.microsoft.com/office/drawing/2014/main" id="{738423BE-1EA6-4399-9410-12271DE08FB6}"/>
                </a:ext>
              </a:extLst>
            </p:cNvPr>
            <p:cNvGrpSpPr/>
            <p:nvPr/>
          </p:nvGrpSpPr>
          <p:grpSpPr>
            <a:xfrm>
              <a:off x="452618" y="384509"/>
              <a:ext cx="335923" cy="474346"/>
              <a:chOff x="0" y="0"/>
              <a:chExt cx="335921" cy="474344"/>
            </a:xfrm>
          </p:grpSpPr>
          <p:sp>
            <p:nvSpPr>
              <p:cNvPr id="22" name="Shape 1332">
                <a:extLst>
                  <a:ext uri="{FF2B5EF4-FFF2-40B4-BE49-F238E27FC236}">
                    <a16:creationId xmlns="" xmlns:a16="http://schemas.microsoft.com/office/drawing/2014/main" id="{CDFB6D35-2125-40DB-B382-C8F358F2AC25}"/>
                  </a:ext>
                </a:extLst>
              </p:cNvPr>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23" name="Shape 1333">
                <a:extLst>
                  <a:ext uri="{FF2B5EF4-FFF2-40B4-BE49-F238E27FC236}">
                    <a16:creationId xmlns="" xmlns:a16="http://schemas.microsoft.com/office/drawing/2014/main" id="{1A926D9F-23DC-4A6E-B8E7-1E425A0D89E9}"/>
                  </a:ext>
                </a:extLst>
              </p:cNvPr>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grpSp>
        <p:nvGrpSpPr>
          <p:cNvPr id="24" name="Group 1338">
            <a:extLst>
              <a:ext uri="{FF2B5EF4-FFF2-40B4-BE49-F238E27FC236}">
                <a16:creationId xmlns="" xmlns:a16="http://schemas.microsoft.com/office/drawing/2014/main" id="{565811AA-4A3A-45C6-B056-A3F057139F44}"/>
              </a:ext>
            </a:extLst>
          </p:cNvPr>
          <p:cNvGrpSpPr/>
          <p:nvPr/>
        </p:nvGrpSpPr>
        <p:grpSpPr>
          <a:xfrm>
            <a:off x="6472068" y="1581726"/>
            <a:ext cx="577850" cy="577850"/>
            <a:chOff x="0" y="0"/>
            <a:chExt cx="1243363" cy="1243363"/>
          </a:xfrm>
        </p:grpSpPr>
        <p:sp>
          <p:nvSpPr>
            <p:cNvPr id="25" name="Shape 1336">
              <a:extLst>
                <a:ext uri="{FF2B5EF4-FFF2-40B4-BE49-F238E27FC236}">
                  <a16:creationId xmlns="" xmlns:a16="http://schemas.microsoft.com/office/drawing/2014/main" id="{9E8FE2E5-59D7-4083-B5A2-3A1549942D3D}"/>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26" name="Shape 1337">
              <a:extLst>
                <a:ext uri="{FF2B5EF4-FFF2-40B4-BE49-F238E27FC236}">
                  <a16:creationId xmlns="" xmlns:a16="http://schemas.microsoft.com/office/drawing/2014/main" id="{79EF9F9B-23AB-4976-A200-DC3318BA29F4}"/>
                </a:ext>
              </a:extLst>
            </p:cNvPr>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nvGrpSpPr>
          <p:cNvPr id="27" name="Group 1341">
            <a:extLst>
              <a:ext uri="{FF2B5EF4-FFF2-40B4-BE49-F238E27FC236}">
                <a16:creationId xmlns="" xmlns:a16="http://schemas.microsoft.com/office/drawing/2014/main" id="{EFDA5014-35D4-4C46-A41F-BB1EE0707AD5}"/>
              </a:ext>
            </a:extLst>
          </p:cNvPr>
          <p:cNvGrpSpPr/>
          <p:nvPr/>
        </p:nvGrpSpPr>
        <p:grpSpPr>
          <a:xfrm>
            <a:off x="8763148" y="1581726"/>
            <a:ext cx="577850" cy="577850"/>
            <a:chOff x="0" y="0"/>
            <a:chExt cx="1243363" cy="1243363"/>
          </a:xfrm>
        </p:grpSpPr>
        <p:sp>
          <p:nvSpPr>
            <p:cNvPr id="28" name="Shape 1339">
              <a:extLst>
                <a:ext uri="{FF2B5EF4-FFF2-40B4-BE49-F238E27FC236}">
                  <a16:creationId xmlns="" xmlns:a16="http://schemas.microsoft.com/office/drawing/2014/main" id="{7987241A-3D38-4A27-AAF8-6A0A2B8CA0A5}"/>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29" name="Shape 1340">
              <a:extLst>
                <a:ext uri="{FF2B5EF4-FFF2-40B4-BE49-F238E27FC236}">
                  <a16:creationId xmlns="" xmlns:a16="http://schemas.microsoft.com/office/drawing/2014/main" id="{9E09C077-F2AC-4108-890E-0690F69557D2}"/>
                </a:ext>
              </a:extLst>
            </p:cNvPr>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nvGrpSpPr>
          <p:cNvPr id="30" name="Group 1344">
            <a:extLst>
              <a:ext uri="{FF2B5EF4-FFF2-40B4-BE49-F238E27FC236}">
                <a16:creationId xmlns="" xmlns:a16="http://schemas.microsoft.com/office/drawing/2014/main" id="{82AE2771-8475-4282-878E-8A8FF0E69121}"/>
              </a:ext>
            </a:extLst>
          </p:cNvPr>
          <p:cNvGrpSpPr/>
          <p:nvPr/>
        </p:nvGrpSpPr>
        <p:grpSpPr>
          <a:xfrm>
            <a:off x="8763148" y="4065846"/>
            <a:ext cx="577850" cy="577850"/>
            <a:chOff x="0" y="0"/>
            <a:chExt cx="1243363" cy="1243363"/>
          </a:xfrm>
        </p:grpSpPr>
        <p:sp>
          <p:nvSpPr>
            <p:cNvPr id="31" name="Shape 1342">
              <a:extLst>
                <a:ext uri="{FF2B5EF4-FFF2-40B4-BE49-F238E27FC236}">
                  <a16:creationId xmlns="" xmlns:a16="http://schemas.microsoft.com/office/drawing/2014/main" id="{48FF5DD6-9828-4698-80C7-D02072BE4286}"/>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charset="-122"/>
                <a:ea typeface="微软雅黑" panose="020B0503020204020204" charset="-122"/>
              </a:endParaRPr>
            </a:p>
          </p:txBody>
        </p:sp>
        <p:sp>
          <p:nvSpPr>
            <p:cNvPr id="32" name="Shape 1343">
              <a:extLst>
                <a:ext uri="{FF2B5EF4-FFF2-40B4-BE49-F238E27FC236}">
                  <a16:creationId xmlns="" xmlns:a16="http://schemas.microsoft.com/office/drawing/2014/main" id="{2DA7F297-8608-4204-AC7F-EBA0E8B698A8}"/>
                </a:ext>
              </a:extLst>
            </p:cNvPr>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nvGrpSpPr>
          <p:cNvPr id="33" name="Group 1347">
            <a:extLst>
              <a:ext uri="{FF2B5EF4-FFF2-40B4-BE49-F238E27FC236}">
                <a16:creationId xmlns="" xmlns:a16="http://schemas.microsoft.com/office/drawing/2014/main" id="{9682FA92-FF23-417B-9FAE-291D0DEE0F1E}"/>
              </a:ext>
            </a:extLst>
          </p:cNvPr>
          <p:cNvGrpSpPr/>
          <p:nvPr/>
        </p:nvGrpSpPr>
        <p:grpSpPr>
          <a:xfrm>
            <a:off x="6472068" y="4065846"/>
            <a:ext cx="577850" cy="577850"/>
            <a:chOff x="0" y="0"/>
            <a:chExt cx="1243363" cy="1243363"/>
          </a:xfrm>
        </p:grpSpPr>
        <p:sp>
          <p:nvSpPr>
            <p:cNvPr id="34" name="Shape 1345">
              <a:extLst>
                <a:ext uri="{FF2B5EF4-FFF2-40B4-BE49-F238E27FC236}">
                  <a16:creationId xmlns="" xmlns:a16="http://schemas.microsoft.com/office/drawing/2014/main" id="{6CEBFB23-3214-4C8A-9266-D6BDAE575953}"/>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charset="-122"/>
                <a:ea typeface="微软雅黑" panose="020B0503020204020204" charset="-122"/>
              </a:endParaRPr>
            </a:p>
          </p:txBody>
        </p:sp>
        <p:sp>
          <p:nvSpPr>
            <p:cNvPr id="35" name="Shape 1346">
              <a:extLst>
                <a:ext uri="{FF2B5EF4-FFF2-40B4-BE49-F238E27FC236}">
                  <a16:creationId xmlns="" xmlns:a16="http://schemas.microsoft.com/office/drawing/2014/main" id="{E590F99A-45FE-4BD8-9C66-6CE5502CB888}"/>
                </a:ext>
              </a:extLst>
            </p:cNvPr>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nvGrpSpPr>
          <p:cNvPr id="36" name="Group 1350">
            <a:extLst>
              <a:ext uri="{FF2B5EF4-FFF2-40B4-BE49-F238E27FC236}">
                <a16:creationId xmlns="" xmlns:a16="http://schemas.microsoft.com/office/drawing/2014/main" id="{2BBC08A4-3DD3-4C13-9E05-86452706B672}"/>
              </a:ext>
            </a:extLst>
          </p:cNvPr>
          <p:cNvGrpSpPr/>
          <p:nvPr/>
        </p:nvGrpSpPr>
        <p:grpSpPr>
          <a:xfrm>
            <a:off x="4180988" y="4065846"/>
            <a:ext cx="577850" cy="577850"/>
            <a:chOff x="0" y="0"/>
            <a:chExt cx="1243363" cy="1243363"/>
          </a:xfrm>
        </p:grpSpPr>
        <p:sp>
          <p:nvSpPr>
            <p:cNvPr id="37" name="Shape 1348">
              <a:extLst>
                <a:ext uri="{FF2B5EF4-FFF2-40B4-BE49-F238E27FC236}">
                  <a16:creationId xmlns="" xmlns:a16="http://schemas.microsoft.com/office/drawing/2014/main" id="{68925B2C-DB93-4FA0-A512-0487BF169830}"/>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charset="-122"/>
                <a:ea typeface="微软雅黑" panose="020B0503020204020204" charset="-122"/>
              </a:endParaRPr>
            </a:p>
          </p:txBody>
        </p:sp>
        <p:sp>
          <p:nvSpPr>
            <p:cNvPr id="38" name="Shape 1349">
              <a:extLst>
                <a:ext uri="{FF2B5EF4-FFF2-40B4-BE49-F238E27FC236}">
                  <a16:creationId xmlns="" xmlns:a16="http://schemas.microsoft.com/office/drawing/2014/main" id="{F6D71F48-03DF-46FD-A3A3-48083111CE40}"/>
                </a:ext>
              </a:extLst>
            </p:cNvPr>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nvGrpSpPr>
          <p:cNvPr id="39" name="Group 1356">
            <a:extLst>
              <a:ext uri="{FF2B5EF4-FFF2-40B4-BE49-F238E27FC236}">
                <a16:creationId xmlns="" xmlns:a16="http://schemas.microsoft.com/office/drawing/2014/main" id="{2BA229D7-EF7E-4D3D-BC52-91BAEBE517D1}"/>
              </a:ext>
            </a:extLst>
          </p:cNvPr>
          <p:cNvGrpSpPr/>
          <p:nvPr/>
        </p:nvGrpSpPr>
        <p:grpSpPr>
          <a:xfrm>
            <a:off x="1889908" y="4065846"/>
            <a:ext cx="577850" cy="577850"/>
            <a:chOff x="0" y="0"/>
            <a:chExt cx="1243363" cy="1243363"/>
          </a:xfrm>
        </p:grpSpPr>
        <p:sp>
          <p:nvSpPr>
            <p:cNvPr id="40" name="Shape 1351">
              <a:extLst>
                <a:ext uri="{FF2B5EF4-FFF2-40B4-BE49-F238E27FC236}">
                  <a16:creationId xmlns="" xmlns:a16="http://schemas.microsoft.com/office/drawing/2014/main" id="{9C5B22E5-30E3-4FD2-8FD3-EDFB912AB6FF}"/>
                </a:ext>
              </a:extLst>
            </p:cNvPr>
            <p:cNvSpPr/>
            <p:nvPr/>
          </p:nvSpPr>
          <p:spPr>
            <a:xfrm>
              <a:off x="0" y="0"/>
              <a:ext cx="1243364" cy="1243364"/>
            </a:xfrm>
            <a:prstGeom prst="rect">
              <a:avLst/>
            </a:prstGeom>
            <a:solidFill>
              <a:srgbClr val="F08025"/>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nvGrpSpPr>
            <p:cNvPr id="41" name="Group 1355">
              <a:extLst>
                <a:ext uri="{FF2B5EF4-FFF2-40B4-BE49-F238E27FC236}">
                  <a16:creationId xmlns="" xmlns:a16="http://schemas.microsoft.com/office/drawing/2014/main" id="{D07810D2-F6DE-48F5-AA66-F05093C781D5}"/>
                </a:ext>
              </a:extLst>
            </p:cNvPr>
            <p:cNvGrpSpPr/>
            <p:nvPr/>
          </p:nvGrpSpPr>
          <p:grpSpPr>
            <a:xfrm>
              <a:off x="356142" y="391541"/>
              <a:ext cx="533285" cy="457201"/>
              <a:chOff x="0" y="0"/>
              <a:chExt cx="533283" cy="457200"/>
            </a:xfrm>
          </p:grpSpPr>
          <p:sp>
            <p:nvSpPr>
              <p:cNvPr id="42" name="Shape 1352">
                <a:extLst>
                  <a:ext uri="{FF2B5EF4-FFF2-40B4-BE49-F238E27FC236}">
                    <a16:creationId xmlns="" xmlns:a16="http://schemas.microsoft.com/office/drawing/2014/main" id="{1D9A5478-04C6-4831-A346-7CE6CA386403}"/>
                  </a:ext>
                </a:extLst>
              </p:cNvPr>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43" name="Shape 1353">
                <a:extLst>
                  <a:ext uri="{FF2B5EF4-FFF2-40B4-BE49-F238E27FC236}">
                    <a16:creationId xmlns="" xmlns:a16="http://schemas.microsoft.com/office/drawing/2014/main" id="{8D8A0F70-B2A9-4BD3-91EC-6B3FEC2B6E25}"/>
                  </a:ext>
                </a:extLst>
              </p:cNvPr>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sp>
            <p:nvSpPr>
              <p:cNvPr id="44" name="Shape 1354">
                <a:extLst>
                  <a:ext uri="{FF2B5EF4-FFF2-40B4-BE49-F238E27FC236}">
                    <a16:creationId xmlns="" xmlns:a16="http://schemas.microsoft.com/office/drawing/2014/main" id="{F60A88A4-0DD7-41AA-A406-DB387E7E08D6}"/>
                  </a:ext>
                </a:extLst>
              </p:cNvPr>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charset="-122"/>
                  <a:ea typeface="微软雅黑" panose="020B0503020204020204" charset="-122"/>
                </a:endParaRPr>
              </a:p>
            </p:txBody>
          </p:sp>
        </p:grpSp>
      </p:grpSp>
      <p:grpSp>
        <p:nvGrpSpPr>
          <p:cNvPr id="45" name="Group 74">
            <a:extLst>
              <a:ext uri="{FF2B5EF4-FFF2-40B4-BE49-F238E27FC236}">
                <a16:creationId xmlns="" xmlns:a16="http://schemas.microsoft.com/office/drawing/2014/main" id="{6AE443E0-83FA-4D89-AFEB-D5E60534DF65}"/>
              </a:ext>
            </a:extLst>
          </p:cNvPr>
          <p:cNvGrpSpPr/>
          <p:nvPr/>
        </p:nvGrpSpPr>
        <p:grpSpPr>
          <a:xfrm>
            <a:off x="1602755" y="2328547"/>
            <a:ext cx="2044699" cy="958658"/>
            <a:chOff x="335861" y="2984337"/>
            <a:chExt cx="1533924" cy="719181"/>
          </a:xfrm>
        </p:grpSpPr>
        <p:sp>
          <p:nvSpPr>
            <p:cNvPr id="46" name="文本框 11">
              <a:extLst>
                <a:ext uri="{FF2B5EF4-FFF2-40B4-BE49-F238E27FC236}">
                  <a16:creationId xmlns="" xmlns:a16="http://schemas.microsoft.com/office/drawing/2014/main" id="{F883E63D-59E1-4815-AC2C-7D81BB6ACB9B}"/>
                </a:ext>
              </a:extLst>
            </p:cNvPr>
            <p:cNvSpPr txBox="1"/>
            <p:nvPr/>
          </p:nvSpPr>
          <p:spPr>
            <a:xfrm>
              <a:off x="336337" y="2984337"/>
              <a:ext cx="946660"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47" name="矩形 9">
              <a:extLst>
                <a:ext uri="{FF2B5EF4-FFF2-40B4-BE49-F238E27FC236}">
                  <a16:creationId xmlns="" xmlns:a16="http://schemas.microsoft.com/office/drawing/2014/main" id="{3B61386A-0DF0-4C33-992F-4BE3CF1F04AA}"/>
                </a:ext>
              </a:extLst>
            </p:cNvPr>
            <p:cNvSpPr/>
            <p:nvPr/>
          </p:nvSpPr>
          <p:spPr>
            <a:xfrm>
              <a:off x="335861" y="3170926"/>
              <a:ext cx="1533924" cy="532592"/>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48" name="Group 74">
            <a:extLst>
              <a:ext uri="{FF2B5EF4-FFF2-40B4-BE49-F238E27FC236}">
                <a16:creationId xmlns="" xmlns:a16="http://schemas.microsoft.com/office/drawing/2014/main" id="{B6309DCF-5919-462A-BD2D-B764F1F3699C}"/>
              </a:ext>
            </a:extLst>
          </p:cNvPr>
          <p:cNvGrpSpPr/>
          <p:nvPr/>
        </p:nvGrpSpPr>
        <p:grpSpPr>
          <a:xfrm>
            <a:off x="3893835" y="2328550"/>
            <a:ext cx="1648460" cy="1076716"/>
            <a:chOff x="336337" y="2984337"/>
            <a:chExt cx="1236667" cy="807747"/>
          </a:xfrm>
        </p:grpSpPr>
        <p:sp>
          <p:nvSpPr>
            <p:cNvPr id="49" name="文本框 11">
              <a:extLst>
                <a:ext uri="{FF2B5EF4-FFF2-40B4-BE49-F238E27FC236}">
                  <a16:creationId xmlns="" xmlns:a16="http://schemas.microsoft.com/office/drawing/2014/main" id="{8BD6D3F8-971E-41E4-8FEC-20975BBDEDB2}"/>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50" name="矩形 9">
              <a:extLst>
                <a:ext uri="{FF2B5EF4-FFF2-40B4-BE49-F238E27FC236}">
                  <a16:creationId xmlns="" xmlns:a16="http://schemas.microsoft.com/office/drawing/2014/main" id="{9D4173E2-A446-4C3A-B7C3-F25B46045341}"/>
                </a:ext>
              </a:extLst>
            </p:cNvPr>
            <p:cNvSpPr/>
            <p:nvPr/>
          </p:nvSpPr>
          <p:spPr>
            <a:xfrm>
              <a:off x="336337" y="3141063"/>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51" name="Group 74">
            <a:extLst>
              <a:ext uri="{FF2B5EF4-FFF2-40B4-BE49-F238E27FC236}">
                <a16:creationId xmlns="" xmlns:a16="http://schemas.microsoft.com/office/drawing/2014/main" id="{8591BB5C-8721-4C6C-9F12-DE3DD30C48CC}"/>
              </a:ext>
            </a:extLst>
          </p:cNvPr>
          <p:cNvGrpSpPr/>
          <p:nvPr/>
        </p:nvGrpSpPr>
        <p:grpSpPr>
          <a:xfrm>
            <a:off x="6184915" y="2328550"/>
            <a:ext cx="1648460" cy="1076716"/>
            <a:chOff x="336337" y="2984337"/>
            <a:chExt cx="1236667" cy="807747"/>
          </a:xfrm>
        </p:grpSpPr>
        <p:sp>
          <p:nvSpPr>
            <p:cNvPr id="52" name="文本框 11">
              <a:extLst>
                <a:ext uri="{FF2B5EF4-FFF2-40B4-BE49-F238E27FC236}">
                  <a16:creationId xmlns="" xmlns:a16="http://schemas.microsoft.com/office/drawing/2014/main" id="{F4852D8E-D4EF-47E5-87A2-BAEC92F2A082}"/>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53" name="矩形 9">
              <a:extLst>
                <a:ext uri="{FF2B5EF4-FFF2-40B4-BE49-F238E27FC236}">
                  <a16:creationId xmlns="" xmlns:a16="http://schemas.microsoft.com/office/drawing/2014/main" id="{128946F6-2A58-4249-A890-74D5C652AC1D}"/>
                </a:ext>
              </a:extLst>
            </p:cNvPr>
            <p:cNvSpPr/>
            <p:nvPr/>
          </p:nvSpPr>
          <p:spPr>
            <a:xfrm>
              <a:off x="336337" y="3141063"/>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54" name="Group 74">
            <a:extLst>
              <a:ext uri="{FF2B5EF4-FFF2-40B4-BE49-F238E27FC236}">
                <a16:creationId xmlns="" xmlns:a16="http://schemas.microsoft.com/office/drawing/2014/main" id="{AFCC2BAA-4A08-4355-80F0-4BB9AC77DBA0}"/>
              </a:ext>
            </a:extLst>
          </p:cNvPr>
          <p:cNvGrpSpPr/>
          <p:nvPr/>
        </p:nvGrpSpPr>
        <p:grpSpPr>
          <a:xfrm>
            <a:off x="8475995" y="2328550"/>
            <a:ext cx="1648460" cy="1076716"/>
            <a:chOff x="336337" y="2984337"/>
            <a:chExt cx="1236667" cy="807747"/>
          </a:xfrm>
        </p:grpSpPr>
        <p:sp>
          <p:nvSpPr>
            <p:cNvPr id="55" name="文本框 11">
              <a:extLst>
                <a:ext uri="{FF2B5EF4-FFF2-40B4-BE49-F238E27FC236}">
                  <a16:creationId xmlns="" xmlns:a16="http://schemas.microsoft.com/office/drawing/2014/main" id="{7D825B55-89DB-4CD7-83FC-521A9F53A6D9}"/>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56" name="矩形 9">
              <a:extLst>
                <a:ext uri="{FF2B5EF4-FFF2-40B4-BE49-F238E27FC236}">
                  <a16:creationId xmlns="" xmlns:a16="http://schemas.microsoft.com/office/drawing/2014/main" id="{EB494945-A93E-4821-A8E6-04903424EA47}"/>
                </a:ext>
              </a:extLst>
            </p:cNvPr>
            <p:cNvSpPr/>
            <p:nvPr/>
          </p:nvSpPr>
          <p:spPr>
            <a:xfrm>
              <a:off x="336337" y="3141063"/>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57" name="Group 74">
            <a:extLst>
              <a:ext uri="{FF2B5EF4-FFF2-40B4-BE49-F238E27FC236}">
                <a16:creationId xmlns="" xmlns:a16="http://schemas.microsoft.com/office/drawing/2014/main" id="{473AC09B-CEC6-4899-A9CD-7133141BD232}"/>
              </a:ext>
            </a:extLst>
          </p:cNvPr>
          <p:cNvGrpSpPr/>
          <p:nvPr/>
        </p:nvGrpSpPr>
        <p:grpSpPr>
          <a:xfrm>
            <a:off x="8475995" y="4787270"/>
            <a:ext cx="1648460" cy="1076716"/>
            <a:chOff x="336337" y="2984337"/>
            <a:chExt cx="1236667" cy="807747"/>
          </a:xfrm>
        </p:grpSpPr>
        <p:sp>
          <p:nvSpPr>
            <p:cNvPr id="58" name="文本框 11">
              <a:extLst>
                <a:ext uri="{FF2B5EF4-FFF2-40B4-BE49-F238E27FC236}">
                  <a16:creationId xmlns="" xmlns:a16="http://schemas.microsoft.com/office/drawing/2014/main" id="{12FE2293-A15B-4A8D-B7F3-E2AC21F49722}"/>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59" name="矩形 9">
              <a:extLst>
                <a:ext uri="{FF2B5EF4-FFF2-40B4-BE49-F238E27FC236}">
                  <a16:creationId xmlns="" xmlns:a16="http://schemas.microsoft.com/office/drawing/2014/main" id="{5960227B-F821-4CB1-BC22-6A241F0AAF7E}"/>
                </a:ext>
              </a:extLst>
            </p:cNvPr>
            <p:cNvSpPr/>
            <p:nvPr/>
          </p:nvSpPr>
          <p:spPr>
            <a:xfrm>
              <a:off x="336337" y="3141063"/>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60" name="Group 74">
            <a:extLst>
              <a:ext uri="{FF2B5EF4-FFF2-40B4-BE49-F238E27FC236}">
                <a16:creationId xmlns="" xmlns:a16="http://schemas.microsoft.com/office/drawing/2014/main" id="{3442A5A8-ABB2-4837-A761-4913980AF63C}"/>
              </a:ext>
            </a:extLst>
          </p:cNvPr>
          <p:cNvGrpSpPr/>
          <p:nvPr/>
        </p:nvGrpSpPr>
        <p:grpSpPr>
          <a:xfrm>
            <a:off x="6184915" y="4787270"/>
            <a:ext cx="1648460" cy="1076716"/>
            <a:chOff x="336337" y="2984337"/>
            <a:chExt cx="1236667" cy="807747"/>
          </a:xfrm>
        </p:grpSpPr>
        <p:sp>
          <p:nvSpPr>
            <p:cNvPr id="61" name="文本框 11">
              <a:extLst>
                <a:ext uri="{FF2B5EF4-FFF2-40B4-BE49-F238E27FC236}">
                  <a16:creationId xmlns="" xmlns:a16="http://schemas.microsoft.com/office/drawing/2014/main" id="{0A52D3A9-BAD7-49DF-B581-BAD69CB384E4}"/>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62" name="矩形 9">
              <a:extLst>
                <a:ext uri="{FF2B5EF4-FFF2-40B4-BE49-F238E27FC236}">
                  <a16:creationId xmlns="" xmlns:a16="http://schemas.microsoft.com/office/drawing/2014/main" id="{3375EA66-2FD9-4F63-8B77-06529F9ED8FE}"/>
                </a:ext>
              </a:extLst>
            </p:cNvPr>
            <p:cNvSpPr/>
            <p:nvPr/>
          </p:nvSpPr>
          <p:spPr>
            <a:xfrm>
              <a:off x="336337" y="3141063"/>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63" name="Group 74">
            <a:extLst>
              <a:ext uri="{FF2B5EF4-FFF2-40B4-BE49-F238E27FC236}">
                <a16:creationId xmlns="" xmlns:a16="http://schemas.microsoft.com/office/drawing/2014/main" id="{FEA4E4F4-9786-46EE-B0BD-3A2BEA939E97}"/>
              </a:ext>
            </a:extLst>
          </p:cNvPr>
          <p:cNvGrpSpPr/>
          <p:nvPr/>
        </p:nvGrpSpPr>
        <p:grpSpPr>
          <a:xfrm>
            <a:off x="3893835" y="4787270"/>
            <a:ext cx="1648460" cy="1076716"/>
            <a:chOff x="336337" y="2984337"/>
            <a:chExt cx="1236667" cy="807747"/>
          </a:xfrm>
        </p:grpSpPr>
        <p:sp>
          <p:nvSpPr>
            <p:cNvPr id="64" name="文本框 11">
              <a:extLst>
                <a:ext uri="{FF2B5EF4-FFF2-40B4-BE49-F238E27FC236}">
                  <a16:creationId xmlns="" xmlns:a16="http://schemas.microsoft.com/office/drawing/2014/main" id="{9DFCD47E-C317-42A4-8383-196AB357C7BA}"/>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65" name="矩形 9">
              <a:extLst>
                <a:ext uri="{FF2B5EF4-FFF2-40B4-BE49-F238E27FC236}">
                  <a16:creationId xmlns="" xmlns:a16="http://schemas.microsoft.com/office/drawing/2014/main" id="{2D01BB8D-9FB5-4F0D-A1DF-016FCB8F9C10}"/>
                </a:ext>
              </a:extLst>
            </p:cNvPr>
            <p:cNvSpPr/>
            <p:nvPr/>
          </p:nvSpPr>
          <p:spPr>
            <a:xfrm>
              <a:off x="336337" y="3141063"/>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66" name="Group 74">
            <a:extLst>
              <a:ext uri="{FF2B5EF4-FFF2-40B4-BE49-F238E27FC236}">
                <a16:creationId xmlns="" xmlns:a16="http://schemas.microsoft.com/office/drawing/2014/main" id="{596D8AEF-DD53-4E77-87D8-76B286E1A769}"/>
              </a:ext>
            </a:extLst>
          </p:cNvPr>
          <p:cNvGrpSpPr/>
          <p:nvPr/>
        </p:nvGrpSpPr>
        <p:grpSpPr>
          <a:xfrm>
            <a:off x="1603390" y="4787271"/>
            <a:ext cx="1648460" cy="1076715"/>
            <a:chOff x="336337" y="2984337"/>
            <a:chExt cx="1236667" cy="807746"/>
          </a:xfrm>
        </p:grpSpPr>
        <p:sp>
          <p:nvSpPr>
            <p:cNvPr id="67" name="文本框 11">
              <a:extLst>
                <a:ext uri="{FF2B5EF4-FFF2-40B4-BE49-F238E27FC236}">
                  <a16:creationId xmlns="" xmlns:a16="http://schemas.microsoft.com/office/drawing/2014/main" id="{9F63C4C0-52FD-4889-AF91-233A37605ACD}"/>
                </a:ext>
              </a:extLst>
            </p:cNvPr>
            <p:cNvSpPr txBox="1"/>
            <p:nvPr/>
          </p:nvSpPr>
          <p:spPr>
            <a:xfrm>
              <a:off x="336337" y="2984337"/>
              <a:ext cx="946659" cy="230893"/>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68" name="矩形 9">
              <a:extLst>
                <a:ext uri="{FF2B5EF4-FFF2-40B4-BE49-F238E27FC236}">
                  <a16:creationId xmlns="" xmlns:a16="http://schemas.microsoft.com/office/drawing/2014/main" id="{07A962EC-8CC2-4A43-B835-451C6278373C}"/>
                </a:ext>
              </a:extLst>
            </p:cNvPr>
            <p:cNvSpPr/>
            <p:nvPr/>
          </p:nvSpPr>
          <p:spPr>
            <a:xfrm>
              <a:off x="336337" y="3141062"/>
              <a:ext cx="1236667" cy="651021"/>
            </a:xfrm>
            <a:prstGeom prst="rect">
              <a:avLst/>
            </a:prstGeom>
          </p:spPr>
          <p:txBody>
            <a:bodyPr wrap="square">
              <a:spAutoFit/>
            </a:bodyPr>
            <a:lstStyle/>
            <a:p>
              <a:pPr>
                <a:lnSpc>
                  <a:spcPct val="114000"/>
                </a:lnSpc>
              </a:pPr>
              <a:r>
                <a:rPr lang="en-US" altLang="zh-CN" sz="9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grpSp>
      <p:grpSp>
        <p:nvGrpSpPr>
          <p:cNvPr id="77" name="组合 1">
            <a:extLst>
              <a:ext uri="{FF2B5EF4-FFF2-40B4-BE49-F238E27FC236}">
                <a16:creationId xmlns="" xmlns:a16="http://schemas.microsoft.com/office/drawing/2014/main" id="{0157D7C2-5F1F-4582-BCE0-A4810EE304B4}"/>
              </a:ext>
            </a:extLst>
          </p:cNvPr>
          <p:cNvGrpSpPr/>
          <p:nvPr/>
        </p:nvGrpSpPr>
        <p:grpSpPr>
          <a:xfrm>
            <a:off x="261258" y="150809"/>
            <a:ext cx="3299460" cy="868100"/>
            <a:chOff x="383540" y="2812942"/>
            <a:chExt cx="3299460" cy="868100"/>
          </a:xfrm>
        </p:grpSpPr>
        <p:sp>
          <p:nvSpPr>
            <p:cNvPr id="78" name="文本框 19">
              <a:extLst>
                <a:ext uri="{FF2B5EF4-FFF2-40B4-BE49-F238E27FC236}">
                  <a16:creationId xmlns="" xmlns:a16="http://schemas.microsoft.com/office/drawing/2014/main" id="{86FA8501-7A26-4769-BD40-266AFF7B7F6B}"/>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02</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79" name="文本框 21">
              <a:extLst>
                <a:ext uri="{FF2B5EF4-FFF2-40B4-BE49-F238E27FC236}">
                  <a16:creationId xmlns="" xmlns:a16="http://schemas.microsoft.com/office/drawing/2014/main" id="{F26F6135-54D1-49C7-B110-F0F6FC3B35A2}"/>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80" name="文本框 19">
              <a:extLst>
                <a:ext uri="{FF2B5EF4-FFF2-40B4-BE49-F238E27FC236}">
                  <a16:creationId xmlns="" xmlns:a16="http://schemas.microsoft.com/office/drawing/2014/main" id="{ED448E6C-F953-4C26-A6E3-8929DCB552D8}"/>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已完成工作情况</a:t>
              </a:r>
            </a:p>
          </p:txBody>
        </p:sp>
      </p:grpSp>
    </p:spTree>
    <p:extLst>
      <p:ext uri="{BB962C8B-B14F-4D97-AF65-F5344CB8AC3E}">
        <p14:creationId xmlns:p14="http://schemas.microsoft.com/office/powerpoint/2010/main" val="12765534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p:tgtEl>
                                          <p:spTgt spid="45"/>
                                        </p:tgtEl>
                                        <p:attrNameLst>
                                          <p:attrName>ppt_y</p:attrName>
                                        </p:attrNameLst>
                                      </p:cBhvr>
                                      <p:tavLst>
                                        <p:tav tm="0">
                                          <p:val>
                                            <p:strVal val="#ppt_y+#ppt_h*1.125000"/>
                                          </p:val>
                                        </p:tav>
                                        <p:tav tm="100000">
                                          <p:val>
                                            <p:strVal val="#ppt_y"/>
                                          </p:val>
                                        </p:tav>
                                      </p:tavLst>
                                    </p:anim>
                                    <p:animEffect transition="in" filter="wipe(up)">
                                      <p:cBhvr>
                                        <p:cTn id="14" dur="500"/>
                                        <p:tgtEl>
                                          <p:spTgt spid="45"/>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000"/>
                            </p:stCondLst>
                            <p:childTnLst>
                              <p:par>
                                <p:cTn id="26" presetID="12" presetClass="entr" presetSubtype="4"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p:tgtEl>
                                          <p:spTgt spid="48"/>
                                        </p:tgtEl>
                                        <p:attrNameLst>
                                          <p:attrName>ppt_y</p:attrName>
                                        </p:attrNameLst>
                                      </p:cBhvr>
                                      <p:tavLst>
                                        <p:tav tm="0">
                                          <p:val>
                                            <p:strVal val="#ppt_y+#ppt_h*1.125000"/>
                                          </p:val>
                                        </p:tav>
                                        <p:tav tm="100000">
                                          <p:val>
                                            <p:strVal val="#ppt_y"/>
                                          </p:val>
                                        </p:tav>
                                      </p:tavLst>
                                    </p:anim>
                                    <p:animEffect transition="in" filter="wipe(up)">
                                      <p:cBhvr>
                                        <p:cTn id="29" dur="500"/>
                                        <p:tgtEl>
                                          <p:spTgt spid="48"/>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500"/>
                            </p:stCondLst>
                            <p:childTnLst>
                              <p:par>
                                <p:cTn id="41" presetID="1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p:tgtEl>
                                          <p:spTgt spid="51"/>
                                        </p:tgtEl>
                                        <p:attrNameLst>
                                          <p:attrName>ppt_y</p:attrName>
                                        </p:attrNameLst>
                                      </p:cBhvr>
                                      <p:tavLst>
                                        <p:tav tm="0">
                                          <p:val>
                                            <p:strVal val="#ppt_y+#ppt_h*1.125000"/>
                                          </p:val>
                                        </p:tav>
                                        <p:tav tm="100000">
                                          <p:val>
                                            <p:strVal val="#ppt_y"/>
                                          </p:val>
                                        </p:tav>
                                      </p:tavLst>
                                    </p:anim>
                                    <p:animEffect transition="in" filter="wipe(up)">
                                      <p:cBhvr>
                                        <p:cTn id="44" dur="500"/>
                                        <p:tgtEl>
                                          <p:spTgt spid="51"/>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5000"/>
                            </p:stCondLst>
                            <p:childTnLst>
                              <p:par>
                                <p:cTn id="56" presetID="12" presetClass="entr" presetSubtype="4"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p:tgtEl>
                                          <p:spTgt spid="54"/>
                                        </p:tgtEl>
                                        <p:attrNameLst>
                                          <p:attrName>ppt_y</p:attrName>
                                        </p:attrNameLst>
                                      </p:cBhvr>
                                      <p:tavLst>
                                        <p:tav tm="0">
                                          <p:val>
                                            <p:strVal val="#ppt_y+#ppt_h*1.125000"/>
                                          </p:val>
                                        </p:tav>
                                        <p:tav tm="100000">
                                          <p:val>
                                            <p:strVal val="#ppt_y"/>
                                          </p:val>
                                        </p:tav>
                                      </p:tavLst>
                                    </p:anim>
                                    <p:animEffect transition="in" filter="wipe(up)">
                                      <p:cBhvr>
                                        <p:cTn id="59" dur="500"/>
                                        <p:tgtEl>
                                          <p:spTgt spid="54"/>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up)">
                                      <p:cBhvr>
                                        <p:cTn id="67" dur="500"/>
                                        <p:tgtEl>
                                          <p:spTgt spid="14"/>
                                        </p:tgtEl>
                                      </p:cBhvr>
                                    </p:animEffect>
                                  </p:childTnLst>
                                </p:cTn>
                              </p:par>
                            </p:childTnLst>
                          </p:cTn>
                        </p:par>
                        <p:par>
                          <p:cTn id="68" fill="hold">
                            <p:stCondLst>
                              <p:cond delay="6500"/>
                            </p:stCondLst>
                            <p:childTnLst>
                              <p:par>
                                <p:cTn id="69" presetID="22" presetClass="entr" presetSubtype="2"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right)">
                                      <p:cBhvr>
                                        <p:cTn id="71" dur="500"/>
                                        <p:tgtEl>
                                          <p:spTgt spid="15"/>
                                        </p:tgtEl>
                                      </p:cBhvr>
                                    </p:animEffect>
                                  </p:childTnLst>
                                </p:cTn>
                              </p:par>
                            </p:childTnLst>
                          </p:cTn>
                        </p:par>
                        <p:par>
                          <p:cTn id="72" fill="hold">
                            <p:stCondLst>
                              <p:cond delay="70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childTnLst>
                          </p:cTn>
                        </p:par>
                        <p:par>
                          <p:cTn id="78" fill="hold">
                            <p:stCondLst>
                              <p:cond delay="7500"/>
                            </p:stCondLst>
                            <p:childTnLst>
                              <p:par>
                                <p:cTn id="79" presetID="12" presetClass="entr" presetSubtype="4"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 calcmode="lin" valueType="num">
                                      <p:cBhvr additive="base">
                                        <p:cTn id="81" dur="500"/>
                                        <p:tgtEl>
                                          <p:spTgt spid="57"/>
                                        </p:tgtEl>
                                        <p:attrNameLst>
                                          <p:attrName>ppt_y</p:attrName>
                                        </p:attrNameLst>
                                      </p:cBhvr>
                                      <p:tavLst>
                                        <p:tav tm="0">
                                          <p:val>
                                            <p:strVal val="#ppt_y+#ppt_h*1.125000"/>
                                          </p:val>
                                        </p:tav>
                                        <p:tav tm="100000">
                                          <p:val>
                                            <p:strVal val="#ppt_y"/>
                                          </p:val>
                                        </p:tav>
                                      </p:tavLst>
                                    </p:anim>
                                    <p:animEffect transition="in" filter="wipe(up)">
                                      <p:cBhvr>
                                        <p:cTn id="82" dur="500"/>
                                        <p:tgtEl>
                                          <p:spTgt spid="57"/>
                                        </p:tgtEl>
                                      </p:cBhvr>
                                    </p:animEffect>
                                  </p:childTnLst>
                                </p:cTn>
                              </p:par>
                            </p:childTnLst>
                          </p:cTn>
                        </p:par>
                        <p:par>
                          <p:cTn id="83" fill="hold">
                            <p:stCondLst>
                              <p:cond delay="8000"/>
                            </p:stCondLst>
                            <p:childTnLst>
                              <p:par>
                                <p:cTn id="84" presetID="22" presetClass="entr" presetSubtype="2"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right)">
                                      <p:cBhvr>
                                        <p:cTn id="86" dur="500"/>
                                        <p:tgtEl>
                                          <p:spTgt spid="12"/>
                                        </p:tgtEl>
                                      </p:cBhvr>
                                    </p:animEffect>
                                  </p:childTnLst>
                                </p:cTn>
                              </p:par>
                            </p:childTnLst>
                          </p:cTn>
                        </p:par>
                        <p:par>
                          <p:cTn id="87" fill="hold">
                            <p:stCondLst>
                              <p:cond delay="8500"/>
                            </p:stCondLst>
                            <p:childTnLst>
                              <p:par>
                                <p:cTn id="88" presetID="53" presetClass="entr" presetSubtype="16" fill="hold" nodeType="afterEffect">
                                  <p:stCondLst>
                                    <p:cond delay="0"/>
                                  </p:stCondLst>
                                  <p:childTnLst>
                                    <p:set>
                                      <p:cBhvr>
                                        <p:cTn id="89" dur="1" fill="hold">
                                          <p:stCondLst>
                                            <p:cond delay="0"/>
                                          </p:stCondLst>
                                        </p:cTn>
                                        <p:tgtEl>
                                          <p:spTgt spid="33"/>
                                        </p:tgtEl>
                                        <p:attrNameLst>
                                          <p:attrName>style.visibility</p:attrName>
                                        </p:attrNameLst>
                                      </p:cBhvr>
                                      <p:to>
                                        <p:strVal val="visible"/>
                                      </p:to>
                                    </p:set>
                                    <p:anim calcmode="lin" valueType="num">
                                      <p:cBhvr>
                                        <p:cTn id="90" dur="500" fill="hold"/>
                                        <p:tgtEl>
                                          <p:spTgt spid="33"/>
                                        </p:tgtEl>
                                        <p:attrNameLst>
                                          <p:attrName>ppt_w</p:attrName>
                                        </p:attrNameLst>
                                      </p:cBhvr>
                                      <p:tavLst>
                                        <p:tav tm="0">
                                          <p:val>
                                            <p:fltVal val="0"/>
                                          </p:val>
                                        </p:tav>
                                        <p:tav tm="100000">
                                          <p:val>
                                            <p:strVal val="#ppt_w"/>
                                          </p:val>
                                        </p:tav>
                                      </p:tavLst>
                                    </p:anim>
                                    <p:anim calcmode="lin" valueType="num">
                                      <p:cBhvr>
                                        <p:cTn id="91" dur="500" fill="hold"/>
                                        <p:tgtEl>
                                          <p:spTgt spid="33"/>
                                        </p:tgtEl>
                                        <p:attrNameLst>
                                          <p:attrName>ppt_h</p:attrName>
                                        </p:attrNameLst>
                                      </p:cBhvr>
                                      <p:tavLst>
                                        <p:tav tm="0">
                                          <p:val>
                                            <p:fltVal val="0"/>
                                          </p:val>
                                        </p:tav>
                                        <p:tav tm="100000">
                                          <p:val>
                                            <p:strVal val="#ppt_h"/>
                                          </p:val>
                                        </p:tav>
                                      </p:tavLst>
                                    </p:anim>
                                    <p:animEffect transition="in" filter="fade">
                                      <p:cBhvr>
                                        <p:cTn id="92" dur="500"/>
                                        <p:tgtEl>
                                          <p:spTgt spid="33"/>
                                        </p:tgtEl>
                                      </p:cBhvr>
                                    </p:animEffect>
                                  </p:childTnLst>
                                </p:cTn>
                              </p:par>
                            </p:childTnLst>
                          </p:cTn>
                        </p:par>
                        <p:par>
                          <p:cTn id="93" fill="hold">
                            <p:stCondLst>
                              <p:cond delay="9000"/>
                            </p:stCondLst>
                            <p:childTnLst>
                              <p:par>
                                <p:cTn id="94" presetID="12" presetClass="entr" presetSubtype="4" fill="hold" nodeType="afterEffect">
                                  <p:stCondLst>
                                    <p:cond delay="0"/>
                                  </p:stCondLst>
                                  <p:childTnLst>
                                    <p:set>
                                      <p:cBhvr>
                                        <p:cTn id="95" dur="1" fill="hold">
                                          <p:stCondLst>
                                            <p:cond delay="0"/>
                                          </p:stCondLst>
                                        </p:cTn>
                                        <p:tgtEl>
                                          <p:spTgt spid="60"/>
                                        </p:tgtEl>
                                        <p:attrNameLst>
                                          <p:attrName>style.visibility</p:attrName>
                                        </p:attrNameLst>
                                      </p:cBhvr>
                                      <p:to>
                                        <p:strVal val="visible"/>
                                      </p:to>
                                    </p:set>
                                    <p:anim calcmode="lin" valueType="num">
                                      <p:cBhvr additive="base">
                                        <p:cTn id="96" dur="500"/>
                                        <p:tgtEl>
                                          <p:spTgt spid="60"/>
                                        </p:tgtEl>
                                        <p:attrNameLst>
                                          <p:attrName>ppt_y</p:attrName>
                                        </p:attrNameLst>
                                      </p:cBhvr>
                                      <p:tavLst>
                                        <p:tav tm="0">
                                          <p:val>
                                            <p:strVal val="#ppt_y+#ppt_h*1.125000"/>
                                          </p:val>
                                        </p:tav>
                                        <p:tav tm="100000">
                                          <p:val>
                                            <p:strVal val="#ppt_y"/>
                                          </p:val>
                                        </p:tav>
                                      </p:tavLst>
                                    </p:anim>
                                    <p:animEffect transition="in" filter="wipe(up)">
                                      <p:cBhvr>
                                        <p:cTn id="97" dur="500"/>
                                        <p:tgtEl>
                                          <p:spTgt spid="60"/>
                                        </p:tgtEl>
                                      </p:cBhvr>
                                    </p:animEffect>
                                  </p:childTnLst>
                                </p:cTn>
                              </p:par>
                            </p:childTnLst>
                          </p:cTn>
                        </p:par>
                        <p:par>
                          <p:cTn id="98" fill="hold">
                            <p:stCondLst>
                              <p:cond delay="9500"/>
                            </p:stCondLst>
                            <p:childTnLst>
                              <p:par>
                                <p:cTn id="99" presetID="22" presetClass="entr" presetSubtype="2" fill="hold"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wipe(right)">
                                      <p:cBhvr>
                                        <p:cTn id="101" dur="500"/>
                                        <p:tgtEl>
                                          <p:spTgt spid="11"/>
                                        </p:tgtEl>
                                      </p:cBhvr>
                                    </p:animEffect>
                                  </p:childTnLst>
                                </p:cTn>
                              </p:par>
                            </p:childTnLst>
                          </p:cTn>
                        </p:par>
                        <p:par>
                          <p:cTn id="102" fill="hold">
                            <p:stCondLst>
                              <p:cond delay="10000"/>
                            </p:stCondLst>
                            <p:childTnLst>
                              <p:par>
                                <p:cTn id="103" presetID="53" presetClass="entr" presetSubtype="16" fill="hold" nodeType="after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Effect transition="in" filter="fade">
                                      <p:cBhvr>
                                        <p:cTn id="107" dur="500"/>
                                        <p:tgtEl>
                                          <p:spTgt spid="36"/>
                                        </p:tgtEl>
                                      </p:cBhvr>
                                    </p:animEffect>
                                  </p:childTnLst>
                                </p:cTn>
                              </p:par>
                            </p:childTnLst>
                          </p:cTn>
                        </p:par>
                        <p:par>
                          <p:cTn id="108" fill="hold">
                            <p:stCondLst>
                              <p:cond delay="10500"/>
                            </p:stCondLst>
                            <p:childTnLst>
                              <p:par>
                                <p:cTn id="109" presetID="12" presetClass="entr" presetSubtype="4" fill="hold" nodeType="afterEffect">
                                  <p:stCondLst>
                                    <p:cond delay="0"/>
                                  </p:stCondLst>
                                  <p:childTnLst>
                                    <p:set>
                                      <p:cBhvr>
                                        <p:cTn id="110" dur="1" fill="hold">
                                          <p:stCondLst>
                                            <p:cond delay="0"/>
                                          </p:stCondLst>
                                        </p:cTn>
                                        <p:tgtEl>
                                          <p:spTgt spid="63"/>
                                        </p:tgtEl>
                                        <p:attrNameLst>
                                          <p:attrName>style.visibility</p:attrName>
                                        </p:attrNameLst>
                                      </p:cBhvr>
                                      <p:to>
                                        <p:strVal val="visible"/>
                                      </p:to>
                                    </p:set>
                                    <p:anim calcmode="lin" valueType="num">
                                      <p:cBhvr additive="base">
                                        <p:cTn id="111" dur="500"/>
                                        <p:tgtEl>
                                          <p:spTgt spid="63"/>
                                        </p:tgtEl>
                                        <p:attrNameLst>
                                          <p:attrName>ppt_y</p:attrName>
                                        </p:attrNameLst>
                                      </p:cBhvr>
                                      <p:tavLst>
                                        <p:tav tm="0">
                                          <p:val>
                                            <p:strVal val="#ppt_y+#ppt_h*1.125000"/>
                                          </p:val>
                                        </p:tav>
                                        <p:tav tm="100000">
                                          <p:val>
                                            <p:strVal val="#ppt_y"/>
                                          </p:val>
                                        </p:tav>
                                      </p:tavLst>
                                    </p:anim>
                                    <p:animEffect transition="in" filter="wipe(up)">
                                      <p:cBhvr>
                                        <p:cTn id="112" dur="500"/>
                                        <p:tgtEl>
                                          <p:spTgt spid="63"/>
                                        </p:tgtEl>
                                      </p:cBhvr>
                                    </p:animEffect>
                                  </p:childTnLst>
                                </p:cTn>
                              </p:par>
                            </p:childTnLst>
                          </p:cTn>
                        </p:par>
                        <p:par>
                          <p:cTn id="113" fill="hold">
                            <p:stCondLst>
                              <p:cond delay="11000"/>
                            </p:stCondLst>
                            <p:childTnLst>
                              <p:par>
                                <p:cTn id="114" presetID="22" presetClass="entr" presetSubtype="2" fill="hold" nodeType="afterEffect">
                                  <p:stCondLst>
                                    <p:cond delay="0"/>
                                  </p:stCondLst>
                                  <p:childTnLst>
                                    <p:set>
                                      <p:cBhvr>
                                        <p:cTn id="115" dur="1" fill="hold">
                                          <p:stCondLst>
                                            <p:cond delay="0"/>
                                          </p:stCondLst>
                                        </p:cTn>
                                        <p:tgtEl>
                                          <p:spTgt spid="10"/>
                                        </p:tgtEl>
                                        <p:attrNameLst>
                                          <p:attrName>style.visibility</p:attrName>
                                        </p:attrNameLst>
                                      </p:cBhvr>
                                      <p:to>
                                        <p:strVal val="visible"/>
                                      </p:to>
                                    </p:set>
                                    <p:animEffect transition="in" filter="wipe(right)">
                                      <p:cBhvr>
                                        <p:cTn id="116" dur="500"/>
                                        <p:tgtEl>
                                          <p:spTgt spid="1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39"/>
                                        </p:tgtEl>
                                        <p:attrNameLst>
                                          <p:attrName>style.visibility</p:attrName>
                                        </p:attrNameLst>
                                      </p:cBhvr>
                                      <p:to>
                                        <p:strVal val="visible"/>
                                      </p:to>
                                    </p:set>
                                    <p:anim calcmode="lin" valueType="num">
                                      <p:cBhvr>
                                        <p:cTn id="120" dur="500" fill="hold"/>
                                        <p:tgtEl>
                                          <p:spTgt spid="39"/>
                                        </p:tgtEl>
                                        <p:attrNameLst>
                                          <p:attrName>ppt_w</p:attrName>
                                        </p:attrNameLst>
                                      </p:cBhvr>
                                      <p:tavLst>
                                        <p:tav tm="0">
                                          <p:val>
                                            <p:fltVal val="0"/>
                                          </p:val>
                                        </p:tav>
                                        <p:tav tm="100000">
                                          <p:val>
                                            <p:strVal val="#ppt_w"/>
                                          </p:val>
                                        </p:tav>
                                      </p:tavLst>
                                    </p:anim>
                                    <p:anim calcmode="lin" valueType="num">
                                      <p:cBhvr>
                                        <p:cTn id="121" dur="500" fill="hold"/>
                                        <p:tgtEl>
                                          <p:spTgt spid="39"/>
                                        </p:tgtEl>
                                        <p:attrNameLst>
                                          <p:attrName>ppt_h</p:attrName>
                                        </p:attrNameLst>
                                      </p:cBhvr>
                                      <p:tavLst>
                                        <p:tav tm="0">
                                          <p:val>
                                            <p:fltVal val="0"/>
                                          </p:val>
                                        </p:tav>
                                        <p:tav tm="100000">
                                          <p:val>
                                            <p:strVal val="#ppt_h"/>
                                          </p:val>
                                        </p:tav>
                                      </p:tavLst>
                                    </p:anim>
                                    <p:animEffect transition="in" filter="fade">
                                      <p:cBhvr>
                                        <p:cTn id="122" dur="500"/>
                                        <p:tgtEl>
                                          <p:spTgt spid="39"/>
                                        </p:tgtEl>
                                      </p:cBhvr>
                                    </p:animEffect>
                                  </p:childTnLst>
                                </p:cTn>
                              </p:par>
                            </p:childTnLst>
                          </p:cTn>
                        </p:par>
                        <p:par>
                          <p:cTn id="123" fill="hold">
                            <p:stCondLst>
                              <p:cond delay="12000"/>
                            </p:stCondLst>
                            <p:childTnLst>
                              <p:par>
                                <p:cTn id="124" presetID="12" presetClass="entr" presetSubtype="4" fill="hold" nodeType="afterEffect">
                                  <p:stCondLst>
                                    <p:cond delay="0"/>
                                  </p:stCondLst>
                                  <p:childTnLst>
                                    <p:set>
                                      <p:cBhvr>
                                        <p:cTn id="125" dur="1" fill="hold">
                                          <p:stCondLst>
                                            <p:cond delay="0"/>
                                          </p:stCondLst>
                                        </p:cTn>
                                        <p:tgtEl>
                                          <p:spTgt spid="66"/>
                                        </p:tgtEl>
                                        <p:attrNameLst>
                                          <p:attrName>style.visibility</p:attrName>
                                        </p:attrNameLst>
                                      </p:cBhvr>
                                      <p:to>
                                        <p:strVal val="visible"/>
                                      </p:to>
                                    </p:set>
                                    <p:anim calcmode="lin" valueType="num">
                                      <p:cBhvr additive="base">
                                        <p:cTn id="126" dur="500"/>
                                        <p:tgtEl>
                                          <p:spTgt spid="66"/>
                                        </p:tgtEl>
                                        <p:attrNameLst>
                                          <p:attrName>ppt_y</p:attrName>
                                        </p:attrNameLst>
                                      </p:cBhvr>
                                      <p:tavLst>
                                        <p:tav tm="0">
                                          <p:val>
                                            <p:strVal val="#ppt_y+#ppt_h*1.125000"/>
                                          </p:val>
                                        </p:tav>
                                        <p:tav tm="100000">
                                          <p:val>
                                            <p:strVal val="#ppt_y"/>
                                          </p:val>
                                        </p:tav>
                                      </p:tavLst>
                                    </p:anim>
                                    <p:animEffect transition="in" filter="wipe(up)">
                                      <p:cBhvr>
                                        <p:cTn id="127" dur="500"/>
                                        <p:tgtEl>
                                          <p:spTgt spid="66"/>
                                        </p:tgtEl>
                                      </p:cBhvr>
                                    </p:animEffect>
                                  </p:childTnLst>
                                </p:cTn>
                              </p:par>
                            </p:childTnLst>
                          </p:cTn>
                        </p:par>
                        <p:par>
                          <p:cTn id="128" fill="hold">
                            <p:stCondLst>
                              <p:cond delay="12500"/>
                            </p:stCondLst>
                            <p:childTnLst>
                              <p:par>
                                <p:cTn id="129" presetID="22" presetClass="entr" presetSubtype="2" fill="hold" nodeType="afterEffect">
                                  <p:stCondLst>
                                    <p:cond delay="0"/>
                                  </p:stCondLst>
                                  <p:childTnLst>
                                    <p:set>
                                      <p:cBhvr>
                                        <p:cTn id="130" dur="1" fill="hold">
                                          <p:stCondLst>
                                            <p:cond delay="0"/>
                                          </p:stCondLst>
                                        </p:cTn>
                                        <p:tgtEl>
                                          <p:spTgt spid="16"/>
                                        </p:tgtEl>
                                        <p:attrNameLst>
                                          <p:attrName>style.visibility</p:attrName>
                                        </p:attrNameLst>
                                      </p:cBhvr>
                                      <p:to>
                                        <p:strVal val="visible"/>
                                      </p:to>
                                    </p:set>
                                    <p:animEffect transition="in" filter="wipe(right)">
                                      <p:cBhvr>
                                        <p:cTn id="131" dur="500"/>
                                        <p:tgtEl>
                                          <p:spTgt spid="16"/>
                                        </p:tgtEl>
                                      </p:cBhvr>
                                    </p:animEffect>
                                  </p:childTnLst>
                                </p:cTn>
                              </p:par>
                            </p:childTnLst>
                          </p:cTn>
                        </p:par>
                        <p:par>
                          <p:cTn id="132" fill="hold">
                            <p:stCondLst>
                              <p:cond delay="13000"/>
                            </p:stCondLst>
                            <p:childTnLst>
                              <p:par>
                                <p:cTn id="133" presetID="22" presetClass="entr" presetSubtype="4" fill="hold" nodeType="afterEffect">
                                  <p:stCondLst>
                                    <p:cond delay="0"/>
                                  </p:stCondLst>
                                  <p:childTnLst>
                                    <p:set>
                                      <p:cBhvr>
                                        <p:cTn id="134" dur="1" fill="hold">
                                          <p:stCondLst>
                                            <p:cond delay="0"/>
                                          </p:stCondLst>
                                        </p:cTn>
                                        <p:tgtEl>
                                          <p:spTgt spid="17"/>
                                        </p:tgtEl>
                                        <p:attrNameLst>
                                          <p:attrName>style.visibility</p:attrName>
                                        </p:attrNameLst>
                                      </p:cBhvr>
                                      <p:to>
                                        <p:strVal val="visible"/>
                                      </p:to>
                                    </p:set>
                                    <p:animEffect transition="in" filter="wipe(down)">
                                      <p:cBhvr>
                                        <p:cTn id="135" dur="500"/>
                                        <p:tgtEl>
                                          <p:spTgt spid="17"/>
                                        </p:tgtEl>
                                      </p:cBhvr>
                                    </p:animEffect>
                                  </p:childTnLst>
                                </p:cTn>
                              </p:par>
                            </p:childTnLst>
                          </p:cTn>
                        </p:par>
                        <p:par>
                          <p:cTn id="136" fill="hold">
                            <p:stCondLst>
                              <p:cond delay="13500"/>
                            </p:stCondLst>
                            <p:childTnLst>
                              <p:par>
                                <p:cTn id="137" presetID="22" presetClass="entr" presetSubtype="8" fill="hold" nodeType="afterEffect">
                                  <p:stCondLst>
                                    <p:cond delay="0"/>
                                  </p:stCondLst>
                                  <p:childTnLst>
                                    <p:set>
                                      <p:cBhvr>
                                        <p:cTn id="138" dur="1" fill="hold">
                                          <p:stCondLst>
                                            <p:cond delay="0"/>
                                          </p:stCondLst>
                                        </p:cTn>
                                        <p:tgtEl>
                                          <p:spTgt spid="18"/>
                                        </p:tgtEl>
                                        <p:attrNameLst>
                                          <p:attrName>style.visibility</p:attrName>
                                        </p:attrNameLst>
                                      </p:cBhvr>
                                      <p:to>
                                        <p:strVal val="visible"/>
                                      </p:to>
                                    </p:set>
                                    <p:animEffect transition="in" filter="wipe(left)">
                                      <p:cBhvr>
                                        <p:cTn id="1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B64F81C6-A6D2-4209-A2DE-D7ABBA1B843F}"/>
              </a:ext>
            </a:extLst>
          </p:cNvPr>
          <p:cNvGrpSpPr/>
          <p:nvPr/>
        </p:nvGrpSpPr>
        <p:grpSpPr>
          <a:xfrm>
            <a:off x="0" y="3690403"/>
            <a:ext cx="12192000" cy="1947359"/>
            <a:chOff x="0" y="3690403"/>
            <a:chExt cx="12192000" cy="1947359"/>
          </a:xfrm>
        </p:grpSpPr>
        <p:sp>
          <p:nvSpPr>
            <p:cNvPr id="9" name="iśļiḓê">
              <a:extLst>
                <a:ext uri="{FF2B5EF4-FFF2-40B4-BE49-F238E27FC236}">
                  <a16:creationId xmlns="" xmlns:a16="http://schemas.microsoft.com/office/drawing/2014/main" id="{ED9E5C4C-F26C-49D8-BFCD-1CA96B710A44}"/>
                </a:ext>
              </a:extLst>
            </p:cNvPr>
            <p:cNvSpPr/>
            <p:nvPr/>
          </p:nvSpPr>
          <p:spPr>
            <a:xfrm>
              <a:off x="0" y="3692387"/>
              <a:ext cx="12191999" cy="1945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ndParaRPr>
            </a:p>
          </p:txBody>
        </p:sp>
        <p:cxnSp>
          <p:nvCxnSpPr>
            <p:cNvPr id="10" name="直接连接符 9">
              <a:extLst>
                <a:ext uri="{FF2B5EF4-FFF2-40B4-BE49-F238E27FC236}">
                  <a16:creationId xmlns="" xmlns:a16="http://schemas.microsoft.com/office/drawing/2014/main" id="{7BB47729-E08A-4F7F-AA0B-F5500052FEDA}"/>
                </a:ext>
              </a:extLst>
            </p:cNvPr>
            <p:cNvCxnSpPr/>
            <p:nvPr/>
          </p:nvCxnSpPr>
          <p:spPr>
            <a:xfrm>
              <a:off x="0" y="3690403"/>
              <a:ext cx="12192000" cy="0"/>
            </a:xfrm>
            <a:prstGeom prst="line">
              <a:avLst/>
            </a:prstGeom>
            <a:ln w="12700"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 xmlns:a16="http://schemas.microsoft.com/office/drawing/2014/main" id="{6A7EFDA9-14C2-482F-A2B8-A1295E72ABF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6676268" y="0"/>
            <a:ext cx="7072623" cy="6858000"/>
          </a:xfrm>
          <a:prstGeom prst="rect">
            <a:avLst/>
          </a:prstGeom>
        </p:spPr>
      </p:pic>
      <p:grpSp>
        <p:nvGrpSpPr>
          <p:cNvPr id="11" name="iṥḻíde">
            <a:extLst>
              <a:ext uri="{FF2B5EF4-FFF2-40B4-BE49-F238E27FC236}">
                <a16:creationId xmlns="" xmlns:a16="http://schemas.microsoft.com/office/drawing/2014/main" id="{5934113F-CD61-41A9-B0A3-03EB20332463}"/>
              </a:ext>
            </a:extLst>
          </p:cNvPr>
          <p:cNvGrpSpPr/>
          <p:nvPr/>
        </p:nvGrpSpPr>
        <p:grpSpPr>
          <a:xfrm>
            <a:off x="1113233" y="3395324"/>
            <a:ext cx="647524" cy="647529"/>
            <a:chOff x="7209746" y="4153276"/>
            <a:chExt cx="675000" cy="675005"/>
          </a:xfrm>
        </p:grpSpPr>
        <p:sp>
          <p:nvSpPr>
            <p:cNvPr id="12" name="ïśľíḓe">
              <a:extLst>
                <a:ext uri="{FF2B5EF4-FFF2-40B4-BE49-F238E27FC236}">
                  <a16:creationId xmlns="" xmlns:a16="http://schemas.microsoft.com/office/drawing/2014/main" id="{A449783E-592F-4116-B124-B2EA763E858E}"/>
                </a:ext>
              </a:extLst>
            </p:cNvPr>
            <p:cNvSpPr/>
            <p:nvPr/>
          </p:nvSpPr>
          <p:spPr>
            <a:xfrm>
              <a:off x="7209746" y="4153276"/>
              <a:ext cx="675000" cy="675005"/>
            </a:xfrm>
            <a:prstGeom prst="ellipse">
              <a:avLst/>
            </a:prstGeom>
            <a:solidFill>
              <a:srgbClr val="F0802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latin typeface="微软雅黑" panose="020B0503020204020204" pitchFamily="34" charset="-122"/>
              </a:endParaRPr>
            </a:p>
          </p:txBody>
        </p:sp>
        <p:sp>
          <p:nvSpPr>
            <p:cNvPr id="13" name="ïṧ1ïḑé">
              <a:extLst>
                <a:ext uri="{FF2B5EF4-FFF2-40B4-BE49-F238E27FC236}">
                  <a16:creationId xmlns="" xmlns:a16="http://schemas.microsoft.com/office/drawing/2014/main" id="{09D88473-A088-4814-8CAC-23AE25D107DE}"/>
                </a:ext>
              </a:extLst>
            </p:cNvPr>
            <p:cNvSpPr>
              <a:spLocks/>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latin typeface="微软雅黑" panose="020B0503020204020204" pitchFamily="34" charset="-122"/>
              </a:endParaRPr>
            </a:p>
          </p:txBody>
        </p:sp>
      </p:grpSp>
      <p:cxnSp>
        <p:nvCxnSpPr>
          <p:cNvPr id="14" name="直接连接符 13">
            <a:extLst>
              <a:ext uri="{FF2B5EF4-FFF2-40B4-BE49-F238E27FC236}">
                <a16:creationId xmlns="" xmlns:a16="http://schemas.microsoft.com/office/drawing/2014/main" id="{928B7B8A-5895-4A6F-A69B-5DAB57583177}"/>
              </a:ext>
            </a:extLst>
          </p:cNvPr>
          <p:cNvCxnSpPr>
            <a:cxnSpLocks/>
          </p:cNvCxnSpPr>
          <p:nvPr/>
        </p:nvCxnSpPr>
        <p:spPr>
          <a:xfrm>
            <a:off x="3193152" y="4030158"/>
            <a:ext cx="0" cy="1338216"/>
          </a:xfrm>
          <a:prstGeom prst="line">
            <a:avLst/>
          </a:prstGeom>
          <a:ln w="12700"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5" name="ïṣľîḓe">
            <a:extLst>
              <a:ext uri="{FF2B5EF4-FFF2-40B4-BE49-F238E27FC236}">
                <a16:creationId xmlns="" xmlns:a16="http://schemas.microsoft.com/office/drawing/2014/main" id="{300A4A29-AA08-4871-BE0E-B77F79320EF8}"/>
              </a:ext>
            </a:extLst>
          </p:cNvPr>
          <p:cNvGrpSpPr/>
          <p:nvPr/>
        </p:nvGrpSpPr>
        <p:grpSpPr>
          <a:xfrm>
            <a:off x="4625546" y="3395324"/>
            <a:ext cx="647524" cy="647529"/>
            <a:chOff x="7209746" y="4153276"/>
            <a:chExt cx="675000" cy="675005"/>
          </a:xfrm>
        </p:grpSpPr>
        <p:sp>
          <p:nvSpPr>
            <p:cNvPr id="16" name="ï$lïḍê">
              <a:extLst>
                <a:ext uri="{FF2B5EF4-FFF2-40B4-BE49-F238E27FC236}">
                  <a16:creationId xmlns="" xmlns:a16="http://schemas.microsoft.com/office/drawing/2014/main" id="{146CB38A-F574-4B50-8FCE-29D5C624F5A4}"/>
                </a:ext>
              </a:extLst>
            </p:cNvPr>
            <p:cNvSpPr/>
            <p:nvPr/>
          </p:nvSpPr>
          <p:spPr>
            <a:xfrm>
              <a:off x="7209746" y="4153276"/>
              <a:ext cx="675000" cy="675005"/>
            </a:xfrm>
            <a:prstGeom prst="ellipse">
              <a:avLst/>
            </a:prstGeom>
            <a:solidFill>
              <a:srgbClr val="F0802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latin typeface="微软雅黑" panose="020B0503020204020204" pitchFamily="34" charset="-122"/>
              </a:endParaRPr>
            </a:p>
          </p:txBody>
        </p:sp>
        <p:sp>
          <p:nvSpPr>
            <p:cNvPr id="17" name="ïŝlîďê">
              <a:extLst>
                <a:ext uri="{FF2B5EF4-FFF2-40B4-BE49-F238E27FC236}">
                  <a16:creationId xmlns="" xmlns:a16="http://schemas.microsoft.com/office/drawing/2014/main" id="{B1B2F46E-4A48-437B-9428-EB351C1387B0}"/>
                </a:ext>
              </a:extLst>
            </p:cNvPr>
            <p:cNvSpPr>
              <a:spLocks/>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latin typeface="微软雅黑" panose="020B0503020204020204" pitchFamily="34" charset="-122"/>
              </a:endParaRPr>
            </a:p>
          </p:txBody>
        </p:sp>
      </p:grpSp>
      <p:grpSp>
        <p:nvGrpSpPr>
          <p:cNvPr id="18" name="组合 17">
            <a:extLst>
              <a:ext uri="{FF2B5EF4-FFF2-40B4-BE49-F238E27FC236}">
                <a16:creationId xmlns="" xmlns:a16="http://schemas.microsoft.com/office/drawing/2014/main" id="{B0442A9F-6D2A-4D85-8AE9-7B6842F512FA}"/>
              </a:ext>
            </a:extLst>
          </p:cNvPr>
          <p:cNvGrpSpPr/>
          <p:nvPr/>
        </p:nvGrpSpPr>
        <p:grpSpPr>
          <a:xfrm>
            <a:off x="261258" y="4243564"/>
            <a:ext cx="2351472" cy="1132618"/>
            <a:chOff x="3624780" y="2412339"/>
            <a:chExt cx="2351472" cy="1132618"/>
          </a:xfrm>
        </p:grpSpPr>
        <p:sp>
          <p:nvSpPr>
            <p:cNvPr id="19" name="文本框 18">
              <a:extLst>
                <a:ext uri="{FF2B5EF4-FFF2-40B4-BE49-F238E27FC236}">
                  <a16:creationId xmlns="" xmlns:a16="http://schemas.microsoft.com/office/drawing/2014/main" id="{1EF2EA02-70B8-4A56-A4FE-FE0A4D16A509}"/>
                </a:ext>
              </a:extLst>
            </p:cNvPr>
            <p:cNvSpPr txBox="1"/>
            <p:nvPr/>
          </p:nvSpPr>
          <p:spPr>
            <a:xfrm>
              <a:off x="3733626"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20" name="文本框 19">
              <a:extLst>
                <a:ext uri="{FF2B5EF4-FFF2-40B4-BE49-F238E27FC236}">
                  <a16:creationId xmlns="" xmlns:a16="http://schemas.microsoft.com/office/drawing/2014/main" id="{A588A74E-FF42-4A6A-8F51-8E481D22C7A6}"/>
                </a:ext>
              </a:extLst>
            </p:cNvPr>
            <p:cNvSpPr txBox="1"/>
            <p:nvPr/>
          </p:nvSpPr>
          <p:spPr>
            <a:xfrm>
              <a:off x="3624780" y="2750893"/>
              <a:ext cx="2351472"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21" name="组合 20">
            <a:extLst>
              <a:ext uri="{FF2B5EF4-FFF2-40B4-BE49-F238E27FC236}">
                <a16:creationId xmlns="" xmlns:a16="http://schemas.microsoft.com/office/drawing/2014/main" id="{A86486A4-30F0-4B17-A3EF-07358BC52374}"/>
              </a:ext>
            </a:extLst>
          </p:cNvPr>
          <p:cNvGrpSpPr/>
          <p:nvPr/>
        </p:nvGrpSpPr>
        <p:grpSpPr>
          <a:xfrm>
            <a:off x="3773571" y="4243564"/>
            <a:ext cx="2351472" cy="1132618"/>
            <a:chOff x="3624780" y="2412339"/>
            <a:chExt cx="2351472" cy="1132618"/>
          </a:xfrm>
        </p:grpSpPr>
        <p:sp>
          <p:nvSpPr>
            <p:cNvPr id="22" name="文本框 21">
              <a:extLst>
                <a:ext uri="{FF2B5EF4-FFF2-40B4-BE49-F238E27FC236}">
                  <a16:creationId xmlns="" xmlns:a16="http://schemas.microsoft.com/office/drawing/2014/main" id="{988B30CF-5456-4648-BA46-D0EBDD0756B9}"/>
                </a:ext>
              </a:extLst>
            </p:cNvPr>
            <p:cNvSpPr txBox="1"/>
            <p:nvPr/>
          </p:nvSpPr>
          <p:spPr>
            <a:xfrm>
              <a:off x="3733626"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23" name="文本框 22">
              <a:extLst>
                <a:ext uri="{FF2B5EF4-FFF2-40B4-BE49-F238E27FC236}">
                  <a16:creationId xmlns="" xmlns:a16="http://schemas.microsoft.com/office/drawing/2014/main" id="{B29A6C79-3754-4F81-8F94-9E93D2BE6E74}"/>
                </a:ext>
              </a:extLst>
            </p:cNvPr>
            <p:cNvSpPr txBox="1"/>
            <p:nvPr/>
          </p:nvSpPr>
          <p:spPr>
            <a:xfrm>
              <a:off x="3624780" y="2750893"/>
              <a:ext cx="2351472"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24" name="组合 23">
            <a:extLst>
              <a:ext uri="{FF2B5EF4-FFF2-40B4-BE49-F238E27FC236}">
                <a16:creationId xmlns="" xmlns:a16="http://schemas.microsoft.com/office/drawing/2014/main" id="{B2AFEBA1-BDBA-4187-8131-448D4D526A7F}"/>
              </a:ext>
            </a:extLst>
          </p:cNvPr>
          <p:cNvGrpSpPr/>
          <p:nvPr/>
        </p:nvGrpSpPr>
        <p:grpSpPr>
          <a:xfrm>
            <a:off x="518279" y="1931518"/>
            <a:ext cx="5657265" cy="1059739"/>
            <a:chOff x="267452" y="2336139"/>
            <a:chExt cx="5657265" cy="1059739"/>
          </a:xfrm>
        </p:grpSpPr>
        <p:sp>
          <p:nvSpPr>
            <p:cNvPr id="25" name="文本框 24">
              <a:extLst>
                <a:ext uri="{FF2B5EF4-FFF2-40B4-BE49-F238E27FC236}">
                  <a16:creationId xmlns="" xmlns:a16="http://schemas.microsoft.com/office/drawing/2014/main" id="{9C012E7B-D98C-48A9-B212-F8EC30ED3D50}"/>
                </a:ext>
              </a:extLst>
            </p:cNvPr>
            <p:cNvSpPr txBox="1"/>
            <p:nvPr/>
          </p:nvSpPr>
          <p:spPr>
            <a:xfrm>
              <a:off x="267452" y="2336139"/>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26" name="文本框 25">
              <a:extLst>
                <a:ext uri="{FF2B5EF4-FFF2-40B4-BE49-F238E27FC236}">
                  <a16:creationId xmlns="" xmlns:a16="http://schemas.microsoft.com/office/drawing/2014/main" id="{2CA9D502-E631-43F2-92F2-28362D1FEA56}"/>
                </a:ext>
              </a:extLst>
            </p:cNvPr>
            <p:cNvSpPr txBox="1"/>
            <p:nvPr/>
          </p:nvSpPr>
          <p:spPr>
            <a:xfrm>
              <a:off x="267452" y="2750893"/>
              <a:ext cx="5657265" cy="644985"/>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a:t>
              </a:r>
              <a:r>
                <a:rPr lang="en-US" altLang="zh-CN" sz="1050" dirty="0" err="1">
                  <a:solidFill>
                    <a:schemeClr val="tx1">
                      <a:lumMod val="65000"/>
                      <a:lumOff val="35000"/>
                    </a:schemeClr>
                  </a:solidFill>
                  <a:latin typeface="Century Gothic" panose="020B0502020202020204" pitchFamily="34" charset="0"/>
                  <a:ea typeface="+mj-ea"/>
                </a:rPr>
                <a:t>fieldThe</a:t>
              </a:r>
              <a:r>
                <a:rPr lang="en-US" altLang="zh-CN" sz="1050" dirty="0">
                  <a:solidFill>
                    <a:schemeClr val="tx1">
                      <a:lumMod val="65000"/>
                      <a:lumOff val="35000"/>
                    </a:schemeClr>
                  </a:solidFill>
                  <a:latin typeface="Century Gothic" panose="020B0502020202020204" pitchFamily="34" charset="0"/>
                  <a:ea typeface="+mj-ea"/>
                </a:rPr>
                <a:t> user can demonstrate on a projector or computer, or presentation</a:t>
              </a:r>
            </a:p>
          </p:txBody>
        </p:sp>
      </p:grpSp>
      <p:grpSp>
        <p:nvGrpSpPr>
          <p:cNvPr id="27" name="组合 1">
            <a:extLst>
              <a:ext uri="{FF2B5EF4-FFF2-40B4-BE49-F238E27FC236}">
                <a16:creationId xmlns="" xmlns:a16="http://schemas.microsoft.com/office/drawing/2014/main" id="{0157D7C2-5F1F-4582-BCE0-A4810EE304B4}"/>
              </a:ext>
            </a:extLst>
          </p:cNvPr>
          <p:cNvGrpSpPr/>
          <p:nvPr/>
        </p:nvGrpSpPr>
        <p:grpSpPr>
          <a:xfrm>
            <a:off x="261258" y="150809"/>
            <a:ext cx="3299460" cy="868100"/>
            <a:chOff x="383540" y="2812942"/>
            <a:chExt cx="3299460" cy="868100"/>
          </a:xfrm>
        </p:grpSpPr>
        <p:sp>
          <p:nvSpPr>
            <p:cNvPr id="28" name="文本框 19">
              <a:extLst>
                <a:ext uri="{FF2B5EF4-FFF2-40B4-BE49-F238E27FC236}">
                  <a16:creationId xmlns="" xmlns:a16="http://schemas.microsoft.com/office/drawing/2014/main" id="{86FA8501-7A26-4769-BD40-266AFF7B7F6B}"/>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02</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29" name="文本框 21">
              <a:extLst>
                <a:ext uri="{FF2B5EF4-FFF2-40B4-BE49-F238E27FC236}">
                  <a16:creationId xmlns="" xmlns:a16="http://schemas.microsoft.com/office/drawing/2014/main" id="{F26F6135-54D1-49C7-B110-F0F6FC3B35A2}"/>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30" name="文本框 19">
              <a:extLst>
                <a:ext uri="{FF2B5EF4-FFF2-40B4-BE49-F238E27FC236}">
                  <a16:creationId xmlns="" xmlns:a16="http://schemas.microsoft.com/office/drawing/2014/main" id="{ED448E6C-F953-4C26-A6E3-8929DCB552D8}"/>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已完成工作情况</a:t>
              </a:r>
            </a:p>
          </p:txBody>
        </p:sp>
      </p:grpSp>
    </p:spTree>
    <p:extLst>
      <p:ext uri="{BB962C8B-B14F-4D97-AF65-F5344CB8AC3E}">
        <p14:creationId xmlns:p14="http://schemas.microsoft.com/office/powerpoint/2010/main" val="2952491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1+#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
            <a:extLst>
              <a:ext uri="{FF2B5EF4-FFF2-40B4-BE49-F238E27FC236}">
                <a16:creationId xmlns="" xmlns:a16="http://schemas.microsoft.com/office/drawing/2014/main" id="{0157D7C2-5F1F-4582-BCE0-A4810EE304B4}"/>
              </a:ext>
            </a:extLst>
          </p:cNvPr>
          <p:cNvGrpSpPr/>
          <p:nvPr/>
        </p:nvGrpSpPr>
        <p:grpSpPr>
          <a:xfrm>
            <a:off x="261258" y="150809"/>
            <a:ext cx="3299460" cy="868100"/>
            <a:chOff x="383540" y="2812942"/>
            <a:chExt cx="3299460" cy="868100"/>
          </a:xfrm>
        </p:grpSpPr>
        <p:sp>
          <p:nvSpPr>
            <p:cNvPr id="7" name="文本框 19">
              <a:extLst>
                <a:ext uri="{FF2B5EF4-FFF2-40B4-BE49-F238E27FC236}">
                  <a16:creationId xmlns="" xmlns:a16="http://schemas.microsoft.com/office/drawing/2014/main" id="{86FA8501-7A26-4769-BD40-266AFF7B7F6B}"/>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02</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8" name="文本框 21">
              <a:extLst>
                <a:ext uri="{FF2B5EF4-FFF2-40B4-BE49-F238E27FC236}">
                  <a16:creationId xmlns="" xmlns:a16="http://schemas.microsoft.com/office/drawing/2014/main" id="{F26F6135-54D1-49C7-B110-F0F6FC3B35A2}"/>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9" name="文本框 19">
              <a:extLst>
                <a:ext uri="{FF2B5EF4-FFF2-40B4-BE49-F238E27FC236}">
                  <a16:creationId xmlns="" xmlns:a16="http://schemas.microsoft.com/office/drawing/2014/main" id="{ED448E6C-F953-4C26-A6E3-8929DCB552D8}"/>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已完成工作情况</a:t>
              </a:r>
            </a:p>
          </p:txBody>
        </p:sp>
      </p:grpSp>
      <p:grpSp>
        <p:nvGrpSpPr>
          <p:cNvPr id="10" name="组合 1"/>
          <p:cNvGrpSpPr/>
          <p:nvPr/>
        </p:nvGrpSpPr>
        <p:grpSpPr>
          <a:xfrm>
            <a:off x="1233715" y="1742596"/>
            <a:ext cx="2680784" cy="4185608"/>
            <a:chOff x="1233715" y="1742596"/>
            <a:chExt cx="2680784" cy="4185608"/>
          </a:xfrm>
        </p:grpSpPr>
        <p:sp>
          <p:nvSpPr>
            <p:cNvPr id="11" name="Rectangle: Rounded Corners 41"/>
            <p:cNvSpPr/>
            <p:nvPr/>
          </p:nvSpPr>
          <p:spPr>
            <a:xfrm>
              <a:off x="1233715" y="1742596"/>
              <a:ext cx="2680784" cy="4185608"/>
            </a:xfrm>
            <a:prstGeom prst="roundRect">
              <a:avLst>
                <a:gd name="adj" fmla="val 5000"/>
              </a:avLst>
            </a:prstGeom>
            <a:noFill/>
            <a:ln>
              <a:solidFill>
                <a:srgbClr val="F0802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Rectangle 15"/>
            <p:cNvSpPr/>
            <p:nvPr/>
          </p:nvSpPr>
          <p:spPr bwMode="auto">
            <a:xfrm>
              <a:off x="1362335" y="5219388"/>
              <a:ext cx="2434755" cy="3811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r>
                <a:rPr lang="zh-CN" altLang="en-US" sz="1600" dirty="0">
                  <a:solidFill>
                    <a:srgbClr val="454545"/>
                  </a:solidFill>
                  <a:latin typeface="Microsoft YaHei" charset="-122"/>
                  <a:ea typeface="Microsoft YaHei" charset="-122"/>
                  <a:cs typeface="Microsoft YaHei" charset="-122"/>
                </a:rPr>
                <a:t>添加标题</a:t>
              </a:r>
            </a:p>
          </p:txBody>
        </p:sp>
        <p:sp>
          <p:nvSpPr>
            <p:cNvPr id="13" name="Freeform: Shape 49"/>
            <p:cNvSpPr>
              <a:spLocks/>
            </p:cNvSpPr>
            <p:nvPr/>
          </p:nvSpPr>
          <p:spPr bwMode="auto">
            <a:xfrm>
              <a:off x="2207054" y="2025634"/>
              <a:ext cx="745316" cy="74531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rgbClr val="F08025"/>
            </a:solidFill>
            <a:ln>
              <a:noFill/>
            </a:ln>
            <a:extLst/>
          </p:spPr>
          <p:txBody>
            <a:bodyPr anchor="ctr"/>
            <a:lstStyle/>
            <a:p>
              <a:pPr algn="ctr"/>
              <a:endParaRPr/>
            </a:p>
          </p:txBody>
        </p:sp>
        <p:sp>
          <p:nvSpPr>
            <p:cNvPr id="14" name="矩形 13"/>
            <p:cNvSpPr/>
            <p:nvPr/>
          </p:nvSpPr>
          <p:spPr>
            <a:xfrm>
              <a:off x="1455852" y="3326484"/>
              <a:ext cx="2236510" cy="1384995"/>
            </a:xfrm>
            <a:prstGeom prst="rect">
              <a:avLst/>
            </a:prstGeom>
          </p:spPr>
          <p:txBody>
            <a:bodyPr wrap="square">
              <a:spAutoFit/>
            </a:bodyPr>
            <a:lstStyle/>
            <a:p>
              <a:pPr algn="ctr">
                <a:lnSpc>
                  <a:spcPct val="120000"/>
                </a:lnSpc>
              </a:pPr>
              <a:r>
                <a:rPr lang="zh-CN" altLang="en-US" sz="1400" dirty="0">
                  <a:solidFill>
                    <a:srgbClr val="454545"/>
                  </a:solidFill>
                </a:rPr>
                <a:t>用户可以在投影仪或者计算机上进行演示也可以将演示文稿打印出来制作成胶片以便应用到更广泛的领域中</a:t>
              </a:r>
            </a:p>
          </p:txBody>
        </p:sp>
      </p:grpSp>
      <p:grpSp>
        <p:nvGrpSpPr>
          <p:cNvPr id="15" name="组合 3"/>
          <p:cNvGrpSpPr/>
          <p:nvPr/>
        </p:nvGrpSpPr>
        <p:grpSpPr>
          <a:xfrm>
            <a:off x="4727327" y="1742596"/>
            <a:ext cx="2680784" cy="4185608"/>
            <a:chOff x="4727327" y="1742596"/>
            <a:chExt cx="2680784" cy="4185608"/>
          </a:xfrm>
        </p:grpSpPr>
        <p:sp>
          <p:nvSpPr>
            <p:cNvPr id="16" name="Rectangle: Rounded Corners 53"/>
            <p:cNvSpPr/>
            <p:nvPr/>
          </p:nvSpPr>
          <p:spPr>
            <a:xfrm>
              <a:off x="4727327" y="1742596"/>
              <a:ext cx="2680784" cy="4185608"/>
            </a:xfrm>
            <a:prstGeom prst="roundRect">
              <a:avLst>
                <a:gd name="adj" fmla="val 5000"/>
              </a:avLst>
            </a:prstGeom>
            <a:noFill/>
            <a:ln>
              <a:solidFill>
                <a:srgbClr val="F0802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Freeform: Shape 50"/>
            <p:cNvSpPr>
              <a:spLocks/>
            </p:cNvSpPr>
            <p:nvPr/>
          </p:nvSpPr>
          <p:spPr bwMode="auto">
            <a:xfrm>
              <a:off x="5711879" y="2025634"/>
              <a:ext cx="745316" cy="745316"/>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rgbClr val="F08025"/>
            </a:solidFill>
            <a:ln>
              <a:noFill/>
            </a:ln>
            <a:extLst/>
          </p:spPr>
          <p:txBody>
            <a:bodyPr anchor="ctr"/>
            <a:lstStyle/>
            <a:p>
              <a:pPr algn="ctr"/>
              <a:endParaRPr/>
            </a:p>
          </p:txBody>
        </p:sp>
        <p:sp>
          <p:nvSpPr>
            <p:cNvPr id="18" name="Rectangle 54"/>
            <p:cNvSpPr/>
            <p:nvPr/>
          </p:nvSpPr>
          <p:spPr bwMode="auto">
            <a:xfrm>
              <a:off x="4867160"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defRPr/>
              </a:pPr>
              <a:r>
                <a:rPr lang="zh-CN" altLang="en-US" sz="1600" dirty="0">
                  <a:solidFill>
                    <a:srgbClr val="454545"/>
                  </a:solidFill>
                  <a:latin typeface="Microsoft YaHei" charset="-122"/>
                  <a:ea typeface="Microsoft YaHei" charset="-122"/>
                  <a:cs typeface="Microsoft YaHei" charset="-122"/>
                </a:rPr>
                <a:t>添加标题</a:t>
              </a:r>
            </a:p>
          </p:txBody>
        </p:sp>
        <p:sp>
          <p:nvSpPr>
            <p:cNvPr id="19" name="矩形 18"/>
            <p:cNvSpPr/>
            <p:nvPr/>
          </p:nvSpPr>
          <p:spPr>
            <a:xfrm>
              <a:off x="4949464" y="3326484"/>
              <a:ext cx="2236510" cy="1384995"/>
            </a:xfrm>
            <a:prstGeom prst="rect">
              <a:avLst/>
            </a:prstGeom>
          </p:spPr>
          <p:txBody>
            <a:bodyPr wrap="square">
              <a:spAutoFit/>
            </a:bodyPr>
            <a:lstStyle/>
            <a:p>
              <a:pPr algn="ctr">
                <a:lnSpc>
                  <a:spcPct val="120000"/>
                </a:lnSpc>
              </a:pPr>
              <a:r>
                <a:rPr lang="zh-CN" altLang="en-US" sz="1400" dirty="0">
                  <a:solidFill>
                    <a:srgbClr val="454545"/>
                  </a:solidFill>
                </a:rPr>
                <a:t>用户可以在投影仪或者计算机上进行演示也可以将演示文稿打印出来制作成胶片以便应用到更广泛的领域中</a:t>
              </a:r>
            </a:p>
          </p:txBody>
        </p:sp>
      </p:grpSp>
      <p:grpSp>
        <p:nvGrpSpPr>
          <p:cNvPr id="20" name="组合 4"/>
          <p:cNvGrpSpPr/>
          <p:nvPr/>
        </p:nvGrpSpPr>
        <p:grpSpPr>
          <a:xfrm>
            <a:off x="8277503" y="1742596"/>
            <a:ext cx="2680784" cy="4185608"/>
            <a:chOff x="8277503" y="1742596"/>
            <a:chExt cx="2680784" cy="4185608"/>
          </a:xfrm>
        </p:grpSpPr>
        <p:sp>
          <p:nvSpPr>
            <p:cNvPr id="21" name="Rectangle: Rounded Corners 60"/>
            <p:cNvSpPr/>
            <p:nvPr/>
          </p:nvSpPr>
          <p:spPr>
            <a:xfrm>
              <a:off x="8277503" y="1742596"/>
              <a:ext cx="2680784" cy="4185608"/>
            </a:xfrm>
            <a:prstGeom prst="roundRect">
              <a:avLst>
                <a:gd name="adj" fmla="val 5000"/>
              </a:avLst>
            </a:prstGeom>
            <a:noFill/>
            <a:ln>
              <a:solidFill>
                <a:srgbClr val="F0802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48"/>
            <p:cNvSpPr>
              <a:spLocks/>
            </p:cNvSpPr>
            <p:nvPr/>
          </p:nvSpPr>
          <p:spPr bwMode="auto">
            <a:xfrm>
              <a:off x="9262055" y="2025634"/>
              <a:ext cx="745316" cy="745316"/>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rgbClr val="F08025"/>
            </a:solidFill>
            <a:ln>
              <a:noFill/>
            </a:ln>
            <a:extLst/>
          </p:spPr>
          <p:txBody>
            <a:bodyPr anchor="ctr"/>
            <a:lstStyle/>
            <a:p>
              <a:pPr algn="ctr"/>
              <a:endParaRPr/>
            </a:p>
          </p:txBody>
        </p:sp>
        <p:sp>
          <p:nvSpPr>
            <p:cNvPr id="23" name="Rectangle 61"/>
            <p:cNvSpPr/>
            <p:nvPr/>
          </p:nvSpPr>
          <p:spPr bwMode="auto">
            <a:xfrm>
              <a:off x="8417336"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defRPr/>
              </a:pPr>
              <a:r>
                <a:rPr lang="zh-CN" altLang="en-US" sz="1600" dirty="0">
                  <a:solidFill>
                    <a:srgbClr val="454545"/>
                  </a:solidFill>
                  <a:latin typeface="Microsoft YaHei" charset="-122"/>
                  <a:ea typeface="Microsoft YaHei" charset="-122"/>
                  <a:cs typeface="Microsoft YaHei" charset="-122"/>
                </a:rPr>
                <a:t>添加标题</a:t>
              </a:r>
            </a:p>
          </p:txBody>
        </p:sp>
        <p:sp>
          <p:nvSpPr>
            <p:cNvPr id="24" name="矩形 23"/>
            <p:cNvSpPr/>
            <p:nvPr/>
          </p:nvSpPr>
          <p:spPr>
            <a:xfrm>
              <a:off x="8516458" y="3326484"/>
              <a:ext cx="2236510" cy="1384995"/>
            </a:xfrm>
            <a:prstGeom prst="rect">
              <a:avLst/>
            </a:prstGeom>
          </p:spPr>
          <p:txBody>
            <a:bodyPr wrap="square">
              <a:spAutoFit/>
            </a:bodyPr>
            <a:lstStyle/>
            <a:p>
              <a:pPr algn="ctr">
                <a:lnSpc>
                  <a:spcPct val="120000"/>
                </a:lnSpc>
              </a:pPr>
              <a:r>
                <a:rPr lang="zh-CN" altLang="en-US" sz="1400" dirty="0">
                  <a:solidFill>
                    <a:srgbClr val="454545"/>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34786198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par>
                                <p:cTn id="15" presetID="25" presetClass="entr" presetSubtype="0" fill="hold"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5"/>
                                        </p:tgtEl>
                                      </p:cBhvr>
                                    </p:animEffect>
                                  </p:childTnLst>
                                </p:cTn>
                              </p:par>
                              <p:par>
                                <p:cTn id="25" presetID="25" presetClass="entr" presetSubtype="0" fill="hold" nodeType="withEffect">
                                  <p:stCondLst>
                                    <p:cond delay="5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0B38A44-6616-4D28-85EE-5C41F08D13A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矩形 3">
            <a:extLst>
              <a:ext uri="{FF2B5EF4-FFF2-40B4-BE49-F238E27FC236}">
                <a16:creationId xmlns="" xmlns:a16="http://schemas.microsoft.com/office/drawing/2014/main" id="{66C8FCB9-48BB-485C-AD92-30937D748F0B}"/>
              </a:ext>
            </a:extLst>
          </p:cNvPr>
          <p:cNvSpPr/>
          <p:nvPr/>
        </p:nvSpPr>
        <p:spPr>
          <a:xfrm>
            <a:off x="0" y="1429659"/>
            <a:ext cx="12192000" cy="3998682"/>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19">
            <a:extLst>
              <a:ext uri="{FF2B5EF4-FFF2-40B4-BE49-F238E27FC236}">
                <a16:creationId xmlns="" xmlns:a16="http://schemas.microsoft.com/office/drawing/2014/main" id="{E2DEC628-9020-4145-84DD-8031EFB7A7FF}"/>
              </a:ext>
            </a:extLst>
          </p:cNvPr>
          <p:cNvSpPr txBox="1"/>
          <p:nvPr/>
        </p:nvSpPr>
        <p:spPr>
          <a:xfrm>
            <a:off x="383539" y="1934120"/>
            <a:ext cx="1416231" cy="1015663"/>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6000" dirty="0">
                <a:solidFill>
                  <a:srgbClr val="F08025"/>
                </a:solidFill>
                <a:latin typeface="思源黑体 CN Regular" panose="020B0500000000000000" pitchFamily="34" charset="-122"/>
                <a:ea typeface="思源黑体 CN Regular" panose="020B0500000000000000" pitchFamily="34" charset="-122"/>
              </a:rPr>
              <a:t>03</a:t>
            </a:r>
            <a:endParaRPr lang="zh-CN" altLang="en-US" sz="6000" dirty="0">
              <a:solidFill>
                <a:srgbClr val="F08025"/>
              </a:solidFill>
              <a:latin typeface="思源黑体 CN Regular" panose="020B0500000000000000" pitchFamily="34" charset="-122"/>
              <a:ea typeface="思源黑体 CN Regular" panose="020B0500000000000000" pitchFamily="34" charset="-122"/>
            </a:endParaRPr>
          </a:p>
        </p:txBody>
      </p:sp>
      <p:sp>
        <p:nvSpPr>
          <p:cNvPr id="6" name="文本框 21">
            <a:extLst>
              <a:ext uri="{FF2B5EF4-FFF2-40B4-BE49-F238E27FC236}">
                <a16:creationId xmlns="" xmlns:a16="http://schemas.microsoft.com/office/drawing/2014/main" id="{0E4197EF-2FAD-4748-AF75-D82E943D150D}"/>
              </a:ext>
            </a:extLst>
          </p:cNvPr>
          <p:cNvSpPr txBox="1"/>
          <p:nvPr/>
        </p:nvSpPr>
        <p:spPr>
          <a:xfrm>
            <a:off x="383539" y="4140489"/>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7" name="文本框 19">
            <a:extLst>
              <a:ext uri="{FF2B5EF4-FFF2-40B4-BE49-F238E27FC236}">
                <a16:creationId xmlns="" xmlns:a16="http://schemas.microsoft.com/office/drawing/2014/main" id="{189ADD27-E5ED-41DD-94E6-2D9D470BB5C6}"/>
              </a:ext>
            </a:extLst>
          </p:cNvPr>
          <p:cNvSpPr txBox="1"/>
          <p:nvPr/>
        </p:nvSpPr>
        <p:spPr>
          <a:xfrm>
            <a:off x="383539" y="3191193"/>
            <a:ext cx="4115889" cy="707886"/>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454545"/>
                </a:solidFill>
                <a:latin typeface="Microsoft YaHei" charset="-122"/>
                <a:ea typeface="Microsoft YaHei" charset="-122"/>
                <a:cs typeface="Microsoft YaHei" charset="-122"/>
              </a:rPr>
              <a:t>分析不足与改造</a:t>
            </a:r>
          </a:p>
        </p:txBody>
      </p:sp>
      <p:cxnSp>
        <p:nvCxnSpPr>
          <p:cNvPr id="8" name="直接连接符 7">
            <a:extLst>
              <a:ext uri="{FF2B5EF4-FFF2-40B4-BE49-F238E27FC236}">
                <a16:creationId xmlns="" xmlns:a16="http://schemas.microsoft.com/office/drawing/2014/main" id="{9E5C34A7-73D7-4F10-ABF8-5AA2441BEE77}"/>
              </a:ext>
            </a:extLst>
          </p:cNvPr>
          <p:cNvCxnSpPr>
            <a:cxnSpLocks/>
          </p:cNvCxnSpPr>
          <p:nvPr/>
        </p:nvCxnSpPr>
        <p:spPr>
          <a:xfrm>
            <a:off x="456109" y="3971649"/>
            <a:ext cx="863963" cy="0"/>
          </a:xfrm>
          <a:prstGeom prst="line">
            <a:avLst/>
          </a:prstGeom>
          <a:ln w="57150">
            <a:solidFill>
              <a:srgbClr val="F080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9621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4CD89309-3ECB-487B-AF4B-CC7E45402671}"/>
              </a:ext>
            </a:extLst>
          </p:cNvPr>
          <p:cNvGrpSpPr/>
          <p:nvPr/>
        </p:nvGrpSpPr>
        <p:grpSpPr>
          <a:xfrm>
            <a:off x="261258" y="150809"/>
            <a:ext cx="3299460" cy="868100"/>
            <a:chOff x="383540" y="2812942"/>
            <a:chExt cx="3299460" cy="868100"/>
          </a:xfrm>
        </p:grpSpPr>
        <p:sp>
          <p:nvSpPr>
            <p:cNvPr id="3" name="文本框 19">
              <a:extLst>
                <a:ext uri="{FF2B5EF4-FFF2-40B4-BE49-F238E27FC236}">
                  <a16:creationId xmlns="" xmlns:a16="http://schemas.microsoft.com/office/drawing/2014/main" id="{BB70804D-FD93-4DAF-8A2B-C96ABA676BF4}"/>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03</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4" name="文本框 21">
              <a:extLst>
                <a:ext uri="{FF2B5EF4-FFF2-40B4-BE49-F238E27FC236}">
                  <a16:creationId xmlns="" xmlns:a16="http://schemas.microsoft.com/office/drawing/2014/main" id="{90AE5EAD-7188-4EAB-B4F4-4CF709725E43}"/>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 name="文本框 19">
              <a:extLst>
                <a:ext uri="{FF2B5EF4-FFF2-40B4-BE49-F238E27FC236}">
                  <a16:creationId xmlns="" xmlns:a16="http://schemas.microsoft.com/office/drawing/2014/main" id="{AB4D91FE-9182-41F8-8C82-A810BCF667D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分析不足与改造</a:t>
              </a:r>
            </a:p>
          </p:txBody>
        </p:sp>
      </p:grpSp>
      <p:grpSp>
        <p:nvGrpSpPr>
          <p:cNvPr id="37" name="Group 3"/>
          <p:cNvGrpSpPr/>
          <p:nvPr/>
        </p:nvGrpSpPr>
        <p:grpSpPr>
          <a:xfrm>
            <a:off x="938249" y="3567743"/>
            <a:ext cx="1581624" cy="417959"/>
            <a:chOff x="1424694" y="3437117"/>
            <a:chExt cx="1499779" cy="396331"/>
          </a:xfrm>
          <a:solidFill>
            <a:srgbClr val="F08025"/>
          </a:solidFill>
        </p:grpSpPr>
        <p:sp>
          <p:nvSpPr>
            <p:cNvPr id="38"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sp>
          <p:nvSpPr>
            <p:cNvPr id="39"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grpSp>
      <p:grpSp>
        <p:nvGrpSpPr>
          <p:cNvPr id="40" name="Group 10"/>
          <p:cNvGrpSpPr/>
          <p:nvPr/>
        </p:nvGrpSpPr>
        <p:grpSpPr>
          <a:xfrm>
            <a:off x="2592416" y="3722375"/>
            <a:ext cx="1581624" cy="406356"/>
            <a:chOff x="2993261" y="3583747"/>
            <a:chExt cx="1499779" cy="385328"/>
          </a:xfrm>
          <a:solidFill>
            <a:srgbClr val="F08025"/>
          </a:solidFill>
        </p:grpSpPr>
        <p:sp>
          <p:nvSpPr>
            <p:cNvPr id="41"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sp>
          <p:nvSpPr>
            <p:cNvPr id="42"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grpSp>
      <p:grpSp>
        <p:nvGrpSpPr>
          <p:cNvPr id="43" name="Group 11"/>
          <p:cNvGrpSpPr/>
          <p:nvPr/>
        </p:nvGrpSpPr>
        <p:grpSpPr>
          <a:xfrm>
            <a:off x="4246581" y="3567744"/>
            <a:ext cx="1581624" cy="417958"/>
            <a:chOff x="4561827" y="3437117"/>
            <a:chExt cx="1499779" cy="396330"/>
          </a:xfrm>
          <a:solidFill>
            <a:srgbClr val="F08025"/>
          </a:solidFill>
        </p:grpSpPr>
        <p:sp>
          <p:nvSpPr>
            <p:cNvPr id="44"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sp>
          <p:nvSpPr>
            <p:cNvPr id="45"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grpSp>
      <p:grpSp>
        <p:nvGrpSpPr>
          <p:cNvPr id="46" name="Group 12"/>
          <p:cNvGrpSpPr/>
          <p:nvPr/>
        </p:nvGrpSpPr>
        <p:grpSpPr>
          <a:xfrm>
            <a:off x="5900748" y="3722375"/>
            <a:ext cx="1581624" cy="406356"/>
            <a:chOff x="6130393" y="3583747"/>
            <a:chExt cx="1499779" cy="385328"/>
          </a:xfrm>
          <a:solidFill>
            <a:srgbClr val="F08025"/>
          </a:solidFill>
        </p:grpSpPr>
        <p:sp>
          <p:nvSpPr>
            <p:cNvPr id="47"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sp>
          <p:nvSpPr>
            <p:cNvPr id="48"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grpSp>
      <p:grpSp>
        <p:nvGrpSpPr>
          <p:cNvPr id="49" name="Group 35"/>
          <p:cNvGrpSpPr/>
          <p:nvPr/>
        </p:nvGrpSpPr>
        <p:grpSpPr>
          <a:xfrm>
            <a:off x="9209079" y="3722376"/>
            <a:ext cx="1581624" cy="406355"/>
            <a:chOff x="9267526" y="3583748"/>
            <a:chExt cx="1499779" cy="385327"/>
          </a:xfrm>
          <a:solidFill>
            <a:srgbClr val="F08025"/>
          </a:solidFill>
        </p:grpSpPr>
        <p:sp>
          <p:nvSpPr>
            <p:cNvPr id="50"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sp>
          <p:nvSpPr>
            <p:cNvPr id="51"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grpSp>
      <p:grpSp>
        <p:nvGrpSpPr>
          <p:cNvPr id="52" name="Group 19"/>
          <p:cNvGrpSpPr/>
          <p:nvPr/>
        </p:nvGrpSpPr>
        <p:grpSpPr>
          <a:xfrm>
            <a:off x="7554913" y="3567743"/>
            <a:ext cx="1581624" cy="417959"/>
            <a:chOff x="7698960" y="3437117"/>
            <a:chExt cx="1499779" cy="396331"/>
          </a:xfrm>
          <a:solidFill>
            <a:srgbClr val="F08025"/>
          </a:solidFill>
        </p:grpSpPr>
        <p:sp>
          <p:nvSpPr>
            <p:cNvPr id="53"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sp>
          <p:nvSpPr>
            <p:cNvPr id="54"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gency FB" panose="020B0503020202020204" pitchFamily="34" charset="0"/>
                <a:ea typeface="幼圆" panose="02010509060101010101" pitchFamily="49" charset="-122"/>
                <a:cs typeface="+mn-ea"/>
                <a:sym typeface="Agency FB" panose="020B0503020202020204" pitchFamily="34" charset="0"/>
              </a:endParaRPr>
            </a:p>
          </p:txBody>
        </p:sp>
      </p:grpSp>
      <p:sp>
        <p:nvSpPr>
          <p:cNvPr id="86" name="TextBox 23"/>
          <p:cNvSpPr txBox="1"/>
          <p:nvPr/>
        </p:nvSpPr>
        <p:spPr>
          <a:xfrm>
            <a:off x="9051758" y="4938032"/>
            <a:ext cx="1890760" cy="867930"/>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87" name="TextBox 24"/>
          <p:cNvSpPr txBox="1"/>
          <p:nvPr/>
        </p:nvSpPr>
        <p:spPr>
          <a:xfrm>
            <a:off x="9141525" y="4650291"/>
            <a:ext cx="1261884" cy="307777"/>
          </a:xfrm>
          <a:prstGeom prst="rect">
            <a:avLst/>
          </a:prstGeom>
          <a:noFill/>
        </p:spPr>
        <p:txBody>
          <a:bodyPr wrap="none" rtlCol="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88" name="TextBox 23"/>
          <p:cNvSpPr txBox="1"/>
          <p:nvPr/>
        </p:nvSpPr>
        <p:spPr>
          <a:xfrm>
            <a:off x="7500134" y="2182744"/>
            <a:ext cx="1890760" cy="867930"/>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89" name="TextBox 24"/>
          <p:cNvSpPr txBox="1"/>
          <p:nvPr/>
        </p:nvSpPr>
        <p:spPr>
          <a:xfrm>
            <a:off x="7589901" y="1895004"/>
            <a:ext cx="1261884" cy="307777"/>
          </a:xfrm>
          <a:prstGeom prst="rect">
            <a:avLst/>
          </a:prstGeom>
          <a:noFill/>
        </p:spPr>
        <p:txBody>
          <a:bodyPr wrap="none" rtlCol="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90" name="TextBox 23"/>
          <p:cNvSpPr txBox="1"/>
          <p:nvPr/>
        </p:nvSpPr>
        <p:spPr>
          <a:xfrm>
            <a:off x="5625256" y="4938032"/>
            <a:ext cx="1890760" cy="867930"/>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91" name="TextBox 24"/>
          <p:cNvSpPr txBox="1"/>
          <p:nvPr/>
        </p:nvSpPr>
        <p:spPr>
          <a:xfrm>
            <a:off x="5715023" y="4650291"/>
            <a:ext cx="1261884" cy="307777"/>
          </a:xfrm>
          <a:prstGeom prst="rect">
            <a:avLst/>
          </a:prstGeom>
          <a:noFill/>
        </p:spPr>
        <p:txBody>
          <a:bodyPr wrap="none" rtlCol="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92" name="TextBox 23"/>
          <p:cNvSpPr txBox="1"/>
          <p:nvPr/>
        </p:nvSpPr>
        <p:spPr>
          <a:xfrm>
            <a:off x="4267583" y="2182744"/>
            <a:ext cx="1890760" cy="867930"/>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93" name="TextBox 24"/>
          <p:cNvSpPr txBox="1"/>
          <p:nvPr/>
        </p:nvSpPr>
        <p:spPr>
          <a:xfrm>
            <a:off x="4357351" y="1895004"/>
            <a:ext cx="1261884" cy="307777"/>
          </a:xfrm>
          <a:prstGeom prst="rect">
            <a:avLst/>
          </a:prstGeom>
          <a:noFill/>
        </p:spPr>
        <p:txBody>
          <a:bodyPr wrap="none" rtlCol="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94" name="TextBox 23"/>
          <p:cNvSpPr txBox="1"/>
          <p:nvPr/>
        </p:nvSpPr>
        <p:spPr>
          <a:xfrm>
            <a:off x="2466591" y="4938032"/>
            <a:ext cx="1890760" cy="867930"/>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95" name="TextBox 24"/>
          <p:cNvSpPr txBox="1"/>
          <p:nvPr/>
        </p:nvSpPr>
        <p:spPr>
          <a:xfrm>
            <a:off x="2556359" y="4650291"/>
            <a:ext cx="1261884" cy="307777"/>
          </a:xfrm>
          <a:prstGeom prst="rect">
            <a:avLst/>
          </a:prstGeom>
          <a:noFill/>
        </p:spPr>
        <p:txBody>
          <a:bodyPr wrap="none" rtlCol="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96" name="TextBox 23"/>
          <p:cNvSpPr txBox="1"/>
          <p:nvPr/>
        </p:nvSpPr>
        <p:spPr>
          <a:xfrm>
            <a:off x="961148" y="2182744"/>
            <a:ext cx="1890760" cy="867930"/>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97" name="TextBox 24"/>
          <p:cNvSpPr txBox="1"/>
          <p:nvPr/>
        </p:nvSpPr>
        <p:spPr>
          <a:xfrm>
            <a:off x="1050915" y="1895004"/>
            <a:ext cx="1261884" cy="307777"/>
          </a:xfrm>
          <a:prstGeom prst="rect">
            <a:avLst/>
          </a:prstGeom>
          <a:noFill/>
        </p:spPr>
        <p:txBody>
          <a:bodyPr wrap="none" rtlCol="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Tree>
    <p:extLst>
      <p:ext uri="{BB962C8B-B14F-4D97-AF65-F5344CB8AC3E}">
        <p14:creationId xmlns:p14="http://schemas.microsoft.com/office/powerpoint/2010/main" val="9661941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6"/>
                                        </p:tgtEl>
                                        <p:attrNameLst>
                                          <p:attrName>style.visibility</p:attrName>
                                        </p:attrNameLst>
                                      </p:cBhvr>
                                      <p:to>
                                        <p:strVal val="visible"/>
                                      </p:to>
                                    </p:set>
                                    <p:anim calcmode="lin" valueType="num">
                                      <p:cBhvr additive="base">
                                        <p:cTn id="12" dur="500"/>
                                        <p:tgtEl>
                                          <p:spTgt spid="86"/>
                                        </p:tgtEl>
                                        <p:attrNameLst>
                                          <p:attrName>ppt_y</p:attrName>
                                        </p:attrNameLst>
                                      </p:cBhvr>
                                      <p:tavLst>
                                        <p:tav tm="0">
                                          <p:val>
                                            <p:strVal val="#ppt_y+#ppt_h*1.125000"/>
                                          </p:val>
                                        </p:tav>
                                        <p:tav tm="100000">
                                          <p:val>
                                            <p:strVal val="#ppt_y"/>
                                          </p:val>
                                        </p:tav>
                                      </p:tavLst>
                                    </p:anim>
                                    <p:animEffect transition="in" filter="wipe(up)">
                                      <p:cBhvr>
                                        <p:cTn id="13" dur="500"/>
                                        <p:tgtEl>
                                          <p:spTgt spid="86"/>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500"/>
                                        <p:tgtEl>
                                          <p:spTgt spid="87"/>
                                        </p:tgtEl>
                                        <p:attrNameLst>
                                          <p:attrName>ppt_y</p:attrName>
                                        </p:attrNameLst>
                                      </p:cBhvr>
                                      <p:tavLst>
                                        <p:tav tm="0">
                                          <p:val>
                                            <p:strVal val="#ppt_y-#ppt_h*1.125000"/>
                                          </p:val>
                                        </p:tav>
                                        <p:tav tm="100000">
                                          <p:val>
                                            <p:strVal val="#ppt_y"/>
                                          </p:val>
                                        </p:tav>
                                      </p:tavLst>
                                    </p:anim>
                                    <p:animEffect transition="in" filter="wipe(down)">
                                      <p:cBhvr>
                                        <p:cTn id="17" dur="500"/>
                                        <p:tgtEl>
                                          <p:spTgt spid="87"/>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0-#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p:tgtEl>
                                          <p:spTgt spid="88"/>
                                        </p:tgtEl>
                                        <p:attrNameLst>
                                          <p:attrName>ppt_y</p:attrName>
                                        </p:attrNameLst>
                                      </p:cBhvr>
                                      <p:tavLst>
                                        <p:tav tm="0">
                                          <p:val>
                                            <p:strVal val="#ppt_y+#ppt_h*1.125000"/>
                                          </p:val>
                                        </p:tav>
                                        <p:tav tm="100000">
                                          <p:val>
                                            <p:strVal val="#ppt_y"/>
                                          </p:val>
                                        </p:tav>
                                      </p:tavLst>
                                    </p:anim>
                                    <p:animEffect transition="in" filter="wipe(up)">
                                      <p:cBhvr>
                                        <p:cTn id="27" dur="500"/>
                                        <p:tgtEl>
                                          <p:spTgt spid="88"/>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additive="base">
                                        <p:cTn id="30" dur="500"/>
                                        <p:tgtEl>
                                          <p:spTgt spid="89"/>
                                        </p:tgtEl>
                                        <p:attrNameLst>
                                          <p:attrName>ppt_y</p:attrName>
                                        </p:attrNameLst>
                                      </p:cBhvr>
                                      <p:tavLst>
                                        <p:tav tm="0">
                                          <p:val>
                                            <p:strVal val="#ppt_y-#ppt_h*1.125000"/>
                                          </p:val>
                                        </p:tav>
                                        <p:tav tm="100000">
                                          <p:val>
                                            <p:strVal val="#ppt_y"/>
                                          </p:val>
                                        </p:tav>
                                      </p:tavLst>
                                    </p:anim>
                                    <p:animEffect transition="in" filter="wipe(down)">
                                      <p:cBhvr>
                                        <p:cTn id="31" dur="500"/>
                                        <p:tgtEl>
                                          <p:spTgt spid="89"/>
                                        </p:tgtEl>
                                      </p:cBhvr>
                                    </p:animEffect>
                                  </p:childTnLst>
                                </p:cTn>
                              </p:par>
                            </p:childTnLst>
                          </p:cTn>
                        </p:par>
                        <p:par>
                          <p:cTn id="32" fill="hold">
                            <p:stCondLst>
                              <p:cond delay="2000"/>
                            </p:stCondLst>
                            <p:childTnLst>
                              <p:par>
                                <p:cTn id="33" presetID="2" presetClass="entr" presetSubtype="8"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0-#ppt_w/2"/>
                                          </p:val>
                                        </p:tav>
                                        <p:tav tm="100000">
                                          <p:val>
                                            <p:strVal val="#ppt_x"/>
                                          </p:val>
                                        </p:tav>
                                      </p:tavLst>
                                    </p:anim>
                                    <p:anim calcmode="lin" valueType="num">
                                      <p:cBhvr additive="base">
                                        <p:cTn id="36" dur="500" fill="hold"/>
                                        <p:tgtEl>
                                          <p:spTgt spid="46"/>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p:tgtEl>
                                          <p:spTgt spid="90"/>
                                        </p:tgtEl>
                                        <p:attrNameLst>
                                          <p:attrName>ppt_y</p:attrName>
                                        </p:attrNameLst>
                                      </p:cBhvr>
                                      <p:tavLst>
                                        <p:tav tm="0">
                                          <p:val>
                                            <p:strVal val="#ppt_y+#ppt_h*1.125000"/>
                                          </p:val>
                                        </p:tav>
                                        <p:tav tm="100000">
                                          <p:val>
                                            <p:strVal val="#ppt_y"/>
                                          </p:val>
                                        </p:tav>
                                      </p:tavLst>
                                    </p:anim>
                                    <p:animEffect transition="in" filter="wipe(up)">
                                      <p:cBhvr>
                                        <p:cTn id="41" dur="500"/>
                                        <p:tgtEl>
                                          <p:spTgt spid="90"/>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500"/>
                                        <p:tgtEl>
                                          <p:spTgt spid="91"/>
                                        </p:tgtEl>
                                        <p:attrNameLst>
                                          <p:attrName>ppt_y</p:attrName>
                                        </p:attrNameLst>
                                      </p:cBhvr>
                                      <p:tavLst>
                                        <p:tav tm="0">
                                          <p:val>
                                            <p:strVal val="#ppt_y-#ppt_h*1.125000"/>
                                          </p:val>
                                        </p:tav>
                                        <p:tav tm="100000">
                                          <p:val>
                                            <p:strVal val="#ppt_y"/>
                                          </p:val>
                                        </p:tav>
                                      </p:tavLst>
                                    </p:anim>
                                    <p:animEffect transition="in" filter="wipe(down)">
                                      <p:cBhvr>
                                        <p:cTn id="45" dur="500"/>
                                        <p:tgtEl>
                                          <p:spTgt spid="91"/>
                                        </p:tgtEl>
                                      </p:cBhvr>
                                    </p:animEffect>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0-#ppt_w/2"/>
                                          </p:val>
                                        </p:tav>
                                        <p:tav tm="100000">
                                          <p:val>
                                            <p:strVal val="#ppt_x"/>
                                          </p:val>
                                        </p:tav>
                                      </p:tavLst>
                                    </p:anim>
                                    <p:anim calcmode="lin" valueType="num">
                                      <p:cBhvr additive="base">
                                        <p:cTn id="50" dur="500" fill="hold"/>
                                        <p:tgtEl>
                                          <p:spTgt spid="43"/>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92"/>
                                        </p:tgtEl>
                                        <p:attrNameLst>
                                          <p:attrName>style.visibility</p:attrName>
                                        </p:attrNameLst>
                                      </p:cBhvr>
                                      <p:to>
                                        <p:strVal val="visible"/>
                                      </p:to>
                                    </p:set>
                                    <p:anim calcmode="lin" valueType="num">
                                      <p:cBhvr additive="base">
                                        <p:cTn id="54" dur="500"/>
                                        <p:tgtEl>
                                          <p:spTgt spid="92"/>
                                        </p:tgtEl>
                                        <p:attrNameLst>
                                          <p:attrName>ppt_y</p:attrName>
                                        </p:attrNameLst>
                                      </p:cBhvr>
                                      <p:tavLst>
                                        <p:tav tm="0">
                                          <p:val>
                                            <p:strVal val="#ppt_y+#ppt_h*1.125000"/>
                                          </p:val>
                                        </p:tav>
                                        <p:tav tm="100000">
                                          <p:val>
                                            <p:strVal val="#ppt_y"/>
                                          </p:val>
                                        </p:tav>
                                      </p:tavLst>
                                    </p:anim>
                                    <p:animEffect transition="in" filter="wipe(up)">
                                      <p:cBhvr>
                                        <p:cTn id="55" dur="500"/>
                                        <p:tgtEl>
                                          <p:spTgt spid="92"/>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93"/>
                                        </p:tgtEl>
                                        <p:attrNameLst>
                                          <p:attrName>style.visibility</p:attrName>
                                        </p:attrNameLst>
                                      </p:cBhvr>
                                      <p:to>
                                        <p:strVal val="visible"/>
                                      </p:to>
                                    </p:set>
                                    <p:anim calcmode="lin" valueType="num">
                                      <p:cBhvr additive="base">
                                        <p:cTn id="58" dur="500"/>
                                        <p:tgtEl>
                                          <p:spTgt spid="93"/>
                                        </p:tgtEl>
                                        <p:attrNameLst>
                                          <p:attrName>ppt_y</p:attrName>
                                        </p:attrNameLst>
                                      </p:cBhvr>
                                      <p:tavLst>
                                        <p:tav tm="0">
                                          <p:val>
                                            <p:strVal val="#ppt_y-#ppt_h*1.125000"/>
                                          </p:val>
                                        </p:tav>
                                        <p:tav tm="100000">
                                          <p:val>
                                            <p:strVal val="#ppt_y"/>
                                          </p:val>
                                        </p:tav>
                                      </p:tavLst>
                                    </p:anim>
                                    <p:animEffect transition="in" filter="wipe(down)">
                                      <p:cBhvr>
                                        <p:cTn id="59" dur="500"/>
                                        <p:tgtEl>
                                          <p:spTgt spid="93"/>
                                        </p:tgtEl>
                                      </p:cBhvr>
                                    </p:animEffect>
                                  </p:childTnLst>
                                </p:cTn>
                              </p:par>
                            </p:childTnLst>
                          </p:cTn>
                        </p:par>
                        <p:par>
                          <p:cTn id="60" fill="hold">
                            <p:stCondLst>
                              <p:cond delay="4000"/>
                            </p:stCondLst>
                            <p:childTnLst>
                              <p:par>
                                <p:cTn id="61" presetID="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0-#ppt_w/2"/>
                                          </p:val>
                                        </p:tav>
                                        <p:tav tm="100000">
                                          <p:val>
                                            <p:strVal val="#ppt_x"/>
                                          </p:val>
                                        </p:tav>
                                      </p:tavLst>
                                    </p:anim>
                                    <p:anim calcmode="lin" valueType="num">
                                      <p:cBhvr additive="base">
                                        <p:cTn id="64" dur="500" fill="hold"/>
                                        <p:tgtEl>
                                          <p:spTgt spid="40"/>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12" presetClass="entr" presetSubtype="4" fill="hold" grpId="0" nodeType="afterEffect">
                                  <p:stCondLst>
                                    <p:cond delay="0"/>
                                  </p:stCondLst>
                                  <p:childTnLst>
                                    <p:set>
                                      <p:cBhvr>
                                        <p:cTn id="67" dur="1" fill="hold">
                                          <p:stCondLst>
                                            <p:cond delay="0"/>
                                          </p:stCondLst>
                                        </p:cTn>
                                        <p:tgtEl>
                                          <p:spTgt spid="94"/>
                                        </p:tgtEl>
                                        <p:attrNameLst>
                                          <p:attrName>style.visibility</p:attrName>
                                        </p:attrNameLst>
                                      </p:cBhvr>
                                      <p:to>
                                        <p:strVal val="visible"/>
                                      </p:to>
                                    </p:set>
                                    <p:anim calcmode="lin" valueType="num">
                                      <p:cBhvr additive="base">
                                        <p:cTn id="68" dur="500"/>
                                        <p:tgtEl>
                                          <p:spTgt spid="94"/>
                                        </p:tgtEl>
                                        <p:attrNameLst>
                                          <p:attrName>ppt_y</p:attrName>
                                        </p:attrNameLst>
                                      </p:cBhvr>
                                      <p:tavLst>
                                        <p:tav tm="0">
                                          <p:val>
                                            <p:strVal val="#ppt_y+#ppt_h*1.125000"/>
                                          </p:val>
                                        </p:tav>
                                        <p:tav tm="100000">
                                          <p:val>
                                            <p:strVal val="#ppt_y"/>
                                          </p:val>
                                        </p:tav>
                                      </p:tavLst>
                                    </p:anim>
                                    <p:animEffect transition="in" filter="wipe(up)">
                                      <p:cBhvr>
                                        <p:cTn id="69" dur="500"/>
                                        <p:tgtEl>
                                          <p:spTgt spid="94"/>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95"/>
                                        </p:tgtEl>
                                        <p:attrNameLst>
                                          <p:attrName>style.visibility</p:attrName>
                                        </p:attrNameLst>
                                      </p:cBhvr>
                                      <p:to>
                                        <p:strVal val="visible"/>
                                      </p:to>
                                    </p:set>
                                    <p:anim calcmode="lin" valueType="num">
                                      <p:cBhvr additive="base">
                                        <p:cTn id="72" dur="500"/>
                                        <p:tgtEl>
                                          <p:spTgt spid="95"/>
                                        </p:tgtEl>
                                        <p:attrNameLst>
                                          <p:attrName>ppt_y</p:attrName>
                                        </p:attrNameLst>
                                      </p:cBhvr>
                                      <p:tavLst>
                                        <p:tav tm="0">
                                          <p:val>
                                            <p:strVal val="#ppt_y-#ppt_h*1.125000"/>
                                          </p:val>
                                        </p:tav>
                                        <p:tav tm="100000">
                                          <p:val>
                                            <p:strVal val="#ppt_y"/>
                                          </p:val>
                                        </p:tav>
                                      </p:tavLst>
                                    </p:anim>
                                    <p:animEffect transition="in" filter="wipe(down)">
                                      <p:cBhvr>
                                        <p:cTn id="73" dur="500"/>
                                        <p:tgtEl>
                                          <p:spTgt spid="95"/>
                                        </p:tgtEl>
                                      </p:cBhvr>
                                    </p:animEffect>
                                  </p:childTnLst>
                                </p:cTn>
                              </p:par>
                            </p:childTnLst>
                          </p:cTn>
                        </p:par>
                        <p:par>
                          <p:cTn id="74" fill="hold">
                            <p:stCondLst>
                              <p:cond delay="5000"/>
                            </p:stCondLst>
                            <p:childTnLst>
                              <p:par>
                                <p:cTn id="75" presetID="2" presetClass="entr" presetSubtype="8" fill="hold" nodeType="after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fill="hold"/>
                                        <p:tgtEl>
                                          <p:spTgt spid="37"/>
                                        </p:tgtEl>
                                        <p:attrNameLst>
                                          <p:attrName>ppt_x</p:attrName>
                                        </p:attrNameLst>
                                      </p:cBhvr>
                                      <p:tavLst>
                                        <p:tav tm="0">
                                          <p:val>
                                            <p:strVal val="0-#ppt_w/2"/>
                                          </p:val>
                                        </p:tav>
                                        <p:tav tm="100000">
                                          <p:val>
                                            <p:strVal val="#ppt_x"/>
                                          </p:val>
                                        </p:tav>
                                      </p:tavLst>
                                    </p:anim>
                                    <p:anim calcmode="lin" valueType="num">
                                      <p:cBhvr additive="base">
                                        <p:cTn id="78" dur="500" fill="hold"/>
                                        <p:tgtEl>
                                          <p:spTgt spid="37"/>
                                        </p:tgtEl>
                                        <p:attrNameLst>
                                          <p:attrName>ppt_y</p:attrName>
                                        </p:attrNameLst>
                                      </p:cBhvr>
                                      <p:tavLst>
                                        <p:tav tm="0">
                                          <p:val>
                                            <p:strVal val="#ppt_y"/>
                                          </p:val>
                                        </p:tav>
                                        <p:tav tm="100000">
                                          <p:val>
                                            <p:strVal val="#ppt_y"/>
                                          </p:val>
                                        </p:tav>
                                      </p:tavLst>
                                    </p:anim>
                                  </p:childTnLst>
                                </p:cTn>
                              </p:par>
                            </p:childTnLst>
                          </p:cTn>
                        </p:par>
                        <p:par>
                          <p:cTn id="79" fill="hold">
                            <p:stCondLst>
                              <p:cond delay="5500"/>
                            </p:stCondLst>
                            <p:childTnLst>
                              <p:par>
                                <p:cTn id="80" presetID="12" presetClass="entr" presetSubtype="4" fill="hold" grpId="0" nodeType="afterEffect">
                                  <p:stCondLst>
                                    <p:cond delay="0"/>
                                  </p:stCondLst>
                                  <p:childTnLst>
                                    <p:set>
                                      <p:cBhvr>
                                        <p:cTn id="81" dur="1" fill="hold">
                                          <p:stCondLst>
                                            <p:cond delay="0"/>
                                          </p:stCondLst>
                                        </p:cTn>
                                        <p:tgtEl>
                                          <p:spTgt spid="96"/>
                                        </p:tgtEl>
                                        <p:attrNameLst>
                                          <p:attrName>style.visibility</p:attrName>
                                        </p:attrNameLst>
                                      </p:cBhvr>
                                      <p:to>
                                        <p:strVal val="visible"/>
                                      </p:to>
                                    </p:set>
                                    <p:anim calcmode="lin" valueType="num">
                                      <p:cBhvr additive="base">
                                        <p:cTn id="82" dur="500"/>
                                        <p:tgtEl>
                                          <p:spTgt spid="96"/>
                                        </p:tgtEl>
                                        <p:attrNameLst>
                                          <p:attrName>ppt_y</p:attrName>
                                        </p:attrNameLst>
                                      </p:cBhvr>
                                      <p:tavLst>
                                        <p:tav tm="0">
                                          <p:val>
                                            <p:strVal val="#ppt_y+#ppt_h*1.125000"/>
                                          </p:val>
                                        </p:tav>
                                        <p:tav tm="100000">
                                          <p:val>
                                            <p:strVal val="#ppt_y"/>
                                          </p:val>
                                        </p:tav>
                                      </p:tavLst>
                                    </p:anim>
                                    <p:animEffect transition="in" filter="wipe(up)">
                                      <p:cBhvr>
                                        <p:cTn id="83" dur="500"/>
                                        <p:tgtEl>
                                          <p:spTgt spid="96"/>
                                        </p:tgtEl>
                                      </p:cBhvr>
                                    </p:animEffect>
                                  </p:childTnLst>
                                </p:cTn>
                              </p:par>
                              <p:par>
                                <p:cTn id="84" presetID="12" presetClass="entr" presetSubtype="1" fill="hold" grpId="0" nodeType="withEffect">
                                  <p:stCondLst>
                                    <p:cond delay="0"/>
                                  </p:stCondLst>
                                  <p:childTnLst>
                                    <p:set>
                                      <p:cBhvr>
                                        <p:cTn id="85" dur="1" fill="hold">
                                          <p:stCondLst>
                                            <p:cond delay="0"/>
                                          </p:stCondLst>
                                        </p:cTn>
                                        <p:tgtEl>
                                          <p:spTgt spid="97"/>
                                        </p:tgtEl>
                                        <p:attrNameLst>
                                          <p:attrName>style.visibility</p:attrName>
                                        </p:attrNameLst>
                                      </p:cBhvr>
                                      <p:to>
                                        <p:strVal val="visible"/>
                                      </p:to>
                                    </p:set>
                                    <p:anim calcmode="lin" valueType="num">
                                      <p:cBhvr additive="base">
                                        <p:cTn id="86" dur="500"/>
                                        <p:tgtEl>
                                          <p:spTgt spid="97"/>
                                        </p:tgtEl>
                                        <p:attrNameLst>
                                          <p:attrName>ppt_y</p:attrName>
                                        </p:attrNameLst>
                                      </p:cBhvr>
                                      <p:tavLst>
                                        <p:tav tm="0">
                                          <p:val>
                                            <p:strVal val="#ppt_y-#ppt_h*1.125000"/>
                                          </p:val>
                                        </p:tav>
                                        <p:tav tm="100000">
                                          <p:val>
                                            <p:strVal val="#ppt_y"/>
                                          </p:val>
                                        </p:tav>
                                      </p:tavLst>
                                    </p:anim>
                                    <p:animEffect transition="in" filter="wipe(down)">
                                      <p:cBhvr>
                                        <p:cTn id="8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p:bldP spid="93" grpId="0"/>
      <p:bldP spid="94" grpId="0"/>
      <p:bldP spid="95" grpId="0"/>
      <p:bldP spid="96" grpId="0"/>
      <p:bldP spid="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
            <a:extLst>
              <a:ext uri="{FF2B5EF4-FFF2-40B4-BE49-F238E27FC236}">
                <a16:creationId xmlns="" xmlns:a16="http://schemas.microsoft.com/office/drawing/2014/main" id="{4CD89309-3ECB-487B-AF4B-CC7E45402671}"/>
              </a:ext>
            </a:extLst>
          </p:cNvPr>
          <p:cNvGrpSpPr/>
          <p:nvPr/>
        </p:nvGrpSpPr>
        <p:grpSpPr>
          <a:xfrm>
            <a:off x="261258" y="150809"/>
            <a:ext cx="3299460" cy="868100"/>
            <a:chOff x="383540" y="2812942"/>
            <a:chExt cx="3299460" cy="868100"/>
          </a:xfrm>
        </p:grpSpPr>
        <p:sp>
          <p:nvSpPr>
            <p:cNvPr id="8" name="文本框 19">
              <a:extLst>
                <a:ext uri="{FF2B5EF4-FFF2-40B4-BE49-F238E27FC236}">
                  <a16:creationId xmlns="" xmlns:a16="http://schemas.microsoft.com/office/drawing/2014/main" id="{BB70804D-FD93-4DAF-8A2B-C96ABA676BF4}"/>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03</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9" name="文本框 21">
              <a:extLst>
                <a:ext uri="{FF2B5EF4-FFF2-40B4-BE49-F238E27FC236}">
                  <a16:creationId xmlns="" xmlns:a16="http://schemas.microsoft.com/office/drawing/2014/main" id="{90AE5EAD-7188-4EAB-B4F4-4CF709725E43}"/>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 name="文本框 19">
              <a:extLst>
                <a:ext uri="{FF2B5EF4-FFF2-40B4-BE49-F238E27FC236}">
                  <a16:creationId xmlns="" xmlns:a16="http://schemas.microsoft.com/office/drawing/2014/main" id="{AB4D91FE-9182-41F8-8C82-A810BCF667D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分析不足与改造</a:t>
              </a:r>
            </a:p>
          </p:txBody>
        </p:sp>
      </p:grpSp>
      <p:grpSp>
        <p:nvGrpSpPr>
          <p:cNvPr id="11" name="组合 7"/>
          <p:cNvGrpSpPr>
            <a:grpSpLocks/>
          </p:cNvGrpSpPr>
          <p:nvPr/>
        </p:nvGrpSpPr>
        <p:grpSpPr bwMode="auto">
          <a:xfrm>
            <a:off x="8420587" y="2255458"/>
            <a:ext cx="4004745" cy="1686564"/>
            <a:chOff x="2872440" y="555224"/>
            <a:chExt cx="2846543" cy="1199572"/>
          </a:xfrm>
        </p:grpSpPr>
        <p:sp>
          <p:nvSpPr>
            <p:cNvPr id="12" name="文本框 66"/>
            <p:cNvSpPr txBox="1">
              <a:spLocks noChangeArrowheads="1"/>
            </p:cNvSpPr>
            <p:nvPr/>
          </p:nvSpPr>
          <p:spPr bwMode="auto">
            <a:xfrm>
              <a:off x="2904174" y="1373898"/>
              <a:ext cx="2814809" cy="380898"/>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3" name="文本框 13"/>
            <p:cNvSpPr txBox="1">
              <a:spLocks noChangeArrowheads="1"/>
            </p:cNvSpPr>
            <p:nvPr/>
          </p:nvSpPr>
          <p:spPr bwMode="auto">
            <a:xfrm>
              <a:off x="2872440" y="555224"/>
              <a:ext cx="100632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14" name="文本框 66"/>
            <p:cNvSpPr txBox="1">
              <a:spLocks noChangeArrowheads="1"/>
            </p:cNvSpPr>
            <p:nvPr/>
          </p:nvSpPr>
          <p:spPr bwMode="auto">
            <a:xfrm>
              <a:off x="2875615" y="880114"/>
              <a:ext cx="1561210" cy="18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1100" dirty="0">
                  <a:solidFill>
                    <a:schemeClr val="bg1">
                      <a:lumMod val="65000"/>
                    </a:schemeClr>
                  </a:solidFill>
                  <a:latin typeface="Agency FB" panose="020B0503020202020204" pitchFamily="34" charset="0"/>
                  <a:ea typeface="幼圆" panose="02010509060101010101" pitchFamily="49" charset="-122"/>
                  <a:cs typeface="Arial" panose="020B0604020202020204" pitchFamily="34" charset="0"/>
                  <a:sym typeface="Agency FB" panose="020B0503020202020204" pitchFamily="34" charset="0"/>
                </a:rPr>
                <a:t>CLICK PLEASE REPLACE THE WRITTEN CONTENT</a:t>
              </a:r>
              <a:endParaRPr lang="zh-CN" altLang="en-US" sz="1100" dirty="0">
                <a:solidFill>
                  <a:schemeClr val="bg1">
                    <a:lumMod val="65000"/>
                  </a:schemeClr>
                </a:solidFill>
                <a:latin typeface="Agency FB" panose="020B0503020202020204" pitchFamily="34" charset="0"/>
                <a:ea typeface="幼圆" panose="02010509060101010101" pitchFamily="49" charset="-122"/>
                <a:cs typeface="Arial" panose="020B0604020202020204" pitchFamily="34" charset="0"/>
                <a:sym typeface="Agency FB" panose="020B0503020202020204" pitchFamily="34" charset="0"/>
              </a:endParaRPr>
            </a:p>
          </p:txBody>
        </p:sp>
        <p:sp>
          <p:nvSpPr>
            <p:cNvPr id="15" name="任意多边形 23"/>
            <p:cNvSpPr/>
            <p:nvPr/>
          </p:nvSpPr>
          <p:spPr>
            <a:xfrm>
              <a:off x="2989856" y="1286573"/>
              <a:ext cx="287194"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latin typeface="Agency FB" panose="020B0503020202020204" pitchFamily="34" charset="0"/>
                <a:ea typeface="幼圆" panose="02010509060101010101" pitchFamily="49" charset="-122"/>
                <a:sym typeface="Agency FB" panose="020B0503020202020204" pitchFamily="34" charset="0"/>
              </a:endParaRPr>
            </a:p>
          </p:txBody>
        </p:sp>
      </p:grpSp>
      <p:sp>
        <p:nvSpPr>
          <p:cNvPr id="18" name="任意多边形 40"/>
          <p:cNvSpPr/>
          <p:nvPr/>
        </p:nvSpPr>
        <p:spPr>
          <a:xfrm>
            <a:off x="7996450" y="1674308"/>
            <a:ext cx="4861948" cy="3931079"/>
          </a:xfrm>
          <a:custGeom>
            <a:avLst/>
            <a:gdLst>
              <a:gd name="connsiteX0" fmla="*/ 0 w 3457575"/>
              <a:gd name="connsiteY0" fmla="*/ 0 h 2796096"/>
              <a:gd name="connsiteX1" fmla="*/ 3457575 w 3457575"/>
              <a:gd name="connsiteY1" fmla="*/ 0 h 2796096"/>
              <a:gd name="connsiteX2" fmla="*/ 3457575 w 3457575"/>
              <a:gd name="connsiteY2" fmla="*/ 2796096 h 2796096"/>
              <a:gd name="connsiteX3" fmla="*/ 0 w 3457575"/>
              <a:gd name="connsiteY3" fmla="*/ 2796096 h 2796096"/>
              <a:gd name="connsiteX4" fmla="*/ 0 w 3457575"/>
              <a:gd name="connsiteY4" fmla="*/ 0 h 2796096"/>
              <a:gd name="connsiteX5" fmla="*/ 85726 w 3457575"/>
              <a:gd name="connsiteY5" fmla="*/ 86496 h 2796096"/>
              <a:gd name="connsiteX6" fmla="*/ 85726 w 3457575"/>
              <a:gd name="connsiteY6" fmla="*/ 2698618 h 2796096"/>
              <a:gd name="connsiteX7" fmla="*/ 3371852 w 3457575"/>
              <a:gd name="connsiteY7" fmla="*/ 2698618 h 2796096"/>
              <a:gd name="connsiteX8" fmla="*/ 3371852 w 3457575"/>
              <a:gd name="connsiteY8" fmla="*/ 86496 h 2796096"/>
              <a:gd name="connsiteX9" fmla="*/ 85726 w 3457575"/>
              <a:gd name="connsiteY9" fmla="*/ 86496 h 279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57575" h="2796096">
                <a:moveTo>
                  <a:pt x="0" y="0"/>
                </a:moveTo>
                <a:lnTo>
                  <a:pt x="3457575" y="0"/>
                </a:lnTo>
                <a:lnTo>
                  <a:pt x="3457575" y="2796096"/>
                </a:lnTo>
                <a:lnTo>
                  <a:pt x="0" y="2796096"/>
                </a:lnTo>
                <a:lnTo>
                  <a:pt x="0" y="0"/>
                </a:lnTo>
                <a:close/>
                <a:moveTo>
                  <a:pt x="85726" y="86496"/>
                </a:moveTo>
                <a:lnTo>
                  <a:pt x="85726" y="2698618"/>
                </a:lnTo>
                <a:lnTo>
                  <a:pt x="3371852" y="2698618"/>
                </a:lnTo>
                <a:lnTo>
                  <a:pt x="3371852" y="86496"/>
                </a:lnTo>
                <a:lnTo>
                  <a:pt x="85726" y="86496"/>
                </a:lnTo>
                <a:close/>
              </a:path>
            </a:pathLst>
          </a:cu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gency FB" panose="020B0503020202020204" pitchFamily="34" charset="0"/>
              <a:ea typeface="幼圆" panose="02010509060101010101" pitchFamily="49" charset="-122"/>
              <a:sym typeface="Agency FB" panose="020B0503020202020204" pitchFamily="34" charset="0"/>
            </a:endParaRPr>
          </a:p>
        </p:txBody>
      </p:sp>
      <p:grpSp>
        <p:nvGrpSpPr>
          <p:cNvPr id="19" name="组合 55"/>
          <p:cNvGrpSpPr>
            <a:grpSpLocks/>
          </p:cNvGrpSpPr>
          <p:nvPr/>
        </p:nvGrpSpPr>
        <p:grpSpPr bwMode="auto">
          <a:xfrm>
            <a:off x="629862" y="1717326"/>
            <a:ext cx="6888875" cy="1372376"/>
            <a:chOff x="5175048" y="3831657"/>
            <a:chExt cx="4899227" cy="975789"/>
          </a:xfrm>
        </p:grpSpPr>
        <p:sp>
          <p:nvSpPr>
            <p:cNvPr id="20" name="文本框 66"/>
            <p:cNvSpPr txBox="1">
              <a:spLocks noChangeArrowheads="1"/>
            </p:cNvSpPr>
            <p:nvPr/>
          </p:nvSpPr>
          <p:spPr bwMode="auto">
            <a:xfrm>
              <a:off x="5175048" y="4216589"/>
              <a:ext cx="4899227" cy="590857"/>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20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文本框 66"/>
            <p:cNvSpPr txBox="1">
              <a:spLocks noChangeArrowheads="1"/>
            </p:cNvSpPr>
            <p:nvPr/>
          </p:nvSpPr>
          <p:spPr bwMode="auto">
            <a:xfrm>
              <a:off x="5210232" y="3831657"/>
              <a:ext cx="1869231" cy="28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sp>
        <p:nvSpPr>
          <p:cNvPr id="22" name="十字形 21"/>
          <p:cNvSpPr/>
          <p:nvPr/>
        </p:nvSpPr>
        <p:spPr>
          <a:xfrm>
            <a:off x="8593591" y="4850791"/>
            <a:ext cx="388420" cy="388420"/>
          </a:xfrm>
          <a:prstGeom prst="plus">
            <a:avLst>
              <a:gd name="adj" fmla="val 41380"/>
            </a:avLst>
          </a:prstGeom>
          <a:solidFill>
            <a:srgbClr val="F08025"/>
          </a:solidFill>
          <a:ln>
            <a:solidFill>
              <a:srgbClr val="F0802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gency FB" panose="020B0503020202020204" pitchFamily="34" charset="0"/>
              <a:ea typeface="幼圆" panose="02010509060101010101" pitchFamily="49" charset="-122"/>
              <a:sym typeface="Agency FB" panose="020B0503020202020204" pitchFamily="34" charset="0"/>
            </a:endParaRPr>
          </a:p>
        </p:txBody>
      </p:sp>
      <p:grpSp>
        <p:nvGrpSpPr>
          <p:cNvPr id="23" name="组合 2"/>
          <p:cNvGrpSpPr>
            <a:grpSpLocks/>
          </p:cNvGrpSpPr>
          <p:nvPr/>
        </p:nvGrpSpPr>
        <p:grpSpPr bwMode="auto">
          <a:xfrm>
            <a:off x="679335" y="3839748"/>
            <a:ext cx="5853089" cy="995386"/>
            <a:chOff x="546100" y="2895600"/>
            <a:chExt cx="4162425" cy="708435"/>
          </a:xfrm>
        </p:grpSpPr>
        <p:grpSp>
          <p:nvGrpSpPr>
            <p:cNvPr id="24" name="组合 8"/>
            <p:cNvGrpSpPr>
              <a:grpSpLocks/>
            </p:cNvGrpSpPr>
            <p:nvPr/>
          </p:nvGrpSpPr>
          <p:grpSpPr bwMode="auto">
            <a:xfrm>
              <a:off x="546100" y="2895600"/>
              <a:ext cx="692704" cy="692704"/>
              <a:chOff x="584200" y="2946400"/>
              <a:chExt cx="692704" cy="692704"/>
            </a:xfrm>
          </p:grpSpPr>
          <p:sp>
            <p:nvSpPr>
              <p:cNvPr id="28" name="矩形 27"/>
              <p:cNvSpPr/>
              <p:nvPr/>
            </p:nvSpPr>
            <p:spPr>
              <a:xfrm>
                <a:off x="584200" y="2946400"/>
                <a:ext cx="692150" cy="692704"/>
              </a:xfrm>
              <a:prstGeom prst="rect">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gency FB" panose="020B0503020202020204" pitchFamily="34" charset="0"/>
                  <a:ea typeface="幼圆" panose="02010509060101010101" pitchFamily="49" charset="-122"/>
                  <a:sym typeface="Agency FB" panose="020B0503020202020204" pitchFamily="34" charset="0"/>
                </a:endParaRPr>
              </a:p>
            </p:txBody>
          </p:sp>
          <p:grpSp>
            <p:nvGrpSpPr>
              <p:cNvPr id="29" name="组合 67"/>
              <p:cNvGrpSpPr/>
              <p:nvPr/>
            </p:nvGrpSpPr>
            <p:grpSpPr bwMode="auto">
              <a:xfrm>
                <a:off x="724526" y="3119526"/>
                <a:ext cx="412052" cy="346452"/>
                <a:chOff x="7321551" y="763588"/>
                <a:chExt cx="1050925" cy="882650"/>
              </a:xfrm>
              <a:solidFill>
                <a:schemeClr val="bg1"/>
              </a:solidFill>
            </p:grpSpPr>
            <p:sp>
              <p:nvSpPr>
                <p:cNvPr id="30" name="Freeform 11"/>
                <p:cNvSpPr>
                  <a:spLocks noEditPoints="1"/>
                </p:cNvSpPr>
                <p:nvPr/>
              </p:nvSpPr>
              <p:spPr bwMode="auto">
                <a:xfrm>
                  <a:off x="7321551" y="763588"/>
                  <a:ext cx="744538" cy="704850"/>
                </a:xfrm>
                <a:custGeom>
                  <a:avLst/>
                  <a:gdLst>
                    <a:gd name="T0" fmla="*/ 86 w 90"/>
                    <a:gd name="T1" fmla="*/ 32 h 83"/>
                    <a:gd name="T2" fmla="*/ 90 w 90"/>
                    <a:gd name="T3" fmla="*/ 32 h 83"/>
                    <a:gd name="T4" fmla="*/ 45 w 90"/>
                    <a:gd name="T5" fmla="*/ 0 h 83"/>
                    <a:gd name="T6" fmla="*/ 0 w 90"/>
                    <a:gd name="T7" fmla="*/ 39 h 83"/>
                    <a:gd name="T8" fmla="*/ 18 w 90"/>
                    <a:gd name="T9" fmla="*/ 69 h 83"/>
                    <a:gd name="T10" fmla="*/ 13 w 90"/>
                    <a:gd name="T11" fmla="*/ 83 h 83"/>
                    <a:gd name="T12" fmla="*/ 29 w 90"/>
                    <a:gd name="T13" fmla="*/ 75 h 83"/>
                    <a:gd name="T14" fmla="*/ 45 w 90"/>
                    <a:gd name="T15" fmla="*/ 77 h 83"/>
                    <a:gd name="T16" fmla="*/ 49 w 90"/>
                    <a:gd name="T17" fmla="*/ 77 h 83"/>
                    <a:gd name="T18" fmla="*/ 48 w 90"/>
                    <a:gd name="T19" fmla="*/ 67 h 83"/>
                    <a:gd name="T20" fmla="*/ 86 w 90"/>
                    <a:gd name="T21" fmla="*/ 32 h 83"/>
                    <a:gd name="T22" fmla="*/ 62 w 90"/>
                    <a:gd name="T23" fmla="*/ 19 h 83"/>
                    <a:gd name="T24" fmla="*/ 67 w 90"/>
                    <a:gd name="T25" fmla="*/ 25 h 83"/>
                    <a:gd name="T26" fmla="*/ 62 w 90"/>
                    <a:gd name="T27" fmla="*/ 31 h 83"/>
                    <a:gd name="T28" fmla="*/ 55 w 90"/>
                    <a:gd name="T29" fmla="*/ 25 h 83"/>
                    <a:gd name="T30" fmla="*/ 62 w 90"/>
                    <a:gd name="T31" fmla="*/ 19 h 83"/>
                    <a:gd name="T32" fmla="*/ 30 w 90"/>
                    <a:gd name="T33" fmla="*/ 31 h 83"/>
                    <a:gd name="T34" fmla="*/ 23 w 90"/>
                    <a:gd name="T35" fmla="*/ 25 h 83"/>
                    <a:gd name="T36" fmla="*/ 30 w 90"/>
                    <a:gd name="T37" fmla="*/ 19 h 83"/>
                    <a:gd name="T38" fmla="*/ 36 w 90"/>
                    <a:gd name="T39" fmla="*/ 25 h 83"/>
                    <a:gd name="T40" fmla="*/ 30 w 90"/>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83">
                      <a:moveTo>
                        <a:pt x="86" y="32"/>
                      </a:moveTo>
                      <a:cubicBezTo>
                        <a:pt x="87" y="32"/>
                        <a:pt x="89" y="32"/>
                        <a:pt x="90" y="32"/>
                      </a:cubicBezTo>
                      <a:cubicBezTo>
                        <a:pt x="86" y="14"/>
                        <a:pt x="67" y="0"/>
                        <a:pt x="45" y="0"/>
                      </a:cubicBezTo>
                      <a:cubicBezTo>
                        <a:pt x="20" y="0"/>
                        <a:pt x="0" y="17"/>
                        <a:pt x="0" y="39"/>
                      </a:cubicBezTo>
                      <a:cubicBezTo>
                        <a:pt x="0" y="51"/>
                        <a:pt x="6" y="61"/>
                        <a:pt x="18" y="69"/>
                      </a:cubicBezTo>
                      <a:cubicBezTo>
                        <a:pt x="13" y="83"/>
                        <a:pt x="13" y="83"/>
                        <a:pt x="13" y="83"/>
                      </a:cubicBezTo>
                      <a:cubicBezTo>
                        <a:pt x="29" y="75"/>
                        <a:pt x="29" y="75"/>
                        <a:pt x="29" y="75"/>
                      </a:cubicBezTo>
                      <a:cubicBezTo>
                        <a:pt x="35" y="76"/>
                        <a:pt x="39" y="77"/>
                        <a:pt x="45" y="77"/>
                      </a:cubicBezTo>
                      <a:cubicBezTo>
                        <a:pt x="46" y="77"/>
                        <a:pt x="48" y="77"/>
                        <a:pt x="49" y="77"/>
                      </a:cubicBezTo>
                      <a:cubicBezTo>
                        <a:pt x="48" y="74"/>
                        <a:pt x="48" y="71"/>
                        <a:pt x="48" y="67"/>
                      </a:cubicBezTo>
                      <a:cubicBezTo>
                        <a:pt x="48" y="48"/>
                        <a:pt x="65" y="32"/>
                        <a:pt x="86" y="32"/>
                      </a:cubicBezTo>
                      <a:close/>
                      <a:moveTo>
                        <a:pt x="62" y="19"/>
                      </a:moveTo>
                      <a:cubicBezTo>
                        <a:pt x="65" y="19"/>
                        <a:pt x="67" y="22"/>
                        <a:pt x="67" y="25"/>
                      </a:cubicBezTo>
                      <a:cubicBezTo>
                        <a:pt x="67" y="29"/>
                        <a:pt x="65" y="31"/>
                        <a:pt x="62" y="31"/>
                      </a:cubicBezTo>
                      <a:cubicBezTo>
                        <a:pt x="58" y="31"/>
                        <a:pt x="55" y="29"/>
                        <a:pt x="55" y="25"/>
                      </a:cubicBezTo>
                      <a:cubicBezTo>
                        <a:pt x="55" y="22"/>
                        <a:pt x="58" y="19"/>
                        <a:pt x="62" y="19"/>
                      </a:cubicBezTo>
                      <a:close/>
                      <a:moveTo>
                        <a:pt x="30" y="31"/>
                      </a:moveTo>
                      <a:cubicBezTo>
                        <a:pt x="27" y="31"/>
                        <a:pt x="23" y="29"/>
                        <a:pt x="23" y="25"/>
                      </a:cubicBezTo>
                      <a:cubicBezTo>
                        <a:pt x="23" y="22"/>
                        <a:pt x="27" y="19"/>
                        <a:pt x="30" y="19"/>
                      </a:cubicBezTo>
                      <a:cubicBezTo>
                        <a:pt x="33" y="19"/>
                        <a:pt x="36" y="22"/>
                        <a:pt x="36" y="25"/>
                      </a:cubicBezTo>
                      <a:cubicBezTo>
                        <a:pt x="36" y="29"/>
                        <a:pt x="33" y="31"/>
                        <a:pt x="30" y="31"/>
                      </a:cubicBezTo>
                      <a:close/>
                    </a:path>
                  </a:pathLst>
                </a:custGeom>
                <a:grpFill/>
                <a:ln>
                  <a:noFill/>
                </a:ln>
                <a:extLst/>
              </p:spPr>
              <p:txBody>
                <a:bodyPr/>
                <a:lstStyle/>
                <a:p>
                  <a:pPr fontAlgn="auto">
                    <a:spcBef>
                      <a:spcPts val="0"/>
                    </a:spcBef>
                    <a:spcAft>
                      <a:spcPts val="0"/>
                    </a:spcAft>
                    <a:defRPr/>
                  </a:pPr>
                  <a:endParaRPr lang="zh-CN" altLang="en-US" sz="1898">
                    <a:latin typeface="Agency FB" panose="020B0503020202020204" pitchFamily="34" charset="0"/>
                    <a:ea typeface="幼圆" panose="02010509060101010101" pitchFamily="49" charset="-122"/>
                    <a:sym typeface="Agency FB" panose="020B0503020202020204" pitchFamily="34" charset="0"/>
                  </a:endParaRPr>
                </a:p>
              </p:txBody>
            </p:sp>
            <p:sp>
              <p:nvSpPr>
                <p:cNvPr id="31" name="Freeform 12"/>
                <p:cNvSpPr>
                  <a:spLocks noEditPoints="1"/>
                </p:cNvSpPr>
                <p:nvPr/>
              </p:nvSpPr>
              <p:spPr bwMode="auto">
                <a:xfrm>
                  <a:off x="7735888" y="1052513"/>
                  <a:ext cx="636588" cy="593725"/>
                </a:xfrm>
                <a:custGeom>
                  <a:avLst/>
                  <a:gdLst>
                    <a:gd name="T0" fmla="*/ 77 w 77"/>
                    <a:gd name="T1" fmla="*/ 33 h 70"/>
                    <a:gd name="T2" fmla="*/ 39 w 77"/>
                    <a:gd name="T3" fmla="*/ 0 h 70"/>
                    <a:gd name="T4" fmla="*/ 0 w 77"/>
                    <a:gd name="T5" fmla="*/ 33 h 70"/>
                    <a:gd name="T6" fmla="*/ 39 w 77"/>
                    <a:gd name="T7" fmla="*/ 66 h 70"/>
                    <a:gd name="T8" fmla="*/ 52 w 77"/>
                    <a:gd name="T9" fmla="*/ 63 h 70"/>
                    <a:gd name="T10" fmla="*/ 65 w 77"/>
                    <a:gd name="T11" fmla="*/ 70 h 70"/>
                    <a:gd name="T12" fmla="*/ 61 w 77"/>
                    <a:gd name="T13" fmla="*/ 59 h 70"/>
                    <a:gd name="T14" fmla="*/ 77 w 77"/>
                    <a:gd name="T15" fmla="*/ 33 h 70"/>
                    <a:gd name="T16" fmla="*/ 26 w 77"/>
                    <a:gd name="T17" fmla="*/ 27 h 70"/>
                    <a:gd name="T18" fmla="*/ 22 w 77"/>
                    <a:gd name="T19" fmla="*/ 23 h 70"/>
                    <a:gd name="T20" fmla="*/ 26 w 77"/>
                    <a:gd name="T21" fmla="*/ 18 h 70"/>
                    <a:gd name="T22" fmla="*/ 32 w 77"/>
                    <a:gd name="T23" fmla="*/ 23 h 70"/>
                    <a:gd name="T24" fmla="*/ 26 w 77"/>
                    <a:gd name="T25" fmla="*/ 27 h 70"/>
                    <a:gd name="T26" fmla="*/ 51 w 77"/>
                    <a:gd name="T27" fmla="*/ 27 h 70"/>
                    <a:gd name="T28" fmla="*/ 47 w 77"/>
                    <a:gd name="T29" fmla="*/ 23 h 70"/>
                    <a:gd name="T30" fmla="*/ 51 w 77"/>
                    <a:gd name="T31" fmla="*/ 18 h 70"/>
                    <a:gd name="T32" fmla="*/ 57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9" y="0"/>
                      </a:cubicBezTo>
                      <a:cubicBezTo>
                        <a:pt x="17" y="0"/>
                        <a:pt x="0" y="15"/>
                        <a:pt x="0" y="33"/>
                      </a:cubicBezTo>
                      <a:cubicBezTo>
                        <a:pt x="0" y="51"/>
                        <a:pt x="17" y="66"/>
                        <a:pt x="39" y="66"/>
                      </a:cubicBezTo>
                      <a:cubicBezTo>
                        <a:pt x="43" y="66"/>
                        <a:pt x="48" y="65"/>
                        <a:pt x="52" y="63"/>
                      </a:cubicBezTo>
                      <a:cubicBezTo>
                        <a:pt x="65" y="70"/>
                        <a:pt x="65" y="70"/>
                        <a:pt x="65" y="70"/>
                      </a:cubicBezTo>
                      <a:cubicBezTo>
                        <a:pt x="61" y="59"/>
                        <a:pt x="61" y="59"/>
                        <a:pt x="61" y="59"/>
                      </a:cubicBezTo>
                      <a:cubicBezTo>
                        <a:pt x="70" y="52"/>
                        <a:pt x="77" y="43"/>
                        <a:pt x="77" y="33"/>
                      </a:cubicBezTo>
                      <a:close/>
                      <a:moveTo>
                        <a:pt x="26" y="27"/>
                      </a:moveTo>
                      <a:cubicBezTo>
                        <a:pt x="24" y="27"/>
                        <a:pt x="22" y="25"/>
                        <a:pt x="22" y="23"/>
                      </a:cubicBezTo>
                      <a:cubicBezTo>
                        <a:pt x="22" y="21"/>
                        <a:pt x="24" y="18"/>
                        <a:pt x="26" y="18"/>
                      </a:cubicBezTo>
                      <a:cubicBezTo>
                        <a:pt x="30" y="18"/>
                        <a:pt x="32" y="21"/>
                        <a:pt x="32" y="23"/>
                      </a:cubicBezTo>
                      <a:cubicBezTo>
                        <a:pt x="32" y="25"/>
                        <a:pt x="30" y="27"/>
                        <a:pt x="26" y="27"/>
                      </a:cubicBezTo>
                      <a:close/>
                      <a:moveTo>
                        <a:pt x="51" y="27"/>
                      </a:moveTo>
                      <a:cubicBezTo>
                        <a:pt x="49" y="27"/>
                        <a:pt x="47" y="25"/>
                        <a:pt x="47" y="23"/>
                      </a:cubicBezTo>
                      <a:cubicBezTo>
                        <a:pt x="47" y="21"/>
                        <a:pt x="49" y="18"/>
                        <a:pt x="51" y="18"/>
                      </a:cubicBezTo>
                      <a:cubicBezTo>
                        <a:pt x="55" y="18"/>
                        <a:pt x="57" y="21"/>
                        <a:pt x="57" y="23"/>
                      </a:cubicBezTo>
                      <a:cubicBezTo>
                        <a:pt x="57" y="25"/>
                        <a:pt x="55" y="27"/>
                        <a:pt x="51" y="27"/>
                      </a:cubicBezTo>
                      <a:close/>
                    </a:path>
                  </a:pathLst>
                </a:custGeom>
                <a:grpFill/>
                <a:ln>
                  <a:noFill/>
                </a:ln>
                <a:extLst/>
              </p:spPr>
              <p:txBody>
                <a:bodyPr/>
                <a:lstStyle/>
                <a:p>
                  <a:pPr fontAlgn="auto">
                    <a:spcBef>
                      <a:spcPts val="0"/>
                    </a:spcBef>
                    <a:spcAft>
                      <a:spcPts val="0"/>
                    </a:spcAft>
                    <a:defRPr/>
                  </a:pPr>
                  <a:endParaRPr lang="zh-CN" altLang="en-US" sz="1898">
                    <a:latin typeface="Agency FB" panose="020B0503020202020204" pitchFamily="34" charset="0"/>
                    <a:ea typeface="幼圆" panose="02010509060101010101" pitchFamily="49" charset="-122"/>
                    <a:sym typeface="Agency FB" panose="020B0503020202020204" pitchFamily="34" charset="0"/>
                  </a:endParaRPr>
                </a:p>
              </p:txBody>
            </p:sp>
          </p:grpSp>
        </p:grpSp>
        <p:grpSp>
          <p:nvGrpSpPr>
            <p:cNvPr id="25" name="组合 71"/>
            <p:cNvGrpSpPr>
              <a:grpSpLocks/>
            </p:cNvGrpSpPr>
            <p:nvPr/>
          </p:nvGrpSpPr>
          <p:grpSpPr bwMode="auto">
            <a:xfrm>
              <a:off x="1417435" y="2945159"/>
              <a:ext cx="3291090" cy="658876"/>
              <a:chOff x="5125835" y="3227734"/>
              <a:chExt cx="3291090" cy="658876"/>
            </a:xfrm>
          </p:grpSpPr>
          <p:sp>
            <p:nvSpPr>
              <p:cNvPr id="26" name="文本框 66"/>
              <p:cNvSpPr txBox="1">
                <a:spLocks noChangeArrowheads="1"/>
              </p:cNvSpPr>
              <p:nvPr/>
            </p:nvSpPr>
            <p:spPr bwMode="auto">
              <a:xfrm>
                <a:off x="5162550" y="3505462"/>
                <a:ext cx="3254375" cy="381148"/>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文本框 66"/>
              <p:cNvSpPr txBox="1">
                <a:spLocks noChangeArrowheads="1"/>
              </p:cNvSpPr>
              <p:nvPr/>
            </p:nvSpPr>
            <p:spPr bwMode="auto">
              <a:xfrm>
                <a:off x="5125835" y="3227734"/>
                <a:ext cx="1006827" cy="24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grpSp>
        <p:nvGrpSpPr>
          <p:cNvPr id="32" name="组合 3"/>
          <p:cNvGrpSpPr>
            <a:grpSpLocks/>
          </p:cNvGrpSpPr>
          <p:nvPr/>
        </p:nvGrpSpPr>
        <p:grpSpPr bwMode="auto">
          <a:xfrm>
            <a:off x="679335" y="5107694"/>
            <a:ext cx="5853089" cy="995386"/>
            <a:chOff x="546100" y="3797300"/>
            <a:chExt cx="4162425" cy="708435"/>
          </a:xfrm>
        </p:grpSpPr>
        <p:grpSp>
          <p:nvGrpSpPr>
            <p:cNvPr id="33" name="组合 9"/>
            <p:cNvGrpSpPr>
              <a:grpSpLocks/>
            </p:cNvGrpSpPr>
            <p:nvPr/>
          </p:nvGrpSpPr>
          <p:grpSpPr bwMode="auto">
            <a:xfrm>
              <a:off x="546100" y="3797300"/>
              <a:ext cx="692704" cy="692704"/>
              <a:chOff x="584200" y="3848100"/>
              <a:chExt cx="692704" cy="692704"/>
            </a:xfrm>
          </p:grpSpPr>
          <p:sp>
            <p:nvSpPr>
              <p:cNvPr id="37" name="矩形 36"/>
              <p:cNvSpPr/>
              <p:nvPr/>
            </p:nvSpPr>
            <p:spPr>
              <a:xfrm>
                <a:off x="584200" y="3848100"/>
                <a:ext cx="692150" cy="692704"/>
              </a:xfrm>
              <a:prstGeom prst="rect">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gency FB" panose="020B0503020202020204" pitchFamily="34" charset="0"/>
                  <a:ea typeface="幼圆" panose="02010509060101010101" pitchFamily="49" charset="-122"/>
                  <a:sym typeface="Agency FB" panose="020B0503020202020204" pitchFamily="34" charset="0"/>
                </a:endParaRPr>
              </a:p>
            </p:txBody>
          </p:sp>
          <p:grpSp>
            <p:nvGrpSpPr>
              <p:cNvPr id="38" name="组合 60"/>
              <p:cNvGrpSpPr/>
              <p:nvPr/>
            </p:nvGrpSpPr>
            <p:grpSpPr bwMode="auto">
              <a:xfrm>
                <a:off x="715724" y="4011754"/>
                <a:ext cx="448152" cy="357046"/>
                <a:chOff x="155576" y="754063"/>
                <a:chExt cx="1143000" cy="909638"/>
              </a:xfrm>
              <a:solidFill>
                <a:schemeClr val="bg1"/>
              </a:solidFill>
            </p:grpSpPr>
            <p:sp>
              <p:nvSpPr>
                <p:cNvPr id="39" name="Freeform 13"/>
                <p:cNvSpPr>
                  <a:spLocks noEditPoints="1"/>
                </p:cNvSpPr>
                <p:nvPr/>
              </p:nvSpPr>
              <p:spPr bwMode="auto">
                <a:xfrm>
                  <a:off x="155576" y="855663"/>
                  <a:ext cx="985838" cy="808038"/>
                </a:xfrm>
                <a:custGeom>
                  <a:avLst/>
                  <a:gdLst>
                    <a:gd name="T0" fmla="*/ 98 w 119"/>
                    <a:gd name="T1" fmla="*/ 40 h 95"/>
                    <a:gd name="T2" fmla="*/ 95 w 119"/>
                    <a:gd name="T3" fmla="*/ 36 h 95"/>
                    <a:gd name="T4" fmla="*/ 94 w 119"/>
                    <a:gd name="T5" fmla="*/ 22 h 95"/>
                    <a:gd name="T6" fmla="*/ 69 w 119"/>
                    <a:gd name="T7" fmla="*/ 23 h 95"/>
                    <a:gd name="T8" fmla="*/ 65 w 119"/>
                    <a:gd name="T9" fmla="*/ 16 h 95"/>
                    <a:gd name="T10" fmla="*/ 45 w 119"/>
                    <a:gd name="T11" fmla="*/ 6 h 95"/>
                    <a:gd name="T12" fmla="*/ 11 w 119"/>
                    <a:gd name="T13" fmla="*/ 34 h 95"/>
                    <a:gd name="T14" fmla="*/ 1 w 119"/>
                    <a:gd name="T15" fmla="*/ 60 h 95"/>
                    <a:gd name="T16" fmla="*/ 51 w 119"/>
                    <a:gd name="T17" fmla="*/ 93 h 95"/>
                    <a:gd name="T18" fmla="*/ 110 w 119"/>
                    <a:gd name="T19" fmla="*/ 67 h 95"/>
                    <a:gd name="T20" fmla="*/ 98 w 119"/>
                    <a:gd name="T21" fmla="*/ 40 h 95"/>
                    <a:gd name="T22" fmla="*/ 52 w 119"/>
                    <a:gd name="T23" fmla="*/ 86 h 95"/>
                    <a:gd name="T24" fmla="*/ 14 w 119"/>
                    <a:gd name="T25" fmla="*/ 62 h 95"/>
                    <a:gd name="T26" fmla="*/ 52 w 119"/>
                    <a:gd name="T27" fmla="*/ 35 h 95"/>
                    <a:gd name="T28" fmla="*/ 91 w 119"/>
                    <a:gd name="T29" fmla="*/ 57 h 95"/>
                    <a:gd name="T30" fmla="*/ 52 w 119"/>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95">
                      <a:moveTo>
                        <a:pt x="98" y="40"/>
                      </a:moveTo>
                      <a:cubicBezTo>
                        <a:pt x="93" y="39"/>
                        <a:pt x="95" y="36"/>
                        <a:pt x="95" y="36"/>
                      </a:cubicBezTo>
                      <a:cubicBezTo>
                        <a:pt x="95" y="36"/>
                        <a:pt x="100" y="28"/>
                        <a:pt x="94" y="22"/>
                      </a:cubicBezTo>
                      <a:cubicBezTo>
                        <a:pt x="87" y="14"/>
                        <a:pt x="69" y="23"/>
                        <a:pt x="69" y="23"/>
                      </a:cubicBezTo>
                      <a:cubicBezTo>
                        <a:pt x="62" y="25"/>
                        <a:pt x="64" y="22"/>
                        <a:pt x="65" y="16"/>
                      </a:cubicBezTo>
                      <a:cubicBezTo>
                        <a:pt x="65" y="10"/>
                        <a:pt x="63" y="0"/>
                        <a:pt x="45" y="6"/>
                      </a:cubicBezTo>
                      <a:cubicBezTo>
                        <a:pt x="26" y="12"/>
                        <a:pt x="11" y="34"/>
                        <a:pt x="11" y="34"/>
                      </a:cubicBezTo>
                      <a:cubicBezTo>
                        <a:pt x="0" y="49"/>
                        <a:pt x="1" y="60"/>
                        <a:pt x="1" y="60"/>
                      </a:cubicBezTo>
                      <a:cubicBezTo>
                        <a:pt x="4" y="85"/>
                        <a:pt x="30" y="91"/>
                        <a:pt x="51" y="93"/>
                      </a:cubicBezTo>
                      <a:cubicBezTo>
                        <a:pt x="72" y="95"/>
                        <a:pt x="102" y="86"/>
                        <a:pt x="110" y="67"/>
                      </a:cubicBezTo>
                      <a:cubicBezTo>
                        <a:pt x="119" y="48"/>
                        <a:pt x="103" y="41"/>
                        <a:pt x="98" y="40"/>
                      </a:cubicBezTo>
                      <a:close/>
                      <a:moveTo>
                        <a:pt x="52" y="86"/>
                      </a:moveTo>
                      <a:cubicBezTo>
                        <a:pt x="31" y="87"/>
                        <a:pt x="14" y="76"/>
                        <a:pt x="14" y="62"/>
                      </a:cubicBezTo>
                      <a:cubicBezTo>
                        <a:pt x="14" y="48"/>
                        <a:pt x="31" y="36"/>
                        <a:pt x="52" y="35"/>
                      </a:cubicBezTo>
                      <a:cubicBezTo>
                        <a:pt x="74" y="34"/>
                        <a:pt x="91" y="43"/>
                        <a:pt x="91" y="57"/>
                      </a:cubicBezTo>
                      <a:cubicBezTo>
                        <a:pt x="91" y="72"/>
                        <a:pt x="74" y="85"/>
                        <a:pt x="52" y="86"/>
                      </a:cubicBezTo>
                      <a:close/>
                    </a:path>
                  </a:pathLst>
                </a:custGeom>
                <a:grpFill/>
                <a:ln>
                  <a:noFill/>
                </a:ln>
                <a:extLst/>
              </p:spPr>
              <p:txBody>
                <a:bodyPr/>
                <a:lstStyle/>
                <a:p>
                  <a:pPr fontAlgn="auto">
                    <a:spcBef>
                      <a:spcPts val="0"/>
                    </a:spcBef>
                    <a:spcAft>
                      <a:spcPts val="0"/>
                    </a:spcAft>
                    <a:defRPr/>
                  </a:pPr>
                  <a:endParaRPr lang="zh-CN" altLang="en-US" sz="1898">
                    <a:latin typeface="Agency FB" panose="020B0503020202020204" pitchFamily="34" charset="0"/>
                    <a:ea typeface="幼圆" panose="02010509060101010101" pitchFamily="49" charset="-122"/>
                    <a:sym typeface="Agency FB" panose="020B0503020202020204" pitchFamily="34" charset="0"/>
                  </a:endParaRPr>
                </a:p>
              </p:txBody>
            </p:sp>
            <p:sp>
              <p:nvSpPr>
                <p:cNvPr id="40" name="Freeform 14"/>
                <p:cNvSpPr>
                  <a:spLocks noEditPoints="1"/>
                </p:cNvSpPr>
                <p:nvPr/>
              </p:nvSpPr>
              <p:spPr bwMode="auto">
                <a:xfrm>
                  <a:off x="379413" y="1212850"/>
                  <a:ext cx="388938" cy="357188"/>
                </a:xfrm>
                <a:custGeom>
                  <a:avLst/>
                  <a:gdLst>
                    <a:gd name="T0" fmla="*/ 21 w 47"/>
                    <a:gd name="T1" fmla="*/ 3 h 42"/>
                    <a:gd name="T2" fmla="*/ 2 w 47"/>
                    <a:gd name="T3" fmla="*/ 25 h 42"/>
                    <a:gd name="T4" fmla="*/ 8 w 47"/>
                    <a:gd name="T5" fmla="*/ 35 h 42"/>
                    <a:gd name="T6" fmla="*/ 40 w 47"/>
                    <a:gd name="T7" fmla="*/ 29 h 42"/>
                    <a:gd name="T8" fmla="*/ 21 w 47"/>
                    <a:gd name="T9" fmla="*/ 3 h 42"/>
                    <a:gd name="T10" fmla="*/ 16 w 47"/>
                    <a:gd name="T11" fmla="*/ 31 h 42"/>
                    <a:gd name="T12" fmla="*/ 8 w 47"/>
                    <a:gd name="T13" fmla="*/ 26 h 42"/>
                    <a:gd name="T14" fmla="*/ 15 w 47"/>
                    <a:gd name="T15" fmla="*/ 19 h 42"/>
                    <a:gd name="T16" fmla="*/ 23 w 47"/>
                    <a:gd name="T17" fmla="*/ 24 h 42"/>
                    <a:gd name="T18" fmla="*/ 16 w 47"/>
                    <a:gd name="T19" fmla="*/ 31 h 42"/>
                    <a:gd name="T20" fmla="*/ 28 w 47"/>
                    <a:gd name="T21" fmla="*/ 20 h 42"/>
                    <a:gd name="T22" fmla="*/ 25 w 47"/>
                    <a:gd name="T23" fmla="*/ 20 h 42"/>
                    <a:gd name="T24" fmla="*/ 26 w 47"/>
                    <a:gd name="T25" fmla="*/ 16 h 42"/>
                    <a:gd name="T26" fmla="*/ 30 w 47"/>
                    <a:gd name="T27" fmla="*/ 16 h 42"/>
                    <a:gd name="T28" fmla="*/ 28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1" y="3"/>
                      </a:moveTo>
                      <a:cubicBezTo>
                        <a:pt x="0" y="5"/>
                        <a:pt x="2" y="25"/>
                        <a:pt x="2" y="25"/>
                      </a:cubicBezTo>
                      <a:cubicBezTo>
                        <a:pt x="2" y="25"/>
                        <a:pt x="2" y="32"/>
                        <a:pt x="8" y="35"/>
                      </a:cubicBezTo>
                      <a:cubicBezTo>
                        <a:pt x="21" y="42"/>
                        <a:pt x="33" y="38"/>
                        <a:pt x="40" y="29"/>
                      </a:cubicBezTo>
                      <a:cubicBezTo>
                        <a:pt x="47" y="21"/>
                        <a:pt x="43" y="0"/>
                        <a:pt x="21" y="3"/>
                      </a:cubicBezTo>
                      <a:close/>
                      <a:moveTo>
                        <a:pt x="16" y="31"/>
                      </a:moveTo>
                      <a:cubicBezTo>
                        <a:pt x="12" y="31"/>
                        <a:pt x="8" y="29"/>
                        <a:pt x="8" y="26"/>
                      </a:cubicBezTo>
                      <a:cubicBezTo>
                        <a:pt x="8" y="22"/>
                        <a:pt x="11" y="19"/>
                        <a:pt x="15" y="19"/>
                      </a:cubicBezTo>
                      <a:cubicBezTo>
                        <a:pt x="20" y="18"/>
                        <a:pt x="23" y="21"/>
                        <a:pt x="23" y="24"/>
                      </a:cubicBezTo>
                      <a:cubicBezTo>
                        <a:pt x="23" y="27"/>
                        <a:pt x="20" y="31"/>
                        <a:pt x="16" y="31"/>
                      </a:cubicBezTo>
                      <a:close/>
                      <a:moveTo>
                        <a:pt x="28" y="20"/>
                      </a:moveTo>
                      <a:cubicBezTo>
                        <a:pt x="27" y="21"/>
                        <a:pt x="25" y="21"/>
                        <a:pt x="25" y="20"/>
                      </a:cubicBezTo>
                      <a:cubicBezTo>
                        <a:pt x="24" y="19"/>
                        <a:pt x="24" y="17"/>
                        <a:pt x="26" y="16"/>
                      </a:cubicBezTo>
                      <a:cubicBezTo>
                        <a:pt x="27" y="15"/>
                        <a:pt x="29" y="15"/>
                        <a:pt x="30" y="16"/>
                      </a:cubicBezTo>
                      <a:cubicBezTo>
                        <a:pt x="30" y="17"/>
                        <a:pt x="30" y="19"/>
                        <a:pt x="28" y="20"/>
                      </a:cubicBezTo>
                      <a:close/>
                    </a:path>
                  </a:pathLst>
                </a:custGeom>
                <a:grpFill/>
                <a:ln>
                  <a:noFill/>
                </a:ln>
                <a:extLst/>
              </p:spPr>
              <p:txBody>
                <a:bodyPr/>
                <a:lstStyle/>
                <a:p>
                  <a:pPr fontAlgn="auto">
                    <a:spcBef>
                      <a:spcPts val="0"/>
                    </a:spcBef>
                    <a:spcAft>
                      <a:spcPts val="0"/>
                    </a:spcAft>
                    <a:defRPr/>
                  </a:pPr>
                  <a:endParaRPr lang="zh-CN" altLang="en-US" sz="1898">
                    <a:latin typeface="Agency FB" panose="020B0503020202020204" pitchFamily="34" charset="0"/>
                    <a:ea typeface="幼圆" panose="02010509060101010101" pitchFamily="49" charset="-122"/>
                    <a:sym typeface="Agency FB" panose="020B0503020202020204" pitchFamily="34" charset="0"/>
                  </a:endParaRPr>
                </a:p>
              </p:txBody>
            </p:sp>
            <p:sp>
              <p:nvSpPr>
                <p:cNvPr id="41" name="Freeform 15"/>
                <p:cNvSpPr>
                  <a:spLocks/>
                </p:cNvSpPr>
                <p:nvPr/>
              </p:nvSpPr>
              <p:spPr bwMode="auto">
                <a:xfrm>
                  <a:off x="892176" y="890588"/>
                  <a:ext cx="215900" cy="228600"/>
                </a:xfrm>
                <a:custGeom>
                  <a:avLst/>
                  <a:gdLst>
                    <a:gd name="T0" fmla="*/ 20 w 26"/>
                    <a:gd name="T1" fmla="*/ 27 h 27"/>
                    <a:gd name="T2" fmla="*/ 23 w 26"/>
                    <a:gd name="T3" fmla="*/ 24 h 27"/>
                    <a:gd name="T4" fmla="*/ 23 w 26"/>
                    <a:gd name="T5" fmla="*/ 24 h 27"/>
                    <a:gd name="T6" fmla="*/ 4 w 26"/>
                    <a:gd name="T7" fmla="*/ 4 h 27"/>
                    <a:gd name="T8" fmla="*/ 0 w 26"/>
                    <a:gd name="T9" fmla="*/ 8 h 27"/>
                    <a:gd name="T10" fmla="*/ 4 w 26"/>
                    <a:gd name="T11" fmla="*/ 11 h 27"/>
                    <a:gd name="T12" fmla="*/ 16 w 26"/>
                    <a:gd name="T13" fmla="*/ 23 h 27"/>
                    <a:gd name="T14" fmla="*/ 20 w 2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7">
                      <a:moveTo>
                        <a:pt x="20" y="27"/>
                      </a:moveTo>
                      <a:cubicBezTo>
                        <a:pt x="21" y="27"/>
                        <a:pt x="23" y="26"/>
                        <a:pt x="23" y="24"/>
                      </a:cubicBezTo>
                      <a:cubicBezTo>
                        <a:pt x="23" y="24"/>
                        <a:pt x="23" y="24"/>
                        <a:pt x="23" y="24"/>
                      </a:cubicBezTo>
                      <a:cubicBezTo>
                        <a:pt x="26" y="0"/>
                        <a:pt x="4" y="4"/>
                        <a:pt x="4" y="4"/>
                      </a:cubicBezTo>
                      <a:cubicBezTo>
                        <a:pt x="2" y="4"/>
                        <a:pt x="0" y="6"/>
                        <a:pt x="0" y="8"/>
                      </a:cubicBezTo>
                      <a:cubicBezTo>
                        <a:pt x="0" y="10"/>
                        <a:pt x="2" y="11"/>
                        <a:pt x="4" y="11"/>
                      </a:cubicBezTo>
                      <a:cubicBezTo>
                        <a:pt x="19" y="8"/>
                        <a:pt x="16" y="23"/>
                        <a:pt x="16" y="23"/>
                      </a:cubicBezTo>
                      <a:cubicBezTo>
                        <a:pt x="16" y="25"/>
                        <a:pt x="18" y="27"/>
                        <a:pt x="20" y="27"/>
                      </a:cubicBezTo>
                      <a:close/>
                    </a:path>
                  </a:pathLst>
                </a:custGeom>
                <a:grpFill/>
                <a:ln>
                  <a:noFill/>
                </a:ln>
                <a:extLst/>
              </p:spPr>
              <p:txBody>
                <a:bodyPr/>
                <a:lstStyle/>
                <a:p>
                  <a:pPr fontAlgn="auto">
                    <a:spcBef>
                      <a:spcPts val="0"/>
                    </a:spcBef>
                    <a:spcAft>
                      <a:spcPts val="0"/>
                    </a:spcAft>
                    <a:defRPr/>
                  </a:pPr>
                  <a:endParaRPr lang="zh-CN" altLang="en-US" sz="1898">
                    <a:latin typeface="Agency FB" panose="020B0503020202020204" pitchFamily="34" charset="0"/>
                    <a:ea typeface="幼圆" panose="02010509060101010101" pitchFamily="49" charset="-122"/>
                    <a:sym typeface="Agency FB" panose="020B0503020202020204" pitchFamily="34" charset="0"/>
                  </a:endParaRPr>
                </a:p>
              </p:txBody>
            </p:sp>
            <p:sp>
              <p:nvSpPr>
                <p:cNvPr id="42" name="Freeform 16"/>
                <p:cNvSpPr>
                  <a:spLocks/>
                </p:cNvSpPr>
                <p:nvPr/>
              </p:nvSpPr>
              <p:spPr bwMode="auto">
                <a:xfrm>
                  <a:off x="850901" y="754063"/>
                  <a:ext cx="447675" cy="425450"/>
                </a:xfrm>
                <a:custGeom>
                  <a:avLst/>
                  <a:gdLst>
                    <a:gd name="T0" fmla="*/ 22 w 54"/>
                    <a:gd name="T1" fmla="*/ 2 h 50"/>
                    <a:gd name="T2" fmla="*/ 4 w 54"/>
                    <a:gd name="T3" fmla="*/ 2 h 50"/>
                    <a:gd name="T4" fmla="*/ 4 w 54"/>
                    <a:gd name="T5" fmla="*/ 2 h 50"/>
                    <a:gd name="T6" fmla="*/ 4 w 54"/>
                    <a:gd name="T7" fmla="*/ 2 h 50"/>
                    <a:gd name="T8" fmla="*/ 0 w 54"/>
                    <a:gd name="T9" fmla="*/ 7 h 50"/>
                    <a:gd name="T10" fmla="*/ 5 w 54"/>
                    <a:gd name="T11" fmla="*/ 12 h 50"/>
                    <a:gd name="T12" fmla="*/ 10 w 54"/>
                    <a:gd name="T13" fmla="*/ 11 h 50"/>
                    <a:gd name="T14" fmla="*/ 35 w 54"/>
                    <a:gd name="T15" fmla="*/ 24 h 50"/>
                    <a:gd name="T16" fmla="*/ 37 w 54"/>
                    <a:gd name="T17" fmla="*/ 41 h 50"/>
                    <a:gd name="T18" fmla="*/ 36 w 54"/>
                    <a:gd name="T19" fmla="*/ 46 h 50"/>
                    <a:gd name="T20" fmla="*/ 41 w 54"/>
                    <a:gd name="T21" fmla="*/ 50 h 50"/>
                    <a:gd name="T22" fmla="*/ 46 w 54"/>
                    <a:gd name="T23" fmla="*/ 46 h 50"/>
                    <a:gd name="T24" fmla="*/ 46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7" y="1"/>
                        <a:pt x="4" y="2"/>
                      </a:cubicBezTo>
                      <a:cubicBezTo>
                        <a:pt x="4" y="2"/>
                        <a:pt x="4" y="2"/>
                        <a:pt x="4" y="2"/>
                      </a:cubicBezTo>
                      <a:cubicBezTo>
                        <a:pt x="4" y="2"/>
                        <a:pt x="4" y="2"/>
                        <a:pt x="4" y="2"/>
                      </a:cubicBezTo>
                      <a:cubicBezTo>
                        <a:pt x="2" y="3"/>
                        <a:pt x="0" y="5"/>
                        <a:pt x="0" y="7"/>
                      </a:cubicBezTo>
                      <a:cubicBezTo>
                        <a:pt x="0" y="10"/>
                        <a:pt x="2" y="12"/>
                        <a:pt x="5" y="12"/>
                      </a:cubicBezTo>
                      <a:cubicBezTo>
                        <a:pt x="5" y="12"/>
                        <a:pt x="8" y="12"/>
                        <a:pt x="10" y="11"/>
                      </a:cubicBezTo>
                      <a:cubicBezTo>
                        <a:pt x="12" y="10"/>
                        <a:pt x="27" y="11"/>
                        <a:pt x="35" y="24"/>
                      </a:cubicBezTo>
                      <a:cubicBezTo>
                        <a:pt x="39" y="33"/>
                        <a:pt x="37" y="40"/>
                        <a:pt x="37" y="41"/>
                      </a:cubicBezTo>
                      <a:cubicBezTo>
                        <a:pt x="37" y="41"/>
                        <a:pt x="36" y="43"/>
                        <a:pt x="36" y="46"/>
                      </a:cubicBezTo>
                      <a:cubicBezTo>
                        <a:pt x="36" y="49"/>
                        <a:pt x="38" y="50"/>
                        <a:pt x="41" y="50"/>
                      </a:cubicBezTo>
                      <a:cubicBezTo>
                        <a:pt x="43" y="50"/>
                        <a:pt x="45" y="50"/>
                        <a:pt x="46" y="46"/>
                      </a:cubicBezTo>
                      <a:cubicBezTo>
                        <a:pt x="46" y="46"/>
                        <a:pt x="46" y="46"/>
                        <a:pt x="46" y="46"/>
                      </a:cubicBezTo>
                      <a:cubicBezTo>
                        <a:pt x="54" y="18"/>
                        <a:pt x="36" y="5"/>
                        <a:pt x="22" y="2"/>
                      </a:cubicBezTo>
                      <a:close/>
                    </a:path>
                  </a:pathLst>
                </a:custGeom>
                <a:grpFill/>
                <a:ln>
                  <a:noFill/>
                </a:ln>
                <a:extLst/>
              </p:spPr>
              <p:txBody>
                <a:bodyPr/>
                <a:lstStyle/>
                <a:p>
                  <a:pPr fontAlgn="auto">
                    <a:spcBef>
                      <a:spcPts val="0"/>
                    </a:spcBef>
                    <a:spcAft>
                      <a:spcPts val="0"/>
                    </a:spcAft>
                    <a:defRPr/>
                  </a:pPr>
                  <a:endParaRPr lang="zh-CN" altLang="en-US" sz="1898">
                    <a:latin typeface="Agency FB" panose="020B0503020202020204" pitchFamily="34" charset="0"/>
                    <a:ea typeface="幼圆" panose="02010509060101010101" pitchFamily="49" charset="-122"/>
                    <a:sym typeface="Agency FB" panose="020B0503020202020204" pitchFamily="34" charset="0"/>
                  </a:endParaRPr>
                </a:p>
              </p:txBody>
            </p:sp>
          </p:grpSp>
        </p:grpSp>
        <p:grpSp>
          <p:nvGrpSpPr>
            <p:cNvPr id="34" name="组合 74"/>
            <p:cNvGrpSpPr>
              <a:grpSpLocks/>
            </p:cNvGrpSpPr>
            <p:nvPr/>
          </p:nvGrpSpPr>
          <p:grpSpPr bwMode="auto">
            <a:xfrm>
              <a:off x="1417435" y="3846859"/>
              <a:ext cx="3291090" cy="658876"/>
              <a:chOff x="5125835" y="3227734"/>
              <a:chExt cx="3291090" cy="658876"/>
            </a:xfrm>
          </p:grpSpPr>
          <p:sp>
            <p:nvSpPr>
              <p:cNvPr id="35" name="文本框 66"/>
              <p:cNvSpPr txBox="1">
                <a:spLocks noChangeArrowheads="1"/>
              </p:cNvSpPr>
              <p:nvPr/>
            </p:nvSpPr>
            <p:spPr bwMode="auto">
              <a:xfrm>
                <a:off x="5162550" y="3505462"/>
                <a:ext cx="3254375" cy="381148"/>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文本框 66"/>
              <p:cNvSpPr txBox="1">
                <a:spLocks noChangeArrowheads="1"/>
              </p:cNvSpPr>
              <p:nvPr/>
            </p:nvSpPr>
            <p:spPr bwMode="auto">
              <a:xfrm>
                <a:off x="5125835" y="3227734"/>
                <a:ext cx="1006827" cy="24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pic>
        <p:nvPicPr>
          <p:cNvPr id="75" name="图片 7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81867" y="-1"/>
            <a:ext cx="4210134" cy="1551533"/>
          </a:xfrm>
          <a:prstGeom prst="rect">
            <a:avLst/>
          </a:prstGeom>
        </p:spPr>
      </p:pic>
      <p:pic>
        <p:nvPicPr>
          <p:cNvPr id="76" name="图片 7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00169" y="5780477"/>
            <a:ext cx="4191832" cy="1077523"/>
          </a:xfrm>
          <a:prstGeom prst="rect">
            <a:avLst/>
          </a:prstGeom>
        </p:spPr>
      </p:pic>
    </p:spTree>
    <p:extLst>
      <p:ext uri="{BB962C8B-B14F-4D97-AF65-F5344CB8AC3E}">
        <p14:creationId xmlns:p14="http://schemas.microsoft.com/office/powerpoint/2010/main" val="25979747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Effect transition="in" filter="fade">
                                      <p:cBhvr>
                                        <p:cTn id="9" dur="750"/>
                                        <p:tgtEl>
                                          <p:spTgt spid="18"/>
                                        </p:tgtEl>
                                      </p:cBhvr>
                                    </p:animEffect>
                                  </p:childTnLst>
                                </p:cTn>
                              </p:par>
                              <p:par>
                                <p:cTn id="10" presetID="53" presetClass="entr" presetSubtype="16" fill="hold" nodeType="withEffect">
                                  <p:stCondLst>
                                    <p:cond delay="4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750" fill="hold"/>
                                        <p:tgtEl>
                                          <p:spTgt spid="11"/>
                                        </p:tgtEl>
                                        <p:attrNameLst>
                                          <p:attrName>ppt_w</p:attrName>
                                        </p:attrNameLst>
                                      </p:cBhvr>
                                      <p:tavLst>
                                        <p:tav tm="0">
                                          <p:val>
                                            <p:fltVal val="0"/>
                                          </p:val>
                                        </p:tav>
                                        <p:tav tm="100000">
                                          <p:val>
                                            <p:strVal val="#ppt_w"/>
                                          </p:val>
                                        </p:tav>
                                      </p:tavLst>
                                    </p:anim>
                                    <p:anim calcmode="lin" valueType="num">
                                      <p:cBhvr>
                                        <p:cTn id="13" dur="750" fill="hold"/>
                                        <p:tgtEl>
                                          <p:spTgt spid="11"/>
                                        </p:tgtEl>
                                        <p:attrNameLst>
                                          <p:attrName>ppt_h</p:attrName>
                                        </p:attrNameLst>
                                      </p:cBhvr>
                                      <p:tavLst>
                                        <p:tav tm="0">
                                          <p:val>
                                            <p:fltVal val="0"/>
                                          </p:val>
                                        </p:tav>
                                        <p:tav tm="100000">
                                          <p:val>
                                            <p:strVal val="#ppt_h"/>
                                          </p:val>
                                        </p:tav>
                                      </p:tavLst>
                                    </p:anim>
                                    <p:animEffect transition="in" filter="fade">
                                      <p:cBhvr>
                                        <p:cTn id="14" dur="750"/>
                                        <p:tgtEl>
                                          <p:spTgt spid="11"/>
                                        </p:tgtEl>
                                      </p:cBhvr>
                                    </p:animEffect>
                                  </p:childTnLst>
                                </p:cTn>
                              </p:par>
                              <p:par>
                                <p:cTn id="15" presetID="53" presetClass="entr" presetSubtype="16" fill="hold" grpId="0" nodeType="withEffect">
                                  <p:stCondLst>
                                    <p:cond delay="6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750" fill="hold"/>
                                        <p:tgtEl>
                                          <p:spTgt spid="22"/>
                                        </p:tgtEl>
                                        <p:attrNameLst>
                                          <p:attrName>ppt_w</p:attrName>
                                        </p:attrNameLst>
                                      </p:cBhvr>
                                      <p:tavLst>
                                        <p:tav tm="0">
                                          <p:val>
                                            <p:fltVal val="0"/>
                                          </p:val>
                                        </p:tav>
                                        <p:tav tm="100000">
                                          <p:val>
                                            <p:strVal val="#ppt_w"/>
                                          </p:val>
                                        </p:tav>
                                      </p:tavLst>
                                    </p:anim>
                                    <p:anim calcmode="lin" valueType="num">
                                      <p:cBhvr>
                                        <p:cTn id="18" dur="750" fill="hold"/>
                                        <p:tgtEl>
                                          <p:spTgt spid="22"/>
                                        </p:tgtEl>
                                        <p:attrNameLst>
                                          <p:attrName>ppt_h</p:attrName>
                                        </p:attrNameLst>
                                      </p:cBhvr>
                                      <p:tavLst>
                                        <p:tav tm="0">
                                          <p:val>
                                            <p:fltVal val="0"/>
                                          </p:val>
                                        </p:tav>
                                        <p:tav tm="100000">
                                          <p:val>
                                            <p:strVal val="#ppt_h"/>
                                          </p:val>
                                        </p:tav>
                                      </p:tavLst>
                                    </p:anim>
                                    <p:animEffect transition="in" filter="fade">
                                      <p:cBhvr>
                                        <p:cTn id="19" dur="750"/>
                                        <p:tgtEl>
                                          <p:spTgt spid="22"/>
                                        </p:tgtEl>
                                      </p:cBhvr>
                                    </p:animEffect>
                                  </p:childTnLst>
                                </p:cTn>
                              </p:par>
                              <p:par>
                                <p:cTn id="20" presetID="2" presetClass="entr" presetSubtype="8" fill="hold" nodeType="withEffect">
                                  <p:stCondLst>
                                    <p:cond delay="100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750" fill="hold"/>
                                        <p:tgtEl>
                                          <p:spTgt spid="19"/>
                                        </p:tgtEl>
                                        <p:attrNameLst>
                                          <p:attrName>ppt_x</p:attrName>
                                        </p:attrNameLst>
                                      </p:cBhvr>
                                      <p:tavLst>
                                        <p:tav tm="0">
                                          <p:val>
                                            <p:strVal val="0-#ppt_w/2"/>
                                          </p:val>
                                        </p:tav>
                                        <p:tav tm="100000">
                                          <p:val>
                                            <p:strVal val="#ppt_x"/>
                                          </p:val>
                                        </p:tav>
                                      </p:tavLst>
                                    </p:anim>
                                    <p:anim calcmode="lin" valueType="num">
                                      <p:cBhvr additive="base">
                                        <p:cTn id="23" dur="750" fill="hold"/>
                                        <p:tgtEl>
                                          <p:spTgt spid="19"/>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10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750" fill="hold"/>
                                        <p:tgtEl>
                                          <p:spTgt spid="23"/>
                                        </p:tgtEl>
                                        <p:attrNameLst>
                                          <p:attrName>ppt_x</p:attrName>
                                        </p:attrNameLst>
                                      </p:cBhvr>
                                      <p:tavLst>
                                        <p:tav tm="0">
                                          <p:val>
                                            <p:strVal val="0-#ppt_w/2"/>
                                          </p:val>
                                        </p:tav>
                                        <p:tav tm="100000">
                                          <p:val>
                                            <p:strVal val="#ppt_x"/>
                                          </p:val>
                                        </p:tav>
                                      </p:tavLst>
                                    </p:anim>
                                    <p:anim calcmode="lin" valueType="num">
                                      <p:cBhvr additive="base">
                                        <p:cTn id="27" dur="750" fill="hold"/>
                                        <p:tgtEl>
                                          <p:spTgt spid="23"/>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140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750" fill="hold"/>
                                        <p:tgtEl>
                                          <p:spTgt spid="32"/>
                                        </p:tgtEl>
                                        <p:attrNameLst>
                                          <p:attrName>ppt_x</p:attrName>
                                        </p:attrNameLst>
                                      </p:cBhvr>
                                      <p:tavLst>
                                        <p:tav tm="0">
                                          <p:val>
                                            <p:strVal val="0-#ppt_w/2"/>
                                          </p:val>
                                        </p:tav>
                                        <p:tav tm="100000">
                                          <p:val>
                                            <p:strVal val="#ppt_x"/>
                                          </p:val>
                                        </p:tav>
                                      </p:tavLst>
                                    </p:anim>
                                    <p:anim calcmode="lin" valueType="num">
                                      <p:cBhvr additive="base">
                                        <p:cTn id="31" dur="7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
            <a:extLst>
              <a:ext uri="{FF2B5EF4-FFF2-40B4-BE49-F238E27FC236}">
                <a16:creationId xmlns="" xmlns:a16="http://schemas.microsoft.com/office/drawing/2014/main" id="{4CD89309-3ECB-487B-AF4B-CC7E45402671}"/>
              </a:ext>
            </a:extLst>
          </p:cNvPr>
          <p:cNvGrpSpPr/>
          <p:nvPr/>
        </p:nvGrpSpPr>
        <p:grpSpPr>
          <a:xfrm>
            <a:off x="261258" y="150809"/>
            <a:ext cx="3299460" cy="868100"/>
            <a:chOff x="383540" y="2812942"/>
            <a:chExt cx="3299460" cy="868100"/>
          </a:xfrm>
        </p:grpSpPr>
        <p:sp>
          <p:nvSpPr>
            <p:cNvPr id="8" name="文本框 19">
              <a:extLst>
                <a:ext uri="{FF2B5EF4-FFF2-40B4-BE49-F238E27FC236}">
                  <a16:creationId xmlns="" xmlns:a16="http://schemas.microsoft.com/office/drawing/2014/main" id="{BB70804D-FD93-4DAF-8A2B-C96ABA676BF4}"/>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03</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9" name="文本框 21">
              <a:extLst>
                <a:ext uri="{FF2B5EF4-FFF2-40B4-BE49-F238E27FC236}">
                  <a16:creationId xmlns="" xmlns:a16="http://schemas.microsoft.com/office/drawing/2014/main" id="{90AE5EAD-7188-4EAB-B4F4-4CF709725E43}"/>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 name="文本框 19">
              <a:extLst>
                <a:ext uri="{FF2B5EF4-FFF2-40B4-BE49-F238E27FC236}">
                  <a16:creationId xmlns="" xmlns:a16="http://schemas.microsoft.com/office/drawing/2014/main" id="{AB4D91FE-9182-41F8-8C82-A810BCF667D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分析不足与改造</a:t>
              </a:r>
            </a:p>
          </p:txBody>
        </p:sp>
      </p:grpSp>
      <p:sp>
        <p:nvSpPr>
          <p:cNvPr id="61" name="Rectangle 3"/>
          <p:cNvSpPr/>
          <p:nvPr/>
        </p:nvSpPr>
        <p:spPr>
          <a:xfrm>
            <a:off x="6530431" y="2416360"/>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62" name="Rectangle 4"/>
          <p:cNvSpPr/>
          <p:nvPr/>
        </p:nvSpPr>
        <p:spPr>
          <a:xfrm>
            <a:off x="6551926" y="4587892"/>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63" name="Rectangle 5"/>
          <p:cNvSpPr/>
          <p:nvPr/>
        </p:nvSpPr>
        <p:spPr>
          <a:xfrm>
            <a:off x="9392061" y="4559781"/>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64" name="Rectangle 6"/>
          <p:cNvSpPr/>
          <p:nvPr/>
        </p:nvSpPr>
        <p:spPr>
          <a:xfrm>
            <a:off x="9392061" y="2416360"/>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grpSp>
        <p:nvGrpSpPr>
          <p:cNvPr id="65" name="Group 7"/>
          <p:cNvGrpSpPr/>
          <p:nvPr/>
        </p:nvGrpSpPr>
        <p:grpSpPr>
          <a:xfrm>
            <a:off x="7467384" y="1736922"/>
            <a:ext cx="414339" cy="557212"/>
            <a:chOff x="5135861" y="3359004"/>
            <a:chExt cx="414338" cy="557212"/>
          </a:xfrm>
          <a:effectLst/>
        </p:grpSpPr>
        <p:sp>
          <p:nvSpPr>
            <p:cNvPr id="66" name="Line 102"/>
            <p:cNvSpPr>
              <a:spLocks noChangeShapeType="1"/>
            </p:cNvSpPr>
            <p:nvPr/>
          </p:nvSpPr>
          <p:spPr bwMode="auto">
            <a:xfrm>
              <a:off x="5135861" y="3468541"/>
              <a:ext cx="0" cy="447675"/>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67" name="Line 103"/>
            <p:cNvSpPr>
              <a:spLocks noChangeShapeType="1"/>
            </p:cNvSpPr>
            <p:nvPr/>
          </p:nvSpPr>
          <p:spPr bwMode="auto">
            <a:xfrm>
              <a:off x="5135861" y="3692379"/>
              <a:ext cx="0" cy="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68" name="Freeform 104"/>
            <p:cNvSpPr/>
            <p:nvPr/>
          </p:nvSpPr>
          <p:spPr bwMode="auto">
            <a:xfrm>
              <a:off x="5550198" y="3435204"/>
              <a:ext cx="0" cy="219075"/>
            </a:xfrm>
            <a:custGeom>
              <a:avLst/>
              <a:gdLst>
                <a:gd name="T0" fmla="*/ 106 h 106"/>
                <a:gd name="T1" fmla="*/ 0 h 106"/>
              </a:gdLst>
              <a:ahLst/>
              <a:cxnLst>
                <a:cxn ang="0">
                  <a:pos x="0" y="T0"/>
                </a:cxn>
                <a:cxn ang="0">
                  <a:pos x="0" y="T1"/>
                </a:cxn>
              </a:cxnLst>
              <a:rect l="0" t="0" r="r" b="b"/>
              <a:pathLst>
                <a:path h="106">
                  <a:moveTo>
                    <a:pt x="0" y="106"/>
                  </a:moveTo>
                  <a:cubicBezTo>
                    <a:pt x="0" y="71"/>
                    <a:pt x="0" y="35"/>
                    <a:pt x="0" y="0"/>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69" name="Freeform 105"/>
            <p:cNvSpPr/>
            <p:nvPr/>
          </p:nvSpPr>
          <p:spPr bwMode="auto">
            <a:xfrm>
              <a:off x="5135861" y="3578079"/>
              <a:ext cx="414338" cy="209550"/>
            </a:xfrm>
            <a:custGeom>
              <a:avLst/>
              <a:gdLst>
                <a:gd name="T0" fmla="*/ 0 w 200"/>
                <a:gd name="T1" fmla="*/ 52 h 101"/>
                <a:gd name="T2" fmla="*/ 200 w 200"/>
                <a:gd name="T3" fmla="*/ 37 h 101"/>
              </a:gdLst>
              <a:ahLst/>
              <a:cxnLst>
                <a:cxn ang="0">
                  <a:pos x="T0" y="T1"/>
                </a:cxn>
                <a:cxn ang="0">
                  <a:pos x="T2" y="T3"/>
                </a:cxn>
              </a:cxnLst>
              <a:rect l="0" t="0" r="r" b="b"/>
              <a:pathLst>
                <a:path w="200" h="101">
                  <a:moveTo>
                    <a:pt x="0" y="52"/>
                  </a:moveTo>
                  <a:cubicBezTo>
                    <a:pt x="55" y="0"/>
                    <a:pt x="132" y="101"/>
                    <a:pt x="200" y="37"/>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70" name="Freeform 106"/>
            <p:cNvSpPr/>
            <p:nvPr/>
          </p:nvSpPr>
          <p:spPr bwMode="auto">
            <a:xfrm>
              <a:off x="5135861" y="3359004"/>
              <a:ext cx="414338" cy="211138"/>
            </a:xfrm>
            <a:custGeom>
              <a:avLst/>
              <a:gdLst>
                <a:gd name="T0" fmla="*/ 0 w 200"/>
                <a:gd name="T1" fmla="*/ 52 h 102"/>
                <a:gd name="T2" fmla="*/ 200 w 200"/>
                <a:gd name="T3" fmla="*/ 37 h 102"/>
              </a:gdLst>
              <a:ahLst/>
              <a:cxnLst>
                <a:cxn ang="0">
                  <a:pos x="T0" y="T1"/>
                </a:cxn>
                <a:cxn ang="0">
                  <a:pos x="T2" y="T3"/>
                </a:cxn>
              </a:cxnLst>
              <a:rect l="0" t="0" r="r" b="b"/>
              <a:pathLst>
                <a:path w="200" h="102">
                  <a:moveTo>
                    <a:pt x="0" y="52"/>
                  </a:moveTo>
                  <a:cubicBezTo>
                    <a:pt x="55" y="0"/>
                    <a:pt x="132" y="102"/>
                    <a:pt x="200" y="37"/>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grpSp>
      <p:grpSp>
        <p:nvGrpSpPr>
          <p:cNvPr id="71" name="Group 13"/>
          <p:cNvGrpSpPr/>
          <p:nvPr/>
        </p:nvGrpSpPr>
        <p:grpSpPr>
          <a:xfrm>
            <a:off x="10312817" y="3970363"/>
            <a:ext cx="479425" cy="446088"/>
            <a:chOff x="8614242" y="1620896"/>
            <a:chExt cx="479425" cy="446088"/>
          </a:xfrm>
          <a:effectLst/>
        </p:grpSpPr>
        <p:sp>
          <p:nvSpPr>
            <p:cNvPr id="72" name="Freeform 107"/>
            <p:cNvSpPr/>
            <p:nvPr/>
          </p:nvSpPr>
          <p:spPr bwMode="auto">
            <a:xfrm>
              <a:off x="8614242" y="1620896"/>
              <a:ext cx="381000" cy="363538"/>
            </a:xfrm>
            <a:custGeom>
              <a:avLst/>
              <a:gdLst>
                <a:gd name="T0" fmla="*/ 72 w 184"/>
                <a:gd name="T1" fmla="*/ 148 h 176"/>
                <a:gd name="T2" fmla="*/ 92 w 184"/>
                <a:gd name="T3" fmla="*/ 148 h 176"/>
                <a:gd name="T4" fmla="*/ 92 w 184"/>
                <a:gd name="T5" fmla="*/ 148 h 176"/>
                <a:gd name="T6" fmla="*/ 184 w 184"/>
                <a:gd name="T7" fmla="*/ 74 h 176"/>
                <a:gd name="T8" fmla="*/ 92 w 184"/>
                <a:gd name="T9" fmla="*/ 0 h 176"/>
                <a:gd name="T10" fmla="*/ 0 w 184"/>
                <a:gd name="T11" fmla="*/ 74 h 176"/>
                <a:gd name="T12" fmla="*/ 36 w 184"/>
                <a:gd name="T13" fmla="*/ 132 h 176"/>
                <a:gd name="T14" fmla="*/ 16 w 184"/>
                <a:gd name="T15" fmla="*/ 176 h 176"/>
                <a:gd name="T16" fmla="*/ 72 w 184"/>
                <a:gd name="T17"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76">
                  <a:moveTo>
                    <a:pt x="72" y="148"/>
                  </a:moveTo>
                  <a:cubicBezTo>
                    <a:pt x="72" y="148"/>
                    <a:pt x="86" y="148"/>
                    <a:pt x="92" y="148"/>
                  </a:cubicBezTo>
                  <a:cubicBezTo>
                    <a:pt x="92" y="148"/>
                    <a:pt x="92" y="148"/>
                    <a:pt x="92" y="148"/>
                  </a:cubicBezTo>
                  <a:cubicBezTo>
                    <a:pt x="143" y="148"/>
                    <a:pt x="184" y="115"/>
                    <a:pt x="184" y="74"/>
                  </a:cubicBezTo>
                  <a:cubicBezTo>
                    <a:pt x="184" y="33"/>
                    <a:pt x="143" y="0"/>
                    <a:pt x="92" y="0"/>
                  </a:cubicBezTo>
                  <a:cubicBezTo>
                    <a:pt x="41" y="0"/>
                    <a:pt x="0" y="33"/>
                    <a:pt x="0" y="74"/>
                  </a:cubicBezTo>
                  <a:cubicBezTo>
                    <a:pt x="0" y="99"/>
                    <a:pt x="13" y="119"/>
                    <a:pt x="36" y="132"/>
                  </a:cubicBezTo>
                  <a:cubicBezTo>
                    <a:pt x="34" y="158"/>
                    <a:pt x="16" y="176"/>
                    <a:pt x="16" y="176"/>
                  </a:cubicBezTo>
                  <a:cubicBezTo>
                    <a:pt x="16" y="176"/>
                    <a:pt x="52" y="173"/>
                    <a:pt x="72" y="148"/>
                  </a:cubicBezTo>
                  <a:close/>
                </a:path>
              </a:pathLst>
            </a:custGeom>
            <a:noFill/>
            <a:ln w="15875"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73" name="Freeform 108"/>
            <p:cNvSpPr/>
            <p:nvPr/>
          </p:nvSpPr>
          <p:spPr bwMode="auto">
            <a:xfrm>
              <a:off x="8787279" y="1770121"/>
              <a:ext cx="306388" cy="296863"/>
            </a:xfrm>
            <a:custGeom>
              <a:avLst/>
              <a:gdLst>
                <a:gd name="T0" fmla="*/ 124 w 148"/>
                <a:gd name="T1" fmla="*/ 0 h 144"/>
                <a:gd name="T2" fmla="*/ 148 w 148"/>
                <a:gd name="T3" fmla="*/ 42 h 144"/>
                <a:gd name="T4" fmla="*/ 112 w 148"/>
                <a:gd name="T5" fmla="*/ 100 h 144"/>
                <a:gd name="T6" fmla="*/ 132 w 148"/>
                <a:gd name="T7" fmla="*/ 144 h 144"/>
                <a:gd name="T8" fmla="*/ 76 w 148"/>
                <a:gd name="T9" fmla="*/ 116 h 144"/>
                <a:gd name="T10" fmla="*/ 56 w 148"/>
                <a:gd name="T11" fmla="*/ 116 h 144"/>
                <a:gd name="T12" fmla="*/ 56 w 148"/>
                <a:gd name="T13" fmla="*/ 116 h 144"/>
                <a:gd name="T14" fmla="*/ 0 w 148"/>
                <a:gd name="T15" fmla="*/ 100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44">
                  <a:moveTo>
                    <a:pt x="124" y="0"/>
                  </a:moveTo>
                  <a:cubicBezTo>
                    <a:pt x="140" y="12"/>
                    <a:pt x="148" y="30"/>
                    <a:pt x="148" y="42"/>
                  </a:cubicBezTo>
                  <a:cubicBezTo>
                    <a:pt x="148" y="67"/>
                    <a:pt x="135" y="87"/>
                    <a:pt x="112" y="100"/>
                  </a:cubicBezTo>
                  <a:cubicBezTo>
                    <a:pt x="114" y="126"/>
                    <a:pt x="132" y="144"/>
                    <a:pt x="132" y="144"/>
                  </a:cubicBezTo>
                  <a:cubicBezTo>
                    <a:pt x="132" y="144"/>
                    <a:pt x="96" y="141"/>
                    <a:pt x="76" y="116"/>
                  </a:cubicBezTo>
                  <a:cubicBezTo>
                    <a:pt x="76" y="116"/>
                    <a:pt x="62" y="116"/>
                    <a:pt x="56" y="116"/>
                  </a:cubicBezTo>
                  <a:cubicBezTo>
                    <a:pt x="56" y="116"/>
                    <a:pt x="56" y="116"/>
                    <a:pt x="56" y="116"/>
                  </a:cubicBezTo>
                  <a:cubicBezTo>
                    <a:pt x="36" y="116"/>
                    <a:pt x="16" y="112"/>
                    <a:pt x="0" y="100"/>
                  </a:cubicBezTo>
                </a:path>
              </a:pathLst>
            </a:custGeom>
            <a:noFill/>
            <a:ln w="15875"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grpSp>
      <p:grpSp>
        <p:nvGrpSpPr>
          <p:cNvPr id="74" name="Group 16"/>
          <p:cNvGrpSpPr/>
          <p:nvPr/>
        </p:nvGrpSpPr>
        <p:grpSpPr>
          <a:xfrm>
            <a:off x="7419289" y="3986240"/>
            <a:ext cx="504825" cy="430213"/>
            <a:chOff x="8016662" y="3455841"/>
            <a:chExt cx="504825" cy="430213"/>
          </a:xfrm>
          <a:effectLst/>
        </p:grpSpPr>
        <p:sp>
          <p:nvSpPr>
            <p:cNvPr id="75" name="Freeform 107"/>
            <p:cNvSpPr/>
            <p:nvPr/>
          </p:nvSpPr>
          <p:spPr bwMode="auto">
            <a:xfrm>
              <a:off x="8305587" y="3455841"/>
              <a:ext cx="215900" cy="217488"/>
            </a:xfrm>
            <a:custGeom>
              <a:avLst/>
              <a:gdLst>
                <a:gd name="T0" fmla="*/ 0 w 105"/>
                <a:gd name="T1" fmla="*/ 23 h 105"/>
                <a:gd name="T2" fmla="*/ 82 w 105"/>
                <a:gd name="T3" fmla="*/ 23 h 105"/>
                <a:gd name="T4" fmla="*/ 82 w 105"/>
                <a:gd name="T5" fmla="*/ 105 h 105"/>
              </a:gdLst>
              <a:ahLst/>
              <a:cxnLst>
                <a:cxn ang="0">
                  <a:pos x="T0" y="T1"/>
                </a:cxn>
                <a:cxn ang="0">
                  <a:pos x="T2" y="T3"/>
                </a:cxn>
                <a:cxn ang="0">
                  <a:pos x="T4" y="T5"/>
                </a:cxn>
              </a:cxnLst>
              <a:rect l="0" t="0" r="r" b="b"/>
              <a:pathLst>
                <a:path w="105" h="105">
                  <a:moveTo>
                    <a:pt x="0" y="23"/>
                  </a:moveTo>
                  <a:cubicBezTo>
                    <a:pt x="23" y="0"/>
                    <a:pt x="59" y="0"/>
                    <a:pt x="82" y="23"/>
                  </a:cubicBezTo>
                  <a:cubicBezTo>
                    <a:pt x="105" y="46"/>
                    <a:pt x="105" y="82"/>
                    <a:pt x="82" y="105"/>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76" name="Line 108"/>
            <p:cNvSpPr>
              <a:spLocks noChangeShapeType="1"/>
            </p:cNvSpPr>
            <p:nvPr/>
          </p:nvSpPr>
          <p:spPr bwMode="auto">
            <a:xfrm>
              <a:off x="8269074" y="3533629"/>
              <a:ext cx="0" cy="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77" name="Line 109"/>
            <p:cNvSpPr>
              <a:spLocks noChangeShapeType="1"/>
            </p:cNvSpPr>
            <p:nvPr/>
          </p:nvSpPr>
          <p:spPr bwMode="auto">
            <a:xfrm flipH="1">
              <a:off x="8269074" y="3503466"/>
              <a:ext cx="36513" cy="3175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78" name="Freeform 110"/>
            <p:cNvSpPr/>
            <p:nvPr/>
          </p:nvSpPr>
          <p:spPr bwMode="auto">
            <a:xfrm>
              <a:off x="8016662" y="3455841"/>
              <a:ext cx="217488" cy="217488"/>
            </a:xfrm>
            <a:custGeom>
              <a:avLst/>
              <a:gdLst>
                <a:gd name="T0" fmla="*/ 105 w 105"/>
                <a:gd name="T1" fmla="*/ 23 h 105"/>
                <a:gd name="T2" fmla="*/ 23 w 105"/>
                <a:gd name="T3" fmla="*/ 23 h 105"/>
                <a:gd name="T4" fmla="*/ 23 w 105"/>
                <a:gd name="T5" fmla="*/ 105 h 105"/>
              </a:gdLst>
              <a:ahLst/>
              <a:cxnLst>
                <a:cxn ang="0">
                  <a:pos x="T0" y="T1"/>
                </a:cxn>
                <a:cxn ang="0">
                  <a:pos x="T2" y="T3"/>
                </a:cxn>
                <a:cxn ang="0">
                  <a:pos x="T4" y="T5"/>
                </a:cxn>
              </a:cxnLst>
              <a:rect l="0" t="0" r="r" b="b"/>
              <a:pathLst>
                <a:path w="105" h="105">
                  <a:moveTo>
                    <a:pt x="105" y="23"/>
                  </a:moveTo>
                  <a:cubicBezTo>
                    <a:pt x="82" y="0"/>
                    <a:pt x="46" y="0"/>
                    <a:pt x="23" y="23"/>
                  </a:cubicBezTo>
                  <a:cubicBezTo>
                    <a:pt x="0" y="46"/>
                    <a:pt x="0" y="82"/>
                    <a:pt x="23" y="105"/>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79" name="Line 111"/>
            <p:cNvSpPr>
              <a:spLocks noChangeShapeType="1"/>
            </p:cNvSpPr>
            <p:nvPr/>
          </p:nvSpPr>
          <p:spPr bwMode="auto">
            <a:xfrm>
              <a:off x="8269074" y="3533629"/>
              <a:ext cx="0" cy="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80" name="Line 112"/>
            <p:cNvSpPr>
              <a:spLocks noChangeShapeType="1"/>
            </p:cNvSpPr>
            <p:nvPr/>
          </p:nvSpPr>
          <p:spPr bwMode="auto">
            <a:xfrm>
              <a:off x="8234149" y="3503466"/>
              <a:ext cx="34925" cy="3175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81" name="Freeform 113"/>
            <p:cNvSpPr/>
            <p:nvPr/>
          </p:nvSpPr>
          <p:spPr bwMode="auto">
            <a:xfrm>
              <a:off x="8064287" y="3673329"/>
              <a:ext cx="409575" cy="212725"/>
            </a:xfrm>
            <a:custGeom>
              <a:avLst/>
              <a:gdLst>
                <a:gd name="T0" fmla="*/ 0 w 198"/>
                <a:gd name="T1" fmla="*/ 0 h 103"/>
                <a:gd name="T2" fmla="*/ 89 w 198"/>
                <a:gd name="T3" fmla="*/ 96 h 103"/>
                <a:gd name="T4" fmla="*/ 109 w 198"/>
                <a:gd name="T5" fmla="*/ 96 h 103"/>
                <a:gd name="T6" fmla="*/ 198 w 198"/>
                <a:gd name="T7" fmla="*/ 0 h 103"/>
              </a:gdLst>
              <a:ahLst/>
              <a:cxnLst>
                <a:cxn ang="0">
                  <a:pos x="T0" y="T1"/>
                </a:cxn>
                <a:cxn ang="0">
                  <a:pos x="T2" y="T3"/>
                </a:cxn>
                <a:cxn ang="0">
                  <a:pos x="T4" y="T5"/>
                </a:cxn>
                <a:cxn ang="0">
                  <a:pos x="T6" y="T7"/>
                </a:cxn>
              </a:cxnLst>
              <a:rect l="0" t="0" r="r" b="b"/>
              <a:pathLst>
                <a:path w="198" h="103">
                  <a:moveTo>
                    <a:pt x="0" y="0"/>
                  </a:moveTo>
                  <a:cubicBezTo>
                    <a:pt x="89" y="96"/>
                    <a:pt x="89" y="96"/>
                    <a:pt x="89" y="96"/>
                  </a:cubicBezTo>
                  <a:cubicBezTo>
                    <a:pt x="94" y="103"/>
                    <a:pt x="104" y="103"/>
                    <a:pt x="109" y="96"/>
                  </a:cubicBezTo>
                  <a:cubicBezTo>
                    <a:pt x="198" y="0"/>
                    <a:pt x="198" y="0"/>
                    <a:pt x="198" y="0"/>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grpSp>
      <p:sp>
        <p:nvSpPr>
          <p:cNvPr id="82" name="Freeform 114"/>
          <p:cNvSpPr/>
          <p:nvPr/>
        </p:nvSpPr>
        <p:spPr bwMode="auto">
          <a:xfrm>
            <a:off x="10255518" y="1809946"/>
            <a:ext cx="485775" cy="484188"/>
          </a:xfrm>
          <a:custGeom>
            <a:avLst/>
            <a:gdLst>
              <a:gd name="T0" fmla="*/ 124 w 235"/>
              <a:gd name="T1" fmla="*/ 186 h 234"/>
              <a:gd name="T2" fmla="*/ 111 w 235"/>
              <a:gd name="T3" fmla="*/ 186 h 234"/>
              <a:gd name="T4" fmla="*/ 43 w 235"/>
              <a:gd name="T5" fmla="*/ 232 h 234"/>
              <a:gd name="T6" fmla="*/ 39 w 235"/>
              <a:gd name="T7" fmla="*/ 229 h 234"/>
              <a:gd name="T8" fmla="*/ 59 w 235"/>
              <a:gd name="T9" fmla="*/ 156 h 234"/>
              <a:gd name="T10" fmla="*/ 56 w 235"/>
              <a:gd name="T11" fmla="*/ 143 h 234"/>
              <a:gd name="T12" fmla="*/ 3 w 235"/>
              <a:gd name="T13" fmla="*/ 89 h 234"/>
              <a:gd name="T14" fmla="*/ 6 w 235"/>
              <a:gd name="T15" fmla="*/ 83 h 234"/>
              <a:gd name="T16" fmla="*/ 75 w 235"/>
              <a:gd name="T17" fmla="*/ 77 h 234"/>
              <a:gd name="T18" fmla="*/ 86 w 235"/>
              <a:gd name="T19" fmla="*/ 68 h 234"/>
              <a:gd name="T20" fmla="*/ 114 w 235"/>
              <a:gd name="T21" fmla="*/ 4 h 234"/>
              <a:gd name="T22" fmla="*/ 121 w 235"/>
              <a:gd name="T23" fmla="*/ 4 h 234"/>
              <a:gd name="T24" fmla="*/ 149 w 235"/>
              <a:gd name="T25" fmla="*/ 68 h 234"/>
              <a:gd name="T26" fmla="*/ 160 w 235"/>
              <a:gd name="T27" fmla="*/ 77 h 234"/>
              <a:gd name="T28" fmla="*/ 229 w 235"/>
              <a:gd name="T29" fmla="*/ 83 h 234"/>
              <a:gd name="T30" fmla="*/ 232 w 235"/>
              <a:gd name="T31" fmla="*/ 89 h 234"/>
              <a:gd name="T32" fmla="*/ 179 w 235"/>
              <a:gd name="T33" fmla="*/ 143 h 234"/>
              <a:gd name="T34" fmla="*/ 176 w 235"/>
              <a:gd name="T35" fmla="*/ 156 h 234"/>
              <a:gd name="T36" fmla="*/ 196 w 235"/>
              <a:gd name="T37" fmla="*/ 229 h 234"/>
              <a:gd name="T38" fmla="*/ 192 w 235"/>
              <a:gd name="T39" fmla="*/ 232 h 234"/>
              <a:gd name="T40" fmla="*/ 124 w 235"/>
              <a:gd name="T41" fmla="*/ 1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5" h="234">
                <a:moveTo>
                  <a:pt x="124" y="186"/>
                </a:moveTo>
                <a:cubicBezTo>
                  <a:pt x="120" y="183"/>
                  <a:pt x="114" y="183"/>
                  <a:pt x="111" y="186"/>
                </a:cubicBezTo>
                <a:cubicBezTo>
                  <a:pt x="43" y="232"/>
                  <a:pt x="43" y="232"/>
                  <a:pt x="43" y="232"/>
                </a:cubicBezTo>
                <a:cubicBezTo>
                  <a:pt x="40" y="234"/>
                  <a:pt x="38" y="233"/>
                  <a:pt x="39" y="229"/>
                </a:cubicBezTo>
                <a:cubicBezTo>
                  <a:pt x="59" y="156"/>
                  <a:pt x="59" y="156"/>
                  <a:pt x="59" y="156"/>
                </a:cubicBezTo>
                <a:cubicBezTo>
                  <a:pt x="60" y="152"/>
                  <a:pt x="59" y="146"/>
                  <a:pt x="56" y="143"/>
                </a:cubicBezTo>
                <a:cubicBezTo>
                  <a:pt x="3" y="89"/>
                  <a:pt x="3" y="89"/>
                  <a:pt x="3" y="89"/>
                </a:cubicBezTo>
                <a:cubicBezTo>
                  <a:pt x="0" y="86"/>
                  <a:pt x="1" y="83"/>
                  <a:pt x="6" y="83"/>
                </a:cubicBezTo>
                <a:cubicBezTo>
                  <a:pt x="75" y="77"/>
                  <a:pt x="75" y="77"/>
                  <a:pt x="75" y="77"/>
                </a:cubicBezTo>
                <a:cubicBezTo>
                  <a:pt x="80" y="76"/>
                  <a:pt x="85" y="72"/>
                  <a:pt x="86" y="68"/>
                </a:cubicBezTo>
                <a:cubicBezTo>
                  <a:pt x="114" y="4"/>
                  <a:pt x="114" y="4"/>
                  <a:pt x="114" y="4"/>
                </a:cubicBezTo>
                <a:cubicBezTo>
                  <a:pt x="116" y="0"/>
                  <a:pt x="119" y="0"/>
                  <a:pt x="121" y="4"/>
                </a:cubicBezTo>
                <a:cubicBezTo>
                  <a:pt x="149" y="68"/>
                  <a:pt x="149" y="68"/>
                  <a:pt x="149" y="68"/>
                </a:cubicBezTo>
                <a:cubicBezTo>
                  <a:pt x="150" y="72"/>
                  <a:pt x="155" y="76"/>
                  <a:pt x="160" y="77"/>
                </a:cubicBezTo>
                <a:cubicBezTo>
                  <a:pt x="229" y="83"/>
                  <a:pt x="229" y="83"/>
                  <a:pt x="229" y="83"/>
                </a:cubicBezTo>
                <a:cubicBezTo>
                  <a:pt x="234" y="83"/>
                  <a:pt x="235" y="86"/>
                  <a:pt x="232" y="89"/>
                </a:cubicBezTo>
                <a:cubicBezTo>
                  <a:pt x="179" y="143"/>
                  <a:pt x="179" y="143"/>
                  <a:pt x="179" y="143"/>
                </a:cubicBezTo>
                <a:cubicBezTo>
                  <a:pt x="176" y="146"/>
                  <a:pt x="174" y="152"/>
                  <a:pt x="176" y="156"/>
                </a:cubicBezTo>
                <a:cubicBezTo>
                  <a:pt x="196" y="229"/>
                  <a:pt x="196" y="229"/>
                  <a:pt x="196" y="229"/>
                </a:cubicBezTo>
                <a:cubicBezTo>
                  <a:pt x="197" y="233"/>
                  <a:pt x="195" y="234"/>
                  <a:pt x="192" y="232"/>
                </a:cubicBezTo>
                <a:lnTo>
                  <a:pt x="124" y="186"/>
                </a:lnTo>
                <a:close/>
              </a:path>
            </a:pathLst>
          </a:custGeom>
          <a:noFill/>
          <a:ln w="17463" cap="rnd">
            <a:solidFill>
              <a:srgbClr val="F08025"/>
            </a:solidFill>
            <a:prstDash val="solid"/>
            <a:rou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489"/>
          </a:p>
        </p:txBody>
      </p:sp>
      <p:sp>
        <p:nvSpPr>
          <p:cNvPr id="83" name="Rectangle 26"/>
          <p:cNvSpPr/>
          <p:nvPr/>
        </p:nvSpPr>
        <p:spPr>
          <a:xfrm>
            <a:off x="497399" y="2406747"/>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84" name="Rectangle 27"/>
          <p:cNvSpPr/>
          <p:nvPr/>
        </p:nvSpPr>
        <p:spPr>
          <a:xfrm>
            <a:off x="518894" y="4578278"/>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85" name="Rectangle 28"/>
          <p:cNvSpPr/>
          <p:nvPr/>
        </p:nvSpPr>
        <p:spPr>
          <a:xfrm>
            <a:off x="3513915" y="4559781"/>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86" name="Rectangle 29"/>
          <p:cNvSpPr/>
          <p:nvPr/>
        </p:nvSpPr>
        <p:spPr>
          <a:xfrm>
            <a:off x="3513915" y="2416360"/>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grpSp>
        <p:nvGrpSpPr>
          <p:cNvPr id="87" name="Group 73"/>
          <p:cNvGrpSpPr/>
          <p:nvPr/>
        </p:nvGrpSpPr>
        <p:grpSpPr>
          <a:xfrm>
            <a:off x="1376477" y="1800872"/>
            <a:ext cx="479425" cy="479427"/>
            <a:chOff x="1528705" y="2521911"/>
            <a:chExt cx="479425" cy="479426"/>
          </a:xfrm>
          <a:effectLst/>
        </p:grpSpPr>
        <p:sp>
          <p:nvSpPr>
            <p:cNvPr id="88" name="Freeform 74"/>
            <p:cNvSpPr/>
            <p:nvPr/>
          </p:nvSpPr>
          <p:spPr bwMode="auto">
            <a:xfrm>
              <a:off x="1528705" y="2571124"/>
              <a:ext cx="479425" cy="430213"/>
            </a:xfrm>
            <a:custGeom>
              <a:avLst/>
              <a:gdLst>
                <a:gd name="T0" fmla="*/ 232 w 232"/>
                <a:gd name="T1" fmla="*/ 200 h 208"/>
                <a:gd name="T2" fmla="*/ 224 w 232"/>
                <a:gd name="T3" fmla="*/ 208 h 208"/>
                <a:gd name="T4" fmla="*/ 8 w 232"/>
                <a:gd name="T5" fmla="*/ 208 h 208"/>
                <a:gd name="T6" fmla="*/ 0 w 232"/>
                <a:gd name="T7" fmla="*/ 200 h 208"/>
                <a:gd name="T8" fmla="*/ 0 w 232"/>
                <a:gd name="T9" fmla="*/ 8 h 208"/>
                <a:gd name="T10" fmla="*/ 8 w 232"/>
                <a:gd name="T11" fmla="*/ 0 h 208"/>
                <a:gd name="T12" fmla="*/ 224 w 232"/>
                <a:gd name="T13" fmla="*/ 0 h 208"/>
                <a:gd name="T14" fmla="*/ 232 w 232"/>
                <a:gd name="T15" fmla="*/ 8 h 208"/>
                <a:gd name="T16" fmla="*/ 232 w 232"/>
                <a:gd name="T17"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208">
                  <a:moveTo>
                    <a:pt x="232" y="200"/>
                  </a:moveTo>
                  <a:cubicBezTo>
                    <a:pt x="232" y="204"/>
                    <a:pt x="228" y="208"/>
                    <a:pt x="224" y="208"/>
                  </a:cubicBezTo>
                  <a:cubicBezTo>
                    <a:pt x="8" y="208"/>
                    <a:pt x="8" y="208"/>
                    <a:pt x="8" y="208"/>
                  </a:cubicBezTo>
                  <a:cubicBezTo>
                    <a:pt x="4" y="208"/>
                    <a:pt x="0" y="204"/>
                    <a:pt x="0" y="200"/>
                  </a:cubicBezTo>
                  <a:cubicBezTo>
                    <a:pt x="0" y="8"/>
                    <a:pt x="0" y="8"/>
                    <a:pt x="0" y="8"/>
                  </a:cubicBezTo>
                  <a:cubicBezTo>
                    <a:pt x="0" y="4"/>
                    <a:pt x="4" y="0"/>
                    <a:pt x="8" y="0"/>
                  </a:cubicBezTo>
                  <a:cubicBezTo>
                    <a:pt x="224" y="0"/>
                    <a:pt x="224" y="0"/>
                    <a:pt x="224" y="0"/>
                  </a:cubicBezTo>
                  <a:cubicBezTo>
                    <a:pt x="228" y="0"/>
                    <a:pt x="232" y="4"/>
                    <a:pt x="232" y="8"/>
                  </a:cubicBezTo>
                  <a:lnTo>
                    <a:pt x="232" y="200"/>
                  </a:lnTo>
                  <a:close/>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89" name="Line 50"/>
            <p:cNvSpPr>
              <a:spLocks noChangeShapeType="1"/>
            </p:cNvSpPr>
            <p:nvPr/>
          </p:nvSpPr>
          <p:spPr bwMode="auto">
            <a:xfrm>
              <a:off x="1685868" y="2521911"/>
              <a:ext cx="0" cy="8255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90" name="Line 51"/>
            <p:cNvSpPr>
              <a:spLocks noChangeShapeType="1"/>
            </p:cNvSpPr>
            <p:nvPr/>
          </p:nvSpPr>
          <p:spPr bwMode="auto">
            <a:xfrm>
              <a:off x="1850968" y="2521911"/>
              <a:ext cx="0" cy="8255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91" name="Rectangle 77"/>
            <p:cNvSpPr>
              <a:spLocks noChangeArrowheads="1"/>
            </p:cNvSpPr>
            <p:nvPr/>
          </p:nvSpPr>
          <p:spPr bwMode="auto">
            <a:xfrm>
              <a:off x="1627130" y="2710824"/>
              <a:ext cx="33338" cy="33338"/>
            </a:xfrm>
            <a:prstGeom prst="rect">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92" name="Rectangle 78"/>
            <p:cNvSpPr>
              <a:spLocks noChangeArrowheads="1"/>
            </p:cNvSpPr>
            <p:nvPr/>
          </p:nvSpPr>
          <p:spPr bwMode="auto">
            <a:xfrm>
              <a:off x="1752543" y="2710824"/>
              <a:ext cx="31750" cy="33338"/>
            </a:xfrm>
            <a:prstGeom prst="rect">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93" name="Rectangle 79"/>
            <p:cNvSpPr>
              <a:spLocks noChangeArrowheads="1"/>
            </p:cNvSpPr>
            <p:nvPr/>
          </p:nvSpPr>
          <p:spPr bwMode="auto">
            <a:xfrm>
              <a:off x="1876368" y="2710824"/>
              <a:ext cx="33338" cy="33338"/>
            </a:xfrm>
            <a:prstGeom prst="rect">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94" name="Rectangle 80"/>
            <p:cNvSpPr>
              <a:spLocks noChangeArrowheads="1"/>
            </p:cNvSpPr>
            <p:nvPr/>
          </p:nvSpPr>
          <p:spPr bwMode="auto">
            <a:xfrm>
              <a:off x="1627130" y="2836236"/>
              <a:ext cx="33338" cy="31750"/>
            </a:xfrm>
            <a:prstGeom prst="rect">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95" name="Rectangle 81"/>
            <p:cNvSpPr>
              <a:spLocks noChangeArrowheads="1"/>
            </p:cNvSpPr>
            <p:nvPr/>
          </p:nvSpPr>
          <p:spPr bwMode="auto">
            <a:xfrm>
              <a:off x="1752543" y="2836236"/>
              <a:ext cx="31750" cy="31750"/>
            </a:xfrm>
            <a:prstGeom prst="rect">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96" name="Rectangle 82"/>
            <p:cNvSpPr>
              <a:spLocks noChangeArrowheads="1"/>
            </p:cNvSpPr>
            <p:nvPr/>
          </p:nvSpPr>
          <p:spPr bwMode="auto">
            <a:xfrm>
              <a:off x="1876368" y="2836236"/>
              <a:ext cx="33338" cy="31750"/>
            </a:xfrm>
            <a:prstGeom prst="rect">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grpSp>
      <p:grpSp>
        <p:nvGrpSpPr>
          <p:cNvPr id="97" name="Group 83"/>
          <p:cNvGrpSpPr/>
          <p:nvPr/>
        </p:nvGrpSpPr>
        <p:grpSpPr>
          <a:xfrm>
            <a:off x="1402432" y="3940847"/>
            <a:ext cx="479425" cy="479427"/>
            <a:chOff x="5164827" y="4369759"/>
            <a:chExt cx="479425" cy="479426"/>
          </a:xfrm>
          <a:effectLst/>
        </p:grpSpPr>
        <p:sp>
          <p:nvSpPr>
            <p:cNvPr id="98" name="Line 114"/>
            <p:cNvSpPr>
              <a:spLocks noChangeShapeType="1"/>
            </p:cNvSpPr>
            <p:nvPr/>
          </p:nvSpPr>
          <p:spPr bwMode="auto">
            <a:xfrm flipV="1">
              <a:off x="5214040" y="4660272"/>
              <a:ext cx="0" cy="188913"/>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99" name="Line 115"/>
            <p:cNvSpPr>
              <a:spLocks noChangeShapeType="1"/>
            </p:cNvSpPr>
            <p:nvPr/>
          </p:nvSpPr>
          <p:spPr bwMode="auto">
            <a:xfrm flipV="1">
              <a:off x="5214040" y="4369759"/>
              <a:ext cx="0" cy="188913"/>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100" name="Line 116"/>
            <p:cNvSpPr>
              <a:spLocks noChangeShapeType="1"/>
            </p:cNvSpPr>
            <p:nvPr/>
          </p:nvSpPr>
          <p:spPr bwMode="auto">
            <a:xfrm flipV="1">
              <a:off x="5595040" y="4568197"/>
              <a:ext cx="0" cy="280988"/>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101" name="Line 117"/>
            <p:cNvSpPr>
              <a:spLocks noChangeShapeType="1"/>
            </p:cNvSpPr>
            <p:nvPr/>
          </p:nvSpPr>
          <p:spPr bwMode="auto">
            <a:xfrm flipV="1">
              <a:off x="5595040" y="4369759"/>
              <a:ext cx="0" cy="95250"/>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102" name="Line 118"/>
            <p:cNvSpPr>
              <a:spLocks noChangeShapeType="1"/>
            </p:cNvSpPr>
            <p:nvPr/>
          </p:nvSpPr>
          <p:spPr bwMode="auto">
            <a:xfrm flipV="1">
              <a:off x="5404540" y="4758697"/>
              <a:ext cx="0" cy="90488"/>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103" name="Line 119"/>
            <p:cNvSpPr>
              <a:spLocks noChangeShapeType="1"/>
            </p:cNvSpPr>
            <p:nvPr/>
          </p:nvSpPr>
          <p:spPr bwMode="auto">
            <a:xfrm flipV="1">
              <a:off x="5404540" y="4369759"/>
              <a:ext cx="0" cy="287338"/>
            </a:xfrm>
            <a:prstGeom prst="line">
              <a:avLst/>
            </a:prstGeom>
            <a:noFill/>
            <a:ln w="17463" cap="rnd">
              <a:solidFill>
                <a:srgbClr val="F08025"/>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en-US" sz="2489"/>
            </a:p>
          </p:txBody>
        </p:sp>
        <p:sp>
          <p:nvSpPr>
            <p:cNvPr id="104" name="Oval 90"/>
            <p:cNvSpPr>
              <a:spLocks noChangeArrowheads="1"/>
            </p:cNvSpPr>
            <p:nvPr/>
          </p:nvSpPr>
          <p:spPr bwMode="auto">
            <a:xfrm>
              <a:off x="5355327" y="4660272"/>
              <a:ext cx="98425" cy="98425"/>
            </a:xfrm>
            <a:prstGeom prst="ellipse">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105" name="Oval 91"/>
            <p:cNvSpPr>
              <a:spLocks noChangeArrowheads="1"/>
            </p:cNvSpPr>
            <p:nvPr/>
          </p:nvSpPr>
          <p:spPr bwMode="auto">
            <a:xfrm>
              <a:off x="5545827" y="4469772"/>
              <a:ext cx="98425" cy="98425"/>
            </a:xfrm>
            <a:prstGeom prst="ellipse">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106" name="Oval 92"/>
            <p:cNvSpPr>
              <a:spLocks noChangeArrowheads="1"/>
            </p:cNvSpPr>
            <p:nvPr/>
          </p:nvSpPr>
          <p:spPr bwMode="auto">
            <a:xfrm>
              <a:off x="5164827" y="4560259"/>
              <a:ext cx="100013" cy="100013"/>
            </a:xfrm>
            <a:prstGeom prst="ellipse">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grpSp>
      <p:grpSp>
        <p:nvGrpSpPr>
          <p:cNvPr id="107" name="Group 93"/>
          <p:cNvGrpSpPr/>
          <p:nvPr/>
        </p:nvGrpSpPr>
        <p:grpSpPr>
          <a:xfrm>
            <a:off x="4377373" y="3940850"/>
            <a:ext cx="493713" cy="493713"/>
            <a:chOff x="7683741" y="5257172"/>
            <a:chExt cx="493713" cy="493713"/>
          </a:xfrm>
          <a:effectLst/>
        </p:grpSpPr>
        <p:sp>
          <p:nvSpPr>
            <p:cNvPr id="108" name="Freeform 94"/>
            <p:cNvSpPr/>
            <p:nvPr/>
          </p:nvSpPr>
          <p:spPr bwMode="auto">
            <a:xfrm>
              <a:off x="7683741" y="5257172"/>
              <a:ext cx="493713" cy="493713"/>
            </a:xfrm>
            <a:custGeom>
              <a:avLst/>
              <a:gdLst>
                <a:gd name="T0" fmla="*/ 46 w 239"/>
                <a:gd name="T1" fmla="*/ 154 h 239"/>
                <a:gd name="T2" fmla="*/ 0 w 239"/>
                <a:gd name="T3" fmla="*/ 138 h 239"/>
                <a:gd name="T4" fmla="*/ 31 w 239"/>
                <a:gd name="T5" fmla="*/ 115 h 239"/>
                <a:gd name="T6" fmla="*/ 70 w 239"/>
                <a:gd name="T7" fmla="*/ 115 h 239"/>
                <a:gd name="T8" fmla="*/ 130 w 239"/>
                <a:gd name="T9" fmla="*/ 24 h 239"/>
                <a:gd name="T10" fmla="*/ 231 w 239"/>
                <a:gd name="T11" fmla="*/ 8 h 239"/>
                <a:gd name="T12" fmla="*/ 215 w 239"/>
                <a:gd name="T13" fmla="*/ 109 h 239"/>
                <a:gd name="T14" fmla="*/ 124 w 239"/>
                <a:gd name="T15" fmla="*/ 169 h 239"/>
                <a:gd name="T16" fmla="*/ 124 w 239"/>
                <a:gd name="T17" fmla="*/ 208 h 239"/>
                <a:gd name="T18" fmla="*/ 101 w 239"/>
                <a:gd name="T19" fmla="*/ 239 h 239"/>
                <a:gd name="T20" fmla="*/ 85 w 239"/>
                <a:gd name="T21" fmla="*/ 193 h 239"/>
                <a:gd name="T22" fmla="*/ 46 w 239"/>
                <a:gd name="T23" fmla="*/ 1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39">
                  <a:moveTo>
                    <a:pt x="46" y="154"/>
                  </a:moveTo>
                  <a:cubicBezTo>
                    <a:pt x="0" y="138"/>
                    <a:pt x="0" y="138"/>
                    <a:pt x="0" y="138"/>
                  </a:cubicBezTo>
                  <a:cubicBezTo>
                    <a:pt x="31" y="115"/>
                    <a:pt x="31" y="115"/>
                    <a:pt x="31" y="115"/>
                  </a:cubicBezTo>
                  <a:cubicBezTo>
                    <a:pt x="70" y="115"/>
                    <a:pt x="70" y="115"/>
                    <a:pt x="70" y="115"/>
                  </a:cubicBezTo>
                  <a:cubicBezTo>
                    <a:pt x="84" y="85"/>
                    <a:pt x="98" y="57"/>
                    <a:pt x="130" y="24"/>
                  </a:cubicBezTo>
                  <a:cubicBezTo>
                    <a:pt x="154" y="0"/>
                    <a:pt x="231" y="8"/>
                    <a:pt x="231" y="8"/>
                  </a:cubicBezTo>
                  <a:cubicBezTo>
                    <a:pt x="231" y="8"/>
                    <a:pt x="239" y="85"/>
                    <a:pt x="215" y="109"/>
                  </a:cubicBezTo>
                  <a:cubicBezTo>
                    <a:pt x="182" y="141"/>
                    <a:pt x="154" y="155"/>
                    <a:pt x="124" y="169"/>
                  </a:cubicBezTo>
                  <a:cubicBezTo>
                    <a:pt x="124" y="208"/>
                    <a:pt x="124" y="208"/>
                    <a:pt x="124" y="208"/>
                  </a:cubicBezTo>
                  <a:cubicBezTo>
                    <a:pt x="101" y="239"/>
                    <a:pt x="101" y="239"/>
                    <a:pt x="101" y="239"/>
                  </a:cubicBezTo>
                  <a:cubicBezTo>
                    <a:pt x="85" y="193"/>
                    <a:pt x="85" y="193"/>
                    <a:pt x="85" y="193"/>
                  </a:cubicBezTo>
                  <a:lnTo>
                    <a:pt x="46" y="154"/>
                  </a:lnTo>
                  <a:close/>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109" name="Freeform 95"/>
            <p:cNvSpPr/>
            <p:nvPr/>
          </p:nvSpPr>
          <p:spPr bwMode="auto">
            <a:xfrm>
              <a:off x="7683741" y="5634997"/>
              <a:ext cx="115888" cy="115888"/>
            </a:xfrm>
            <a:custGeom>
              <a:avLst/>
              <a:gdLst>
                <a:gd name="T0" fmla="*/ 40 w 56"/>
                <a:gd name="T1" fmla="*/ 0 h 56"/>
                <a:gd name="T2" fmla="*/ 11 w 56"/>
                <a:gd name="T3" fmla="*/ 14 h 56"/>
                <a:gd name="T4" fmla="*/ 0 w 56"/>
                <a:gd name="T5" fmla="*/ 56 h 56"/>
                <a:gd name="T6" fmla="*/ 44 w 56"/>
                <a:gd name="T7" fmla="*/ 47 h 56"/>
                <a:gd name="T8" fmla="*/ 56 w 56"/>
                <a:gd name="T9" fmla="*/ 16 h 56"/>
              </a:gdLst>
              <a:ahLst/>
              <a:cxnLst>
                <a:cxn ang="0">
                  <a:pos x="T0" y="T1"/>
                </a:cxn>
                <a:cxn ang="0">
                  <a:pos x="T2" y="T3"/>
                </a:cxn>
                <a:cxn ang="0">
                  <a:pos x="T4" y="T5"/>
                </a:cxn>
                <a:cxn ang="0">
                  <a:pos x="T6" y="T7"/>
                </a:cxn>
                <a:cxn ang="0">
                  <a:pos x="T8" y="T9"/>
                </a:cxn>
              </a:cxnLst>
              <a:rect l="0" t="0" r="r" b="b"/>
              <a:pathLst>
                <a:path w="56" h="56">
                  <a:moveTo>
                    <a:pt x="40" y="0"/>
                  </a:moveTo>
                  <a:cubicBezTo>
                    <a:pt x="40" y="0"/>
                    <a:pt x="20" y="5"/>
                    <a:pt x="11" y="14"/>
                  </a:cubicBezTo>
                  <a:cubicBezTo>
                    <a:pt x="2" y="24"/>
                    <a:pt x="0" y="56"/>
                    <a:pt x="0" y="56"/>
                  </a:cubicBezTo>
                  <a:cubicBezTo>
                    <a:pt x="0" y="56"/>
                    <a:pt x="35" y="56"/>
                    <a:pt x="44" y="47"/>
                  </a:cubicBezTo>
                  <a:cubicBezTo>
                    <a:pt x="53" y="38"/>
                    <a:pt x="56" y="16"/>
                    <a:pt x="56" y="16"/>
                  </a:cubicBezTo>
                </a:path>
              </a:pathLst>
            </a:cu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sp>
          <p:nvSpPr>
            <p:cNvPr id="110" name="Oval 96"/>
            <p:cNvSpPr>
              <a:spLocks noChangeArrowheads="1"/>
            </p:cNvSpPr>
            <p:nvPr/>
          </p:nvSpPr>
          <p:spPr bwMode="auto">
            <a:xfrm>
              <a:off x="7972666" y="5361947"/>
              <a:ext cx="100013" cy="100013"/>
            </a:xfrm>
            <a:prstGeom prst="ellipse">
              <a:avLst/>
            </a:prstGeom>
            <a:noFill/>
            <a:ln w="17463" cap="rnd">
              <a:solidFill>
                <a:srgbClr val="F08025"/>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89"/>
            </a:p>
          </p:txBody>
        </p:sp>
      </p:grpSp>
      <p:sp>
        <p:nvSpPr>
          <p:cNvPr id="111" name="Freeform 97"/>
          <p:cNvSpPr/>
          <p:nvPr/>
        </p:nvSpPr>
        <p:spPr bwMode="auto">
          <a:xfrm>
            <a:off x="4343350" y="1821059"/>
            <a:ext cx="479425" cy="479425"/>
          </a:xfrm>
          <a:custGeom>
            <a:avLst/>
            <a:gdLst>
              <a:gd name="T0" fmla="*/ 0 w 302"/>
              <a:gd name="T1" fmla="*/ 130 h 302"/>
              <a:gd name="T2" fmla="*/ 302 w 302"/>
              <a:gd name="T3" fmla="*/ 0 h 302"/>
              <a:gd name="T4" fmla="*/ 172 w 302"/>
              <a:gd name="T5" fmla="*/ 302 h 302"/>
              <a:gd name="T6" fmla="*/ 135 w 302"/>
              <a:gd name="T7" fmla="*/ 167 h 302"/>
              <a:gd name="T8" fmla="*/ 0 w 302"/>
              <a:gd name="T9" fmla="*/ 130 h 302"/>
            </a:gdLst>
            <a:ahLst/>
            <a:cxnLst>
              <a:cxn ang="0">
                <a:pos x="T0" y="T1"/>
              </a:cxn>
              <a:cxn ang="0">
                <a:pos x="T2" y="T3"/>
              </a:cxn>
              <a:cxn ang="0">
                <a:pos x="T4" y="T5"/>
              </a:cxn>
              <a:cxn ang="0">
                <a:pos x="T6" y="T7"/>
              </a:cxn>
              <a:cxn ang="0">
                <a:pos x="T8" y="T9"/>
              </a:cxn>
            </a:cxnLst>
            <a:rect l="0" t="0" r="r" b="b"/>
            <a:pathLst>
              <a:path w="302" h="302">
                <a:moveTo>
                  <a:pt x="0" y="130"/>
                </a:moveTo>
                <a:lnTo>
                  <a:pt x="302" y="0"/>
                </a:lnTo>
                <a:lnTo>
                  <a:pt x="172" y="302"/>
                </a:lnTo>
                <a:lnTo>
                  <a:pt x="135" y="167"/>
                </a:lnTo>
                <a:lnTo>
                  <a:pt x="0" y="130"/>
                </a:lnTo>
                <a:close/>
              </a:path>
            </a:pathLst>
          </a:custGeom>
          <a:noFill/>
          <a:ln w="17463" cap="rnd">
            <a:solidFill>
              <a:srgbClr val="F08025"/>
            </a:solidFill>
            <a:prstDash val="solid"/>
            <a:rou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489"/>
          </a:p>
        </p:txBody>
      </p:sp>
    </p:spTree>
    <p:extLst>
      <p:ext uri="{BB962C8B-B14F-4D97-AF65-F5344CB8AC3E}">
        <p14:creationId xmlns:p14="http://schemas.microsoft.com/office/powerpoint/2010/main" val="1647824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fade">
                                      <p:cBhvr>
                                        <p:cTn id="15" dur="500"/>
                                        <p:tgtEl>
                                          <p:spTgt spid="1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fade">
                                      <p:cBhvr>
                                        <p:cTn id="39" dur="500"/>
                                        <p:tgtEl>
                                          <p:spTgt spid="84"/>
                                        </p:tgtEl>
                                      </p:cBhvr>
                                    </p:animEffect>
                                  </p:childTnLst>
                                </p:cTn>
                              </p:par>
                              <p:par>
                                <p:cTn id="40" presetID="10" presetClass="entr" presetSubtype="0" fill="hold" nodeType="with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fade">
                                      <p:cBhvr>
                                        <p:cTn id="42" dur="500"/>
                                        <p:tgtEl>
                                          <p:spTgt spid="9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fade">
                                      <p:cBhvr>
                                        <p:cTn id="47" dur="500"/>
                                        <p:tgtEl>
                                          <p:spTgt spid="85"/>
                                        </p:tgtEl>
                                      </p:cBhvr>
                                    </p:animEffect>
                                  </p:childTnLst>
                                </p:cTn>
                              </p:par>
                              <p:par>
                                <p:cTn id="48" presetID="10" presetClass="entr" presetSubtype="0" fill="hold" nodeType="with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fade">
                                      <p:cBhvr>
                                        <p:cTn id="50" dur="500"/>
                                        <p:tgtEl>
                                          <p:spTgt spid="10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fade">
                                      <p:cBhvr>
                                        <p:cTn id="55" dur="500"/>
                                        <p:tgtEl>
                                          <p:spTgt spid="62"/>
                                        </p:tgtEl>
                                      </p:cBhvr>
                                    </p:animEffect>
                                  </p:childTnLst>
                                </p:cTn>
                              </p:par>
                              <p:par>
                                <p:cTn id="56" presetID="10" presetClass="entr" presetSubtype="0" fill="hold"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fade">
                                      <p:cBhvr>
                                        <p:cTn id="58" dur="500"/>
                                        <p:tgtEl>
                                          <p:spTgt spid="7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63"/>
                                        </p:tgtEl>
                                        <p:attrNameLst>
                                          <p:attrName>style.visibility</p:attrName>
                                        </p:attrNameLst>
                                      </p:cBhvr>
                                      <p:to>
                                        <p:strVal val="visible"/>
                                      </p:to>
                                    </p:set>
                                    <p:animEffect transition="in" filter="fade">
                                      <p:cBhvr>
                                        <p:cTn id="63" dur="500"/>
                                        <p:tgtEl>
                                          <p:spTgt spid="63"/>
                                        </p:tgtEl>
                                      </p:cBhvr>
                                    </p:animEffect>
                                  </p:childTnLst>
                                </p:cTn>
                              </p:par>
                              <p:par>
                                <p:cTn id="64" presetID="10" presetClass="entr" presetSubtype="0" fill="hold" nodeType="with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fade">
                                      <p:cBhvr>
                                        <p:cTn id="6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82" grpId="0" animBg="1"/>
      <p:bldP spid="83" grpId="0"/>
      <p:bldP spid="84" grpId="0"/>
      <p:bldP spid="85" grpId="0"/>
      <p:bldP spid="86" grpId="0"/>
      <p:bldP spid="1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
            <a:extLst>
              <a:ext uri="{FF2B5EF4-FFF2-40B4-BE49-F238E27FC236}">
                <a16:creationId xmlns="" xmlns:a16="http://schemas.microsoft.com/office/drawing/2014/main" id="{4CD89309-3ECB-487B-AF4B-CC7E45402671}"/>
              </a:ext>
            </a:extLst>
          </p:cNvPr>
          <p:cNvGrpSpPr/>
          <p:nvPr/>
        </p:nvGrpSpPr>
        <p:grpSpPr>
          <a:xfrm>
            <a:off x="261258" y="150809"/>
            <a:ext cx="3299460" cy="868100"/>
            <a:chOff x="383540" y="2812942"/>
            <a:chExt cx="3299460" cy="868100"/>
          </a:xfrm>
        </p:grpSpPr>
        <p:sp>
          <p:nvSpPr>
            <p:cNvPr id="8" name="文本框 19">
              <a:extLst>
                <a:ext uri="{FF2B5EF4-FFF2-40B4-BE49-F238E27FC236}">
                  <a16:creationId xmlns="" xmlns:a16="http://schemas.microsoft.com/office/drawing/2014/main" id="{BB70804D-FD93-4DAF-8A2B-C96ABA676BF4}"/>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03</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9" name="文本框 21">
              <a:extLst>
                <a:ext uri="{FF2B5EF4-FFF2-40B4-BE49-F238E27FC236}">
                  <a16:creationId xmlns="" xmlns:a16="http://schemas.microsoft.com/office/drawing/2014/main" id="{90AE5EAD-7188-4EAB-B4F4-4CF709725E43}"/>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 name="文本框 19">
              <a:extLst>
                <a:ext uri="{FF2B5EF4-FFF2-40B4-BE49-F238E27FC236}">
                  <a16:creationId xmlns="" xmlns:a16="http://schemas.microsoft.com/office/drawing/2014/main" id="{AB4D91FE-9182-41F8-8C82-A810BCF667D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分析不足与改造</a:t>
              </a:r>
            </a:p>
          </p:txBody>
        </p:sp>
      </p:grpSp>
      <p:sp>
        <p:nvSpPr>
          <p:cNvPr id="27" name="圆角矩形 227">
            <a:extLst>
              <a:ext uri="{FF2B5EF4-FFF2-40B4-BE49-F238E27FC236}">
                <a16:creationId xmlns="" xmlns:a16="http://schemas.microsoft.com/office/drawing/2014/main" id="{F90B17F0-A686-422C-84AB-0DB7AB97B9CF}"/>
              </a:ext>
            </a:extLst>
          </p:cNvPr>
          <p:cNvSpPr/>
          <p:nvPr/>
        </p:nvSpPr>
        <p:spPr>
          <a:xfrm>
            <a:off x="6461329" y="3964662"/>
            <a:ext cx="4495421" cy="1714925"/>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2" dirty="0">
              <a:solidFill>
                <a:srgbClr val="3E3938"/>
              </a:solidFill>
              <a:latin typeface="Calibri"/>
            </a:endParaRPr>
          </a:p>
        </p:txBody>
      </p:sp>
      <p:sp>
        <p:nvSpPr>
          <p:cNvPr id="28" name="圆角矩形 227">
            <a:extLst>
              <a:ext uri="{FF2B5EF4-FFF2-40B4-BE49-F238E27FC236}">
                <a16:creationId xmlns="" xmlns:a16="http://schemas.microsoft.com/office/drawing/2014/main" id="{B73B2AE3-E636-4F88-98C8-BA7F784C59B5}"/>
              </a:ext>
            </a:extLst>
          </p:cNvPr>
          <p:cNvSpPr/>
          <p:nvPr/>
        </p:nvSpPr>
        <p:spPr>
          <a:xfrm>
            <a:off x="1295779" y="3895300"/>
            <a:ext cx="4495421" cy="1714925"/>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2" dirty="0">
              <a:solidFill>
                <a:srgbClr val="3E3938"/>
              </a:solidFill>
              <a:latin typeface="Calibri"/>
            </a:endParaRPr>
          </a:p>
        </p:txBody>
      </p:sp>
      <p:grpSp>
        <p:nvGrpSpPr>
          <p:cNvPr id="29" name="组合 5">
            <a:extLst>
              <a:ext uri="{FF2B5EF4-FFF2-40B4-BE49-F238E27FC236}">
                <a16:creationId xmlns="" xmlns:a16="http://schemas.microsoft.com/office/drawing/2014/main" id="{8D242ED1-7B82-4836-8C49-F6B5F2F5673B}"/>
              </a:ext>
            </a:extLst>
          </p:cNvPr>
          <p:cNvGrpSpPr/>
          <p:nvPr/>
        </p:nvGrpSpPr>
        <p:grpSpPr>
          <a:xfrm>
            <a:off x="1373283" y="1745561"/>
            <a:ext cx="4303239" cy="1683439"/>
            <a:chOff x="1373283" y="1919840"/>
            <a:chExt cx="4303239" cy="1683439"/>
          </a:xfrm>
        </p:grpSpPr>
        <p:grpSp>
          <p:nvGrpSpPr>
            <p:cNvPr id="30" name="组合 6">
              <a:extLst>
                <a:ext uri="{FF2B5EF4-FFF2-40B4-BE49-F238E27FC236}">
                  <a16:creationId xmlns="" xmlns:a16="http://schemas.microsoft.com/office/drawing/2014/main" id="{2E0DDBBA-26FF-4B78-A0AA-F71ECC528274}"/>
                </a:ext>
              </a:extLst>
            </p:cNvPr>
            <p:cNvGrpSpPr/>
            <p:nvPr/>
          </p:nvGrpSpPr>
          <p:grpSpPr>
            <a:xfrm>
              <a:off x="1373283" y="1921064"/>
              <a:ext cx="4303239" cy="1682215"/>
              <a:chOff x="1300855" y="2328470"/>
              <a:chExt cx="4303239" cy="1682215"/>
            </a:xfrm>
          </p:grpSpPr>
          <p:sp>
            <p:nvSpPr>
              <p:cNvPr id="33" name="圆角矩形 227">
                <a:extLst>
                  <a:ext uri="{FF2B5EF4-FFF2-40B4-BE49-F238E27FC236}">
                    <a16:creationId xmlns="" xmlns:a16="http://schemas.microsoft.com/office/drawing/2014/main" id="{C1DAD6AC-D971-4815-8398-928907E64ADE}"/>
                  </a:ext>
                </a:extLst>
              </p:cNvPr>
              <p:cNvSpPr/>
              <p:nvPr/>
            </p:nvSpPr>
            <p:spPr>
              <a:xfrm>
                <a:off x="1300855" y="2507997"/>
                <a:ext cx="4303239" cy="150268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2" dirty="0">
                  <a:solidFill>
                    <a:srgbClr val="3E3938"/>
                  </a:solidFill>
                  <a:latin typeface="Calibri"/>
                </a:endParaRPr>
              </a:p>
            </p:txBody>
          </p:sp>
          <p:sp>
            <p:nvSpPr>
              <p:cNvPr id="34" name="任意多边形 228">
                <a:extLst>
                  <a:ext uri="{FF2B5EF4-FFF2-40B4-BE49-F238E27FC236}">
                    <a16:creationId xmlns="" xmlns:a16="http://schemas.microsoft.com/office/drawing/2014/main" id="{9805EE3E-39D8-46CB-B49E-7176420CE2F5}"/>
                  </a:ext>
                </a:extLst>
              </p:cNvPr>
              <p:cNvSpPr/>
              <p:nvPr/>
            </p:nvSpPr>
            <p:spPr>
              <a:xfrm>
                <a:off x="2161901" y="2328470"/>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F08025"/>
              </a:solidFill>
              <a:ln w="15200" cap="flat">
                <a:noFill/>
                <a:bevel/>
              </a:ln>
            </p:spPr>
            <p:txBody>
              <a:bodyPr wrap="square" lIns="36000" tIns="0" rIns="36000" bIns="0" rtlCol="0" anchor="ctr"/>
              <a:lstStyle/>
              <a:p>
                <a:pPr algn="ctr">
                  <a:lnSpc>
                    <a:spcPct val="100000"/>
                  </a:lnSpc>
                </a:pPr>
                <a:endParaRPr sz="1064" b="1" dirty="0">
                  <a:solidFill>
                    <a:srgbClr val="FFFFFF"/>
                  </a:solidFill>
                  <a:latin typeface="Calibri"/>
                </a:endParaRPr>
              </a:p>
            </p:txBody>
          </p:sp>
        </p:grpSp>
        <p:sp>
          <p:nvSpPr>
            <p:cNvPr id="31" name="文本框 30">
              <a:extLst>
                <a:ext uri="{FF2B5EF4-FFF2-40B4-BE49-F238E27FC236}">
                  <a16:creationId xmlns="" xmlns:a16="http://schemas.microsoft.com/office/drawing/2014/main" id="{AEE079EF-0BD7-49CE-B1B3-5B0330178303}"/>
                </a:ext>
              </a:extLst>
            </p:cNvPr>
            <p:cNvSpPr txBox="1"/>
            <p:nvPr/>
          </p:nvSpPr>
          <p:spPr>
            <a:xfrm>
              <a:off x="2418699" y="1919840"/>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latin typeface="微软雅黑" panose="020B0503020204020204" pitchFamily="82" charset="2"/>
                  <a:ea typeface="微软雅黑" panose="020B0503020204020204" pitchFamily="82" charset="2"/>
                </a:rPr>
                <a:t>标题文字添加</a:t>
              </a:r>
            </a:p>
          </p:txBody>
        </p:sp>
        <p:sp>
          <p:nvSpPr>
            <p:cNvPr id="32" name="文本框 31">
              <a:extLst>
                <a:ext uri="{FF2B5EF4-FFF2-40B4-BE49-F238E27FC236}">
                  <a16:creationId xmlns="" xmlns:a16="http://schemas.microsoft.com/office/drawing/2014/main" id="{3EBE1D7F-7243-491F-B332-0887C3B4F27C}"/>
                </a:ext>
              </a:extLst>
            </p:cNvPr>
            <p:cNvSpPr txBox="1"/>
            <p:nvPr/>
          </p:nvSpPr>
          <p:spPr>
            <a:xfrm>
              <a:off x="1721176" y="2459646"/>
              <a:ext cx="3607451" cy="96949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a:t>
              </a:r>
              <a:r>
                <a:rPr lang="en-US" altLang="zh-CN" sz="1000" dirty="0" err="1">
                  <a:solidFill>
                    <a:schemeClr val="tx1">
                      <a:lumMod val="65000"/>
                      <a:lumOff val="35000"/>
                    </a:schemeClr>
                  </a:solidFill>
                  <a:latin typeface="Century Gothic" panose="020B0502020202020204" pitchFamily="34" charset="0"/>
                  <a:ea typeface="+mj-ea"/>
                </a:rPr>
                <a:t>fieldThe</a:t>
              </a:r>
              <a:r>
                <a:rPr lang="en-US" altLang="zh-CN" sz="1000" dirty="0">
                  <a:solidFill>
                    <a:schemeClr val="tx1">
                      <a:lumMod val="65000"/>
                      <a:lumOff val="35000"/>
                    </a:schemeClr>
                  </a:solidFill>
                  <a:latin typeface="Century Gothic" panose="020B0502020202020204" pitchFamily="34" charset="0"/>
                  <a:ea typeface="+mj-ea"/>
                </a:rPr>
                <a:t> user can demonstrate on a projector or computer, or presentation and make it film to be used in a wider field</a:t>
              </a:r>
            </a:p>
          </p:txBody>
        </p:sp>
      </p:grpSp>
      <p:grpSp>
        <p:nvGrpSpPr>
          <p:cNvPr id="35" name="组合 17">
            <a:extLst>
              <a:ext uri="{FF2B5EF4-FFF2-40B4-BE49-F238E27FC236}">
                <a16:creationId xmlns="" xmlns:a16="http://schemas.microsoft.com/office/drawing/2014/main" id="{839E9844-4F9D-4DC0-8076-8AF56B7E8131}"/>
              </a:ext>
            </a:extLst>
          </p:cNvPr>
          <p:cNvGrpSpPr/>
          <p:nvPr/>
        </p:nvGrpSpPr>
        <p:grpSpPr>
          <a:xfrm>
            <a:off x="6461330" y="1745561"/>
            <a:ext cx="4303239" cy="1683439"/>
            <a:chOff x="6461330" y="1919840"/>
            <a:chExt cx="4303239" cy="1683439"/>
          </a:xfrm>
        </p:grpSpPr>
        <p:grpSp>
          <p:nvGrpSpPr>
            <p:cNvPr id="36" name="组合 18">
              <a:extLst>
                <a:ext uri="{FF2B5EF4-FFF2-40B4-BE49-F238E27FC236}">
                  <a16:creationId xmlns="" xmlns:a16="http://schemas.microsoft.com/office/drawing/2014/main" id="{157A89BA-F03D-40F6-BD6D-45355FFCCE4E}"/>
                </a:ext>
              </a:extLst>
            </p:cNvPr>
            <p:cNvGrpSpPr/>
            <p:nvPr/>
          </p:nvGrpSpPr>
          <p:grpSpPr>
            <a:xfrm>
              <a:off x="6461330" y="1921064"/>
              <a:ext cx="4303239" cy="1682215"/>
              <a:chOff x="1300855" y="2328470"/>
              <a:chExt cx="4303239" cy="1682215"/>
            </a:xfrm>
          </p:grpSpPr>
          <p:sp>
            <p:nvSpPr>
              <p:cNvPr id="39" name="圆角矩形 33">
                <a:extLst>
                  <a:ext uri="{FF2B5EF4-FFF2-40B4-BE49-F238E27FC236}">
                    <a16:creationId xmlns="" xmlns:a16="http://schemas.microsoft.com/office/drawing/2014/main" id="{0735D2C8-18AE-44A3-BB8C-59463664F757}"/>
                  </a:ext>
                </a:extLst>
              </p:cNvPr>
              <p:cNvSpPr/>
              <p:nvPr/>
            </p:nvSpPr>
            <p:spPr>
              <a:xfrm>
                <a:off x="1300855" y="2507997"/>
                <a:ext cx="4303239" cy="150268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2" dirty="0">
                  <a:solidFill>
                    <a:srgbClr val="3E3938"/>
                  </a:solidFill>
                  <a:latin typeface="Calibri"/>
                </a:endParaRPr>
              </a:p>
            </p:txBody>
          </p:sp>
          <p:sp>
            <p:nvSpPr>
              <p:cNvPr id="40" name="任意多边形 34">
                <a:extLst>
                  <a:ext uri="{FF2B5EF4-FFF2-40B4-BE49-F238E27FC236}">
                    <a16:creationId xmlns="" xmlns:a16="http://schemas.microsoft.com/office/drawing/2014/main" id="{B67CC0E2-1222-4B7C-96F2-065511E081F2}"/>
                  </a:ext>
                </a:extLst>
              </p:cNvPr>
              <p:cNvSpPr/>
              <p:nvPr/>
            </p:nvSpPr>
            <p:spPr>
              <a:xfrm>
                <a:off x="2371057" y="2328470"/>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F08025"/>
              </a:solidFill>
              <a:ln w="15200" cap="flat">
                <a:noFill/>
                <a:bevel/>
              </a:ln>
            </p:spPr>
            <p:txBody>
              <a:bodyPr wrap="square" lIns="36000" tIns="0" rIns="36000" bIns="0" rtlCol="0" anchor="ctr"/>
              <a:lstStyle/>
              <a:p>
                <a:pPr algn="ctr">
                  <a:lnSpc>
                    <a:spcPct val="100000"/>
                  </a:lnSpc>
                </a:pPr>
                <a:endParaRPr sz="1064" b="1" dirty="0">
                  <a:solidFill>
                    <a:srgbClr val="FFFFFF"/>
                  </a:solidFill>
                  <a:latin typeface="Calibri"/>
                </a:endParaRPr>
              </a:p>
            </p:txBody>
          </p:sp>
        </p:grpSp>
        <p:sp>
          <p:nvSpPr>
            <p:cNvPr id="37" name="文本框 36">
              <a:extLst>
                <a:ext uri="{FF2B5EF4-FFF2-40B4-BE49-F238E27FC236}">
                  <a16:creationId xmlns="" xmlns:a16="http://schemas.microsoft.com/office/drawing/2014/main" id="{EFCAA682-2352-4B4A-ACDB-78EA9265E587}"/>
                </a:ext>
              </a:extLst>
            </p:cNvPr>
            <p:cNvSpPr txBox="1"/>
            <p:nvPr/>
          </p:nvSpPr>
          <p:spPr>
            <a:xfrm>
              <a:off x="7715902" y="1919840"/>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latin typeface="微软雅黑" panose="020B0503020204020204" pitchFamily="82" charset="2"/>
                  <a:ea typeface="微软雅黑" panose="020B0503020204020204" pitchFamily="82" charset="2"/>
                </a:rPr>
                <a:t>标题文字添加</a:t>
              </a:r>
            </a:p>
          </p:txBody>
        </p:sp>
        <p:sp>
          <p:nvSpPr>
            <p:cNvPr id="38" name="文本框 37">
              <a:extLst>
                <a:ext uri="{FF2B5EF4-FFF2-40B4-BE49-F238E27FC236}">
                  <a16:creationId xmlns="" xmlns:a16="http://schemas.microsoft.com/office/drawing/2014/main" id="{A06F6CC0-99F3-4971-A1C5-6BCD33ABC1E5}"/>
                </a:ext>
              </a:extLst>
            </p:cNvPr>
            <p:cNvSpPr txBox="1"/>
            <p:nvPr/>
          </p:nvSpPr>
          <p:spPr>
            <a:xfrm>
              <a:off x="6839996" y="2459646"/>
              <a:ext cx="3607451" cy="96949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a:t>
              </a:r>
              <a:r>
                <a:rPr lang="en-US" altLang="zh-CN" sz="1000" dirty="0" err="1">
                  <a:solidFill>
                    <a:schemeClr val="tx1">
                      <a:lumMod val="65000"/>
                      <a:lumOff val="35000"/>
                    </a:schemeClr>
                  </a:solidFill>
                  <a:latin typeface="Century Gothic" panose="020B0502020202020204" pitchFamily="34" charset="0"/>
                  <a:ea typeface="+mj-ea"/>
                </a:rPr>
                <a:t>fieldThe</a:t>
              </a:r>
              <a:r>
                <a:rPr lang="en-US" altLang="zh-CN" sz="1000" dirty="0">
                  <a:solidFill>
                    <a:schemeClr val="tx1">
                      <a:lumMod val="65000"/>
                      <a:lumOff val="35000"/>
                    </a:schemeClr>
                  </a:solidFill>
                  <a:latin typeface="Century Gothic" panose="020B0502020202020204" pitchFamily="34" charset="0"/>
                  <a:ea typeface="+mj-ea"/>
                </a:rPr>
                <a:t> user can demonstrate on a projector or computer, or presentation and make it film to be used in a wider field</a:t>
              </a:r>
            </a:p>
          </p:txBody>
        </p:sp>
      </p:grpSp>
      <p:pic>
        <p:nvPicPr>
          <p:cNvPr id="41" name="图片 40">
            <a:extLst>
              <a:ext uri="{FF2B5EF4-FFF2-40B4-BE49-F238E27FC236}">
                <a16:creationId xmlns="" xmlns:a16="http://schemas.microsoft.com/office/drawing/2014/main" id="{2E3E40D5-1876-4931-AC6F-AAED976550E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73283" y="3993237"/>
            <a:ext cx="4303239" cy="1502688"/>
          </a:xfrm>
          <a:prstGeom prst="roundRect">
            <a:avLst/>
          </a:prstGeom>
        </p:spPr>
      </p:pic>
      <p:pic>
        <p:nvPicPr>
          <p:cNvPr id="42" name="图片 41">
            <a:extLst>
              <a:ext uri="{FF2B5EF4-FFF2-40B4-BE49-F238E27FC236}">
                <a16:creationId xmlns="" xmlns:a16="http://schemas.microsoft.com/office/drawing/2014/main" id="{999D543A-B2BB-4140-ACFC-58560EEACFB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92982" y="4070780"/>
            <a:ext cx="4303239" cy="1502688"/>
          </a:xfrm>
          <a:prstGeom prst="roundRect">
            <a:avLst/>
          </a:prstGeom>
        </p:spPr>
      </p:pic>
    </p:spTree>
    <p:extLst>
      <p:ext uri="{BB962C8B-B14F-4D97-AF65-F5344CB8AC3E}">
        <p14:creationId xmlns:p14="http://schemas.microsoft.com/office/powerpoint/2010/main" val="21427847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p:tgtEl>
                                          <p:spTgt spid="35"/>
                                        </p:tgtEl>
                                        <p:attrNameLst>
                                          <p:attrName>ppt_y</p:attrName>
                                        </p:attrNameLst>
                                      </p:cBhvr>
                                      <p:tavLst>
                                        <p:tav tm="0">
                                          <p:val>
                                            <p:strVal val="#ppt_y-#ppt_h*1.125000"/>
                                          </p:val>
                                        </p:tav>
                                        <p:tav tm="100000">
                                          <p:val>
                                            <p:strVal val="#ppt_y"/>
                                          </p:val>
                                        </p:tav>
                                      </p:tavLst>
                                    </p:anim>
                                    <p:animEffect transition="in" filter="wipe(down)">
                                      <p:cBhvr>
                                        <p:cTn id="1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0D0A6A7-82DA-48B3-B92E-35F8B0A25D1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A953A108-0E18-4A4E-9510-A803036CF5AA}"/>
              </a:ext>
            </a:extLst>
          </p:cNvPr>
          <p:cNvSpPr/>
          <p:nvPr/>
        </p:nvSpPr>
        <p:spPr>
          <a:xfrm>
            <a:off x="0" y="1429659"/>
            <a:ext cx="12192000" cy="3998682"/>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19">
            <a:extLst>
              <a:ext uri="{FF2B5EF4-FFF2-40B4-BE49-F238E27FC236}">
                <a16:creationId xmlns="" xmlns:a16="http://schemas.microsoft.com/office/drawing/2014/main" id="{F0448B61-05E4-4ADB-9DED-4AC0792373A2}"/>
              </a:ext>
            </a:extLst>
          </p:cNvPr>
          <p:cNvSpPr txBox="1"/>
          <p:nvPr/>
        </p:nvSpPr>
        <p:spPr>
          <a:xfrm>
            <a:off x="383539" y="1934120"/>
            <a:ext cx="1416231" cy="1015663"/>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6000" dirty="0">
                <a:solidFill>
                  <a:srgbClr val="F08025"/>
                </a:solidFill>
                <a:latin typeface="思源黑体 CN Regular" panose="020B0500000000000000" pitchFamily="34" charset="-122"/>
                <a:ea typeface="思源黑体 CN Regular" panose="020B0500000000000000" pitchFamily="34" charset="-122"/>
              </a:rPr>
              <a:t>04</a:t>
            </a:r>
            <a:endParaRPr lang="zh-CN" altLang="en-US" sz="6000" dirty="0">
              <a:solidFill>
                <a:srgbClr val="F08025"/>
              </a:solidFill>
              <a:latin typeface="思源黑体 CN Regular" panose="020B0500000000000000" pitchFamily="34" charset="-122"/>
              <a:ea typeface="思源黑体 CN Regular" panose="020B0500000000000000" pitchFamily="34" charset="-122"/>
            </a:endParaRPr>
          </a:p>
        </p:txBody>
      </p:sp>
      <p:sp>
        <p:nvSpPr>
          <p:cNvPr id="5" name="文本框 21">
            <a:extLst>
              <a:ext uri="{FF2B5EF4-FFF2-40B4-BE49-F238E27FC236}">
                <a16:creationId xmlns="" xmlns:a16="http://schemas.microsoft.com/office/drawing/2014/main" id="{305548B7-70FF-42BD-97C5-710D1D92738C}"/>
              </a:ext>
            </a:extLst>
          </p:cNvPr>
          <p:cNvSpPr txBox="1"/>
          <p:nvPr/>
        </p:nvSpPr>
        <p:spPr>
          <a:xfrm>
            <a:off x="383539" y="4140489"/>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6" name="文本框 19">
            <a:extLst>
              <a:ext uri="{FF2B5EF4-FFF2-40B4-BE49-F238E27FC236}">
                <a16:creationId xmlns="" xmlns:a16="http://schemas.microsoft.com/office/drawing/2014/main" id="{096D849C-8894-44BC-87EA-2B43BC975A91}"/>
              </a:ext>
            </a:extLst>
          </p:cNvPr>
          <p:cNvSpPr txBox="1"/>
          <p:nvPr/>
        </p:nvSpPr>
        <p:spPr>
          <a:xfrm>
            <a:off x="383539" y="3191193"/>
            <a:ext cx="4115889" cy="707886"/>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454545"/>
                </a:solidFill>
                <a:latin typeface="Microsoft YaHei" charset="-122"/>
                <a:ea typeface="Microsoft YaHei" charset="-122"/>
                <a:cs typeface="Microsoft YaHei" charset="-122"/>
              </a:rPr>
              <a:t>下阶段工作计划</a:t>
            </a:r>
          </a:p>
        </p:txBody>
      </p:sp>
      <p:cxnSp>
        <p:nvCxnSpPr>
          <p:cNvPr id="7" name="直接连接符 6">
            <a:extLst>
              <a:ext uri="{FF2B5EF4-FFF2-40B4-BE49-F238E27FC236}">
                <a16:creationId xmlns="" xmlns:a16="http://schemas.microsoft.com/office/drawing/2014/main" id="{6D4C6FE9-AA57-4D1D-85B2-3265775D29F6}"/>
              </a:ext>
            </a:extLst>
          </p:cNvPr>
          <p:cNvCxnSpPr>
            <a:cxnSpLocks/>
          </p:cNvCxnSpPr>
          <p:nvPr/>
        </p:nvCxnSpPr>
        <p:spPr>
          <a:xfrm>
            <a:off x="456109" y="3971649"/>
            <a:ext cx="863963" cy="0"/>
          </a:xfrm>
          <a:prstGeom prst="line">
            <a:avLst/>
          </a:prstGeom>
          <a:ln w="57150">
            <a:solidFill>
              <a:srgbClr val="F080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76052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486899"/>
            <a:ext cx="6629400" cy="4419600"/>
          </a:xfrm>
          <a:prstGeom prst="rect">
            <a:avLst/>
          </a:prstGeom>
        </p:spPr>
      </p:pic>
      <p:grpSp>
        <p:nvGrpSpPr>
          <p:cNvPr id="2" name="组合 1">
            <a:extLst>
              <a:ext uri="{FF2B5EF4-FFF2-40B4-BE49-F238E27FC236}">
                <a16:creationId xmlns="" xmlns:a16="http://schemas.microsoft.com/office/drawing/2014/main" id="{914225C9-6AAB-4F49-8D85-8103EE201377}"/>
              </a:ext>
            </a:extLst>
          </p:cNvPr>
          <p:cNvGrpSpPr/>
          <p:nvPr/>
        </p:nvGrpSpPr>
        <p:grpSpPr>
          <a:xfrm>
            <a:off x="261258" y="150809"/>
            <a:ext cx="3299460" cy="868100"/>
            <a:chOff x="383540" y="2812942"/>
            <a:chExt cx="3299460" cy="868100"/>
          </a:xfrm>
        </p:grpSpPr>
        <p:sp>
          <p:nvSpPr>
            <p:cNvPr id="3" name="文本框 19">
              <a:extLst>
                <a:ext uri="{FF2B5EF4-FFF2-40B4-BE49-F238E27FC236}">
                  <a16:creationId xmlns="" xmlns:a16="http://schemas.microsoft.com/office/drawing/2014/main" id="{1636644A-6275-430F-8D27-D7B91110F811}"/>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04</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4" name="文本框 21">
              <a:extLst>
                <a:ext uri="{FF2B5EF4-FFF2-40B4-BE49-F238E27FC236}">
                  <a16:creationId xmlns="" xmlns:a16="http://schemas.microsoft.com/office/drawing/2014/main" id="{AC054B4B-4EAF-4707-B8E2-2ECD9CCA155A}"/>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 name="文本框 19">
              <a:extLst>
                <a:ext uri="{FF2B5EF4-FFF2-40B4-BE49-F238E27FC236}">
                  <a16:creationId xmlns="" xmlns:a16="http://schemas.microsoft.com/office/drawing/2014/main" id="{2DFED39F-CD82-47DD-AEC2-4CBD8A74B733}"/>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下阶段工作计划</a:t>
              </a:r>
            </a:p>
          </p:txBody>
        </p:sp>
      </p:grpSp>
      <p:sp>
        <p:nvSpPr>
          <p:cNvPr id="7" name="矩形 6"/>
          <p:cNvSpPr/>
          <p:nvPr/>
        </p:nvSpPr>
        <p:spPr>
          <a:xfrm>
            <a:off x="4193540" y="1203574"/>
            <a:ext cx="3388360" cy="5077460"/>
          </a:xfrm>
          <a:prstGeom prst="rect">
            <a:avLst/>
          </a:prstGeom>
          <a:solidFill>
            <a:srgbClr val="F0802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55"/>
          <p:cNvGrpSpPr>
            <a:grpSpLocks/>
          </p:cNvGrpSpPr>
          <p:nvPr/>
        </p:nvGrpSpPr>
        <p:grpSpPr bwMode="auto">
          <a:xfrm>
            <a:off x="8071683" y="1801849"/>
            <a:ext cx="3407791" cy="1574317"/>
            <a:chOff x="5210232" y="3831657"/>
            <a:chExt cx="2423551" cy="1119374"/>
          </a:xfrm>
        </p:grpSpPr>
        <p:sp>
          <p:nvSpPr>
            <p:cNvPr id="14" name="文本框 66"/>
            <p:cNvSpPr txBox="1">
              <a:spLocks noChangeArrowheads="1"/>
            </p:cNvSpPr>
            <p:nvPr/>
          </p:nvSpPr>
          <p:spPr bwMode="auto">
            <a:xfrm>
              <a:off x="5210232" y="4196047"/>
              <a:ext cx="2423551" cy="754984"/>
            </a:xfrm>
            <a:prstGeom prst="rect">
              <a:avLst/>
            </a:prstGeom>
            <a:noFill/>
            <a:ln>
              <a:noFill/>
            </a:ln>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文本框 66"/>
            <p:cNvSpPr txBox="1">
              <a:spLocks noChangeArrowheads="1"/>
            </p:cNvSpPr>
            <p:nvPr/>
          </p:nvSpPr>
          <p:spPr bwMode="auto">
            <a:xfrm>
              <a:off x="5210232" y="3831657"/>
              <a:ext cx="1869231" cy="28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nvGrpSpPr>
          <p:cNvPr id="16" name="组合 55"/>
          <p:cNvGrpSpPr>
            <a:grpSpLocks/>
          </p:cNvGrpSpPr>
          <p:nvPr/>
        </p:nvGrpSpPr>
        <p:grpSpPr bwMode="auto">
          <a:xfrm>
            <a:off x="4573543" y="2516563"/>
            <a:ext cx="2628353" cy="2082148"/>
            <a:chOff x="5210232" y="3831657"/>
            <a:chExt cx="1869231" cy="1480453"/>
          </a:xfrm>
        </p:grpSpPr>
        <p:sp>
          <p:nvSpPr>
            <p:cNvPr id="17" name="文本框 66"/>
            <p:cNvSpPr txBox="1">
              <a:spLocks noChangeArrowheads="1"/>
            </p:cNvSpPr>
            <p:nvPr/>
          </p:nvSpPr>
          <p:spPr bwMode="auto">
            <a:xfrm>
              <a:off x="5210232" y="4196047"/>
              <a:ext cx="1869231" cy="1116063"/>
            </a:xfrm>
            <a:prstGeom prst="rect">
              <a:avLst/>
            </a:prstGeom>
            <a:noFill/>
            <a:ln>
              <a:noFill/>
            </a:ln>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chemeClr val="bg1"/>
                  </a:solidFill>
                </a:rPr>
                <a:t>用户可以在投影仪或者计算机上进行演示也可以将演示文稿打印出来制作成胶片以便应用到更广泛的领域中</a:t>
              </a:r>
            </a:p>
          </p:txBody>
        </p:sp>
        <p:sp>
          <p:nvSpPr>
            <p:cNvPr id="18" name="文本框 66"/>
            <p:cNvSpPr txBox="1">
              <a:spLocks noChangeArrowheads="1"/>
            </p:cNvSpPr>
            <p:nvPr/>
          </p:nvSpPr>
          <p:spPr bwMode="auto">
            <a:xfrm>
              <a:off x="5210232" y="3831657"/>
              <a:ext cx="1869231" cy="28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82" charset="2"/>
                  <a:ea typeface="微软雅黑" panose="020B0503020204020204" pitchFamily="82" charset="2"/>
                </a:rPr>
                <a:t>标题文字添加</a:t>
              </a:r>
            </a:p>
          </p:txBody>
        </p:sp>
      </p:grpSp>
      <p:grpSp>
        <p:nvGrpSpPr>
          <p:cNvPr id="19" name="组合 55"/>
          <p:cNvGrpSpPr>
            <a:grpSpLocks/>
          </p:cNvGrpSpPr>
          <p:nvPr/>
        </p:nvGrpSpPr>
        <p:grpSpPr bwMode="auto">
          <a:xfrm>
            <a:off x="8071682" y="3726539"/>
            <a:ext cx="3407791" cy="1574317"/>
            <a:chOff x="5210232" y="3831657"/>
            <a:chExt cx="2423551" cy="1119374"/>
          </a:xfrm>
        </p:grpSpPr>
        <p:sp>
          <p:nvSpPr>
            <p:cNvPr id="20" name="文本框 66"/>
            <p:cNvSpPr txBox="1">
              <a:spLocks noChangeArrowheads="1"/>
            </p:cNvSpPr>
            <p:nvPr/>
          </p:nvSpPr>
          <p:spPr bwMode="auto">
            <a:xfrm>
              <a:off x="5210232" y="4196047"/>
              <a:ext cx="2423551" cy="754984"/>
            </a:xfrm>
            <a:prstGeom prst="rect">
              <a:avLst/>
            </a:prstGeom>
            <a:noFill/>
            <a:ln>
              <a:noFill/>
            </a:ln>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文本框 66"/>
            <p:cNvSpPr txBox="1">
              <a:spLocks noChangeArrowheads="1"/>
            </p:cNvSpPr>
            <p:nvPr/>
          </p:nvSpPr>
          <p:spPr bwMode="auto">
            <a:xfrm>
              <a:off x="5210232" y="3831657"/>
              <a:ext cx="1869231" cy="28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spTree>
    <p:extLst>
      <p:ext uri="{BB962C8B-B14F-4D97-AF65-F5344CB8AC3E}">
        <p14:creationId xmlns:p14="http://schemas.microsoft.com/office/powerpoint/2010/main" val="3853362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1+#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100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750" fill="hold"/>
                                        <p:tgtEl>
                                          <p:spTgt spid="13"/>
                                        </p:tgtEl>
                                        <p:attrNameLst>
                                          <p:attrName>ppt_x</p:attrName>
                                        </p:attrNameLst>
                                      </p:cBhvr>
                                      <p:tavLst>
                                        <p:tav tm="0">
                                          <p:val>
                                            <p:strVal val="0-#ppt_w/2"/>
                                          </p:val>
                                        </p:tav>
                                        <p:tav tm="100000">
                                          <p:val>
                                            <p:strVal val="#ppt_x"/>
                                          </p:val>
                                        </p:tav>
                                      </p:tavLst>
                                    </p:anim>
                                    <p:anim calcmode="lin" valueType="num">
                                      <p:cBhvr additive="base">
                                        <p:cTn id="19" dur="75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10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750" fill="hold"/>
                                        <p:tgtEl>
                                          <p:spTgt spid="16"/>
                                        </p:tgtEl>
                                        <p:attrNameLst>
                                          <p:attrName>ppt_x</p:attrName>
                                        </p:attrNameLst>
                                      </p:cBhvr>
                                      <p:tavLst>
                                        <p:tav tm="0">
                                          <p:val>
                                            <p:strVal val="0-#ppt_w/2"/>
                                          </p:val>
                                        </p:tav>
                                        <p:tav tm="100000">
                                          <p:val>
                                            <p:strVal val="#ppt_x"/>
                                          </p:val>
                                        </p:tav>
                                      </p:tavLst>
                                    </p:anim>
                                    <p:anim calcmode="lin" valueType="num">
                                      <p:cBhvr additive="base">
                                        <p:cTn id="23" dur="750" fill="hold"/>
                                        <p:tgtEl>
                                          <p:spTgt spid="16"/>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00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750" fill="hold"/>
                                        <p:tgtEl>
                                          <p:spTgt spid="19"/>
                                        </p:tgtEl>
                                        <p:attrNameLst>
                                          <p:attrName>ppt_x</p:attrName>
                                        </p:attrNameLst>
                                      </p:cBhvr>
                                      <p:tavLst>
                                        <p:tav tm="0">
                                          <p:val>
                                            <p:strVal val="0-#ppt_w/2"/>
                                          </p:val>
                                        </p:tav>
                                        <p:tav tm="100000">
                                          <p:val>
                                            <p:strVal val="#ppt_x"/>
                                          </p:val>
                                        </p:tav>
                                      </p:tavLst>
                                    </p:anim>
                                    <p:anim calcmode="lin" valueType="num">
                                      <p:cBhvr additive="base">
                                        <p:cTn id="27"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081676-1EEE-4FA9-8529-D453767BBEB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7500861" y="0"/>
            <a:ext cx="5562117" cy="6858000"/>
          </a:xfrm>
          <a:prstGeom prst="rect">
            <a:avLst/>
          </a:prstGeom>
        </p:spPr>
      </p:pic>
      <p:sp>
        <p:nvSpPr>
          <p:cNvPr id="4" name="矩形 3">
            <a:extLst>
              <a:ext uri="{FF2B5EF4-FFF2-40B4-BE49-F238E27FC236}">
                <a16:creationId xmlns="" xmlns:a16="http://schemas.microsoft.com/office/drawing/2014/main" id="{BAC670D8-F59B-4BA1-AA5B-F143DE4BFCA4}"/>
              </a:ext>
            </a:extLst>
          </p:cNvPr>
          <p:cNvSpPr/>
          <p:nvPr/>
        </p:nvSpPr>
        <p:spPr>
          <a:xfrm>
            <a:off x="7500860" y="0"/>
            <a:ext cx="5562118" cy="68580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19">
            <a:extLst>
              <a:ext uri="{FF2B5EF4-FFF2-40B4-BE49-F238E27FC236}">
                <a16:creationId xmlns="" xmlns:a16="http://schemas.microsoft.com/office/drawing/2014/main" id="{948AC9B0-BC51-4CE2-9CA9-6C30CE0CC028}"/>
              </a:ext>
            </a:extLst>
          </p:cNvPr>
          <p:cNvSpPr txBox="1"/>
          <p:nvPr/>
        </p:nvSpPr>
        <p:spPr>
          <a:xfrm>
            <a:off x="383540" y="1106986"/>
            <a:ext cx="6710045" cy="769441"/>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4400" dirty="0">
                <a:solidFill>
                  <a:srgbClr val="454545"/>
                </a:solidFill>
                <a:latin typeface="Microsoft YaHei" charset="-122"/>
                <a:ea typeface="Microsoft YaHei" charset="-122"/>
                <a:cs typeface="Microsoft YaHei" charset="-122"/>
              </a:rPr>
              <a:t>汇报目录</a:t>
            </a:r>
          </a:p>
        </p:txBody>
      </p:sp>
      <p:sp>
        <p:nvSpPr>
          <p:cNvPr id="6" name="文本框 21">
            <a:extLst>
              <a:ext uri="{FF2B5EF4-FFF2-40B4-BE49-F238E27FC236}">
                <a16:creationId xmlns="" xmlns:a16="http://schemas.microsoft.com/office/drawing/2014/main" id="{17CE8AA2-55EA-4F72-AADF-EB08A95F5236}"/>
              </a:ext>
            </a:extLst>
          </p:cNvPr>
          <p:cNvSpPr txBox="1"/>
          <p:nvPr/>
        </p:nvSpPr>
        <p:spPr>
          <a:xfrm>
            <a:off x="383540" y="1876427"/>
            <a:ext cx="5562118"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r>
              <a:rPr lang="en-US" altLang="zh-CN" sz="1000" dirty="0">
                <a:solidFill>
                  <a:schemeClr val="bg1">
                    <a:lumMod val="50000"/>
                  </a:schemeClr>
                </a:solidFill>
                <a:latin typeface="Lora" panose="02000503000000020004" charset="0"/>
                <a:ea typeface="华文细黑" panose="02010600040101010101" charset="-122"/>
                <a:sym typeface="+mn-ea"/>
              </a:rPr>
              <a:t> Love you like the warm wind between the mountains</a:t>
            </a:r>
            <a:endParaRPr lang="zh-CN" altLang="en-US" sz="1050" dirty="0">
              <a:solidFill>
                <a:schemeClr val="bg1">
                  <a:lumMod val="50000"/>
                </a:schemeClr>
              </a:solidFill>
              <a:latin typeface="微软雅黑" panose="020B0503020204020204" charset="-122"/>
              <a:ea typeface="微软雅黑" panose="020B0503020204020204" charset="-122"/>
            </a:endParaRPr>
          </a:p>
        </p:txBody>
      </p:sp>
      <p:grpSp>
        <p:nvGrpSpPr>
          <p:cNvPr id="11" name="组合 10">
            <a:extLst>
              <a:ext uri="{FF2B5EF4-FFF2-40B4-BE49-F238E27FC236}">
                <a16:creationId xmlns="" xmlns:a16="http://schemas.microsoft.com/office/drawing/2014/main" id="{D967E5B4-CE6B-4D15-B1B4-89F72CB185A9}"/>
              </a:ext>
            </a:extLst>
          </p:cNvPr>
          <p:cNvGrpSpPr/>
          <p:nvPr/>
        </p:nvGrpSpPr>
        <p:grpSpPr>
          <a:xfrm>
            <a:off x="383540" y="2730461"/>
            <a:ext cx="3299460" cy="1321235"/>
            <a:chOff x="383540" y="2812942"/>
            <a:chExt cx="3299460" cy="1321235"/>
          </a:xfrm>
        </p:grpSpPr>
        <p:sp>
          <p:nvSpPr>
            <p:cNvPr id="8" name="文本框 19">
              <a:extLst>
                <a:ext uri="{FF2B5EF4-FFF2-40B4-BE49-F238E27FC236}">
                  <a16:creationId xmlns="" xmlns:a16="http://schemas.microsoft.com/office/drawing/2014/main" id="{50116889-D521-48DD-8324-50BA9D64CF6A}"/>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01</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9" name="文本框 21">
              <a:extLst>
                <a:ext uri="{FF2B5EF4-FFF2-40B4-BE49-F238E27FC236}">
                  <a16:creationId xmlns="" xmlns:a16="http://schemas.microsoft.com/office/drawing/2014/main" id="{939C70BB-A149-48F9-A172-39A09279AC8E}"/>
                </a:ext>
              </a:extLst>
            </p:cNvPr>
            <p:cNvSpPr txBox="1"/>
            <p:nvPr/>
          </p:nvSpPr>
          <p:spPr>
            <a:xfrm>
              <a:off x="383540" y="3734067"/>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 name="文本框 19">
              <a:extLst>
                <a:ext uri="{FF2B5EF4-FFF2-40B4-BE49-F238E27FC236}">
                  <a16:creationId xmlns="" xmlns:a16="http://schemas.microsoft.com/office/drawing/2014/main" id="{B53F01E2-3F19-4570-90F9-EFB39D577082}"/>
                </a:ext>
              </a:extLst>
            </p:cNvPr>
            <p:cNvSpPr txBox="1"/>
            <p:nvPr/>
          </p:nvSpPr>
          <p:spPr>
            <a:xfrm>
              <a:off x="383540" y="3273674"/>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上阶段工作概述</a:t>
              </a:r>
            </a:p>
          </p:txBody>
        </p:sp>
      </p:grpSp>
      <p:grpSp>
        <p:nvGrpSpPr>
          <p:cNvPr id="12" name="组合 11">
            <a:extLst>
              <a:ext uri="{FF2B5EF4-FFF2-40B4-BE49-F238E27FC236}">
                <a16:creationId xmlns="" xmlns:a16="http://schemas.microsoft.com/office/drawing/2014/main" id="{B0F11DCC-DDBD-41D5-8AEE-7E9D727E00D9}"/>
              </a:ext>
            </a:extLst>
          </p:cNvPr>
          <p:cNvGrpSpPr/>
          <p:nvPr/>
        </p:nvGrpSpPr>
        <p:grpSpPr>
          <a:xfrm>
            <a:off x="3942200" y="2730461"/>
            <a:ext cx="3299460" cy="1321235"/>
            <a:chOff x="383540" y="2812942"/>
            <a:chExt cx="3299460" cy="1321235"/>
          </a:xfrm>
        </p:grpSpPr>
        <p:sp>
          <p:nvSpPr>
            <p:cNvPr id="13" name="文本框 19">
              <a:extLst>
                <a:ext uri="{FF2B5EF4-FFF2-40B4-BE49-F238E27FC236}">
                  <a16:creationId xmlns="" xmlns:a16="http://schemas.microsoft.com/office/drawing/2014/main" id="{58A1759C-121B-4AD4-9F83-A52F41040AC7}"/>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02</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14" name="文本框 21">
              <a:extLst>
                <a:ext uri="{FF2B5EF4-FFF2-40B4-BE49-F238E27FC236}">
                  <a16:creationId xmlns="" xmlns:a16="http://schemas.microsoft.com/office/drawing/2014/main" id="{6DCEB02B-E5D7-4D08-9E4C-B8291BF396B0}"/>
                </a:ext>
              </a:extLst>
            </p:cNvPr>
            <p:cNvSpPr txBox="1"/>
            <p:nvPr/>
          </p:nvSpPr>
          <p:spPr>
            <a:xfrm>
              <a:off x="383540" y="3734067"/>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5" name="文本框 19">
              <a:extLst>
                <a:ext uri="{FF2B5EF4-FFF2-40B4-BE49-F238E27FC236}">
                  <a16:creationId xmlns="" xmlns:a16="http://schemas.microsoft.com/office/drawing/2014/main" id="{EB71204F-25E7-467C-A888-04F9095C49E7}"/>
                </a:ext>
              </a:extLst>
            </p:cNvPr>
            <p:cNvSpPr txBox="1"/>
            <p:nvPr/>
          </p:nvSpPr>
          <p:spPr>
            <a:xfrm>
              <a:off x="383540" y="3273674"/>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已完成工作情况</a:t>
              </a:r>
            </a:p>
          </p:txBody>
        </p:sp>
      </p:grpSp>
      <p:grpSp>
        <p:nvGrpSpPr>
          <p:cNvPr id="32" name="组合 31">
            <a:extLst>
              <a:ext uri="{FF2B5EF4-FFF2-40B4-BE49-F238E27FC236}">
                <a16:creationId xmlns="" xmlns:a16="http://schemas.microsoft.com/office/drawing/2014/main" id="{47759297-403B-4E83-813E-C222A30E606B}"/>
              </a:ext>
            </a:extLst>
          </p:cNvPr>
          <p:cNvGrpSpPr/>
          <p:nvPr/>
        </p:nvGrpSpPr>
        <p:grpSpPr>
          <a:xfrm>
            <a:off x="383540" y="4512089"/>
            <a:ext cx="3299460" cy="1321235"/>
            <a:chOff x="383540" y="2812942"/>
            <a:chExt cx="3299460" cy="1321235"/>
          </a:xfrm>
        </p:grpSpPr>
        <p:sp>
          <p:nvSpPr>
            <p:cNvPr id="33" name="文本框 19">
              <a:extLst>
                <a:ext uri="{FF2B5EF4-FFF2-40B4-BE49-F238E27FC236}">
                  <a16:creationId xmlns="" xmlns:a16="http://schemas.microsoft.com/office/drawing/2014/main" id="{AEB9EEBB-50FF-4361-AA4B-B4F48E4C77B0}"/>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03</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34" name="文本框 21">
              <a:extLst>
                <a:ext uri="{FF2B5EF4-FFF2-40B4-BE49-F238E27FC236}">
                  <a16:creationId xmlns="" xmlns:a16="http://schemas.microsoft.com/office/drawing/2014/main" id="{73878914-19C4-4532-B22A-E15AFD1C9E7A}"/>
                </a:ext>
              </a:extLst>
            </p:cNvPr>
            <p:cNvSpPr txBox="1"/>
            <p:nvPr/>
          </p:nvSpPr>
          <p:spPr>
            <a:xfrm>
              <a:off x="383540" y="3734067"/>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35" name="文本框 19">
              <a:extLst>
                <a:ext uri="{FF2B5EF4-FFF2-40B4-BE49-F238E27FC236}">
                  <a16:creationId xmlns="" xmlns:a16="http://schemas.microsoft.com/office/drawing/2014/main" id="{EB84CFAF-880C-42A1-85FF-57982ED48386}"/>
                </a:ext>
              </a:extLst>
            </p:cNvPr>
            <p:cNvSpPr txBox="1"/>
            <p:nvPr/>
          </p:nvSpPr>
          <p:spPr>
            <a:xfrm>
              <a:off x="383540" y="3273674"/>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分析不足与改造</a:t>
              </a:r>
            </a:p>
          </p:txBody>
        </p:sp>
      </p:grpSp>
      <p:grpSp>
        <p:nvGrpSpPr>
          <p:cNvPr id="36" name="组合 35">
            <a:extLst>
              <a:ext uri="{FF2B5EF4-FFF2-40B4-BE49-F238E27FC236}">
                <a16:creationId xmlns="" xmlns:a16="http://schemas.microsoft.com/office/drawing/2014/main" id="{C201CDF4-73E7-47DF-A567-0131756CD0E5}"/>
              </a:ext>
            </a:extLst>
          </p:cNvPr>
          <p:cNvGrpSpPr/>
          <p:nvPr/>
        </p:nvGrpSpPr>
        <p:grpSpPr>
          <a:xfrm>
            <a:off x="3942200" y="4512089"/>
            <a:ext cx="3299460" cy="1321235"/>
            <a:chOff x="383540" y="2812942"/>
            <a:chExt cx="3299460" cy="1321235"/>
          </a:xfrm>
        </p:grpSpPr>
        <p:sp>
          <p:nvSpPr>
            <p:cNvPr id="37" name="文本框 19">
              <a:extLst>
                <a:ext uri="{FF2B5EF4-FFF2-40B4-BE49-F238E27FC236}">
                  <a16:creationId xmlns="" xmlns:a16="http://schemas.microsoft.com/office/drawing/2014/main" id="{F1F06890-B29C-45F4-9A68-45D22CAB12C0}"/>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04</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38" name="文本框 21">
              <a:extLst>
                <a:ext uri="{FF2B5EF4-FFF2-40B4-BE49-F238E27FC236}">
                  <a16:creationId xmlns="" xmlns:a16="http://schemas.microsoft.com/office/drawing/2014/main" id="{0C3BADDE-CBC2-4488-A927-86584BED9338}"/>
                </a:ext>
              </a:extLst>
            </p:cNvPr>
            <p:cNvSpPr txBox="1"/>
            <p:nvPr/>
          </p:nvSpPr>
          <p:spPr>
            <a:xfrm>
              <a:off x="383540" y="3734067"/>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39" name="文本框 19">
              <a:extLst>
                <a:ext uri="{FF2B5EF4-FFF2-40B4-BE49-F238E27FC236}">
                  <a16:creationId xmlns="" xmlns:a16="http://schemas.microsoft.com/office/drawing/2014/main" id="{627DDFA9-EF78-4F6B-A090-428D1388D1BD}"/>
                </a:ext>
              </a:extLst>
            </p:cNvPr>
            <p:cNvSpPr txBox="1"/>
            <p:nvPr/>
          </p:nvSpPr>
          <p:spPr>
            <a:xfrm>
              <a:off x="383540" y="3273674"/>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下阶段工作计划</a:t>
              </a:r>
            </a:p>
          </p:txBody>
        </p:sp>
      </p:grpSp>
    </p:spTree>
    <p:extLst>
      <p:ext uri="{BB962C8B-B14F-4D97-AF65-F5344CB8AC3E}">
        <p14:creationId xmlns:p14="http://schemas.microsoft.com/office/powerpoint/2010/main" val="674851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500"/>
                                        <p:tgtEl>
                                          <p:spTgt spid="5"/>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ppt_x"/>
                                          </p:val>
                                        </p:tav>
                                        <p:tav tm="100000">
                                          <p:val>
                                            <p:strVal val="#ppt_x"/>
                                          </p:val>
                                        </p:tav>
                                      </p:tavLst>
                                    </p:anim>
                                    <p:anim calcmode="lin" valueType="num">
                                      <p:cBhvr additive="base">
                                        <p:cTn id="3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14225C9-6AAB-4F49-8D85-8103EE201377}"/>
              </a:ext>
            </a:extLst>
          </p:cNvPr>
          <p:cNvGrpSpPr/>
          <p:nvPr/>
        </p:nvGrpSpPr>
        <p:grpSpPr>
          <a:xfrm>
            <a:off x="261258" y="150809"/>
            <a:ext cx="3299460" cy="868100"/>
            <a:chOff x="383540" y="2812942"/>
            <a:chExt cx="3299460" cy="868100"/>
          </a:xfrm>
        </p:grpSpPr>
        <p:sp>
          <p:nvSpPr>
            <p:cNvPr id="3" name="文本框 19">
              <a:extLst>
                <a:ext uri="{FF2B5EF4-FFF2-40B4-BE49-F238E27FC236}">
                  <a16:creationId xmlns="" xmlns:a16="http://schemas.microsoft.com/office/drawing/2014/main" id="{1636644A-6275-430F-8D27-D7B91110F811}"/>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04</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4" name="文本框 21">
              <a:extLst>
                <a:ext uri="{FF2B5EF4-FFF2-40B4-BE49-F238E27FC236}">
                  <a16:creationId xmlns="" xmlns:a16="http://schemas.microsoft.com/office/drawing/2014/main" id="{AC054B4B-4EAF-4707-B8E2-2ECD9CCA155A}"/>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 name="文本框 19">
              <a:extLst>
                <a:ext uri="{FF2B5EF4-FFF2-40B4-BE49-F238E27FC236}">
                  <a16:creationId xmlns="" xmlns:a16="http://schemas.microsoft.com/office/drawing/2014/main" id="{2DFED39F-CD82-47DD-AEC2-4CBD8A74B733}"/>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下阶段工作计划</a:t>
              </a:r>
            </a:p>
          </p:txBody>
        </p:sp>
      </p:grpSp>
      <p:sp>
        <p:nvSpPr>
          <p:cNvPr id="7" name="Shape 593"/>
          <p:cNvSpPr txBox="1"/>
          <p:nvPr/>
        </p:nvSpPr>
        <p:spPr>
          <a:xfrm>
            <a:off x="1694035" y="4195709"/>
            <a:ext cx="1866684" cy="830997"/>
          </a:xfrm>
          <a:prstGeom prst="rect">
            <a:avLst/>
          </a:prstGeom>
          <a:noFill/>
          <a:ln>
            <a:noFill/>
          </a:ln>
        </p:spPr>
        <p:txBody>
          <a:bodyPr lIns="45713" tIns="22850" rIns="45713" bIns="22850" anchor="t" anchorCtr="0">
            <a:noAutofit/>
          </a:bodyPr>
          <a:lstStyle/>
          <a:p>
            <a:pPr algn="ctr">
              <a:buSzPct val="25000"/>
            </a:pPr>
            <a:r>
              <a:rPr lang="en-US" sz="5100" b="1">
                <a:solidFill>
                  <a:srgbClr val="F08025"/>
                </a:solidFill>
                <a:latin typeface="Microsoft YaHei" charset="-122"/>
                <a:ea typeface="Microsoft YaHei" charset="-122"/>
                <a:cs typeface="Microsoft YaHei" charset="-122"/>
                <a:sym typeface="Montserrat" panose="02000505000000020004"/>
              </a:rPr>
              <a:t>229</a:t>
            </a:r>
          </a:p>
        </p:txBody>
      </p:sp>
      <p:sp>
        <p:nvSpPr>
          <p:cNvPr id="8" name="Shape 594"/>
          <p:cNvSpPr/>
          <p:nvPr/>
        </p:nvSpPr>
        <p:spPr>
          <a:xfrm>
            <a:off x="2211172" y="3070091"/>
            <a:ext cx="820211" cy="820211"/>
          </a:xfrm>
          <a:custGeom>
            <a:avLst/>
            <a:gdLst/>
            <a:ahLst/>
            <a:cxnLst/>
            <a:rect l="0" t="0" r="0" b="0"/>
            <a:pathLst>
              <a:path w="120000" h="120000" extrusionOk="0">
                <a:moveTo>
                  <a:pt x="68227" y="110255"/>
                </a:moveTo>
                <a:lnTo>
                  <a:pt x="52294" y="71566"/>
                </a:lnTo>
                <a:lnTo>
                  <a:pt x="109194" y="14666"/>
                </a:lnTo>
                <a:cubicBezTo>
                  <a:pt x="109194" y="14666"/>
                  <a:pt x="68227" y="110255"/>
                  <a:pt x="68227" y="110255"/>
                </a:cubicBezTo>
                <a:close/>
                <a:moveTo>
                  <a:pt x="9750" y="51777"/>
                </a:moveTo>
                <a:lnTo>
                  <a:pt x="105333" y="10805"/>
                </a:lnTo>
                <a:lnTo>
                  <a:pt x="48438" y="67705"/>
                </a:lnTo>
                <a:cubicBezTo>
                  <a:pt x="48438" y="67705"/>
                  <a:pt x="9750" y="51777"/>
                  <a:pt x="9750" y="51777"/>
                </a:cubicBezTo>
                <a:close/>
                <a:moveTo>
                  <a:pt x="120000" y="2727"/>
                </a:moveTo>
                <a:cubicBezTo>
                  <a:pt x="120000" y="1222"/>
                  <a:pt x="118777" y="0"/>
                  <a:pt x="117272" y="0"/>
                </a:cubicBezTo>
                <a:cubicBezTo>
                  <a:pt x="116855" y="0"/>
                  <a:pt x="116466" y="111"/>
                  <a:pt x="116111" y="288"/>
                </a:cubicBezTo>
                <a:lnTo>
                  <a:pt x="116100" y="266"/>
                </a:lnTo>
                <a:lnTo>
                  <a:pt x="1677" y="49305"/>
                </a:lnTo>
                <a:cubicBezTo>
                  <a:pt x="1672" y="49305"/>
                  <a:pt x="1661" y="49311"/>
                  <a:pt x="1650" y="49316"/>
                </a:cubicBezTo>
                <a:lnTo>
                  <a:pt x="1555" y="49361"/>
                </a:lnTo>
                <a:lnTo>
                  <a:pt x="1561" y="49372"/>
                </a:lnTo>
                <a:cubicBezTo>
                  <a:pt x="644" y="49816"/>
                  <a:pt x="0" y="50733"/>
                  <a:pt x="0" y="51816"/>
                </a:cubicBezTo>
                <a:cubicBezTo>
                  <a:pt x="0" y="53055"/>
                  <a:pt x="838" y="54061"/>
                  <a:pt x="1972" y="54394"/>
                </a:cubicBezTo>
                <a:lnTo>
                  <a:pt x="1961" y="54438"/>
                </a:lnTo>
                <a:lnTo>
                  <a:pt x="47011" y="72988"/>
                </a:lnTo>
                <a:lnTo>
                  <a:pt x="65561" y="118044"/>
                </a:lnTo>
                <a:lnTo>
                  <a:pt x="65605" y="118027"/>
                </a:lnTo>
                <a:cubicBezTo>
                  <a:pt x="65938" y="119161"/>
                  <a:pt x="66944" y="120000"/>
                  <a:pt x="68183" y="120000"/>
                </a:cubicBezTo>
                <a:cubicBezTo>
                  <a:pt x="69266" y="120000"/>
                  <a:pt x="70188" y="119355"/>
                  <a:pt x="70627" y="118438"/>
                </a:cubicBezTo>
                <a:lnTo>
                  <a:pt x="70644" y="118444"/>
                </a:lnTo>
                <a:lnTo>
                  <a:pt x="70683" y="118350"/>
                </a:lnTo>
                <a:cubicBezTo>
                  <a:pt x="70688" y="118338"/>
                  <a:pt x="70694" y="118333"/>
                  <a:pt x="70694" y="118322"/>
                </a:cubicBezTo>
                <a:lnTo>
                  <a:pt x="119738" y="3900"/>
                </a:lnTo>
                <a:lnTo>
                  <a:pt x="119705" y="3883"/>
                </a:lnTo>
                <a:cubicBezTo>
                  <a:pt x="119877" y="3533"/>
                  <a:pt x="120000" y="3150"/>
                  <a:pt x="120000" y="2727"/>
                </a:cubicBezTo>
                <a:moveTo>
                  <a:pt x="43638" y="90000"/>
                </a:moveTo>
                <a:cubicBezTo>
                  <a:pt x="42883" y="90000"/>
                  <a:pt x="42200" y="90305"/>
                  <a:pt x="41705" y="90800"/>
                </a:cubicBezTo>
                <a:lnTo>
                  <a:pt x="33527" y="98983"/>
                </a:lnTo>
                <a:cubicBezTo>
                  <a:pt x="33033" y="99472"/>
                  <a:pt x="32727" y="100161"/>
                  <a:pt x="32727" y="100911"/>
                </a:cubicBezTo>
                <a:cubicBezTo>
                  <a:pt x="32727" y="102416"/>
                  <a:pt x="33950" y="103638"/>
                  <a:pt x="35455" y="103638"/>
                </a:cubicBezTo>
                <a:cubicBezTo>
                  <a:pt x="36205" y="103638"/>
                  <a:pt x="36888" y="103333"/>
                  <a:pt x="37383" y="102838"/>
                </a:cubicBezTo>
                <a:lnTo>
                  <a:pt x="45566" y="94655"/>
                </a:lnTo>
                <a:cubicBezTo>
                  <a:pt x="46061" y="94166"/>
                  <a:pt x="46361" y="93483"/>
                  <a:pt x="46361" y="92727"/>
                </a:cubicBezTo>
                <a:cubicBezTo>
                  <a:pt x="46361" y="91222"/>
                  <a:pt x="45144" y="90000"/>
                  <a:pt x="43638" y="90000"/>
                </a:cubicBezTo>
                <a:moveTo>
                  <a:pt x="43638" y="79094"/>
                </a:moveTo>
                <a:cubicBezTo>
                  <a:pt x="43638" y="77588"/>
                  <a:pt x="42416" y="76361"/>
                  <a:pt x="40911" y="76361"/>
                </a:cubicBezTo>
                <a:cubicBezTo>
                  <a:pt x="40155" y="76361"/>
                  <a:pt x="39472" y="76672"/>
                  <a:pt x="38983" y="77161"/>
                </a:cubicBezTo>
                <a:lnTo>
                  <a:pt x="11705" y="104433"/>
                </a:lnTo>
                <a:cubicBezTo>
                  <a:pt x="11216" y="104933"/>
                  <a:pt x="10911" y="105616"/>
                  <a:pt x="10911" y="106361"/>
                </a:cubicBezTo>
                <a:cubicBezTo>
                  <a:pt x="10911" y="107872"/>
                  <a:pt x="12133" y="109088"/>
                  <a:pt x="13638" y="109088"/>
                </a:cubicBezTo>
                <a:cubicBezTo>
                  <a:pt x="14388" y="109088"/>
                  <a:pt x="15072" y="108788"/>
                  <a:pt x="15566" y="108294"/>
                </a:cubicBezTo>
                <a:lnTo>
                  <a:pt x="42838" y="81016"/>
                </a:lnTo>
                <a:cubicBezTo>
                  <a:pt x="43333" y="80527"/>
                  <a:pt x="43638" y="79844"/>
                  <a:pt x="43638" y="79094"/>
                </a:cubicBezTo>
                <a:moveTo>
                  <a:pt x="26472" y="81016"/>
                </a:moveTo>
                <a:lnTo>
                  <a:pt x="29200" y="78294"/>
                </a:lnTo>
                <a:cubicBezTo>
                  <a:pt x="29694" y="77800"/>
                  <a:pt x="30000" y="77116"/>
                  <a:pt x="30000" y="76361"/>
                </a:cubicBezTo>
                <a:cubicBezTo>
                  <a:pt x="30000" y="74861"/>
                  <a:pt x="28777" y="73638"/>
                  <a:pt x="27272" y="73638"/>
                </a:cubicBezTo>
                <a:cubicBezTo>
                  <a:pt x="26522" y="73638"/>
                  <a:pt x="25838" y="73944"/>
                  <a:pt x="25344" y="74433"/>
                </a:cubicBezTo>
                <a:lnTo>
                  <a:pt x="22616" y="77161"/>
                </a:lnTo>
                <a:cubicBezTo>
                  <a:pt x="22122" y="77661"/>
                  <a:pt x="21816" y="78338"/>
                  <a:pt x="21816" y="79094"/>
                </a:cubicBezTo>
                <a:cubicBezTo>
                  <a:pt x="21816" y="80594"/>
                  <a:pt x="23038" y="81816"/>
                  <a:pt x="24544" y="81816"/>
                </a:cubicBezTo>
                <a:cubicBezTo>
                  <a:pt x="25300" y="81816"/>
                  <a:pt x="25977" y="81516"/>
                  <a:pt x="26472" y="81016"/>
                </a:cubicBezTo>
              </a:path>
            </a:pathLst>
          </a:custGeom>
          <a:solidFill>
            <a:srgbClr val="F08025"/>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9" name="Shape 595"/>
          <p:cNvSpPr/>
          <p:nvPr/>
        </p:nvSpPr>
        <p:spPr>
          <a:xfrm>
            <a:off x="5639092" y="3102341"/>
            <a:ext cx="820211" cy="745676"/>
          </a:xfrm>
          <a:custGeom>
            <a:avLst/>
            <a:gdLst/>
            <a:ahLst/>
            <a:cxnLst/>
            <a:rect l="0" t="0" r="0" b="0"/>
            <a:pathLst>
              <a:path w="120000" h="120000" extrusionOk="0">
                <a:moveTo>
                  <a:pt x="95455" y="69000"/>
                </a:moveTo>
                <a:cubicBezTo>
                  <a:pt x="90933" y="69000"/>
                  <a:pt x="87272" y="64966"/>
                  <a:pt x="87272" y="60000"/>
                </a:cubicBezTo>
                <a:cubicBezTo>
                  <a:pt x="87272" y="55033"/>
                  <a:pt x="90933" y="51000"/>
                  <a:pt x="95455" y="51000"/>
                </a:cubicBezTo>
                <a:cubicBezTo>
                  <a:pt x="99972" y="51000"/>
                  <a:pt x="103638" y="55033"/>
                  <a:pt x="103638" y="60000"/>
                </a:cubicBezTo>
                <a:cubicBezTo>
                  <a:pt x="103638" y="64966"/>
                  <a:pt x="99972" y="69000"/>
                  <a:pt x="95455" y="69000"/>
                </a:cubicBezTo>
                <a:moveTo>
                  <a:pt x="117272" y="57000"/>
                </a:moveTo>
                <a:lnTo>
                  <a:pt x="108816" y="57000"/>
                </a:lnTo>
                <a:cubicBezTo>
                  <a:pt x="107555" y="50155"/>
                  <a:pt x="102050" y="45000"/>
                  <a:pt x="95455" y="45000"/>
                </a:cubicBezTo>
                <a:cubicBezTo>
                  <a:pt x="88855" y="45000"/>
                  <a:pt x="83355" y="50155"/>
                  <a:pt x="82094" y="57000"/>
                </a:cubicBezTo>
                <a:lnTo>
                  <a:pt x="2727" y="57000"/>
                </a:lnTo>
                <a:cubicBezTo>
                  <a:pt x="1222" y="57000"/>
                  <a:pt x="0" y="58344"/>
                  <a:pt x="0" y="60000"/>
                </a:cubicBezTo>
                <a:cubicBezTo>
                  <a:pt x="0" y="61655"/>
                  <a:pt x="1222" y="63000"/>
                  <a:pt x="2727" y="63000"/>
                </a:cubicBezTo>
                <a:lnTo>
                  <a:pt x="82094" y="63000"/>
                </a:lnTo>
                <a:cubicBezTo>
                  <a:pt x="83355" y="69844"/>
                  <a:pt x="88855" y="75000"/>
                  <a:pt x="95455" y="75000"/>
                </a:cubicBezTo>
                <a:cubicBezTo>
                  <a:pt x="102050" y="75000"/>
                  <a:pt x="107555" y="69844"/>
                  <a:pt x="108816" y="63000"/>
                </a:cubicBezTo>
                <a:lnTo>
                  <a:pt x="117272" y="63000"/>
                </a:lnTo>
                <a:cubicBezTo>
                  <a:pt x="118777" y="63000"/>
                  <a:pt x="120000" y="61655"/>
                  <a:pt x="120000" y="60000"/>
                </a:cubicBezTo>
                <a:cubicBezTo>
                  <a:pt x="120000" y="58344"/>
                  <a:pt x="118777" y="57000"/>
                  <a:pt x="117272" y="57000"/>
                </a:cubicBezTo>
                <a:moveTo>
                  <a:pt x="30000" y="6000"/>
                </a:moveTo>
                <a:cubicBezTo>
                  <a:pt x="34522" y="6000"/>
                  <a:pt x="38183" y="10033"/>
                  <a:pt x="38183" y="15000"/>
                </a:cubicBezTo>
                <a:cubicBezTo>
                  <a:pt x="38183" y="19972"/>
                  <a:pt x="34522" y="24000"/>
                  <a:pt x="30000" y="24000"/>
                </a:cubicBezTo>
                <a:cubicBezTo>
                  <a:pt x="25477" y="24000"/>
                  <a:pt x="21816" y="19972"/>
                  <a:pt x="21816" y="15000"/>
                </a:cubicBezTo>
                <a:cubicBezTo>
                  <a:pt x="21816" y="10033"/>
                  <a:pt x="25477" y="6000"/>
                  <a:pt x="30000" y="6000"/>
                </a:cubicBezTo>
                <a:moveTo>
                  <a:pt x="2727" y="18000"/>
                </a:moveTo>
                <a:lnTo>
                  <a:pt x="16638" y="18000"/>
                </a:lnTo>
                <a:cubicBezTo>
                  <a:pt x="17900" y="24844"/>
                  <a:pt x="23405" y="30000"/>
                  <a:pt x="30000" y="30000"/>
                </a:cubicBezTo>
                <a:cubicBezTo>
                  <a:pt x="36594" y="30000"/>
                  <a:pt x="42100" y="24844"/>
                  <a:pt x="43361" y="18000"/>
                </a:cubicBezTo>
                <a:lnTo>
                  <a:pt x="117272" y="18000"/>
                </a:lnTo>
                <a:cubicBezTo>
                  <a:pt x="118777" y="18000"/>
                  <a:pt x="120000" y="16661"/>
                  <a:pt x="120000" y="15000"/>
                </a:cubicBezTo>
                <a:cubicBezTo>
                  <a:pt x="120000" y="13344"/>
                  <a:pt x="118777" y="12000"/>
                  <a:pt x="117272" y="12000"/>
                </a:cubicBezTo>
                <a:lnTo>
                  <a:pt x="43361" y="12000"/>
                </a:lnTo>
                <a:cubicBezTo>
                  <a:pt x="42100" y="5155"/>
                  <a:pt x="36594" y="0"/>
                  <a:pt x="30000" y="0"/>
                </a:cubicBezTo>
                <a:cubicBezTo>
                  <a:pt x="23405" y="0"/>
                  <a:pt x="17900" y="5155"/>
                  <a:pt x="16638" y="12000"/>
                </a:cubicBezTo>
                <a:lnTo>
                  <a:pt x="2727" y="12000"/>
                </a:lnTo>
                <a:cubicBezTo>
                  <a:pt x="1222" y="12000"/>
                  <a:pt x="0" y="13344"/>
                  <a:pt x="0" y="15000"/>
                </a:cubicBezTo>
                <a:cubicBezTo>
                  <a:pt x="0" y="16661"/>
                  <a:pt x="1222" y="18000"/>
                  <a:pt x="2727" y="18000"/>
                </a:cubicBezTo>
                <a:moveTo>
                  <a:pt x="51816" y="113994"/>
                </a:moveTo>
                <a:cubicBezTo>
                  <a:pt x="47300" y="113994"/>
                  <a:pt x="43638" y="109966"/>
                  <a:pt x="43638" y="104994"/>
                </a:cubicBezTo>
                <a:cubicBezTo>
                  <a:pt x="43638" y="100027"/>
                  <a:pt x="47300" y="95994"/>
                  <a:pt x="51816" y="95994"/>
                </a:cubicBezTo>
                <a:cubicBezTo>
                  <a:pt x="56338" y="95994"/>
                  <a:pt x="60000" y="100027"/>
                  <a:pt x="60000" y="104994"/>
                </a:cubicBezTo>
                <a:cubicBezTo>
                  <a:pt x="60000" y="109966"/>
                  <a:pt x="56338" y="113994"/>
                  <a:pt x="51816" y="113994"/>
                </a:cubicBezTo>
                <a:moveTo>
                  <a:pt x="117272" y="101994"/>
                </a:moveTo>
                <a:lnTo>
                  <a:pt x="65177" y="101994"/>
                </a:lnTo>
                <a:cubicBezTo>
                  <a:pt x="63916" y="95150"/>
                  <a:pt x="58416" y="89994"/>
                  <a:pt x="51816" y="89994"/>
                </a:cubicBezTo>
                <a:cubicBezTo>
                  <a:pt x="45222" y="89994"/>
                  <a:pt x="39722" y="95150"/>
                  <a:pt x="38455" y="101994"/>
                </a:cubicBezTo>
                <a:lnTo>
                  <a:pt x="2727" y="101994"/>
                </a:lnTo>
                <a:cubicBezTo>
                  <a:pt x="1222" y="101994"/>
                  <a:pt x="0" y="103338"/>
                  <a:pt x="0" y="104994"/>
                </a:cubicBezTo>
                <a:cubicBezTo>
                  <a:pt x="0" y="106655"/>
                  <a:pt x="1222" y="107994"/>
                  <a:pt x="2727" y="107994"/>
                </a:cubicBezTo>
                <a:lnTo>
                  <a:pt x="38455" y="107994"/>
                </a:lnTo>
                <a:cubicBezTo>
                  <a:pt x="39722" y="114844"/>
                  <a:pt x="45222" y="120000"/>
                  <a:pt x="51816" y="120000"/>
                </a:cubicBezTo>
                <a:cubicBezTo>
                  <a:pt x="58416" y="120000"/>
                  <a:pt x="63916" y="114844"/>
                  <a:pt x="65177" y="107994"/>
                </a:cubicBezTo>
                <a:lnTo>
                  <a:pt x="117272" y="107994"/>
                </a:lnTo>
                <a:cubicBezTo>
                  <a:pt x="118777" y="107994"/>
                  <a:pt x="120000" y="106655"/>
                  <a:pt x="120000" y="104994"/>
                </a:cubicBezTo>
                <a:cubicBezTo>
                  <a:pt x="120000" y="103338"/>
                  <a:pt x="118777" y="101994"/>
                  <a:pt x="117272" y="101994"/>
                </a:cubicBezTo>
              </a:path>
            </a:pathLst>
          </a:custGeom>
          <a:solidFill>
            <a:srgbClr val="F08025"/>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10" name="Shape 596"/>
          <p:cNvSpPr/>
          <p:nvPr/>
        </p:nvSpPr>
        <p:spPr>
          <a:xfrm>
            <a:off x="9062374" y="3070822"/>
            <a:ext cx="820211" cy="820205"/>
          </a:xfrm>
          <a:custGeom>
            <a:avLst/>
            <a:gdLst/>
            <a:ahLst/>
            <a:cxnLst/>
            <a:rect l="0" t="0" r="0" b="0"/>
            <a:pathLst>
              <a:path w="120000" h="120000" extrusionOk="0">
                <a:moveTo>
                  <a:pt x="68688" y="66391"/>
                </a:moveTo>
                <a:lnTo>
                  <a:pt x="72566" y="78022"/>
                </a:lnTo>
                <a:lnTo>
                  <a:pt x="63138" y="71111"/>
                </a:lnTo>
                <a:lnTo>
                  <a:pt x="59916" y="68748"/>
                </a:lnTo>
                <a:lnTo>
                  <a:pt x="56694" y="71111"/>
                </a:lnTo>
                <a:lnTo>
                  <a:pt x="47266" y="78022"/>
                </a:lnTo>
                <a:lnTo>
                  <a:pt x="51144" y="66391"/>
                </a:lnTo>
                <a:lnTo>
                  <a:pt x="52366" y="62727"/>
                </a:lnTo>
                <a:lnTo>
                  <a:pt x="49316" y="60358"/>
                </a:lnTo>
                <a:lnTo>
                  <a:pt x="41727" y="54453"/>
                </a:lnTo>
                <a:lnTo>
                  <a:pt x="54388" y="54453"/>
                </a:lnTo>
                <a:lnTo>
                  <a:pt x="55722" y="50928"/>
                </a:lnTo>
                <a:lnTo>
                  <a:pt x="59916" y="39820"/>
                </a:lnTo>
                <a:lnTo>
                  <a:pt x="64111" y="50928"/>
                </a:lnTo>
                <a:lnTo>
                  <a:pt x="65438" y="54453"/>
                </a:lnTo>
                <a:lnTo>
                  <a:pt x="78105" y="54453"/>
                </a:lnTo>
                <a:lnTo>
                  <a:pt x="70511" y="60358"/>
                </a:lnTo>
                <a:lnTo>
                  <a:pt x="67466" y="62727"/>
                </a:lnTo>
                <a:cubicBezTo>
                  <a:pt x="67466" y="62727"/>
                  <a:pt x="68688" y="66391"/>
                  <a:pt x="68688" y="66391"/>
                </a:cubicBezTo>
                <a:close/>
                <a:moveTo>
                  <a:pt x="69211" y="48999"/>
                </a:moveTo>
                <a:lnTo>
                  <a:pt x="59916" y="24374"/>
                </a:lnTo>
                <a:lnTo>
                  <a:pt x="50616" y="48999"/>
                </a:lnTo>
                <a:lnTo>
                  <a:pt x="25827" y="48999"/>
                </a:lnTo>
                <a:lnTo>
                  <a:pt x="45972" y="64667"/>
                </a:lnTo>
                <a:lnTo>
                  <a:pt x="36672" y="92556"/>
                </a:lnTo>
                <a:lnTo>
                  <a:pt x="59916" y="75514"/>
                </a:lnTo>
                <a:lnTo>
                  <a:pt x="83161" y="92556"/>
                </a:lnTo>
                <a:lnTo>
                  <a:pt x="73861" y="64667"/>
                </a:lnTo>
                <a:lnTo>
                  <a:pt x="94005" y="48999"/>
                </a:lnTo>
                <a:cubicBezTo>
                  <a:pt x="94005" y="48999"/>
                  <a:pt x="69211" y="48999"/>
                  <a:pt x="69211" y="48999"/>
                </a:cubicBezTo>
                <a:close/>
                <a:moveTo>
                  <a:pt x="60000" y="114490"/>
                </a:moveTo>
                <a:cubicBezTo>
                  <a:pt x="54422" y="113316"/>
                  <a:pt x="5455" y="96737"/>
                  <a:pt x="5455" y="68181"/>
                </a:cubicBezTo>
                <a:cubicBezTo>
                  <a:pt x="5455" y="41527"/>
                  <a:pt x="12900" y="16229"/>
                  <a:pt x="15433" y="6555"/>
                </a:cubicBezTo>
                <a:cubicBezTo>
                  <a:pt x="22344" y="9557"/>
                  <a:pt x="40177" y="16362"/>
                  <a:pt x="60000" y="16362"/>
                </a:cubicBezTo>
                <a:cubicBezTo>
                  <a:pt x="79822" y="16362"/>
                  <a:pt x="97661" y="9557"/>
                  <a:pt x="104572" y="6555"/>
                </a:cubicBezTo>
                <a:cubicBezTo>
                  <a:pt x="107100" y="16223"/>
                  <a:pt x="114544" y="41510"/>
                  <a:pt x="114544" y="68181"/>
                </a:cubicBezTo>
                <a:cubicBezTo>
                  <a:pt x="114544" y="96703"/>
                  <a:pt x="65572" y="113316"/>
                  <a:pt x="60000" y="114490"/>
                </a:cubicBezTo>
                <a:moveTo>
                  <a:pt x="108988" y="1979"/>
                </a:moveTo>
                <a:cubicBezTo>
                  <a:pt x="108761" y="1200"/>
                  <a:pt x="108205" y="561"/>
                  <a:pt x="107461" y="233"/>
                </a:cubicBezTo>
                <a:cubicBezTo>
                  <a:pt x="106722" y="-94"/>
                  <a:pt x="105872" y="-72"/>
                  <a:pt x="105144" y="289"/>
                </a:cubicBezTo>
                <a:cubicBezTo>
                  <a:pt x="104933" y="394"/>
                  <a:pt x="83627" y="10908"/>
                  <a:pt x="60000" y="10908"/>
                </a:cubicBezTo>
                <a:cubicBezTo>
                  <a:pt x="36422" y="10908"/>
                  <a:pt x="15066" y="394"/>
                  <a:pt x="14855" y="289"/>
                </a:cubicBezTo>
                <a:cubicBezTo>
                  <a:pt x="14127" y="-72"/>
                  <a:pt x="13283" y="-94"/>
                  <a:pt x="12538" y="233"/>
                </a:cubicBezTo>
                <a:cubicBezTo>
                  <a:pt x="11800" y="561"/>
                  <a:pt x="11238" y="1200"/>
                  <a:pt x="11016" y="1979"/>
                </a:cubicBezTo>
                <a:cubicBezTo>
                  <a:pt x="10905" y="2368"/>
                  <a:pt x="0" y="35450"/>
                  <a:pt x="0" y="68181"/>
                </a:cubicBezTo>
                <a:cubicBezTo>
                  <a:pt x="0" y="102769"/>
                  <a:pt x="57061" y="119488"/>
                  <a:pt x="59488" y="119955"/>
                </a:cubicBezTo>
                <a:cubicBezTo>
                  <a:pt x="59661" y="119983"/>
                  <a:pt x="59833" y="120000"/>
                  <a:pt x="60000" y="120000"/>
                </a:cubicBezTo>
                <a:cubicBezTo>
                  <a:pt x="60172" y="120000"/>
                  <a:pt x="60344" y="119983"/>
                  <a:pt x="60511" y="119955"/>
                </a:cubicBezTo>
                <a:cubicBezTo>
                  <a:pt x="62938" y="119488"/>
                  <a:pt x="120000" y="102769"/>
                  <a:pt x="120000" y="68181"/>
                </a:cubicBezTo>
                <a:cubicBezTo>
                  <a:pt x="120000" y="35450"/>
                  <a:pt x="109094" y="2368"/>
                  <a:pt x="108988" y="1979"/>
                </a:cubicBezTo>
              </a:path>
            </a:pathLst>
          </a:custGeom>
          <a:solidFill>
            <a:srgbClr val="F08025"/>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13" name="Shape 599"/>
          <p:cNvSpPr txBox="1"/>
          <p:nvPr/>
        </p:nvSpPr>
        <p:spPr>
          <a:xfrm>
            <a:off x="4966420" y="4195709"/>
            <a:ext cx="2201800" cy="830997"/>
          </a:xfrm>
          <a:prstGeom prst="rect">
            <a:avLst/>
          </a:prstGeom>
          <a:noFill/>
          <a:ln>
            <a:noFill/>
          </a:ln>
        </p:spPr>
        <p:txBody>
          <a:bodyPr lIns="45713" tIns="22850" rIns="45713" bIns="22850" anchor="t" anchorCtr="0">
            <a:noAutofit/>
          </a:bodyPr>
          <a:lstStyle/>
          <a:p>
            <a:pPr algn="ctr">
              <a:buSzPct val="25000"/>
            </a:pPr>
            <a:r>
              <a:rPr lang="en-US" sz="5100" b="1" dirty="0">
                <a:solidFill>
                  <a:srgbClr val="F08025"/>
                </a:solidFill>
                <a:latin typeface="Microsoft YaHei" charset="-122"/>
                <a:ea typeface="Microsoft YaHei" charset="-122"/>
                <a:cs typeface="Microsoft YaHei" charset="-122"/>
                <a:sym typeface="Montserrat" panose="02000505000000020004"/>
              </a:rPr>
              <a:t>157</a:t>
            </a:r>
          </a:p>
        </p:txBody>
      </p:sp>
      <p:sp>
        <p:nvSpPr>
          <p:cNvPr id="16" name="Shape 602"/>
          <p:cNvSpPr txBox="1"/>
          <p:nvPr/>
        </p:nvSpPr>
        <p:spPr>
          <a:xfrm>
            <a:off x="8723046" y="4195709"/>
            <a:ext cx="1499946" cy="830997"/>
          </a:xfrm>
          <a:prstGeom prst="rect">
            <a:avLst/>
          </a:prstGeom>
          <a:noFill/>
          <a:ln>
            <a:noFill/>
          </a:ln>
        </p:spPr>
        <p:txBody>
          <a:bodyPr lIns="45713" tIns="22850" rIns="45713" bIns="22850" anchor="t" anchorCtr="0">
            <a:noAutofit/>
          </a:bodyPr>
          <a:lstStyle/>
          <a:p>
            <a:pPr algn="ctr">
              <a:buSzPct val="25000"/>
            </a:pPr>
            <a:r>
              <a:rPr lang="en-US" sz="5100" b="1" dirty="0">
                <a:solidFill>
                  <a:srgbClr val="F08025"/>
                </a:solidFill>
                <a:latin typeface="Microsoft YaHei" charset="-122"/>
                <a:ea typeface="Microsoft YaHei" charset="-122"/>
                <a:cs typeface="Microsoft YaHei" charset="-122"/>
                <a:sym typeface="Montserrat" panose="02000505000000020004"/>
              </a:rPr>
              <a:t>711</a:t>
            </a:r>
          </a:p>
        </p:txBody>
      </p:sp>
      <p:sp>
        <p:nvSpPr>
          <p:cNvPr id="18" name="Rectangle 3"/>
          <p:cNvSpPr/>
          <p:nvPr/>
        </p:nvSpPr>
        <p:spPr>
          <a:xfrm>
            <a:off x="8366135" y="5125876"/>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19" name="Rectangle 26"/>
          <p:cNvSpPr/>
          <p:nvPr/>
        </p:nvSpPr>
        <p:spPr>
          <a:xfrm>
            <a:off x="1516232" y="5105472"/>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20" name="Rectangle 29"/>
          <p:cNvSpPr/>
          <p:nvPr/>
        </p:nvSpPr>
        <p:spPr>
          <a:xfrm>
            <a:off x="4966420" y="5125876"/>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grpSp>
        <p:nvGrpSpPr>
          <p:cNvPr id="21" name="组合 23">
            <a:extLst>
              <a:ext uri="{FF2B5EF4-FFF2-40B4-BE49-F238E27FC236}">
                <a16:creationId xmlns="" xmlns:a16="http://schemas.microsoft.com/office/drawing/2014/main" id="{B2AFEBA1-BDBA-4187-8131-448D4D526A7F}"/>
              </a:ext>
            </a:extLst>
          </p:cNvPr>
          <p:cNvGrpSpPr/>
          <p:nvPr/>
        </p:nvGrpSpPr>
        <p:grpSpPr>
          <a:xfrm>
            <a:off x="3238687" y="1498348"/>
            <a:ext cx="5657265" cy="1059739"/>
            <a:chOff x="267452" y="2336139"/>
            <a:chExt cx="5657265" cy="1059739"/>
          </a:xfrm>
        </p:grpSpPr>
        <p:sp>
          <p:nvSpPr>
            <p:cNvPr id="22" name="文本框 21">
              <a:extLst>
                <a:ext uri="{FF2B5EF4-FFF2-40B4-BE49-F238E27FC236}">
                  <a16:creationId xmlns="" xmlns:a16="http://schemas.microsoft.com/office/drawing/2014/main" id="{9C012E7B-D98C-48A9-B212-F8EC30ED3D50}"/>
                </a:ext>
              </a:extLst>
            </p:cNvPr>
            <p:cNvSpPr txBox="1"/>
            <p:nvPr/>
          </p:nvSpPr>
          <p:spPr>
            <a:xfrm>
              <a:off x="2029194" y="2336139"/>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sp>
          <p:nvSpPr>
            <p:cNvPr id="23" name="文本框 22">
              <a:extLst>
                <a:ext uri="{FF2B5EF4-FFF2-40B4-BE49-F238E27FC236}">
                  <a16:creationId xmlns="" xmlns:a16="http://schemas.microsoft.com/office/drawing/2014/main" id="{2CA9D502-E631-43F2-92F2-28362D1FEA56}"/>
                </a:ext>
              </a:extLst>
            </p:cNvPr>
            <p:cNvSpPr txBox="1"/>
            <p:nvPr/>
          </p:nvSpPr>
          <p:spPr>
            <a:xfrm>
              <a:off x="267452" y="2750893"/>
              <a:ext cx="5657265"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a:t>
              </a:r>
              <a:r>
                <a:rPr lang="en-US" altLang="zh-CN" sz="1050" dirty="0" err="1">
                  <a:solidFill>
                    <a:schemeClr val="tx1">
                      <a:lumMod val="65000"/>
                      <a:lumOff val="35000"/>
                    </a:schemeClr>
                  </a:solidFill>
                  <a:latin typeface="Century Gothic" panose="020B0502020202020204" pitchFamily="34" charset="0"/>
                  <a:ea typeface="+mj-ea"/>
                </a:rPr>
                <a:t>fieldThe</a:t>
              </a:r>
              <a:r>
                <a:rPr lang="en-US" altLang="zh-CN" sz="1050" dirty="0">
                  <a:solidFill>
                    <a:schemeClr val="tx1">
                      <a:lumMod val="65000"/>
                      <a:lumOff val="35000"/>
                    </a:schemeClr>
                  </a:solidFill>
                  <a:latin typeface="Century Gothic" panose="020B0502020202020204" pitchFamily="34" charset="0"/>
                  <a:ea typeface="+mj-ea"/>
                </a:rPr>
                <a:t> user can demonstrate on a projector or computer, or presentation</a:t>
              </a:r>
            </a:p>
          </p:txBody>
        </p:sp>
      </p:grpSp>
    </p:spTree>
    <p:extLst>
      <p:ext uri="{BB962C8B-B14F-4D97-AF65-F5344CB8AC3E}">
        <p14:creationId xmlns:p14="http://schemas.microsoft.com/office/powerpoint/2010/main" val="19517810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1+#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14225C9-6AAB-4F49-8D85-8103EE201377}"/>
              </a:ext>
            </a:extLst>
          </p:cNvPr>
          <p:cNvGrpSpPr/>
          <p:nvPr/>
        </p:nvGrpSpPr>
        <p:grpSpPr>
          <a:xfrm>
            <a:off x="261258" y="150809"/>
            <a:ext cx="3299460" cy="868100"/>
            <a:chOff x="383540" y="2812942"/>
            <a:chExt cx="3299460" cy="868100"/>
          </a:xfrm>
        </p:grpSpPr>
        <p:sp>
          <p:nvSpPr>
            <p:cNvPr id="3" name="文本框 19">
              <a:extLst>
                <a:ext uri="{FF2B5EF4-FFF2-40B4-BE49-F238E27FC236}">
                  <a16:creationId xmlns="" xmlns:a16="http://schemas.microsoft.com/office/drawing/2014/main" id="{1636644A-6275-430F-8D27-D7B91110F811}"/>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04</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4" name="文本框 21">
              <a:extLst>
                <a:ext uri="{FF2B5EF4-FFF2-40B4-BE49-F238E27FC236}">
                  <a16:creationId xmlns="" xmlns:a16="http://schemas.microsoft.com/office/drawing/2014/main" id="{AC054B4B-4EAF-4707-B8E2-2ECD9CCA155A}"/>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 name="文本框 19">
              <a:extLst>
                <a:ext uri="{FF2B5EF4-FFF2-40B4-BE49-F238E27FC236}">
                  <a16:creationId xmlns="" xmlns:a16="http://schemas.microsoft.com/office/drawing/2014/main" id="{2DFED39F-CD82-47DD-AEC2-4CBD8A74B733}"/>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下阶段工作计划</a:t>
              </a:r>
            </a:p>
          </p:txBody>
        </p:sp>
      </p:grpSp>
      <p:pic>
        <p:nvPicPr>
          <p:cNvPr id="6" name="图片 5">
            <a:extLst>
              <a:ext uri="{FF2B5EF4-FFF2-40B4-BE49-F238E27FC236}">
                <a16:creationId xmlns="" xmlns:a16="http://schemas.microsoft.com/office/drawing/2014/main" id="{C7A5904D-D982-447F-A1E0-B1443541B56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6251246" y="0"/>
            <a:ext cx="6849110" cy="6858000"/>
          </a:xfrm>
          <a:prstGeom prst="rect">
            <a:avLst/>
          </a:prstGeom>
        </p:spPr>
      </p:pic>
      <p:sp>
        <p:nvSpPr>
          <p:cNvPr id="7" name="矩形 6">
            <a:extLst>
              <a:ext uri="{FF2B5EF4-FFF2-40B4-BE49-F238E27FC236}">
                <a16:creationId xmlns="" xmlns:a16="http://schemas.microsoft.com/office/drawing/2014/main" id="{10B879F0-0B3F-4288-8FE3-B56B5A41A53E}"/>
              </a:ext>
            </a:extLst>
          </p:cNvPr>
          <p:cNvSpPr/>
          <p:nvPr/>
        </p:nvSpPr>
        <p:spPr>
          <a:xfrm>
            <a:off x="6251246" y="0"/>
            <a:ext cx="1875064"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34">
            <a:extLst>
              <a:ext uri="{FF2B5EF4-FFF2-40B4-BE49-F238E27FC236}">
                <a16:creationId xmlns="" xmlns:a16="http://schemas.microsoft.com/office/drawing/2014/main" id="{149B77D5-D874-4D11-B4CE-9B339779EBB0}"/>
              </a:ext>
            </a:extLst>
          </p:cNvPr>
          <p:cNvGrpSpPr/>
          <p:nvPr/>
        </p:nvGrpSpPr>
        <p:grpSpPr>
          <a:xfrm>
            <a:off x="769397" y="1477979"/>
            <a:ext cx="4937425" cy="1578473"/>
            <a:chOff x="277462" y="1885671"/>
            <a:chExt cx="4937425" cy="1578473"/>
          </a:xfrm>
        </p:grpSpPr>
        <p:grpSp>
          <p:nvGrpSpPr>
            <p:cNvPr id="9" name="组合 27">
              <a:extLst>
                <a:ext uri="{FF2B5EF4-FFF2-40B4-BE49-F238E27FC236}">
                  <a16:creationId xmlns="" xmlns:a16="http://schemas.microsoft.com/office/drawing/2014/main" id="{28C4E585-35C8-4B4A-B892-24F91A80C5BA}"/>
                </a:ext>
              </a:extLst>
            </p:cNvPr>
            <p:cNvGrpSpPr/>
            <p:nvPr/>
          </p:nvGrpSpPr>
          <p:grpSpPr>
            <a:xfrm>
              <a:off x="277462" y="1885671"/>
              <a:ext cx="4937425" cy="1578473"/>
              <a:chOff x="267452" y="2203471"/>
              <a:chExt cx="4937425" cy="1578473"/>
            </a:xfrm>
          </p:grpSpPr>
          <p:sp>
            <p:nvSpPr>
              <p:cNvPr id="11" name="文本框 10">
                <a:extLst>
                  <a:ext uri="{FF2B5EF4-FFF2-40B4-BE49-F238E27FC236}">
                    <a16:creationId xmlns="" xmlns:a16="http://schemas.microsoft.com/office/drawing/2014/main" id="{3EFD1FE4-1809-4980-8A79-2E62F5A6665E}"/>
                  </a:ext>
                </a:extLst>
              </p:cNvPr>
              <p:cNvSpPr txBox="1"/>
              <p:nvPr/>
            </p:nvSpPr>
            <p:spPr>
              <a:xfrm>
                <a:off x="267452" y="2203471"/>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latin typeface="Century Gothic" panose="020B0502020202020204" pitchFamily="34" charset="0"/>
                  </a:rPr>
                  <a:t>标题文字添加</a:t>
                </a:r>
              </a:p>
            </p:txBody>
          </p:sp>
          <p:sp>
            <p:nvSpPr>
              <p:cNvPr id="12" name="文本框 11">
                <a:extLst>
                  <a:ext uri="{FF2B5EF4-FFF2-40B4-BE49-F238E27FC236}">
                    <a16:creationId xmlns="" xmlns:a16="http://schemas.microsoft.com/office/drawing/2014/main" id="{4339DE42-A183-4DF4-A9D6-50B43C83CB9D}"/>
                  </a:ext>
                </a:extLst>
              </p:cNvPr>
              <p:cNvSpPr txBox="1"/>
              <p:nvPr/>
            </p:nvSpPr>
            <p:spPr>
              <a:xfrm>
                <a:off x="267452" y="2750893"/>
                <a:ext cx="4937425" cy="1031051"/>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05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a:t>
                </a:r>
                <a:r>
                  <a:rPr lang="en-US" altLang="zh-CN" sz="1050" dirty="0" err="1">
                    <a:solidFill>
                      <a:schemeClr val="tx1">
                        <a:lumMod val="65000"/>
                        <a:lumOff val="35000"/>
                      </a:schemeClr>
                    </a:solidFill>
                    <a:latin typeface="Century Gothic" panose="020B0502020202020204" pitchFamily="34" charset="0"/>
                    <a:ea typeface="+mj-ea"/>
                  </a:rPr>
                  <a:t>fieldThe</a:t>
                </a:r>
                <a:r>
                  <a:rPr lang="en-US" altLang="zh-CN" sz="1050" dirty="0">
                    <a:solidFill>
                      <a:schemeClr val="tx1">
                        <a:lumMod val="65000"/>
                        <a:lumOff val="35000"/>
                      </a:schemeClr>
                    </a:solidFill>
                    <a:latin typeface="Century Gothic" panose="020B0502020202020204" pitchFamily="34" charset="0"/>
                    <a:ea typeface="+mj-ea"/>
                  </a:rPr>
                  <a:t> user can demonstrate on a projector or computer, or presentation and make The user can demonstrate on a projector or computer, </a:t>
                </a:r>
              </a:p>
            </p:txBody>
          </p:sp>
        </p:grpSp>
        <p:sp>
          <p:nvSpPr>
            <p:cNvPr id="10" name="矩形 9">
              <a:extLst>
                <a:ext uri="{FF2B5EF4-FFF2-40B4-BE49-F238E27FC236}">
                  <a16:creationId xmlns="" xmlns:a16="http://schemas.microsoft.com/office/drawing/2014/main" id="{BA05170D-925E-43AB-B98B-07FC7F96E1A3}"/>
                </a:ext>
              </a:extLst>
            </p:cNvPr>
            <p:cNvSpPr/>
            <p:nvPr/>
          </p:nvSpPr>
          <p:spPr>
            <a:xfrm>
              <a:off x="368844" y="2325861"/>
              <a:ext cx="1506138" cy="66607"/>
            </a:xfrm>
            <a:prstGeom prst="rect">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a:extLst>
              <a:ext uri="{FF2B5EF4-FFF2-40B4-BE49-F238E27FC236}">
                <a16:creationId xmlns="" xmlns:a16="http://schemas.microsoft.com/office/drawing/2014/main" id="{C746C0D6-6E2D-4DCB-8F54-40FDA8737E0D}"/>
              </a:ext>
            </a:extLst>
          </p:cNvPr>
          <p:cNvSpPr/>
          <p:nvPr/>
        </p:nvSpPr>
        <p:spPr>
          <a:xfrm>
            <a:off x="786379" y="3441186"/>
            <a:ext cx="4675557" cy="2907914"/>
          </a:xfrm>
          <a:prstGeom prst="rect">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a:extLst>
              <a:ext uri="{FF2B5EF4-FFF2-40B4-BE49-F238E27FC236}">
                <a16:creationId xmlns="" xmlns:a16="http://schemas.microsoft.com/office/drawing/2014/main" id="{5B48EA96-81D8-4B89-9096-B6CDA13C42FC}"/>
              </a:ext>
            </a:extLst>
          </p:cNvPr>
          <p:cNvSpPr/>
          <p:nvPr/>
        </p:nvSpPr>
        <p:spPr>
          <a:xfrm>
            <a:off x="1023154" y="3867756"/>
            <a:ext cx="432010" cy="431359"/>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ndParaRPr>
          </a:p>
        </p:txBody>
      </p:sp>
      <p:sp>
        <p:nvSpPr>
          <p:cNvPr id="15" name="椭圆 6">
            <a:extLst>
              <a:ext uri="{FF2B5EF4-FFF2-40B4-BE49-F238E27FC236}">
                <a16:creationId xmlns="" xmlns:a16="http://schemas.microsoft.com/office/drawing/2014/main" id="{4154EE97-C45F-4477-BC1E-D524504A2CA5}"/>
              </a:ext>
            </a:extLst>
          </p:cNvPr>
          <p:cNvSpPr/>
          <p:nvPr/>
        </p:nvSpPr>
        <p:spPr>
          <a:xfrm>
            <a:off x="1023154" y="5214373"/>
            <a:ext cx="432010" cy="419004"/>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grpSp>
        <p:nvGrpSpPr>
          <p:cNvPr id="16" name="组合 43">
            <a:extLst>
              <a:ext uri="{FF2B5EF4-FFF2-40B4-BE49-F238E27FC236}">
                <a16:creationId xmlns="" xmlns:a16="http://schemas.microsoft.com/office/drawing/2014/main" id="{5E2013C2-898F-415A-B9F1-54BF60048B96}"/>
              </a:ext>
            </a:extLst>
          </p:cNvPr>
          <p:cNvGrpSpPr/>
          <p:nvPr/>
        </p:nvGrpSpPr>
        <p:grpSpPr>
          <a:xfrm>
            <a:off x="1646668" y="3825690"/>
            <a:ext cx="3845282" cy="781752"/>
            <a:chOff x="3624779" y="2412339"/>
            <a:chExt cx="3845282" cy="781752"/>
          </a:xfrm>
        </p:grpSpPr>
        <p:sp>
          <p:nvSpPr>
            <p:cNvPr id="17" name="文本框 16">
              <a:extLst>
                <a:ext uri="{FF2B5EF4-FFF2-40B4-BE49-F238E27FC236}">
                  <a16:creationId xmlns="" xmlns:a16="http://schemas.microsoft.com/office/drawing/2014/main" id="{48910F4A-FB0B-45A2-99E1-88DFAD957493}"/>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18" name="文本框 17">
              <a:extLst>
                <a:ext uri="{FF2B5EF4-FFF2-40B4-BE49-F238E27FC236}">
                  <a16:creationId xmlns="" xmlns:a16="http://schemas.microsoft.com/office/drawing/2014/main" id="{FC50E3A1-4150-4294-85F8-F421761ED9DF}"/>
                </a:ext>
              </a:extLst>
            </p:cNvPr>
            <p:cNvSpPr txBox="1"/>
            <p:nvPr/>
          </p:nvSpPr>
          <p:spPr>
            <a:xfrm>
              <a:off x="3624779" y="2750893"/>
              <a:ext cx="3845282"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19" name="组合 46">
            <a:extLst>
              <a:ext uri="{FF2B5EF4-FFF2-40B4-BE49-F238E27FC236}">
                <a16:creationId xmlns="" xmlns:a16="http://schemas.microsoft.com/office/drawing/2014/main" id="{507F11B8-3EC1-4840-8E29-92486B52112A}"/>
              </a:ext>
            </a:extLst>
          </p:cNvPr>
          <p:cNvGrpSpPr/>
          <p:nvPr/>
        </p:nvGrpSpPr>
        <p:grpSpPr>
          <a:xfrm>
            <a:off x="1646668" y="5164963"/>
            <a:ext cx="3845282" cy="781752"/>
            <a:chOff x="3624779" y="2412339"/>
            <a:chExt cx="3845282" cy="781752"/>
          </a:xfrm>
        </p:grpSpPr>
        <p:sp>
          <p:nvSpPr>
            <p:cNvPr id="20" name="文本框 19">
              <a:extLst>
                <a:ext uri="{FF2B5EF4-FFF2-40B4-BE49-F238E27FC236}">
                  <a16:creationId xmlns="" xmlns:a16="http://schemas.microsoft.com/office/drawing/2014/main" id="{33B9106C-600B-41EC-91B4-E248C2E4356E}"/>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21" name="文本框 20">
              <a:extLst>
                <a:ext uri="{FF2B5EF4-FFF2-40B4-BE49-F238E27FC236}">
                  <a16:creationId xmlns="" xmlns:a16="http://schemas.microsoft.com/office/drawing/2014/main" id="{808084C7-C860-4727-81B5-F4DF1F1825EE}"/>
                </a:ext>
              </a:extLst>
            </p:cNvPr>
            <p:cNvSpPr txBox="1"/>
            <p:nvPr/>
          </p:nvSpPr>
          <p:spPr>
            <a:xfrm>
              <a:off x="3624779" y="2750893"/>
              <a:ext cx="3845282"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solidFill>
                  <a:latin typeface="Century Gothic" panose="020B0502020202020204" pitchFamily="34" charset="0"/>
                  <a:ea typeface="+mj-ea"/>
                </a:rPr>
                <a:t>The user can demonstrate on a projector or computer, or presentation and make it film to be used in a wider field</a:t>
              </a:r>
            </a:p>
          </p:txBody>
        </p:sp>
      </p:grpSp>
    </p:spTree>
    <p:extLst>
      <p:ext uri="{BB962C8B-B14F-4D97-AF65-F5344CB8AC3E}">
        <p14:creationId xmlns:p14="http://schemas.microsoft.com/office/powerpoint/2010/main" val="1283107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14225C9-6AAB-4F49-8D85-8103EE201377}"/>
              </a:ext>
            </a:extLst>
          </p:cNvPr>
          <p:cNvGrpSpPr/>
          <p:nvPr/>
        </p:nvGrpSpPr>
        <p:grpSpPr>
          <a:xfrm>
            <a:off x="261258" y="150809"/>
            <a:ext cx="3299460" cy="868100"/>
            <a:chOff x="383540" y="2812942"/>
            <a:chExt cx="3299460" cy="868100"/>
          </a:xfrm>
        </p:grpSpPr>
        <p:sp>
          <p:nvSpPr>
            <p:cNvPr id="3" name="文本框 19">
              <a:extLst>
                <a:ext uri="{FF2B5EF4-FFF2-40B4-BE49-F238E27FC236}">
                  <a16:creationId xmlns="" xmlns:a16="http://schemas.microsoft.com/office/drawing/2014/main" id="{1636644A-6275-430F-8D27-D7B91110F811}"/>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04</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4" name="文本框 21">
              <a:extLst>
                <a:ext uri="{FF2B5EF4-FFF2-40B4-BE49-F238E27FC236}">
                  <a16:creationId xmlns="" xmlns:a16="http://schemas.microsoft.com/office/drawing/2014/main" id="{AC054B4B-4EAF-4707-B8E2-2ECD9CCA155A}"/>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 name="文本框 19">
              <a:extLst>
                <a:ext uri="{FF2B5EF4-FFF2-40B4-BE49-F238E27FC236}">
                  <a16:creationId xmlns="" xmlns:a16="http://schemas.microsoft.com/office/drawing/2014/main" id="{2DFED39F-CD82-47DD-AEC2-4CBD8A74B733}"/>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下阶段工作计划</a:t>
              </a:r>
            </a:p>
          </p:txBody>
        </p:sp>
      </p:grpSp>
      <p:sp>
        <p:nvSpPr>
          <p:cNvPr id="6" name="Shape 711"/>
          <p:cNvSpPr/>
          <p:nvPr/>
        </p:nvSpPr>
        <p:spPr>
          <a:xfrm rot="-5400000">
            <a:off x="1272540" y="2010084"/>
            <a:ext cx="1828800" cy="1636657"/>
          </a:xfrm>
          <a:prstGeom prst="hexagon">
            <a:avLst>
              <a:gd name="adj" fmla="val 25000"/>
              <a:gd name="vf" fmla="val 115470"/>
            </a:avLst>
          </a:prstGeom>
          <a:solidFill>
            <a:srgbClr val="F08025"/>
          </a:solidFill>
          <a:ln w="28575" cap="flat" cmpd="sng">
            <a:noFill/>
            <a:prstDash val="solid"/>
            <a:miter/>
            <a:headEnd type="none" w="med" len="med"/>
            <a:tailEnd type="none" w="med" len="med"/>
          </a:ln>
        </p:spPr>
        <p:txBody>
          <a:bodyPr lIns="45713" tIns="22850" rIns="45713" bIns="22850" anchor="ctr" anchorCtr="0">
            <a:noAutofit/>
          </a:bodyPr>
          <a:lstStyle/>
          <a:p>
            <a:pPr algn="ctr"/>
            <a:endParaRPr sz="18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7" name="Shape 712"/>
          <p:cNvSpPr/>
          <p:nvPr/>
        </p:nvSpPr>
        <p:spPr>
          <a:xfrm rot="-5400000">
            <a:off x="3882742" y="2010084"/>
            <a:ext cx="1828800" cy="1636657"/>
          </a:xfrm>
          <a:prstGeom prst="hexagon">
            <a:avLst>
              <a:gd name="adj" fmla="val 25000"/>
              <a:gd name="vf" fmla="val 115470"/>
            </a:avLst>
          </a:prstGeom>
          <a:noFill/>
          <a:ln w="28575" cap="flat" cmpd="sng">
            <a:solidFill>
              <a:srgbClr val="F08025"/>
            </a:solidFill>
            <a:prstDash val="solid"/>
            <a:miter/>
            <a:headEnd type="none" w="med" len="med"/>
            <a:tailEnd type="none" w="med" len="med"/>
          </a:ln>
        </p:spPr>
        <p:txBody>
          <a:bodyPr lIns="45713" tIns="22850" rIns="45713" bIns="22850" anchor="ctr" anchorCtr="0">
            <a:noAutofit/>
          </a:bodyPr>
          <a:lstStyle/>
          <a:p>
            <a:pPr algn="ctr"/>
            <a:endParaRPr sz="18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8" name="Shape 713"/>
          <p:cNvSpPr/>
          <p:nvPr/>
        </p:nvSpPr>
        <p:spPr>
          <a:xfrm rot="-5400000">
            <a:off x="6492944" y="2010084"/>
            <a:ext cx="1828800" cy="1636657"/>
          </a:xfrm>
          <a:prstGeom prst="hexagon">
            <a:avLst>
              <a:gd name="adj" fmla="val 25000"/>
              <a:gd name="vf" fmla="val 115470"/>
            </a:avLst>
          </a:prstGeom>
          <a:solidFill>
            <a:srgbClr val="F08025"/>
          </a:solidFill>
          <a:ln w="28575" cap="flat" cmpd="sng">
            <a:noFill/>
            <a:prstDash val="solid"/>
            <a:miter/>
            <a:headEnd type="none" w="med" len="med"/>
            <a:tailEnd type="none" w="med" len="med"/>
          </a:ln>
        </p:spPr>
        <p:txBody>
          <a:bodyPr lIns="45713" tIns="22850" rIns="45713" bIns="22850" anchor="ctr" anchorCtr="0">
            <a:noAutofit/>
          </a:bodyPr>
          <a:lstStyle/>
          <a:p>
            <a:pPr algn="ctr"/>
            <a:endParaRPr sz="18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9" name="Shape 714"/>
          <p:cNvSpPr/>
          <p:nvPr/>
        </p:nvSpPr>
        <p:spPr>
          <a:xfrm rot="-5400000">
            <a:off x="9023317" y="2010084"/>
            <a:ext cx="1828800" cy="1636657"/>
          </a:xfrm>
          <a:prstGeom prst="hexagon">
            <a:avLst>
              <a:gd name="adj" fmla="val 25000"/>
              <a:gd name="vf" fmla="val 115470"/>
            </a:avLst>
          </a:prstGeom>
          <a:noFill/>
          <a:ln w="28575" cap="flat" cmpd="sng">
            <a:solidFill>
              <a:srgbClr val="F08025"/>
            </a:solidFill>
            <a:prstDash val="solid"/>
            <a:miter/>
            <a:headEnd type="none" w="med" len="med"/>
            <a:tailEnd type="none" w="med" len="med"/>
          </a:ln>
        </p:spPr>
        <p:txBody>
          <a:bodyPr lIns="45713" tIns="22850" rIns="45713" bIns="22850" anchor="ctr" anchorCtr="0">
            <a:noAutofit/>
          </a:bodyPr>
          <a:lstStyle/>
          <a:p>
            <a:pPr algn="ctr"/>
            <a:endParaRPr sz="18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11" name="Shape 729"/>
          <p:cNvSpPr/>
          <p:nvPr/>
        </p:nvSpPr>
        <p:spPr>
          <a:xfrm>
            <a:off x="1974547" y="2589131"/>
            <a:ext cx="462149" cy="462150"/>
          </a:xfrm>
          <a:custGeom>
            <a:avLst/>
            <a:gdLst/>
            <a:ahLst/>
            <a:cxnLst/>
            <a:rect l="0" t="0" r="0" b="0"/>
            <a:pathLst>
              <a:path w="120000" h="120000" extrusionOk="0">
                <a:moveTo>
                  <a:pt x="114544" y="98183"/>
                </a:moveTo>
                <a:cubicBezTo>
                  <a:pt x="114544" y="101194"/>
                  <a:pt x="112100" y="103638"/>
                  <a:pt x="109088" y="103638"/>
                </a:cubicBezTo>
                <a:lnTo>
                  <a:pt x="10911" y="103638"/>
                </a:lnTo>
                <a:cubicBezTo>
                  <a:pt x="7900" y="103638"/>
                  <a:pt x="5455" y="101194"/>
                  <a:pt x="5455" y="98183"/>
                </a:cubicBezTo>
                <a:lnTo>
                  <a:pt x="5455" y="32727"/>
                </a:lnTo>
                <a:cubicBezTo>
                  <a:pt x="5455" y="29716"/>
                  <a:pt x="7900" y="27272"/>
                  <a:pt x="10911" y="27272"/>
                </a:cubicBezTo>
                <a:lnTo>
                  <a:pt x="109088" y="27272"/>
                </a:lnTo>
                <a:cubicBezTo>
                  <a:pt x="112100" y="27272"/>
                  <a:pt x="114544" y="29716"/>
                  <a:pt x="114544" y="32727"/>
                </a:cubicBezTo>
                <a:cubicBezTo>
                  <a:pt x="114544" y="32727"/>
                  <a:pt x="114544" y="98183"/>
                  <a:pt x="114544" y="98183"/>
                </a:cubicBezTo>
                <a:close/>
                <a:moveTo>
                  <a:pt x="109088" y="21816"/>
                </a:moveTo>
                <a:lnTo>
                  <a:pt x="69311" y="21816"/>
                </a:lnTo>
                <a:lnTo>
                  <a:pt x="80422" y="10705"/>
                </a:lnTo>
                <a:cubicBezTo>
                  <a:pt x="80872" y="10827"/>
                  <a:pt x="81333" y="10911"/>
                  <a:pt x="81816" y="10911"/>
                </a:cubicBezTo>
                <a:cubicBezTo>
                  <a:pt x="84827" y="10911"/>
                  <a:pt x="87272" y="8466"/>
                  <a:pt x="87272" y="5455"/>
                </a:cubicBezTo>
                <a:cubicBezTo>
                  <a:pt x="87272" y="2444"/>
                  <a:pt x="84827" y="0"/>
                  <a:pt x="81816" y="0"/>
                </a:cubicBezTo>
                <a:cubicBezTo>
                  <a:pt x="78805" y="0"/>
                  <a:pt x="76361" y="2444"/>
                  <a:pt x="76361" y="5455"/>
                </a:cubicBezTo>
                <a:cubicBezTo>
                  <a:pt x="76361" y="5938"/>
                  <a:pt x="76450" y="6405"/>
                  <a:pt x="76566" y="6850"/>
                </a:cubicBezTo>
                <a:lnTo>
                  <a:pt x="61600" y="21816"/>
                </a:lnTo>
                <a:lnTo>
                  <a:pt x="58405" y="21816"/>
                </a:lnTo>
                <a:lnTo>
                  <a:pt x="43433" y="6850"/>
                </a:lnTo>
                <a:cubicBezTo>
                  <a:pt x="43550" y="6405"/>
                  <a:pt x="43638" y="5938"/>
                  <a:pt x="43638" y="5455"/>
                </a:cubicBezTo>
                <a:cubicBezTo>
                  <a:pt x="43638" y="2444"/>
                  <a:pt x="41194" y="0"/>
                  <a:pt x="38183" y="0"/>
                </a:cubicBezTo>
                <a:cubicBezTo>
                  <a:pt x="35172" y="0"/>
                  <a:pt x="32727" y="2444"/>
                  <a:pt x="32727" y="5455"/>
                </a:cubicBezTo>
                <a:cubicBezTo>
                  <a:pt x="32727" y="8466"/>
                  <a:pt x="35172" y="10911"/>
                  <a:pt x="38183" y="10911"/>
                </a:cubicBezTo>
                <a:cubicBezTo>
                  <a:pt x="38666" y="10911"/>
                  <a:pt x="39127" y="10827"/>
                  <a:pt x="39577" y="10705"/>
                </a:cubicBezTo>
                <a:lnTo>
                  <a:pt x="50688" y="21816"/>
                </a:lnTo>
                <a:lnTo>
                  <a:pt x="10911" y="21816"/>
                </a:lnTo>
                <a:cubicBezTo>
                  <a:pt x="4883" y="21816"/>
                  <a:pt x="0" y="26700"/>
                  <a:pt x="0" y="32727"/>
                </a:cubicBezTo>
                <a:lnTo>
                  <a:pt x="0" y="98183"/>
                </a:lnTo>
                <a:cubicBezTo>
                  <a:pt x="0" y="104205"/>
                  <a:pt x="4883" y="109094"/>
                  <a:pt x="10911" y="109094"/>
                </a:cubicBezTo>
                <a:lnTo>
                  <a:pt x="21816" y="109094"/>
                </a:lnTo>
                <a:lnTo>
                  <a:pt x="21816" y="117272"/>
                </a:lnTo>
                <a:cubicBezTo>
                  <a:pt x="21816" y="118783"/>
                  <a:pt x="23038" y="120000"/>
                  <a:pt x="24544" y="120000"/>
                </a:cubicBezTo>
                <a:cubicBezTo>
                  <a:pt x="26050" y="120000"/>
                  <a:pt x="27272" y="118783"/>
                  <a:pt x="27272" y="117272"/>
                </a:cubicBezTo>
                <a:lnTo>
                  <a:pt x="27272" y="114544"/>
                </a:lnTo>
                <a:lnTo>
                  <a:pt x="92727" y="114544"/>
                </a:lnTo>
                <a:lnTo>
                  <a:pt x="92727" y="117272"/>
                </a:lnTo>
                <a:cubicBezTo>
                  <a:pt x="92727" y="118783"/>
                  <a:pt x="93950" y="120000"/>
                  <a:pt x="95455" y="120000"/>
                </a:cubicBezTo>
                <a:cubicBezTo>
                  <a:pt x="96961" y="120000"/>
                  <a:pt x="98183" y="118783"/>
                  <a:pt x="98183" y="117272"/>
                </a:cubicBezTo>
                <a:lnTo>
                  <a:pt x="98183" y="109094"/>
                </a:lnTo>
                <a:lnTo>
                  <a:pt x="109088" y="109094"/>
                </a:lnTo>
                <a:cubicBezTo>
                  <a:pt x="115116" y="109094"/>
                  <a:pt x="120000" y="104205"/>
                  <a:pt x="120000" y="98183"/>
                </a:cubicBezTo>
                <a:lnTo>
                  <a:pt x="120000" y="32727"/>
                </a:lnTo>
                <a:cubicBezTo>
                  <a:pt x="120000" y="26700"/>
                  <a:pt x="115116" y="21816"/>
                  <a:pt x="109088" y="21816"/>
                </a:cubicBezTo>
              </a:path>
            </a:pathLst>
          </a:custGeom>
          <a:solidFill>
            <a:schemeClr val="bg1"/>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12" name="Shape 730"/>
          <p:cNvSpPr/>
          <p:nvPr/>
        </p:nvSpPr>
        <p:spPr>
          <a:xfrm>
            <a:off x="4568934" y="2674468"/>
            <a:ext cx="462149" cy="252082"/>
          </a:xfrm>
          <a:custGeom>
            <a:avLst/>
            <a:gdLst/>
            <a:ahLst/>
            <a:cxnLst/>
            <a:rect l="0" t="0" r="0" b="0"/>
            <a:pathLst>
              <a:path w="120000" h="120000" extrusionOk="0">
                <a:moveTo>
                  <a:pt x="109088" y="100000"/>
                </a:moveTo>
                <a:cubicBezTo>
                  <a:pt x="109088" y="105527"/>
                  <a:pt x="106644" y="110000"/>
                  <a:pt x="103638" y="110000"/>
                </a:cubicBezTo>
                <a:lnTo>
                  <a:pt x="10911" y="110000"/>
                </a:lnTo>
                <a:cubicBezTo>
                  <a:pt x="7900" y="110000"/>
                  <a:pt x="5455" y="105527"/>
                  <a:pt x="5455" y="100000"/>
                </a:cubicBezTo>
                <a:lnTo>
                  <a:pt x="5455" y="20000"/>
                </a:lnTo>
                <a:cubicBezTo>
                  <a:pt x="5455" y="14483"/>
                  <a:pt x="7900" y="10000"/>
                  <a:pt x="10911" y="10000"/>
                </a:cubicBezTo>
                <a:lnTo>
                  <a:pt x="103638" y="10000"/>
                </a:lnTo>
                <a:cubicBezTo>
                  <a:pt x="106644" y="10000"/>
                  <a:pt x="109088" y="14483"/>
                  <a:pt x="109088" y="20000"/>
                </a:cubicBezTo>
                <a:cubicBezTo>
                  <a:pt x="109088" y="20000"/>
                  <a:pt x="109088" y="100000"/>
                  <a:pt x="109088" y="100000"/>
                </a:cubicBezTo>
                <a:close/>
                <a:moveTo>
                  <a:pt x="114544" y="40000"/>
                </a:moveTo>
                <a:lnTo>
                  <a:pt x="114544" y="20000"/>
                </a:lnTo>
                <a:cubicBezTo>
                  <a:pt x="114544" y="8955"/>
                  <a:pt x="109661" y="0"/>
                  <a:pt x="103638" y="0"/>
                </a:cubicBezTo>
                <a:lnTo>
                  <a:pt x="10911" y="0"/>
                </a:lnTo>
                <a:cubicBezTo>
                  <a:pt x="4883" y="0"/>
                  <a:pt x="0" y="8955"/>
                  <a:pt x="0" y="20000"/>
                </a:cubicBezTo>
                <a:lnTo>
                  <a:pt x="0" y="100000"/>
                </a:lnTo>
                <a:cubicBezTo>
                  <a:pt x="0" y="111050"/>
                  <a:pt x="4883" y="120000"/>
                  <a:pt x="10911" y="120000"/>
                </a:cubicBezTo>
                <a:lnTo>
                  <a:pt x="103638" y="120000"/>
                </a:lnTo>
                <a:cubicBezTo>
                  <a:pt x="109661" y="120000"/>
                  <a:pt x="114544" y="111050"/>
                  <a:pt x="114544" y="100000"/>
                </a:cubicBezTo>
                <a:lnTo>
                  <a:pt x="114544" y="80000"/>
                </a:lnTo>
                <a:cubicBezTo>
                  <a:pt x="117555" y="80000"/>
                  <a:pt x="120000" y="75527"/>
                  <a:pt x="120000" y="70000"/>
                </a:cubicBezTo>
                <a:lnTo>
                  <a:pt x="120000" y="50000"/>
                </a:lnTo>
                <a:cubicBezTo>
                  <a:pt x="120000" y="44483"/>
                  <a:pt x="117555" y="40000"/>
                  <a:pt x="114544" y="40000"/>
                </a:cubicBezTo>
                <a:moveTo>
                  <a:pt x="10911" y="100000"/>
                </a:moveTo>
                <a:lnTo>
                  <a:pt x="38183" y="100000"/>
                </a:lnTo>
                <a:lnTo>
                  <a:pt x="38183" y="20000"/>
                </a:lnTo>
                <a:lnTo>
                  <a:pt x="10911" y="20000"/>
                </a:lnTo>
                <a:cubicBezTo>
                  <a:pt x="10911" y="20000"/>
                  <a:pt x="10911" y="100000"/>
                  <a:pt x="10911" y="100000"/>
                </a:cubicBezTo>
                <a:close/>
              </a:path>
            </a:pathLst>
          </a:custGeom>
          <a:solidFill>
            <a:srgbClr val="F08025"/>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13" name="Shape 731"/>
          <p:cNvSpPr/>
          <p:nvPr/>
        </p:nvSpPr>
        <p:spPr>
          <a:xfrm>
            <a:off x="7217950" y="2570445"/>
            <a:ext cx="336109" cy="462150"/>
          </a:xfrm>
          <a:custGeom>
            <a:avLst/>
            <a:gdLst/>
            <a:ahLst/>
            <a:cxnLst/>
            <a:rect l="0" t="0" r="0" b="0"/>
            <a:pathLst>
              <a:path w="120000" h="120000" extrusionOk="0">
                <a:moveTo>
                  <a:pt x="82500" y="111783"/>
                </a:moveTo>
                <a:cubicBezTo>
                  <a:pt x="82500" y="113294"/>
                  <a:pt x="80811" y="114511"/>
                  <a:pt x="78727" y="114511"/>
                </a:cubicBezTo>
                <a:cubicBezTo>
                  <a:pt x="77650" y="114511"/>
                  <a:pt x="76688" y="114177"/>
                  <a:pt x="76000" y="113650"/>
                </a:cubicBezTo>
                <a:lnTo>
                  <a:pt x="75983" y="113661"/>
                </a:lnTo>
                <a:lnTo>
                  <a:pt x="75000" y="113011"/>
                </a:lnTo>
                <a:lnTo>
                  <a:pt x="75000" y="6977"/>
                </a:lnTo>
                <a:lnTo>
                  <a:pt x="76100" y="6255"/>
                </a:lnTo>
                <a:lnTo>
                  <a:pt x="76111" y="6261"/>
                </a:lnTo>
                <a:cubicBezTo>
                  <a:pt x="76788" y="5788"/>
                  <a:pt x="77711" y="5483"/>
                  <a:pt x="78727" y="5483"/>
                </a:cubicBezTo>
                <a:cubicBezTo>
                  <a:pt x="80811" y="5483"/>
                  <a:pt x="82500" y="6711"/>
                  <a:pt x="82500" y="8216"/>
                </a:cubicBezTo>
                <a:cubicBezTo>
                  <a:pt x="82500" y="8216"/>
                  <a:pt x="82500" y="111783"/>
                  <a:pt x="82500" y="111783"/>
                </a:cubicBezTo>
                <a:close/>
                <a:moveTo>
                  <a:pt x="67500" y="108044"/>
                </a:moveTo>
                <a:lnTo>
                  <a:pt x="30000" y="83211"/>
                </a:lnTo>
                <a:lnTo>
                  <a:pt x="30000" y="36705"/>
                </a:lnTo>
                <a:lnTo>
                  <a:pt x="31677" y="35594"/>
                </a:lnTo>
                <a:lnTo>
                  <a:pt x="31661" y="35588"/>
                </a:lnTo>
                <a:lnTo>
                  <a:pt x="67500" y="11927"/>
                </a:lnTo>
                <a:cubicBezTo>
                  <a:pt x="67500" y="11927"/>
                  <a:pt x="67500" y="108044"/>
                  <a:pt x="67500" y="108044"/>
                </a:cubicBezTo>
                <a:close/>
                <a:moveTo>
                  <a:pt x="22500" y="81377"/>
                </a:moveTo>
                <a:cubicBezTo>
                  <a:pt x="13938" y="79355"/>
                  <a:pt x="7500" y="70555"/>
                  <a:pt x="7500" y="60000"/>
                </a:cubicBezTo>
                <a:cubicBezTo>
                  <a:pt x="7500" y="49444"/>
                  <a:pt x="13938" y="40638"/>
                  <a:pt x="22500" y="38622"/>
                </a:cubicBezTo>
                <a:cubicBezTo>
                  <a:pt x="22500" y="38622"/>
                  <a:pt x="22500" y="81377"/>
                  <a:pt x="22500" y="81377"/>
                </a:cubicBezTo>
                <a:close/>
                <a:moveTo>
                  <a:pt x="90044" y="8177"/>
                </a:moveTo>
                <a:cubicBezTo>
                  <a:pt x="90044" y="3655"/>
                  <a:pt x="84983" y="0"/>
                  <a:pt x="78744" y="0"/>
                </a:cubicBezTo>
                <a:cubicBezTo>
                  <a:pt x="75550" y="0"/>
                  <a:pt x="72683" y="966"/>
                  <a:pt x="70627" y="2505"/>
                </a:cubicBezTo>
                <a:lnTo>
                  <a:pt x="24755" y="32805"/>
                </a:lnTo>
                <a:cubicBezTo>
                  <a:pt x="10955" y="33611"/>
                  <a:pt x="0" y="45461"/>
                  <a:pt x="0" y="60000"/>
                </a:cubicBezTo>
                <a:cubicBezTo>
                  <a:pt x="0" y="74583"/>
                  <a:pt x="11027" y="86461"/>
                  <a:pt x="24894" y="87200"/>
                </a:cubicBezTo>
                <a:lnTo>
                  <a:pt x="70627" y="117488"/>
                </a:lnTo>
                <a:cubicBezTo>
                  <a:pt x="72683" y="119033"/>
                  <a:pt x="75550" y="120000"/>
                  <a:pt x="78744" y="120000"/>
                </a:cubicBezTo>
                <a:cubicBezTo>
                  <a:pt x="84983" y="120000"/>
                  <a:pt x="90044" y="116338"/>
                  <a:pt x="90044" y="111827"/>
                </a:cubicBezTo>
                <a:cubicBezTo>
                  <a:pt x="90044" y="111722"/>
                  <a:pt x="90005" y="111622"/>
                  <a:pt x="90000" y="111516"/>
                </a:cubicBezTo>
                <a:lnTo>
                  <a:pt x="90000" y="8483"/>
                </a:lnTo>
                <a:cubicBezTo>
                  <a:pt x="90005" y="8377"/>
                  <a:pt x="90044" y="8277"/>
                  <a:pt x="90044" y="8177"/>
                </a:cubicBezTo>
                <a:moveTo>
                  <a:pt x="101250" y="43638"/>
                </a:moveTo>
                <a:cubicBezTo>
                  <a:pt x="99177" y="43638"/>
                  <a:pt x="97500" y="44855"/>
                  <a:pt x="97500" y="46361"/>
                </a:cubicBezTo>
                <a:cubicBezTo>
                  <a:pt x="97500" y="47872"/>
                  <a:pt x="99177" y="49088"/>
                  <a:pt x="101250" y="49088"/>
                </a:cubicBezTo>
                <a:cubicBezTo>
                  <a:pt x="107466" y="49088"/>
                  <a:pt x="112500" y="53977"/>
                  <a:pt x="112500" y="60000"/>
                </a:cubicBezTo>
                <a:cubicBezTo>
                  <a:pt x="112500" y="66022"/>
                  <a:pt x="107466" y="70911"/>
                  <a:pt x="101250" y="70911"/>
                </a:cubicBezTo>
                <a:cubicBezTo>
                  <a:pt x="99177" y="70911"/>
                  <a:pt x="97500" y="72127"/>
                  <a:pt x="97500" y="73638"/>
                </a:cubicBezTo>
                <a:cubicBezTo>
                  <a:pt x="97500" y="75144"/>
                  <a:pt x="99177" y="76361"/>
                  <a:pt x="101250" y="76361"/>
                </a:cubicBezTo>
                <a:cubicBezTo>
                  <a:pt x="111605" y="76361"/>
                  <a:pt x="120000" y="69033"/>
                  <a:pt x="120000" y="60000"/>
                </a:cubicBezTo>
                <a:cubicBezTo>
                  <a:pt x="120000" y="50961"/>
                  <a:pt x="111605" y="43638"/>
                  <a:pt x="101250" y="43638"/>
                </a:cubicBezTo>
              </a:path>
            </a:pathLst>
          </a:custGeom>
          <a:solidFill>
            <a:schemeClr val="bg1"/>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14" name="Shape 732"/>
          <p:cNvSpPr/>
          <p:nvPr/>
        </p:nvSpPr>
        <p:spPr>
          <a:xfrm>
            <a:off x="9689891" y="2615404"/>
            <a:ext cx="462149" cy="378123"/>
          </a:xfrm>
          <a:custGeom>
            <a:avLst/>
            <a:gdLst/>
            <a:ahLst/>
            <a:cxnLst/>
            <a:rect l="0" t="0" r="0" b="0"/>
            <a:pathLst>
              <a:path w="120000" h="120000" extrusionOk="0">
                <a:moveTo>
                  <a:pt x="33200" y="113333"/>
                </a:moveTo>
                <a:lnTo>
                  <a:pt x="60000" y="75122"/>
                </a:lnTo>
                <a:lnTo>
                  <a:pt x="86794" y="113333"/>
                </a:lnTo>
                <a:cubicBezTo>
                  <a:pt x="86794" y="113333"/>
                  <a:pt x="33200" y="113333"/>
                  <a:pt x="33200" y="113333"/>
                </a:cubicBezTo>
                <a:close/>
                <a:moveTo>
                  <a:pt x="94794" y="114500"/>
                </a:moveTo>
                <a:lnTo>
                  <a:pt x="62066" y="67833"/>
                </a:lnTo>
                <a:lnTo>
                  <a:pt x="62044" y="67855"/>
                </a:lnTo>
                <a:cubicBezTo>
                  <a:pt x="61544" y="67144"/>
                  <a:pt x="60827" y="66666"/>
                  <a:pt x="60000" y="66666"/>
                </a:cubicBezTo>
                <a:cubicBezTo>
                  <a:pt x="59172" y="66666"/>
                  <a:pt x="58450" y="67144"/>
                  <a:pt x="57955" y="67855"/>
                </a:cubicBezTo>
                <a:lnTo>
                  <a:pt x="57927" y="67833"/>
                </a:lnTo>
                <a:lnTo>
                  <a:pt x="25200" y="114500"/>
                </a:lnTo>
                <a:lnTo>
                  <a:pt x="25222" y="114522"/>
                </a:lnTo>
                <a:cubicBezTo>
                  <a:pt x="24816" y="115105"/>
                  <a:pt x="24544" y="115838"/>
                  <a:pt x="24544" y="116666"/>
                </a:cubicBezTo>
                <a:cubicBezTo>
                  <a:pt x="24544" y="118511"/>
                  <a:pt x="25766" y="120000"/>
                  <a:pt x="27272" y="120000"/>
                </a:cubicBezTo>
                <a:lnTo>
                  <a:pt x="92727" y="120000"/>
                </a:lnTo>
                <a:cubicBezTo>
                  <a:pt x="94233" y="120000"/>
                  <a:pt x="95455" y="118511"/>
                  <a:pt x="95455" y="116666"/>
                </a:cubicBezTo>
                <a:cubicBezTo>
                  <a:pt x="95455" y="115838"/>
                  <a:pt x="95183" y="115105"/>
                  <a:pt x="94772" y="114522"/>
                </a:cubicBezTo>
                <a:cubicBezTo>
                  <a:pt x="94772" y="114522"/>
                  <a:pt x="94794" y="114500"/>
                  <a:pt x="94794" y="114500"/>
                </a:cubicBezTo>
                <a:close/>
                <a:moveTo>
                  <a:pt x="117272" y="0"/>
                </a:moveTo>
                <a:lnTo>
                  <a:pt x="2727" y="0"/>
                </a:lnTo>
                <a:cubicBezTo>
                  <a:pt x="1222" y="0"/>
                  <a:pt x="0" y="1494"/>
                  <a:pt x="0" y="3333"/>
                </a:cubicBezTo>
                <a:lnTo>
                  <a:pt x="0" y="96666"/>
                </a:lnTo>
                <a:cubicBezTo>
                  <a:pt x="0" y="98511"/>
                  <a:pt x="1222" y="100000"/>
                  <a:pt x="2727" y="100000"/>
                </a:cubicBezTo>
                <a:lnTo>
                  <a:pt x="24544" y="100000"/>
                </a:lnTo>
                <a:cubicBezTo>
                  <a:pt x="26050" y="100000"/>
                  <a:pt x="27272" y="98511"/>
                  <a:pt x="27272" y="96666"/>
                </a:cubicBezTo>
                <a:cubicBezTo>
                  <a:pt x="27272" y="94822"/>
                  <a:pt x="26050" y="93333"/>
                  <a:pt x="24544" y="93333"/>
                </a:cubicBezTo>
                <a:lnTo>
                  <a:pt x="5455" y="93333"/>
                </a:lnTo>
                <a:lnTo>
                  <a:pt x="5455" y="6666"/>
                </a:lnTo>
                <a:lnTo>
                  <a:pt x="114544" y="6666"/>
                </a:lnTo>
                <a:lnTo>
                  <a:pt x="114544" y="93333"/>
                </a:lnTo>
                <a:lnTo>
                  <a:pt x="95455" y="93333"/>
                </a:lnTo>
                <a:cubicBezTo>
                  <a:pt x="93950" y="93333"/>
                  <a:pt x="92727" y="94822"/>
                  <a:pt x="92727" y="96666"/>
                </a:cubicBezTo>
                <a:cubicBezTo>
                  <a:pt x="92727" y="98511"/>
                  <a:pt x="93950" y="100000"/>
                  <a:pt x="95455" y="100000"/>
                </a:cubicBezTo>
                <a:lnTo>
                  <a:pt x="117272" y="100000"/>
                </a:lnTo>
                <a:cubicBezTo>
                  <a:pt x="118777" y="100000"/>
                  <a:pt x="120000" y="98511"/>
                  <a:pt x="120000" y="96666"/>
                </a:cubicBezTo>
                <a:lnTo>
                  <a:pt x="120000" y="3333"/>
                </a:lnTo>
                <a:cubicBezTo>
                  <a:pt x="120000" y="1494"/>
                  <a:pt x="118777" y="0"/>
                  <a:pt x="117272" y="0"/>
                </a:cubicBezTo>
              </a:path>
            </a:pathLst>
          </a:custGeom>
          <a:solidFill>
            <a:srgbClr val="F08025"/>
          </a:solidFill>
          <a:ln>
            <a:noFill/>
          </a:ln>
        </p:spPr>
        <p:txBody>
          <a:bodyPr lIns="19038" tIns="19038" rIns="19038" bIns="19038" anchor="ctr" anchorCtr="0">
            <a:noAutofit/>
          </a:bodyPr>
          <a:lstStyle/>
          <a:p>
            <a:endParaRPr sz="1500">
              <a:solidFill>
                <a:srgbClr val="0E0E0E"/>
              </a:solidFill>
              <a:latin typeface="Lato" panose="020F0502020204030203"/>
              <a:ea typeface="Lato" panose="020F0502020204030203"/>
              <a:cs typeface="Lato" panose="020F0502020204030203"/>
              <a:sym typeface="Lato" panose="020F0502020204030203"/>
            </a:endParaRPr>
          </a:p>
        </p:txBody>
      </p:sp>
      <p:sp>
        <p:nvSpPr>
          <p:cNvPr id="16" name="Rectangle 3"/>
          <p:cNvSpPr/>
          <p:nvPr/>
        </p:nvSpPr>
        <p:spPr>
          <a:xfrm>
            <a:off x="6353544" y="4095465"/>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17" name="Rectangle 26"/>
          <p:cNvSpPr/>
          <p:nvPr/>
        </p:nvSpPr>
        <p:spPr>
          <a:xfrm>
            <a:off x="1028052" y="4085852"/>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18" name="Rectangle 29"/>
          <p:cNvSpPr/>
          <p:nvPr/>
        </p:nvSpPr>
        <p:spPr>
          <a:xfrm>
            <a:off x="3690798" y="4095465"/>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
        <p:nvSpPr>
          <p:cNvPr id="19" name="Rectangle 3"/>
          <p:cNvSpPr/>
          <p:nvPr/>
        </p:nvSpPr>
        <p:spPr>
          <a:xfrm>
            <a:off x="8831373" y="4095465"/>
            <a:ext cx="2212687" cy="815608"/>
          </a:xfrm>
          <a:prstGeom prst="rect">
            <a:avLst/>
          </a:prstGeom>
        </p:spPr>
        <p:txBody>
          <a:bodyPr wrap="square" lIns="91440" tIns="45720" rIns="91440" bIns="45720">
            <a:spAutoFit/>
          </a:bodyPr>
          <a:lstStyle/>
          <a:p>
            <a:pPr algn="ctr"/>
            <a:r>
              <a:rPr lang="zh-CN" altLang="en-US" sz="14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endParaRPr lang="en-US" altLang="zh-CN" sz="1400" b="1" dirty="0">
              <a:solidFill>
                <a:schemeClr val="tx1">
                  <a:lumMod val="75000"/>
                  <a:lumOff val="25000"/>
                </a:schemeClr>
              </a:solidFill>
              <a:latin typeface="微软雅黑" panose="020B0503020204020204" pitchFamily="82" charset="2"/>
              <a:ea typeface="微软雅黑" panose="020B0503020204020204" pitchFamily="82" charset="2"/>
            </a:endParaRPr>
          </a:p>
          <a:p>
            <a:pPr algn="ctr">
              <a:lnSpc>
                <a:spcPct val="150000"/>
              </a:lnSpc>
            </a:pPr>
            <a:r>
              <a:rPr lang="zh-CN" altLang="en-US" sz="1100" dirty="0">
                <a:solidFill>
                  <a:schemeClr val="tx1">
                    <a:lumMod val="50000"/>
                    <a:lumOff val="50000"/>
                  </a:schemeClr>
                </a:solidFill>
              </a:rPr>
              <a:t>用户可以在投影仪或者计算机上进行演示也可以将演示</a:t>
            </a:r>
            <a:endParaRPr lang="zh-CN" altLang="en-US" sz="1100" b="1" dirty="0">
              <a:solidFill>
                <a:schemeClr val="tx1">
                  <a:lumMod val="75000"/>
                  <a:lumOff val="25000"/>
                </a:schemeClr>
              </a:solidFill>
              <a:latin typeface="微软雅黑" panose="020B0503020204020204" pitchFamily="82" charset="2"/>
              <a:ea typeface="微软雅黑" panose="020B0503020204020204" pitchFamily="82" charset="2"/>
            </a:endParaRPr>
          </a:p>
        </p:txBody>
      </p:sp>
    </p:spTree>
    <p:extLst>
      <p:ext uri="{BB962C8B-B14F-4D97-AF65-F5344CB8AC3E}">
        <p14:creationId xmlns:p14="http://schemas.microsoft.com/office/powerpoint/2010/main" val="4373194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96464" y="4341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www.1ppt.com/moban/     </a:t>
            </a:r>
            <a:r>
              <a:rPr kumimoji="0" lang="zh-CN" altLang="en-US" sz="100" b="0" i="0" u="none" strike="noStrike" kern="0" cap="none" spc="0" normalizeH="0" baseline="0" noProof="0" dirty="0">
                <a:ln>
                  <a:noFill/>
                </a:ln>
                <a:solidFill>
                  <a:srgbClr val="FFFFFF"/>
                </a:solidFill>
                <a:effectLst/>
                <a:uLnTx/>
                <a:uFillTx/>
                <a:latin typeface="Calibri"/>
                <a:ea typeface="宋体"/>
              </a:rPr>
              <a:t>行业</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节日</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www.1ppt.com/jieri/           PPT</a:t>
            </a:r>
            <a:r>
              <a:rPr kumimoji="0" lang="zh-CN" altLang="en-US" sz="100" b="0" i="0" u="none" strike="noStrike" kern="0" cap="none" spc="0" normalizeH="0" baseline="0" noProof="0" dirty="0">
                <a:ln>
                  <a:noFill/>
                </a:ln>
                <a:solidFill>
                  <a:srgbClr val="FFFFFF"/>
                </a:solidFill>
                <a:effectLst/>
                <a:uLnTx/>
                <a:uFillTx/>
                <a:latin typeface="Calibri"/>
                <a:ea typeface="宋体"/>
              </a:rPr>
              <a:t>素材下载：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背景图片：</a:t>
            </a:r>
            <a:r>
              <a:rPr kumimoji="0" lang="en-US" altLang="zh-CN" sz="100" b="0" i="0" u="none" strike="noStrike" kern="0" cap="none" spc="0" normalizeH="0" baseline="0" noProof="0" dirty="0">
                <a:ln>
                  <a:noFill/>
                </a:ln>
                <a:solidFill>
                  <a:srgbClr val="FFFFFF"/>
                </a:solidFill>
                <a:effectLst/>
                <a:uLnTx/>
                <a:uFillTx/>
                <a:latin typeface="Calibri"/>
                <a:ea typeface="宋体"/>
              </a:rPr>
              <a:t>www.1ppt.com/beijing/      PPT</a:t>
            </a:r>
            <a:r>
              <a:rPr kumimoji="0" lang="zh-CN" altLang="en-US" sz="100" b="0" i="0" u="none" strike="noStrike" kern="0" cap="none" spc="0" normalizeH="0" baseline="0" noProof="0" dirty="0">
                <a:ln>
                  <a:noFill/>
                </a:ln>
                <a:solidFill>
                  <a:srgbClr val="FFFFFF"/>
                </a:solidFill>
                <a:effectLst/>
                <a:uLnTx/>
                <a:uFillTx/>
                <a:latin typeface="Calibri"/>
                <a:ea typeface="宋体"/>
              </a:rPr>
              <a:t>图表下载：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优秀</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www.1ppt.com/xiazai/        PPT</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Word</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www.1ppt.com/word/              Excel</a:t>
            </a:r>
            <a:r>
              <a:rPr kumimoji="0" lang="zh-CN" altLang="en-US" sz="100" b="0" i="0" u="none" strike="noStrike" kern="0" cap="none" spc="0" normalizeH="0" baseline="0" noProof="0" dirty="0">
                <a:ln>
                  <a:noFill/>
                </a:ln>
                <a:solidFill>
                  <a:srgbClr val="FFFFFF"/>
                </a:solidFill>
                <a:effectLst/>
                <a:uLnTx/>
                <a:uFillTx/>
                <a:latin typeface="Calibri"/>
                <a:ea typeface="宋体"/>
              </a:rPr>
              <a:t>教程：</a:t>
            </a:r>
            <a:r>
              <a:rPr kumimoji="0" lang="en-US" altLang="zh-CN" sz="100" b="0" i="0" u="none" strike="noStrike" kern="0" cap="none" spc="0" normalizeH="0" baseline="0" noProof="0" dirty="0">
                <a:ln>
                  <a:noFill/>
                </a:ln>
                <a:solidFill>
                  <a:srgbClr val="FFFFFF"/>
                </a:solidFill>
                <a:effectLst/>
                <a:uLnTx/>
                <a:uFillTx/>
                <a:latin typeface="Calibri"/>
                <a:ea typeface="宋体"/>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资料下载：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www.1ppt.com/ziliao/                PPT</a:t>
            </a:r>
            <a:r>
              <a:rPr kumimoji="0" lang="zh-CN" altLang="en-US" sz="100" b="0" i="0" u="none" strike="noStrike" kern="0" cap="none" spc="0" normalizeH="0" baseline="0" noProof="0" dirty="0">
                <a:ln>
                  <a:noFill/>
                </a:ln>
                <a:solidFill>
                  <a:srgbClr val="FFFFFF"/>
                </a:solidFill>
                <a:effectLst/>
                <a:uLnTx/>
                <a:uFillTx/>
                <a:latin typeface="Calibri"/>
                <a:ea typeface="宋体"/>
              </a:rPr>
              <a:t>课件下载：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范文下载：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www.1ppt.com/fanwen/             </a:t>
            </a:r>
            <a:r>
              <a:rPr kumimoji="0" lang="zh-CN" altLang="en-US" sz="100" b="0" i="0" u="none" strike="noStrike" kern="0" cap="none" spc="0" normalizeH="0" baseline="0" noProof="0" dirty="0">
                <a:ln>
                  <a:noFill/>
                </a:ln>
                <a:solidFill>
                  <a:srgbClr val="FFFFFF"/>
                </a:solidFill>
                <a:effectLst/>
                <a:uLnTx/>
                <a:uFillTx/>
                <a:latin typeface="Calibri"/>
                <a:ea typeface="宋体"/>
              </a:rPr>
              <a:t>试卷下载：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教案下载：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www.1ppt.com/jiaoan/  </a:t>
            </a:r>
            <a:r>
              <a:rPr kumimoji="0" lang="en-US" altLang="zh-CN" sz="100" b="0" i="0" u="none" strike="noStrike" kern="0" cap="none" spc="0" normalizeH="0" baseline="0" noProof="0" dirty="0" smtClean="0">
                <a:ln>
                  <a:noFill/>
                </a:ln>
                <a:solidFill>
                  <a:srgbClr val="FFFFFF"/>
                </a:solidFill>
                <a:effectLst/>
                <a:uLnTx/>
                <a:uFillTx/>
                <a:latin typeface="Calibri"/>
                <a:ea typeface="宋体"/>
              </a:rPr>
              <a:t>      </a:t>
            </a:r>
            <a:endParaRPr kumimoji="0" lang="en-US" altLang="zh-CN" sz="100" b="0" i="0" u="none" strike="noStrike" kern="0" cap="none" spc="0" normalizeH="0" baseline="0" noProof="0" dirty="0">
              <a:ln>
                <a:noFill/>
              </a:ln>
              <a:solidFill>
                <a:srgbClr val="FFFFFF"/>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FFFFF"/>
                </a:solidFill>
                <a:effectLst/>
                <a:uLnTx/>
                <a:uFillTx/>
                <a:latin typeface="Calibri"/>
                <a:ea typeface="宋体"/>
              </a:rPr>
              <a:t>字体下载：</a:t>
            </a:r>
            <a:r>
              <a:rPr kumimoji="0" lang="en-US" altLang="zh-CN" sz="100" b="0" i="0" u="none" strike="noStrike" kern="0" cap="none" spc="0" normalizeH="0" baseline="0" noProof="0" dirty="0" smtClean="0">
                <a:ln>
                  <a:noFill/>
                </a:ln>
                <a:solidFill>
                  <a:srgbClr val="FFFFFF"/>
                </a:solidFill>
                <a:effectLst/>
                <a:uLnTx/>
                <a:uFillTx/>
                <a:latin typeface="Calibri"/>
                <a:ea typeface="宋体"/>
              </a:rPr>
              <a:t>www.1ppt.com/ziti/</a:t>
            </a:r>
            <a:endParaRPr kumimoji="0" lang="en-US" altLang="zh-CN" sz="100" b="0" i="0" u="none" strike="noStrike" kern="0" cap="none" spc="0" normalizeH="0" baseline="0" noProof="0" dirty="0">
              <a:ln>
                <a:noFill/>
              </a:ln>
              <a:solidFill>
                <a:srgbClr val="FFFFFF"/>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 </a:t>
            </a:r>
            <a:endParaRPr kumimoji="0" lang="zh-CN" altLang="en-US" sz="100" b="0" i="0" u="none" strike="noStrike" kern="0" cap="none" spc="0" normalizeH="0" baseline="0" noProof="0" dirty="0">
              <a:ln>
                <a:noFill/>
              </a:ln>
              <a:solidFill>
                <a:srgbClr val="FFFFFF"/>
              </a:solidFill>
              <a:effectLst/>
              <a:uLnTx/>
              <a:uFillTx/>
              <a:latin typeface="Calibri"/>
              <a:ea typeface="宋体"/>
            </a:endParaRPr>
          </a:p>
        </p:txBody>
      </p:sp>
      <p:pic>
        <p:nvPicPr>
          <p:cNvPr id="2" name="图片 1">
            <a:extLst>
              <a:ext uri="{FF2B5EF4-FFF2-40B4-BE49-F238E27FC236}">
                <a16:creationId xmlns="" xmlns:a16="http://schemas.microsoft.com/office/drawing/2014/main" id="{877C0029-C6C6-4BC1-9D2C-8870A20428B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9095A12-F176-4623-A116-5351329B6A56}"/>
              </a:ext>
            </a:extLst>
          </p:cNvPr>
          <p:cNvSpPr/>
          <p:nvPr/>
        </p:nvSpPr>
        <p:spPr>
          <a:xfrm>
            <a:off x="0" y="0"/>
            <a:ext cx="12192000" cy="6858000"/>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19">
            <a:extLst>
              <a:ext uri="{FF2B5EF4-FFF2-40B4-BE49-F238E27FC236}">
                <a16:creationId xmlns="" xmlns:a16="http://schemas.microsoft.com/office/drawing/2014/main" id="{2BECD440-A674-48D5-A462-7A492BC515CB}"/>
              </a:ext>
            </a:extLst>
          </p:cNvPr>
          <p:cNvSpPr txBox="1"/>
          <p:nvPr/>
        </p:nvSpPr>
        <p:spPr>
          <a:xfrm>
            <a:off x="383540" y="2580186"/>
            <a:ext cx="6710045" cy="769441"/>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4400" dirty="0">
                <a:solidFill>
                  <a:srgbClr val="454545"/>
                </a:solidFill>
                <a:latin typeface="Microsoft YaHei" charset="-122"/>
                <a:ea typeface="Microsoft YaHei" charset="-122"/>
                <a:cs typeface="Microsoft YaHei" charset="-122"/>
                <a:sym typeface="+mn-ea"/>
              </a:rPr>
              <a:t>THANK YOU </a:t>
            </a:r>
            <a:endParaRPr lang="zh-CN" altLang="en-US" sz="4400" dirty="0">
              <a:solidFill>
                <a:srgbClr val="454545"/>
              </a:solidFill>
              <a:latin typeface="Microsoft YaHei" charset="-122"/>
              <a:ea typeface="Microsoft YaHei" charset="-122"/>
              <a:cs typeface="Microsoft YaHei" charset="-122"/>
            </a:endParaRPr>
          </a:p>
        </p:txBody>
      </p:sp>
      <p:sp>
        <p:nvSpPr>
          <p:cNvPr id="5" name="文本框 21">
            <a:extLst>
              <a:ext uri="{FF2B5EF4-FFF2-40B4-BE49-F238E27FC236}">
                <a16:creationId xmlns="" xmlns:a16="http://schemas.microsoft.com/office/drawing/2014/main" id="{E83D0B2A-19C4-4218-ACAB-873843A715FB}"/>
              </a:ext>
            </a:extLst>
          </p:cNvPr>
          <p:cNvSpPr txBox="1"/>
          <p:nvPr/>
        </p:nvSpPr>
        <p:spPr>
          <a:xfrm>
            <a:off x="383540" y="3737510"/>
            <a:ext cx="4664710"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r>
              <a:rPr lang="en-US" altLang="zh-CN" sz="1000" dirty="0">
                <a:solidFill>
                  <a:schemeClr val="bg1">
                    <a:lumMod val="50000"/>
                  </a:schemeClr>
                </a:solidFill>
                <a:latin typeface="Lora" panose="02000503000000020004" charset="0"/>
                <a:ea typeface="华文细黑" panose="02010600040101010101" charset="-122"/>
                <a:sym typeface="+mn-ea"/>
              </a:rPr>
              <a:t> Love you like the warm wind between the mountains, like the rain in the summer, all the time.</a:t>
            </a:r>
            <a:endParaRPr lang="zh-CN" altLang="en-US" sz="1050" dirty="0">
              <a:solidFill>
                <a:schemeClr val="bg1">
                  <a:lumMod val="50000"/>
                </a:schemeClr>
              </a:solidFill>
              <a:latin typeface="微软雅黑" panose="020B0503020204020204" charset="-122"/>
              <a:ea typeface="微软雅黑" panose="020B0503020204020204" charset="-122"/>
            </a:endParaRPr>
          </a:p>
        </p:txBody>
      </p:sp>
      <p:cxnSp>
        <p:nvCxnSpPr>
          <p:cNvPr id="6" name="直接连接符 5">
            <a:extLst>
              <a:ext uri="{FF2B5EF4-FFF2-40B4-BE49-F238E27FC236}">
                <a16:creationId xmlns="" xmlns:a16="http://schemas.microsoft.com/office/drawing/2014/main" id="{C1370B3F-C874-42FF-BDA5-AB432A9B2FF2}"/>
              </a:ext>
            </a:extLst>
          </p:cNvPr>
          <p:cNvCxnSpPr>
            <a:cxnSpLocks/>
          </p:cNvCxnSpPr>
          <p:nvPr/>
        </p:nvCxnSpPr>
        <p:spPr>
          <a:xfrm>
            <a:off x="500380" y="3614601"/>
            <a:ext cx="3830320" cy="0"/>
          </a:xfrm>
          <a:prstGeom prst="line">
            <a:avLst/>
          </a:prstGeom>
          <a:ln w="57150">
            <a:solidFill>
              <a:srgbClr val="F08025"/>
            </a:solidFill>
          </a:ln>
        </p:spPr>
        <p:style>
          <a:lnRef idx="1">
            <a:schemeClr val="accent1"/>
          </a:lnRef>
          <a:fillRef idx="0">
            <a:schemeClr val="accent1"/>
          </a:fillRef>
          <a:effectRef idx="0">
            <a:schemeClr val="accent1"/>
          </a:effectRef>
          <a:fontRef idx="minor">
            <a:schemeClr val="tx1"/>
          </a:fontRef>
        </p:style>
      </p:cxnSp>
      <p:sp>
        <p:nvSpPr>
          <p:cNvPr id="7" name="圆角矩形 6">
            <a:extLst>
              <a:ext uri="{FF2B5EF4-FFF2-40B4-BE49-F238E27FC236}">
                <a16:creationId xmlns="" xmlns:a16="http://schemas.microsoft.com/office/drawing/2014/main" id="{97B776C5-B4FF-4AB9-B863-EC3FC0035A66}"/>
              </a:ext>
            </a:extLst>
          </p:cNvPr>
          <p:cNvSpPr/>
          <p:nvPr/>
        </p:nvSpPr>
        <p:spPr>
          <a:xfrm>
            <a:off x="383540" y="4654833"/>
            <a:ext cx="2827655" cy="333375"/>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454545"/>
                </a:solidFill>
                <a:latin typeface="微软雅黑" panose="020B0503020204020204" charset="-122"/>
                <a:ea typeface="微软雅黑" panose="020B0503020204020204" charset="-122"/>
              </a:rPr>
              <a:t>汇报人</a:t>
            </a:r>
            <a:r>
              <a:rPr lang="zh-CN" altLang="en-US" dirty="0" smtClean="0">
                <a:solidFill>
                  <a:srgbClr val="454545"/>
                </a:solidFill>
                <a:latin typeface="微软雅黑" panose="020B0503020204020204" charset="-122"/>
                <a:ea typeface="微软雅黑" panose="020B0503020204020204" charset="-122"/>
              </a:rPr>
              <a:t>：第一</a:t>
            </a:r>
            <a:r>
              <a:rPr lang="en-US" altLang="zh-CN" dirty="0" smtClean="0">
                <a:solidFill>
                  <a:srgbClr val="454545"/>
                </a:solidFill>
                <a:latin typeface="微软雅黑" panose="020B0503020204020204" charset="-122"/>
                <a:ea typeface="微软雅黑" panose="020B0503020204020204" charset="-122"/>
              </a:rPr>
              <a:t>PPT</a:t>
            </a:r>
            <a:endParaRPr lang="zh-CN" altLang="en-US" dirty="0">
              <a:solidFill>
                <a:srgbClr val="454545"/>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2099197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p:bldP spid="7"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1931777" y="4797152"/>
            <a:ext cx="860743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defTabSz="91440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8"/>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9"/>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0"/>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2291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0B38A44-6616-4D28-85EE-5C41F08D13A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矩形 3">
            <a:extLst>
              <a:ext uri="{FF2B5EF4-FFF2-40B4-BE49-F238E27FC236}">
                <a16:creationId xmlns="" xmlns:a16="http://schemas.microsoft.com/office/drawing/2014/main" id="{08BD8DD7-6E51-41C7-BDE0-2FF975B3CC71}"/>
              </a:ext>
            </a:extLst>
          </p:cNvPr>
          <p:cNvSpPr/>
          <p:nvPr/>
        </p:nvSpPr>
        <p:spPr>
          <a:xfrm>
            <a:off x="0" y="1429659"/>
            <a:ext cx="12192000" cy="3998682"/>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a:extLst>
              <a:ext uri="{FF2B5EF4-FFF2-40B4-BE49-F238E27FC236}">
                <a16:creationId xmlns="" xmlns:a16="http://schemas.microsoft.com/office/drawing/2014/main" id="{A5F45ED7-3132-4D83-AD84-8D1A39FA05E9}"/>
              </a:ext>
            </a:extLst>
          </p:cNvPr>
          <p:cNvSpPr txBox="1"/>
          <p:nvPr/>
        </p:nvSpPr>
        <p:spPr>
          <a:xfrm>
            <a:off x="383539" y="1934120"/>
            <a:ext cx="1416231" cy="1015663"/>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6000" dirty="0">
                <a:solidFill>
                  <a:srgbClr val="F08025"/>
                </a:solidFill>
                <a:latin typeface="思源黑体 CN Regular" panose="020B0500000000000000" pitchFamily="34" charset="-122"/>
                <a:ea typeface="思源黑体 CN Regular" panose="020B0500000000000000" pitchFamily="34" charset="-122"/>
              </a:rPr>
              <a:t>01</a:t>
            </a:r>
            <a:endParaRPr lang="zh-CN" altLang="en-US" sz="6000" dirty="0">
              <a:solidFill>
                <a:srgbClr val="F08025"/>
              </a:solidFill>
              <a:latin typeface="思源黑体 CN Regular" panose="020B0500000000000000" pitchFamily="34" charset="-122"/>
              <a:ea typeface="思源黑体 CN Regular" panose="020B0500000000000000" pitchFamily="34" charset="-122"/>
            </a:endParaRPr>
          </a:p>
        </p:txBody>
      </p:sp>
      <p:sp>
        <p:nvSpPr>
          <p:cNvPr id="7" name="文本框 21">
            <a:extLst>
              <a:ext uri="{FF2B5EF4-FFF2-40B4-BE49-F238E27FC236}">
                <a16:creationId xmlns="" xmlns:a16="http://schemas.microsoft.com/office/drawing/2014/main" id="{A91D944E-B775-4543-A611-755D880396A6}"/>
              </a:ext>
            </a:extLst>
          </p:cNvPr>
          <p:cNvSpPr txBox="1"/>
          <p:nvPr/>
        </p:nvSpPr>
        <p:spPr>
          <a:xfrm>
            <a:off x="383539" y="4140489"/>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8" name="文本框 19">
            <a:extLst>
              <a:ext uri="{FF2B5EF4-FFF2-40B4-BE49-F238E27FC236}">
                <a16:creationId xmlns="" xmlns:a16="http://schemas.microsoft.com/office/drawing/2014/main" id="{15012A51-257F-4476-9210-BAC54EF56D41}"/>
              </a:ext>
            </a:extLst>
          </p:cNvPr>
          <p:cNvSpPr txBox="1"/>
          <p:nvPr/>
        </p:nvSpPr>
        <p:spPr>
          <a:xfrm>
            <a:off x="383539" y="3191193"/>
            <a:ext cx="4115889" cy="707886"/>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4000" dirty="0">
                <a:solidFill>
                  <a:srgbClr val="454545"/>
                </a:solidFill>
                <a:latin typeface="Microsoft YaHei" charset="-122"/>
                <a:ea typeface="Microsoft YaHei" charset="-122"/>
                <a:cs typeface="Microsoft YaHei" charset="-122"/>
              </a:rPr>
              <a:t>上阶段工作概述</a:t>
            </a:r>
          </a:p>
        </p:txBody>
      </p:sp>
      <p:cxnSp>
        <p:nvCxnSpPr>
          <p:cNvPr id="9" name="直接连接符 8">
            <a:extLst>
              <a:ext uri="{FF2B5EF4-FFF2-40B4-BE49-F238E27FC236}">
                <a16:creationId xmlns="" xmlns:a16="http://schemas.microsoft.com/office/drawing/2014/main" id="{B5433121-C64E-4708-9F88-EF51530F001B}"/>
              </a:ext>
            </a:extLst>
          </p:cNvPr>
          <p:cNvCxnSpPr>
            <a:cxnSpLocks/>
          </p:cNvCxnSpPr>
          <p:nvPr/>
        </p:nvCxnSpPr>
        <p:spPr>
          <a:xfrm>
            <a:off x="456109" y="3971649"/>
            <a:ext cx="863963" cy="0"/>
          </a:xfrm>
          <a:prstGeom prst="line">
            <a:avLst/>
          </a:prstGeom>
          <a:ln w="57150">
            <a:solidFill>
              <a:srgbClr val="F080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2546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EB467587-66DE-43DF-87D6-2D7CB0274F3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86" y="1272987"/>
            <a:ext cx="10854914" cy="5101383"/>
          </a:xfrm>
          <a:prstGeom prst="rect">
            <a:avLst/>
          </a:prstGeom>
        </p:spPr>
      </p:pic>
      <p:pic>
        <p:nvPicPr>
          <p:cNvPr id="3" name="图片 2">
            <a:extLst>
              <a:ext uri="{FF2B5EF4-FFF2-40B4-BE49-F238E27FC236}">
                <a16:creationId xmlns="" xmlns:a16="http://schemas.microsoft.com/office/drawing/2014/main" id="{80F72930-DED4-4DEC-B1F3-FDB432CBC29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272987"/>
            <a:ext cx="5258574" cy="5101383"/>
          </a:xfrm>
          <a:prstGeom prst="rect">
            <a:avLst/>
          </a:prstGeom>
        </p:spPr>
      </p:pic>
      <p:grpSp>
        <p:nvGrpSpPr>
          <p:cNvPr id="5" name="组合 4">
            <a:extLst>
              <a:ext uri="{FF2B5EF4-FFF2-40B4-BE49-F238E27FC236}">
                <a16:creationId xmlns="" xmlns:a16="http://schemas.microsoft.com/office/drawing/2014/main" id="{1B6B12C3-912C-463A-A6AB-ED53714C22E3}"/>
              </a:ext>
            </a:extLst>
          </p:cNvPr>
          <p:cNvGrpSpPr/>
          <p:nvPr/>
        </p:nvGrpSpPr>
        <p:grpSpPr>
          <a:xfrm>
            <a:off x="261258" y="150809"/>
            <a:ext cx="3299460" cy="868100"/>
            <a:chOff x="383540" y="2812942"/>
            <a:chExt cx="3299460" cy="868100"/>
          </a:xfrm>
        </p:grpSpPr>
        <p:sp>
          <p:nvSpPr>
            <p:cNvPr id="6" name="文本框 19">
              <a:extLst>
                <a:ext uri="{FF2B5EF4-FFF2-40B4-BE49-F238E27FC236}">
                  <a16:creationId xmlns="" xmlns:a16="http://schemas.microsoft.com/office/drawing/2014/main" id="{61CE3CA1-A135-4995-BF28-78C588C2C548}"/>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01</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7" name="文本框 21">
              <a:extLst>
                <a:ext uri="{FF2B5EF4-FFF2-40B4-BE49-F238E27FC236}">
                  <a16:creationId xmlns="" xmlns:a16="http://schemas.microsoft.com/office/drawing/2014/main" id="{9464FDD2-E382-48D8-8562-9A9E06C9AA47}"/>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8" name="文本框 19">
              <a:extLst>
                <a:ext uri="{FF2B5EF4-FFF2-40B4-BE49-F238E27FC236}">
                  <a16:creationId xmlns="" xmlns:a16="http://schemas.microsoft.com/office/drawing/2014/main" id="{CA815B08-FD56-4623-A955-B6993FD2E77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上阶段工作概述</a:t>
              </a:r>
            </a:p>
          </p:txBody>
        </p:sp>
      </p:grpSp>
      <p:sp>
        <p:nvSpPr>
          <p:cNvPr id="9" name="矩形 8">
            <a:extLst>
              <a:ext uri="{FF2B5EF4-FFF2-40B4-BE49-F238E27FC236}">
                <a16:creationId xmlns="" xmlns:a16="http://schemas.microsoft.com/office/drawing/2014/main" id="{E9D12157-683B-45C7-BB2C-E9E35C640524}"/>
              </a:ext>
            </a:extLst>
          </p:cNvPr>
          <p:cNvSpPr/>
          <p:nvPr/>
        </p:nvSpPr>
        <p:spPr>
          <a:xfrm>
            <a:off x="5294568" y="1272988"/>
            <a:ext cx="5562118" cy="5101383"/>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燕尾形 19">
            <a:extLst>
              <a:ext uri="{FF2B5EF4-FFF2-40B4-BE49-F238E27FC236}">
                <a16:creationId xmlns="" xmlns:a16="http://schemas.microsoft.com/office/drawing/2014/main" id="{D377BAE1-34CF-4C70-B91E-2CAB3B0FC363}"/>
              </a:ext>
            </a:extLst>
          </p:cNvPr>
          <p:cNvSpPr/>
          <p:nvPr/>
        </p:nvSpPr>
        <p:spPr>
          <a:xfrm rot="10800000">
            <a:off x="6342743" y="2086562"/>
            <a:ext cx="359946" cy="575914"/>
          </a:xfrm>
          <a:prstGeom prst="chevron">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1" name="矩形 10">
            <a:extLst>
              <a:ext uri="{FF2B5EF4-FFF2-40B4-BE49-F238E27FC236}">
                <a16:creationId xmlns="" xmlns:a16="http://schemas.microsoft.com/office/drawing/2014/main" id="{6F11F1B6-C50D-455E-BB4A-FA5A9443DF3D}"/>
              </a:ext>
            </a:extLst>
          </p:cNvPr>
          <p:cNvSpPr/>
          <p:nvPr/>
        </p:nvSpPr>
        <p:spPr>
          <a:xfrm>
            <a:off x="6796669" y="1959889"/>
            <a:ext cx="1313113" cy="430727"/>
          </a:xfrm>
          <a:prstGeom prst="rect">
            <a:avLst/>
          </a:prstGeom>
        </p:spPr>
        <p:txBody>
          <a:bodyPr wrap="none" lIns="91407" tIns="45704" rIns="91407" bIns="45704">
            <a:spAutoFit/>
          </a:bodyPr>
          <a:lstStyle/>
          <a:p>
            <a:r>
              <a:rPr lang="zh-CN" altLang="en-US" sz="2199" b="1" dirty="0">
                <a:solidFill>
                  <a:schemeClr val="bg1"/>
                </a:solidFill>
                <a:latin typeface="微软雅黑" pitchFamily="34" charset="-122"/>
                <a:ea typeface="微软雅黑" pitchFamily="34" charset="-122"/>
              </a:rPr>
              <a:t>输入标题</a:t>
            </a:r>
            <a:endParaRPr lang="en-US" altLang="zh-CN" sz="2199" b="1" dirty="0">
              <a:solidFill>
                <a:schemeClr val="bg1"/>
              </a:solidFill>
              <a:latin typeface="微软雅黑" pitchFamily="34" charset="-122"/>
              <a:ea typeface="微软雅黑" pitchFamily="34" charset="-122"/>
            </a:endParaRPr>
          </a:p>
        </p:txBody>
      </p:sp>
      <p:sp>
        <p:nvSpPr>
          <p:cNvPr id="12" name="矩形 47">
            <a:extLst>
              <a:ext uri="{FF2B5EF4-FFF2-40B4-BE49-F238E27FC236}">
                <a16:creationId xmlns="" xmlns:a16="http://schemas.microsoft.com/office/drawing/2014/main" id="{C48A61BD-D549-4DE7-B409-81F0DD5F73C6}"/>
              </a:ext>
            </a:extLst>
          </p:cNvPr>
          <p:cNvSpPr>
            <a:spLocks noChangeArrowheads="1"/>
          </p:cNvSpPr>
          <p:nvPr/>
        </p:nvSpPr>
        <p:spPr bwMode="auto">
          <a:xfrm>
            <a:off x="6783709" y="2374519"/>
            <a:ext cx="3311506" cy="600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en-US" altLang="zh-CN" sz="1100" dirty="0">
                <a:solidFill>
                  <a:schemeClr val="bg1"/>
                </a:solidFill>
                <a:latin typeface="Century Gothic" panose="020B0502020202020204" pitchFamily="34" charset="0"/>
              </a:rPr>
              <a:t>The user can demonstrate on a projector or computer, or presentation and make it film to</a:t>
            </a:r>
          </a:p>
        </p:txBody>
      </p:sp>
      <p:sp>
        <p:nvSpPr>
          <p:cNvPr id="14" name="燕尾形 19">
            <a:extLst>
              <a:ext uri="{FF2B5EF4-FFF2-40B4-BE49-F238E27FC236}">
                <a16:creationId xmlns="" xmlns:a16="http://schemas.microsoft.com/office/drawing/2014/main" id="{D2372B69-E70A-4419-B814-DE0F070625D2}"/>
              </a:ext>
            </a:extLst>
          </p:cNvPr>
          <p:cNvSpPr/>
          <p:nvPr/>
        </p:nvSpPr>
        <p:spPr>
          <a:xfrm rot="10800000">
            <a:off x="6342743" y="3485525"/>
            <a:ext cx="359946" cy="575914"/>
          </a:xfrm>
          <a:prstGeom prst="chevron">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5" name="矩形 14">
            <a:extLst>
              <a:ext uri="{FF2B5EF4-FFF2-40B4-BE49-F238E27FC236}">
                <a16:creationId xmlns="" xmlns:a16="http://schemas.microsoft.com/office/drawing/2014/main" id="{7BD8BDAC-B3B0-4E63-9AC4-15A2967D114D}"/>
              </a:ext>
            </a:extLst>
          </p:cNvPr>
          <p:cNvSpPr/>
          <p:nvPr/>
        </p:nvSpPr>
        <p:spPr>
          <a:xfrm>
            <a:off x="6796669" y="3358852"/>
            <a:ext cx="1313113" cy="430727"/>
          </a:xfrm>
          <a:prstGeom prst="rect">
            <a:avLst/>
          </a:prstGeom>
        </p:spPr>
        <p:txBody>
          <a:bodyPr wrap="none" lIns="91407" tIns="45704" rIns="91407" bIns="45704">
            <a:spAutoFit/>
          </a:bodyPr>
          <a:lstStyle/>
          <a:p>
            <a:r>
              <a:rPr lang="zh-CN" altLang="en-US" sz="2199" b="1" dirty="0">
                <a:solidFill>
                  <a:schemeClr val="bg1"/>
                </a:solidFill>
                <a:latin typeface="微软雅黑" pitchFamily="34" charset="-122"/>
                <a:ea typeface="微软雅黑" pitchFamily="34" charset="-122"/>
              </a:rPr>
              <a:t>输入标题</a:t>
            </a:r>
            <a:endParaRPr lang="en-US" altLang="zh-CN" sz="2199" b="1" dirty="0">
              <a:solidFill>
                <a:schemeClr val="bg1"/>
              </a:solidFill>
              <a:latin typeface="微软雅黑" pitchFamily="34" charset="-122"/>
              <a:ea typeface="微软雅黑" pitchFamily="34" charset="-122"/>
            </a:endParaRPr>
          </a:p>
        </p:txBody>
      </p:sp>
      <p:sp>
        <p:nvSpPr>
          <p:cNvPr id="16" name="矩形 47">
            <a:extLst>
              <a:ext uri="{FF2B5EF4-FFF2-40B4-BE49-F238E27FC236}">
                <a16:creationId xmlns="" xmlns:a16="http://schemas.microsoft.com/office/drawing/2014/main" id="{FF3D4CE3-BCCD-46F6-A573-50921CA51F1C}"/>
              </a:ext>
            </a:extLst>
          </p:cNvPr>
          <p:cNvSpPr>
            <a:spLocks noChangeArrowheads="1"/>
          </p:cNvSpPr>
          <p:nvPr/>
        </p:nvSpPr>
        <p:spPr bwMode="auto">
          <a:xfrm>
            <a:off x="6783709" y="3773482"/>
            <a:ext cx="3311506" cy="567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en-US" altLang="zh-CN" sz="1100" dirty="0">
                <a:solidFill>
                  <a:schemeClr val="bg1"/>
                </a:solidFill>
                <a:latin typeface="Century Gothic" panose="020B0502020202020204" pitchFamily="34" charset="0"/>
              </a:rPr>
              <a:t>The user can demonstrate on a projector or computer, or presentation and make it film to</a:t>
            </a:r>
          </a:p>
        </p:txBody>
      </p:sp>
      <p:sp>
        <p:nvSpPr>
          <p:cNvPr id="17" name="燕尾形 19">
            <a:extLst>
              <a:ext uri="{FF2B5EF4-FFF2-40B4-BE49-F238E27FC236}">
                <a16:creationId xmlns="" xmlns:a16="http://schemas.microsoft.com/office/drawing/2014/main" id="{A7AF8FD8-7053-4B0B-8C6B-92F6BA3F27D2}"/>
              </a:ext>
            </a:extLst>
          </p:cNvPr>
          <p:cNvSpPr/>
          <p:nvPr/>
        </p:nvSpPr>
        <p:spPr>
          <a:xfrm rot="10800000">
            <a:off x="6355703" y="4884488"/>
            <a:ext cx="359946" cy="575914"/>
          </a:xfrm>
          <a:prstGeom prst="chevron">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8" name="矩形 17">
            <a:extLst>
              <a:ext uri="{FF2B5EF4-FFF2-40B4-BE49-F238E27FC236}">
                <a16:creationId xmlns="" xmlns:a16="http://schemas.microsoft.com/office/drawing/2014/main" id="{1A853C31-2BD4-46B3-836F-A671A1EB23A4}"/>
              </a:ext>
            </a:extLst>
          </p:cNvPr>
          <p:cNvSpPr/>
          <p:nvPr/>
        </p:nvSpPr>
        <p:spPr>
          <a:xfrm>
            <a:off x="6809629" y="4757815"/>
            <a:ext cx="1313113" cy="430727"/>
          </a:xfrm>
          <a:prstGeom prst="rect">
            <a:avLst/>
          </a:prstGeom>
        </p:spPr>
        <p:txBody>
          <a:bodyPr wrap="none" lIns="91407" tIns="45704" rIns="91407" bIns="45704">
            <a:spAutoFit/>
          </a:bodyPr>
          <a:lstStyle/>
          <a:p>
            <a:r>
              <a:rPr lang="zh-CN" altLang="en-US" sz="2199" b="1" dirty="0">
                <a:solidFill>
                  <a:schemeClr val="bg1"/>
                </a:solidFill>
                <a:latin typeface="微软雅黑" pitchFamily="34" charset="-122"/>
                <a:ea typeface="微软雅黑" pitchFamily="34" charset="-122"/>
              </a:rPr>
              <a:t>输入标题</a:t>
            </a:r>
            <a:endParaRPr lang="en-US" altLang="zh-CN" sz="2199" b="1" dirty="0">
              <a:solidFill>
                <a:schemeClr val="bg1"/>
              </a:solidFill>
              <a:latin typeface="微软雅黑" pitchFamily="34" charset="-122"/>
              <a:ea typeface="微软雅黑" pitchFamily="34" charset="-122"/>
            </a:endParaRPr>
          </a:p>
        </p:txBody>
      </p:sp>
      <p:sp>
        <p:nvSpPr>
          <p:cNvPr id="19" name="矩形 47">
            <a:extLst>
              <a:ext uri="{FF2B5EF4-FFF2-40B4-BE49-F238E27FC236}">
                <a16:creationId xmlns="" xmlns:a16="http://schemas.microsoft.com/office/drawing/2014/main" id="{E7DC0B1E-8F0A-45BC-A90A-344C10D199A8}"/>
              </a:ext>
            </a:extLst>
          </p:cNvPr>
          <p:cNvSpPr>
            <a:spLocks noChangeArrowheads="1"/>
          </p:cNvSpPr>
          <p:nvPr/>
        </p:nvSpPr>
        <p:spPr bwMode="auto">
          <a:xfrm>
            <a:off x="6796669" y="5172445"/>
            <a:ext cx="3311506" cy="567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en-US" altLang="zh-CN" sz="1100" dirty="0">
                <a:solidFill>
                  <a:schemeClr val="bg1"/>
                </a:solidFill>
                <a:latin typeface="Century Gothic" panose="020B0502020202020204" pitchFamily="34" charset="0"/>
              </a:rPr>
              <a:t>The user can demonstrate on a projector or computer, or presentation and make it film to</a:t>
            </a:r>
          </a:p>
        </p:txBody>
      </p:sp>
    </p:spTree>
    <p:extLst>
      <p:ext uri="{BB962C8B-B14F-4D97-AF65-F5344CB8AC3E}">
        <p14:creationId xmlns:p14="http://schemas.microsoft.com/office/powerpoint/2010/main" val="34816700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anim calcmode="lin" valueType="num">
                                      <p:cBhvr>
                                        <p:cTn id="21" dur="1000" fill="hold"/>
                                        <p:tgtEl>
                                          <p:spTgt spid="14"/>
                                        </p:tgtEl>
                                        <p:attrNameLst>
                                          <p:attrName>ppt_x</p:attrName>
                                        </p:attrNameLst>
                                      </p:cBhvr>
                                      <p:tavLst>
                                        <p:tav tm="0">
                                          <p:val>
                                            <p:strVal val="#ppt_x"/>
                                          </p:val>
                                        </p:tav>
                                        <p:tav tm="100000">
                                          <p:val>
                                            <p:strVal val="#ppt_x"/>
                                          </p:val>
                                        </p:tav>
                                      </p:tavLst>
                                    </p:anim>
                                    <p:anim calcmode="lin" valueType="num">
                                      <p:cBhvr>
                                        <p:cTn id="22" dur="100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47"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4" grpId="0" animBg="1"/>
      <p:bldP spid="15" grpId="0"/>
      <p:bldP spid="16" grpId="0"/>
      <p:bldP spid="17" grpId="0" animBg="1"/>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EDF79F9-1092-4CF5-9C96-91242F5512B6}"/>
              </a:ext>
            </a:extLst>
          </p:cNvPr>
          <p:cNvGrpSpPr/>
          <p:nvPr/>
        </p:nvGrpSpPr>
        <p:grpSpPr>
          <a:xfrm>
            <a:off x="4401901" y="1934454"/>
            <a:ext cx="3216484" cy="3670221"/>
            <a:chOff x="4669152" y="2204864"/>
            <a:chExt cx="2853697" cy="3161994"/>
          </a:xfrm>
        </p:grpSpPr>
        <p:sp>
          <p:nvSpPr>
            <p:cNvPr id="8" name="矩形: 剪去单角 444">
              <a:extLst>
                <a:ext uri="{FF2B5EF4-FFF2-40B4-BE49-F238E27FC236}">
                  <a16:creationId xmlns="" xmlns:a16="http://schemas.microsoft.com/office/drawing/2014/main" id="{3562DF35-2A9B-4B39-B3BF-95571B152DDD}"/>
                </a:ext>
              </a:extLst>
            </p:cNvPr>
            <p:cNvSpPr/>
            <p:nvPr/>
          </p:nvSpPr>
          <p:spPr>
            <a:xfrm>
              <a:off x="4669152" y="2204864"/>
              <a:ext cx="2853695" cy="3161994"/>
            </a:xfrm>
            <a:prstGeom prst="snip1Rect">
              <a:avLst>
                <a:gd name="adj" fmla="val 29383"/>
              </a:avLst>
            </a:prstGeom>
            <a:solidFill>
              <a:schemeClr val="bg1"/>
            </a:solidFill>
            <a:ln w="3175">
              <a:solidFill>
                <a:srgbClr val="F0802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矩形 8">
              <a:extLst>
                <a:ext uri="{FF2B5EF4-FFF2-40B4-BE49-F238E27FC236}">
                  <a16:creationId xmlns="" xmlns:a16="http://schemas.microsoft.com/office/drawing/2014/main" id="{C5ADD270-4C81-4B8B-9762-D78F4A813707}"/>
                </a:ext>
              </a:extLst>
            </p:cNvPr>
            <p:cNvSpPr/>
            <p:nvPr/>
          </p:nvSpPr>
          <p:spPr>
            <a:xfrm>
              <a:off x="4669153" y="5243677"/>
              <a:ext cx="2853695" cy="123181"/>
            </a:xfrm>
            <a:prstGeom prst="rect">
              <a:avLst/>
            </a:prstGeom>
            <a:solidFill>
              <a:srgbClr val="F08025"/>
            </a:solidFill>
            <a:ln w="3175">
              <a:solidFill>
                <a:srgbClr val="C33736"/>
              </a:solidFill>
              <a:prstDash val="solid"/>
              <a:round/>
              <a:headEnd/>
              <a:tailEnd/>
            </a:ln>
            <a:effectLst/>
          </p:spPr>
          <p:txBody>
            <a:bodyPr anchor="ctr"/>
            <a:lstStyle/>
            <a:p>
              <a:pPr algn="ctr"/>
              <a:endParaRPr dirty="0"/>
            </a:p>
          </p:txBody>
        </p:sp>
        <p:sp>
          <p:nvSpPr>
            <p:cNvPr id="10" name="任意多边形: 形状 445">
              <a:extLst>
                <a:ext uri="{FF2B5EF4-FFF2-40B4-BE49-F238E27FC236}">
                  <a16:creationId xmlns="" xmlns:a16="http://schemas.microsoft.com/office/drawing/2014/main" id="{A7429C8C-6508-4FBB-8D67-9FB6B6588324}"/>
                </a:ext>
              </a:extLst>
            </p:cNvPr>
            <p:cNvSpPr>
              <a:spLocks/>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F08025"/>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zh-CN" sz="2000" b="1" dirty="0">
                  <a:solidFill>
                    <a:schemeClr val="bg1"/>
                  </a:solidFill>
                </a:rPr>
                <a:t>2</a:t>
              </a:r>
            </a:p>
          </p:txBody>
        </p:sp>
      </p:grpSp>
      <p:grpSp>
        <p:nvGrpSpPr>
          <p:cNvPr id="11" name="组合 10">
            <a:extLst>
              <a:ext uri="{FF2B5EF4-FFF2-40B4-BE49-F238E27FC236}">
                <a16:creationId xmlns="" xmlns:a16="http://schemas.microsoft.com/office/drawing/2014/main" id="{D1B9935C-616F-4331-ADDB-B1E5325A09BA}"/>
              </a:ext>
            </a:extLst>
          </p:cNvPr>
          <p:cNvGrpSpPr/>
          <p:nvPr/>
        </p:nvGrpSpPr>
        <p:grpSpPr>
          <a:xfrm>
            <a:off x="760138" y="1934454"/>
            <a:ext cx="3216484" cy="3670221"/>
            <a:chOff x="1703943" y="2324178"/>
            <a:chExt cx="2644657" cy="2930370"/>
          </a:xfrm>
        </p:grpSpPr>
        <p:sp>
          <p:nvSpPr>
            <p:cNvPr id="12" name="矩形: 剪去单角 437">
              <a:extLst>
                <a:ext uri="{FF2B5EF4-FFF2-40B4-BE49-F238E27FC236}">
                  <a16:creationId xmlns="" xmlns:a16="http://schemas.microsoft.com/office/drawing/2014/main" id="{8E9AB33C-79A7-4808-9D5A-AB58AAAD3E52}"/>
                </a:ext>
              </a:extLst>
            </p:cNvPr>
            <p:cNvSpPr/>
            <p:nvPr/>
          </p:nvSpPr>
          <p:spPr>
            <a:xfrm>
              <a:off x="1703943" y="2324178"/>
              <a:ext cx="2644655" cy="2930370"/>
            </a:xfrm>
            <a:prstGeom prst="snip1Rect">
              <a:avLst>
                <a:gd name="adj" fmla="val 29383"/>
              </a:avLst>
            </a:prstGeom>
            <a:solidFill>
              <a:schemeClr val="bg1"/>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矩形 12">
              <a:extLst>
                <a:ext uri="{FF2B5EF4-FFF2-40B4-BE49-F238E27FC236}">
                  <a16:creationId xmlns="" xmlns:a16="http://schemas.microsoft.com/office/drawing/2014/main" id="{5685502E-9D6A-47A0-A5D1-32787D7E5A99}"/>
                </a:ext>
              </a:extLst>
            </p:cNvPr>
            <p:cNvSpPr/>
            <p:nvPr/>
          </p:nvSpPr>
          <p:spPr>
            <a:xfrm>
              <a:off x="1703944" y="5140390"/>
              <a:ext cx="2644655" cy="114158"/>
            </a:xfrm>
            <a:prstGeom prst="rect">
              <a:avLst/>
            </a:prstGeom>
            <a:solidFill>
              <a:schemeClr val="tx1">
                <a:lumMod val="60000"/>
                <a:lumOff val="40000"/>
              </a:schemeClr>
            </a:solidFill>
            <a:ln w="3175">
              <a:noFill/>
              <a:prstDash val="solid"/>
              <a:round/>
              <a:headEnd/>
              <a:tailEnd/>
            </a:ln>
            <a:effectLst/>
          </p:spPr>
          <p:txBody>
            <a:bodyPr anchor="ctr"/>
            <a:lstStyle/>
            <a:p>
              <a:pPr algn="ctr"/>
              <a:endParaRPr/>
            </a:p>
          </p:txBody>
        </p:sp>
        <p:sp>
          <p:nvSpPr>
            <p:cNvPr id="14" name="任意多边形: 形状 438">
              <a:extLst>
                <a:ext uri="{FF2B5EF4-FFF2-40B4-BE49-F238E27FC236}">
                  <a16:creationId xmlns="" xmlns:a16="http://schemas.microsoft.com/office/drawing/2014/main" id="{F1AE00BD-28E7-4184-8CD3-A96CF167E797}"/>
                </a:ext>
              </a:extLst>
            </p:cNvPr>
            <p:cNvSpPr>
              <a:spLocks/>
            </p:cNvSpPr>
            <p:nvPr/>
          </p:nvSpPr>
          <p:spPr bwMode="auto">
            <a:xfrm>
              <a:off x="3681365" y="2324178"/>
              <a:ext cx="667235" cy="66723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tx1">
                <a:lumMod val="60000"/>
                <a:lumOff val="40000"/>
              </a:scheme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a:solidFill>
                    <a:schemeClr val="bg1"/>
                  </a:solidFill>
                </a:rPr>
                <a:t>1</a:t>
              </a:r>
              <a:endParaRPr lang="en-US" altLang="ko-KR" sz="2000" b="1" dirty="0">
                <a:solidFill>
                  <a:schemeClr val="bg1"/>
                </a:solidFill>
              </a:endParaRPr>
            </a:p>
          </p:txBody>
        </p:sp>
      </p:grpSp>
      <p:grpSp>
        <p:nvGrpSpPr>
          <p:cNvPr id="15" name="组合 14">
            <a:extLst>
              <a:ext uri="{FF2B5EF4-FFF2-40B4-BE49-F238E27FC236}">
                <a16:creationId xmlns="" xmlns:a16="http://schemas.microsoft.com/office/drawing/2014/main" id="{A98A4556-D0E3-4EB5-967A-5856D9A24476}"/>
              </a:ext>
            </a:extLst>
          </p:cNvPr>
          <p:cNvGrpSpPr/>
          <p:nvPr/>
        </p:nvGrpSpPr>
        <p:grpSpPr>
          <a:xfrm>
            <a:off x="8043662" y="1934454"/>
            <a:ext cx="3216484" cy="3670221"/>
            <a:chOff x="247577" y="3140968"/>
            <a:chExt cx="2501994" cy="2772295"/>
          </a:xfrm>
        </p:grpSpPr>
        <p:sp>
          <p:nvSpPr>
            <p:cNvPr id="16" name="矩形: 剪去单角 455">
              <a:extLst>
                <a:ext uri="{FF2B5EF4-FFF2-40B4-BE49-F238E27FC236}">
                  <a16:creationId xmlns="" xmlns:a16="http://schemas.microsoft.com/office/drawing/2014/main" id="{2339A946-3F85-46BF-9A36-E8213EE5328E}"/>
                </a:ext>
              </a:extLst>
            </p:cNvPr>
            <p:cNvSpPr/>
            <p:nvPr/>
          </p:nvSpPr>
          <p:spPr>
            <a:xfrm>
              <a:off x="247577" y="3140968"/>
              <a:ext cx="2501992" cy="2772295"/>
            </a:xfrm>
            <a:prstGeom prst="snip1Rect">
              <a:avLst>
                <a:gd name="adj" fmla="val 29383"/>
              </a:avLst>
            </a:prstGeom>
            <a:solidFill>
              <a:schemeClr val="bg1"/>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矩形 16">
              <a:extLst>
                <a:ext uri="{FF2B5EF4-FFF2-40B4-BE49-F238E27FC236}">
                  <a16:creationId xmlns="" xmlns:a16="http://schemas.microsoft.com/office/drawing/2014/main" id="{3A59BD4F-4866-4B7F-86B8-C1C70DDA2B00}"/>
                </a:ext>
              </a:extLst>
            </p:cNvPr>
            <p:cNvSpPr/>
            <p:nvPr/>
          </p:nvSpPr>
          <p:spPr>
            <a:xfrm>
              <a:off x="247578" y="5805263"/>
              <a:ext cx="2501992" cy="108000"/>
            </a:xfrm>
            <a:prstGeom prst="rect">
              <a:avLst/>
            </a:prstGeom>
            <a:solidFill>
              <a:schemeClr val="tx1">
                <a:lumMod val="60000"/>
                <a:lumOff val="40000"/>
              </a:schemeClr>
            </a:solidFill>
            <a:ln w="3175">
              <a:noFill/>
              <a:prstDash val="solid"/>
              <a:round/>
              <a:headEnd/>
              <a:tailEnd/>
            </a:ln>
            <a:effectLst/>
          </p:spPr>
          <p:txBody>
            <a:bodyPr anchor="ctr"/>
            <a:lstStyle/>
            <a:p>
              <a:pPr algn="ctr"/>
              <a:endParaRPr/>
            </a:p>
          </p:txBody>
        </p:sp>
        <p:sp>
          <p:nvSpPr>
            <p:cNvPr id="18" name="任意多边形: 形状 456">
              <a:extLst>
                <a:ext uri="{FF2B5EF4-FFF2-40B4-BE49-F238E27FC236}">
                  <a16:creationId xmlns="" xmlns:a16="http://schemas.microsoft.com/office/drawing/2014/main" id="{B180D801-A4C6-487F-B8AD-DE3F0ED19B79}"/>
                </a:ext>
              </a:extLst>
            </p:cNvPr>
            <p:cNvSpPr>
              <a:spLocks/>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tx1">
                <a:lumMod val="60000"/>
                <a:lumOff val="40000"/>
              </a:scheme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dirty="0">
                  <a:solidFill>
                    <a:schemeClr val="bg1"/>
                  </a:solidFill>
                </a:rPr>
                <a:t>3</a:t>
              </a:r>
            </a:p>
          </p:txBody>
        </p:sp>
      </p:grpSp>
      <p:grpSp>
        <p:nvGrpSpPr>
          <p:cNvPr id="19" name="组合 18">
            <a:extLst>
              <a:ext uri="{FF2B5EF4-FFF2-40B4-BE49-F238E27FC236}">
                <a16:creationId xmlns="" xmlns:a16="http://schemas.microsoft.com/office/drawing/2014/main" id="{3DB6B175-D19E-426F-A00E-1D4ED6B6E1AE}"/>
              </a:ext>
            </a:extLst>
          </p:cNvPr>
          <p:cNvGrpSpPr/>
          <p:nvPr/>
        </p:nvGrpSpPr>
        <p:grpSpPr>
          <a:xfrm>
            <a:off x="1019454" y="2542938"/>
            <a:ext cx="2585710" cy="1996661"/>
            <a:chOff x="874713" y="3325188"/>
            <a:chExt cx="2126022" cy="1594170"/>
          </a:xfrm>
        </p:grpSpPr>
        <p:sp>
          <p:nvSpPr>
            <p:cNvPr id="20" name="矩形 19">
              <a:extLst>
                <a:ext uri="{FF2B5EF4-FFF2-40B4-BE49-F238E27FC236}">
                  <a16:creationId xmlns="" xmlns:a16="http://schemas.microsoft.com/office/drawing/2014/main" id="{4983F0C4-4F49-4EDC-A21A-55D3DA340175}"/>
                </a:ext>
              </a:extLst>
            </p:cNvPr>
            <p:cNvSpPr/>
            <p:nvPr/>
          </p:nvSpPr>
          <p:spPr>
            <a:xfrm>
              <a:off x="874713" y="3740253"/>
              <a:ext cx="2126022" cy="1179105"/>
            </a:xfrm>
            <a:prstGeom prst="rect">
              <a:avLst/>
            </a:prstGeom>
          </p:spPr>
          <p:txBody>
            <a:bodyPr wrap="square">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latin typeface="Century Gothic" panose="020B0502020202020204" pitchFamily="34" charset="0"/>
                </a:rPr>
                <a:t>The user can demonstrate on a projector or computer, or print the presentation and make it into a film to be used</a:t>
              </a:r>
            </a:p>
          </p:txBody>
        </p:sp>
        <p:sp>
          <p:nvSpPr>
            <p:cNvPr id="21" name="矩形 20">
              <a:extLst>
                <a:ext uri="{FF2B5EF4-FFF2-40B4-BE49-F238E27FC236}">
                  <a16:creationId xmlns="" xmlns:a16="http://schemas.microsoft.com/office/drawing/2014/main" id="{26F5FAD9-BDCD-430B-8CD1-B32B9AA06E6D}"/>
                </a:ext>
              </a:extLst>
            </p:cNvPr>
            <p:cNvSpPr/>
            <p:nvPr/>
          </p:nvSpPr>
          <p:spPr>
            <a:xfrm>
              <a:off x="874713" y="3325188"/>
              <a:ext cx="1833921"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a:t>
              </a:r>
            </a:p>
          </p:txBody>
        </p:sp>
      </p:grpSp>
      <p:grpSp>
        <p:nvGrpSpPr>
          <p:cNvPr id="22" name="组合 21">
            <a:extLst>
              <a:ext uri="{FF2B5EF4-FFF2-40B4-BE49-F238E27FC236}">
                <a16:creationId xmlns="" xmlns:a16="http://schemas.microsoft.com/office/drawing/2014/main" id="{21A49902-9408-47D8-853E-36FE3C9D6E17}"/>
              </a:ext>
            </a:extLst>
          </p:cNvPr>
          <p:cNvGrpSpPr/>
          <p:nvPr/>
        </p:nvGrpSpPr>
        <p:grpSpPr>
          <a:xfrm>
            <a:off x="4673917" y="2542939"/>
            <a:ext cx="2585710" cy="2002995"/>
            <a:chOff x="874713" y="3325188"/>
            <a:chExt cx="2126022" cy="1599227"/>
          </a:xfrm>
        </p:grpSpPr>
        <p:sp>
          <p:nvSpPr>
            <p:cNvPr id="23" name="矩形 22">
              <a:extLst>
                <a:ext uri="{FF2B5EF4-FFF2-40B4-BE49-F238E27FC236}">
                  <a16:creationId xmlns="" xmlns:a16="http://schemas.microsoft.com/office/drawing/2014/main" id="{7270AEBA-E60B-47EE-8993-25661B59F079}"/>
                </a:ext>
              </a:extLst>
            </p:cNvPr>
            <p:cNvSpPr/>
            <p:nvPr/>
          </p:nvSpPr>
          <p:spPr>
            <a:xfrm>
              <a:off x="874713" y="3745310"/>
              <a:ext cx="2126022" cy="1179105"/>
            </a:xfrm>
            <a:prstGeom prst="rect">
              <a:avLst/>
            </a:prstGeom>
          </p:spPr>
          <p:txBody>
            <a:bodyPr wrap="square">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latin typeface="Century Gothic" panose="020B0502020202020204" pitchFamily="34" charset="0"/>
                </a:rPr>
                <a:t>The user can demonstrate on a projector or computer, or print the presentation and make it into a film to be used</a:t>
              </a:r>
            </a:p>
          </p:txBody>
        </p:sp>
        <p:sp>
          <p:nvSpPr>
            <p:cNvPr id="24" name="矩形 23">
              <a:extLst>
                <a:ext uri="{FF2B5EF4-FFF2-40B4-BE49-F238E27FC236}">
                  <a16:creationId xmlns="" xmlns:a16="http://schemas.microsoft.com/office/drawing/2014/main" id="{73464957-437E-4436-A1B6-E0287C0B5F23}"/>
                </a:ext>
              </a:extLst>
            </p:cNvPr>
            <p:cNvSpPr/>
            <p:nvPr/>
          </p:nvSpPr>
          <p:spPr>
            <a:xfrm>
              <a:off x="874713" y="3325188"/>
              <a:ext cx="1833921"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a:t>
              </a:r>
            </a:p>
          </p:txBody>
        </p:sp>
      </p:grpSp>
      <p:grpSp>
        <p:nvGrpSpPr>
          <p:cNvPr id="25" name="组合 24">
            <a:extLst>
              <a:ext uri="{FF2B5EF4-FFF2-40B4-BE49-F238E27FC236}">
                <a16:creationId xmlns="" xmlns:a16="http://schemas.microsoft.com/office/drawing/2014/main" id="{79A9135A-5391-4D5F-95A5-AFA1B40EA854}"/>
              </a:ext>
            </a:extLst>
          </p:cNvPr>
          <p:cNvGrpSpPr/>
          <p:nvPr/>
        </p:nvGrpSpPr>
        <p:grpSpPr>
          <a:xfrm>
            <a:off x="8310509" y="2542939"/>
            <a:ext cx="2585710" cy="1996660"/>
            <a:chOff x="874713" y="3325188"/>
            <a:chExt cx="2126022" cy="1594169"/>
          </a:xfrm>
        </p:grpSpPr>
        <p:sp>
          <p:nvSpPr>
            <p:cNvPr id="26" name="矩形 25">
              <a:extLst>
                <a:ext uri="{FF2B5EF4-FFF2-40B4-BE49-F238E27FC236}">
                  <a16:creationId xmlns="" xmlns:a16="http://schemas.microsoft.com/office/drawing/2014/main" id="{6AE6F054-A388-4667-86E6-9E24A0841A66}"/>
                </a:ext>
              </a:extLst>
            </p:cNvPr>
            <p:cNvSpPr/>
            <p:nvPr/>
          </p:nvSpPr>
          <p:spPr>
            <a:xfrm>
              <a:off x="874713" y="3740252"/>
              <a:ext cx="2126022" cy="1179105"/>
            </a:xfrm>
            <a:prstGeom prst="rect">
              <a:avLst/>
            </a:prstGeom>
          </p:spPr>
          <p:txBody>
            <a:bodyPr wrap="square">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latin typeface="Century Gothic" panose="020B0502020202020204" pitchFamily="34" charset="0"/>
                </a:rPr>
                <a:t>The user can demonstrate on a projector or computer, or print the presentation and make it into a film to be used</a:t>
              </a:r>
            </a:p>
          </p:txBody>
        </p:sp>
        <p:sp>
          <p:nvSpPr>
            <p:cNvPr id="27" name="矩形 26">
              <a:extLst>
                <a:ext uri="{FF2B5EF4-FFF2-40B4-BE49-F238E27FC236}">
                  <a16:creationId xmlns="" xmlns:a16="http://schemas.microsoft.com/office/drawing/2014/main" id="{756A5820-FD4F-48D7-953C-21D7EC96B782}"/>
                </a:ext>
              </a:extLst>
            </p:cNvPr>
            <p:cNvSpPr/>
            <p:nvPr/>
          </p:nvSpPr>
          <p:spPr>
            <a:xfrm>
              <a:off x="874713" y="3325188"/>
              <a:ext cx="1833921"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a:t>
              </a:r>
            </a:p>
          </p:txBody>
        </p:sp>
      </p:grpSp>
      <p:grpSp>
        <p:nvGrpSpPr>
          <p:cNvPr id="28" name="组合 4">
            <a:extLst>
              <a:ext uri="{FF2B5EF4-FFF2-40B4-BE49-F238E27FC236}">
                <a16:creationId xmlns="" xmlns:a16="http://schemas.microsoft.com/office/drawing/2014/main" id="{1B6B12C3-912C-463A-A6AB-ED53714C22E3}"/>
              </a:ext>
            </a:extLst>
          </p:cNvPr>
          <p:cNvGrpSpPr/>
          <p:nvPr/>
        </p:nvGrpSpPr>
        <p:grpSpPr>
          <a:xfrm>
            <a:off x="261258" y="150809"/>
            <a:ext cx="3299460" cy="868100"/>
            <a:chOff x="383540" y="2812942"/>
            <a:chExt cx="3299460" cy="868100"/>
          </a:xfrm>
        </p:grpSpPr>
        <p:sp>
          <p:nvSpPr>
            <p:cNvPr id="29" name="文本框 19">
              <a:extLst>
                <a:ext uri="{FF2B5EF4-FFF2-40B4-BE49-F238E27FC236}">
                  <a16:creationId xmlns="" xmlns:a16="http://schemas.microsoft.com/office/drawing/2014/main" id="{61CE3CA1-A135-4995-BF28-78C588C2C548}"/>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01</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30" name="文本框 21">
              <a:extLst>
                <a:ext uri="{FF2B5EF4-FFF2-40B4-BE49-F238E27FC236}">
                  <a16:creationId xmlns="" xmlns:a16="http://schemas.microsoft.com/office/drawing/2014/main" id="{9464FDD2-E382-48D8-8562-9A9E06C9AA47}"/>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31" name="文本框 19">
              <a:extLst>
                <a:ext uri="{FF2B5EF4-FFF2-40B4-BE49-F238E27FC236}">
                  <a16:creationId xmlns="" xmlns:a16="http://schemas.microsoft.com/office/drawing/2014/main" id="{CA815B08-FD56-4623-A955-B6993FD2E77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上阶段工作概述</a:t>
              </a:r>
            </a:p>
          </p:txBody>
        </p:sp>
      </p:grpSp>
    </p:spTree>
    <p:extLst>
      <p:ext uri="{BB962C8B-B14F-4D97-AF65-F5344CB8AC3E}">
        <p14:creationId xmlns:p14="http://schemas.microsoft.com/office/powerpoint/2010/main" val="3375197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par>
                          <p:cTn id="26" fill="hold">
                            <p:stCondLst>
                              <p:cond delay="2000"/>
                            </p:stCondLst>
                            <p:childTnLst>
                              <p:par>
                                <p:cTn id="27" presetID="14" presetClass="entr" presetSubtype="1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randombar(horizontal)">
                                      <p:cBhvr>
                                        <p:cTn id="29" dur="500"/>
                                        <p:tgtEl>
                                          <p:spTgt spid="22"/>
                                        </p:tgtEl>
                                      </p:cBhvr>
                                    </p:animEffect>
                                  </p:childTnLst>
                                </p:cTn>
                              </p:par>
                            </p:childTnLst>
                          </p:cTn>
                        </p:par>
                        <p:par>
                          <p:cTn id="30" fill="hold">
                            <p:stCondLst>
                              <p:cond delay="2500"/>
                            </p:stCondLst>
                            <p:childTnLst>
                              <p:par>
                                <p:cTn id="31" presetID="14" presetClass="entr" presetSubtype="1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randombar(horizontal)">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
            <a:extLst>
              <a:ext uri="{FF2B5EF4-FFF2-40B4-BE49-F238E27FC236}">
                <a16:creationId xmlns="" xmlns:a16="http://schemas.microsoft.com/office/drawing/2014/main" id="{1B6B12C3-912C-463A-A6AB-ED53714C22E3}"/>
              </a:ext>
            </a:extLst>
          </p:cNvPr>
          <p:cNvGrpSpPr/>
          <p:nvPr/>
        </p:nvGrpSpPr>
        <p:grpSpPr>
          <a:xfrm>
            <a:off x="261258" y="150809"/>
            <a:ext cx="3299460" cy="868100"/>
            <a:chOff x="383540" y="2812942"/>
            <a:chExt cx="3299460" cy="868100"/>
          </a:xfrm>
        </p:grpSpPr>
        <p:sp>
          <p:nvSpPr>
            <p:cNvPr id="51" name="文本框 19">
              <a:extLst>
                <a:ext uri="{FF2B5EF4-FFF2-40B4-BE49-F238E27FC236}">
                  <a16:creationId xmlns="" xmlns:a16="http://schemas.microsoft.com/office/drawing/2014/main" id="{61CE3CA1-A135-4995-BF28-78C588C2C548}"/>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01</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52" name="文本框 21">
              <a:extLst>
                <a:ext uri="{FF2B5EF4-FFF2-40B4-BE49-F238E27FC236}">
                  <a16:creationId xmlns="" xmlns:a16="http://schemas.microsoft.com/office/drawing/2014/main" id="{9464FDD2-E382-48D8-8562-9A9E06C9AA47}"/>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3" name="文本框 19">
              <a:extLst>
                <a:ext uri="{FF2B5EF4-FFF2-40B4-BE49-F238E27FC236}">
                  <a16:creationId xmlns="" xmlns:a16="http://schemas.microsoft.com/office/drawing/2014/main" id="{CA815B08-FD56-4623-A955-B6993FD2E77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上阶段工作概述</a:t>
              </a:r>
            </a:p>
          </p:txBody>
        </p:sp>
      </p:grpSp>
      <p:sp>
        <p:nvSpPr>
          <p:cNvPr id="58" name="矩形 57"/>
          <p:cNvSpPr/>
          <p:nvPr/>
        </p:nvSpPr>
        <p:spPr>
          <a:xfrm>
            <a:off x="6885813" y="1638300"/>
            <a:ext cx="4421505" cy="4458335"/>
          </a:xfrm>
          <a:prstGeom prst="rect">
            <a:avLst/>
          </a:prstGeom>
          <a:solidFill>
            <a:srgbClr val="F08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组合 55"/>
          <p:cNvGrpSpPr>
            <a:grpSpLocks/>
          </p:cNvGrpSpPr>
          <p:nvPr/>
        </p:nvGrpSpPr>
        <p:grpSpPr bwMode="auto">
          <a:xfrm>
            <a:off x="7186568" y="2075403"/>
            <a:ext cx="3819994" cy="1712816"/>
            <a:chOff x="5210232" y="3831657"/>
            <a:chExt cx="2716702" cy="1217850"/>
          </a:xfrm>
        </p:grpSpPr>
        <p:sp>
          <p:nvSpPr>
            <p:cNvPr id="62" name="文本框 66"/>
            <p:cNvSpPr txBox="1">
              <a:spLocks noChangeArrowheads="1"/>
            </p:cNvSpPr>
            <p:nvPr/>
          </p:nvSpPr>
          <p:spPr bwMode="auto">
            <a:xfrm>
              <a:off x="5210232" y="4196047"/>
              <a:ext cx="2716702" cy="853460"/>
            </a:xfrm>
            <a:prstGeom prst="rect">
              <a:avLst/>
            </a:prstGeom>
            <a:noFill/>
            <a:ln>
              <a:noFill/>
            </a:ln>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chemeClr val="bg1"/>
                  </a:solidFill>
                </a:rPr>
                <a:t>用户可以在投影仪或者计算机上进行演示也可以将演示文稿打印出来制作成胶片以便应用到更广泛的领域中</a:t>
              </a:r>
            </a:p>
          </p:txBody>
        </p:sp>
        <p:sp>
          <p:nvSpPr>
            <p:cNvPr id="63" name="文本框 66"/>
            <p:cNvSpPr txBox="1">
              <a:spLocks noChangeArrowheads="1"/>
            </p:cNvSpPr>
            <p:nvPr/>
          </p:nvSpPr>
          <p:spPr bwMode="auto">
            <a:xfrm>
              <a:off x="5210232" y="3831657"/>
              <a:ext cx="1869231" cy="28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82" charset="2"/>
                  <a:ea typeface="微软雅黑" panose="020B0503020204020204" pitchFamily="82" charset="2"/>
                </a:rPr>
                <a:t>标题文字添加</a:t>
              </a:r>
            </a:p>
          </p:txBody>
        </p:sp>
      </p:grpSp>
      <p:sp>
        <p:nvSpPr>
          <p:cNvPr id="64" name="文本框 66"/>
          <p:cNvSpPr txBox="1">
            <a:spLocks noChangeArrowheads="1"/>
          </p:cNvSpPr>
          <p:nvPr/>
        </p:nvSpPr>
        <p:spPr bwMode="auto">
          <a:xfrm>
            <a:off x="7186568" y="4137646"/>
            <a:ext cx="3819994" cy="1061829"/>
          </a:xfrm>
          <a:prstGeom prst="rect">
            <a:avLst/>
          </a:prstGeom>
          <a:noFill/>
          <a:ln>
            <a:noFill/>
          </a:ln>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solidFill>
                  <a:schemeClr val="bg1"/>
                </a:solidFill>
              </a:rPr>
              <a:t>用户可以在投影仪或者计算机上进行演示也可以将演示文稿打印出来制作成胶片以便应用到更广泛的领域中</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6673" y="1616195"/>
            <a:ext cx="2955745" cy="1970497"/>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013708" y="1616195"/>
            <a:ext cx="2687955" cy="1954059"/>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0783" y="4115541"/>
            <a:ext cx="2937531" cy="1958354"/>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13708" y="4115541"/>
            <a:ext cx="2687955" cy="1981094"/>
          </a:xfrm>
          <a:prstGeom prst="rect">
            <a:avLst/>
          </a:prstGeom>
        </p:spPr>
      </p:pic>
    </p:spTree>
    <p:extLst>
      <p:ext uri="{BB962C8B-B14F-4D97-AF65-F5344CB8AC3E}">
        <p14:creationId xmlns:p14="http://schemas.microsoft.com/office/powerpoint/2010/main" val="2932770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par>
                                <p:cTn id="8" presetID="2" presetClass="entr" presetSubtype="8" fill="hold" nodeType="withEffect">
                                  <p:stCondLst>
                                    <p:cond delay="1000"/>
                                  </p:stCondLst>
                                  <p:childTnLst>
                                    <p:set>
                                      <p:cBhvr>
                                        <p:cTn id="9" dur="1" fill="hold">
                                          <p:stCondLst>
                                            <p:cond delay="0"/>
                                          </p:stCondLst>
                                        </p:cTn>
                                        <p:tgtEl>
                                          <p:spTgt spid="61"/>
                                        </p:tgtEl>
                                        <p:attrNameLst>
                                          <p:attrName>style.visibility</p:attrName>
                                        </p:attrNameLst>
                                      </p:cBhvr>
                                      <p:to>
                                        <p:strVal val="visible"/>
                                      </p:to>
                                    </p:set>
                                    <p:anim calcmode="lin" valueType="num">
                                      <p:cBhvr additive="base">
                                        <p:cTn id="10" dur="750" fill="hold"/>
                                        <p:tgtEl>
                                          <p:spTgt spid="61"/>
                                        </p:tgtEl>
                                        <p:attrNameLst>
                                          <p:attrName>ppt_x</p:attrName>
                                        </p:attrNameLst>
                                      </p:cBhvr>
                                      <p:tavLst>
                                        <p:tav tm="0">
                                          <p:val>
                                            <p:strVal val="0-#ppt_w/2"/>
                                          </p:val>
                                        </p:tav>
                                        <p:tav tm="100000">
                                          <p:val>
                                            <p:strVal val="#ppt_x"/>
                                          </p:val>
                                        </p:tav>
                                      </p:tavLst>
                                    </p:anim>
                                    <p:anim calcmode="lin" valueType="num">
                                      <p:cBhvr additive="base">
                                        <p:cTn id="11" dur="75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checkerboard(across)">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checkerboard(across)">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heckerboard(across)">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checkerboard(across)">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4">
            <a:extLst>
              <a:ext uri="{FF2B5EF4-FFF2-40B4-BE49-F238E27FC236}">
                <a16:creationId xmlns="" xmlns:a16="http://schemas.microsoft.com/office/drawing/2014/main" id="{1B6B12C3-912C-463A-A6AB-ED53714C22E3}"/>
              </a:ext>
            </a:extLst>
          </p:cNvPr>
          <p:cNvGrpSpPr/>
          <p:nvPr/>
        </p:nvGrpSpPr>
        <p:grpSpPr>
          <a:xfrm>
            <a:off x="261258" y="150809"/>
            <a:ext cx="3299460" cy="868100"/>
            <a:chOff x="383540" y="2812942"/>
            <a:chExt cx="3299460" cy="868100"/>
          </a:xfrm>
        </p:grpSpPr>
        <p:sp>
          <p:nvSpPr>
            <p:cNvPr id="8" name="文本框 19">
              <a:extLst>
                <a:ext uri="{FF2B5EF4-FFF2-40B4-BE49-F238E27FC236}">
                  <a16:creationId xmlns="" xmlns:a16="http://schemas.microsoft.com/office/drawing/2014/main" id="{61CE3CA1-A135-4995-BF28-78C588C2C548}"/>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01</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9" name="文本框 21">
              <a:extLst>
                <a:ext uri="{FF2B5EF4-FFF2-40B4-BE49-F238E27FC236}">
                  <a16:creationId xmlns="" xmlns:a16="http://schemas.microsoft.com/office/drawing/2014/main" id="{9464FDD2-E382-48D8-8562-9A9E06C9AA47}"/>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 name="文本框 19">
              <a:extLst>
                <a:ext uri="{FF2B5EF4-FFF2-40B4-BE49-F238E27FC236}">
                  <a16:creationId xmlns="" xmlns:a16="http://schemas.microsoft.com/office/drawing/2014/main" id="{CA815B08-FD56-4623-A955-B6993FD2E772}"/>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dirty="0">
                  <a:solidFill>
                    <a:srgbClr val="454545"/>
                  </a:solidFill>
                  <a:latin typeface="Microsoft YaHei" charset="-122"/>
                  <a:ea typeface="Microsoft YaHei" charset="-122"/>
                  <a:cs typeface="Microsoft YaHei" charset="-122"/>
                </a:rPr>
                <a:t>上阶段工作概述</a:t>
              </a:r>
            </a:p>
          </p:txBody>
        </p:sp>
      </p:grpSp>
      <p:graphicFrame>
        <p:nvGraphicFramePr>
          <p:cNvPr id="11" name="图表 10"/>
          <p:cNvGraphicFramePr/>
          <p:nvPr>
            <p:extLst>
              <p:ext uri="{D42A27DB-BD31-4B8C-83A1-F6EECF244321}">
                <p14:modId xmlns:p14="http://schemas.microsoft.com/office/powerpoint/2010/main" val="1581536889"/>
              </p:ext>
            </p:extLst>
          </p:nvPr>
        </p:nvGraphicFramePr>
        <p:xfrm>
          <a:off x="1435100" y="1955801"/>
          <a:ext cx="9118600" cy="2070100"/>
        </p:xfrm>
        <a:graphic>
          <a:graphicData uri="http://schemas.openxmlformats.org/drawingml/2006/chart">
            <c:chart xmlns:c="http://schemas.openxmlformats.org/drawingml/2006/chart" xmlns:r="http://schemas.openxmlformats.org/officeDocument/2006/relationships" r:id="rId2"/>
          </a:graphicData>
        </a:graphic>
      </p:graphicFrame>
      <p:grpSp>
        <p:nvGrpSpPr>
          <p:cNvPr id="12" name="组合 3"/>
          <p:cNvGrpSpPr/>
          <p:nvPr/>
        </p:nvGrpSpPr>
        <p:grpSpPr>
          <a:xfrm>
            <a:off x="1435100" y="4573554"/>
            <a:ext cx="2946400" cy="1205239"/>
            <a:chOff x="2412640" y="1856152"/>
            <a:chExt cx="2946400" cy="1205239"/>
          </a:xfrm>
        </p:grpSpPr>
        <p:sp>
          <p:nvSpPr>
            <p:cNvPr id="13" name="矩形 12"/>
            <p:cNvSpPr/>
            <p:nvPr/>
          </p:nvSpPr>
          <p:spPr>
            <a:xfrm>
              <a:off x="2412640" y="2197052"/>
              <a:ext cx="2946400" cy="864339"/>
            </a:xfrm>
            <a:prstGeom prst="rect">
              <a:avLst/>
            </a:prstGeom>
          </p:spPr>
          <p:txBody>
            <a:bodyPr wrap="square">
              <a:spAutoFit/>
            </a:bodyPr>
            <a:lstStyle/>
            <a:p>
              <a:pPr>
                <a:lnSpc>
                  <a:spcPct val="114000"/>
                </a:lnSpc>
              </a:pPr>
              <a:r>
                <a:rPr lang="en-US" altLang="zh-CN" sz="11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sp>
          <p:nvSpPr>
            <p:cNvPr id="14" name="矩形 13"/>
            <p:cNvSpPr/>
            <p:nvPr/>
          </p:nvSpPr>
          <p:spPr>
            <a:xfrm>
              <a:off x="2412641" y="1856152"/>
              <a:ext cx="1723549" cy="400110"/>
            </a:xfrm>
            <a:prstGeom prst="rect">
              <a:avLst/>
            </a:prstGeom>
          </p:spPr>
          <p:txBody>
            <a:bodyPr wrap="none">
              <a:spAutoFit/>
            </a:body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nvGrpSpPr>
          <p:cNvPr id="15" name="组合 6"/>
          <p:cNvGrpSpPr/>
          <p:nvPr/>
        </p:nvGrpSpPr>
        <p:grpSpPr>
          <a:xfrm>
            <a:off x="4735815" y="4573554"/>
            <a:ext cx="2517169" cy="1170101"/>
            <a:chOff x="2412640" y="1856152"/>
            <a:chExt cx="2517169" cy="1170101"/>
          </a:xfrm>
        </p:grpSpPr>
        <p:sp>
          <p:nvSpPr>
            <p:cNvPr id="16" name="矩形 15"/>
            <p:cNvSpPr/>
            <p:nvPr/>
          </p:nvSpPr>
          <p:spPr>
            <a:xfrm>
              <a:off x="2412640" y="2197052"/>
              <a:ext cx="2517169" cy="829201"/>
            </a:xfrm>
            <a:prstGeom prst="rect">
              <a:avLst/>
            </a:prstGeom>
          </p:spPr>
          <p:txBody>
            <a:bodyPr wrap="square">
              <a:spAutoFit/>
            </a:bodyPr>
            <a:lstStyle/>
            <a:p>
              <a:pPr>
                <a:lnSpc>
                  <a:spcPct val="114000"/>
                </a:lnSpc>
              </a:pPr>
              <a:r>
                <a:rPr lang="en-US" altLang="zh-CN" sz="105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sp>
          <p:nvSpPr>
            <p:cNvPr id="17" name="矩形 16"/>
            <p:cNvSpPr/>
            <p:nvPr/>
          </p:nvSpPr>
          <p:spPr>
            <a:xfrm>
              <a:off x="2412641" y="1856152"/>
              <a:ext cx="1723549" cy="400110"/>
            </a:xfrm>
            <a:prstGeom prst="rect">
              <a:avLst/>
            </a:prstGeom>
          </p:spPr>
          <p:txBody>
            <a:bodyPr wrap="none">
              <a:spAutoFit/>
            </a:body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nvGrpSpPr>
          <p:cNvPr id="18" name="组合 9"/>
          <p:cNvGrpSpPr/>
          <p:nvPr/>
        </p:nvGrpSpPr>
        <p:grpSpPr>
          <a:xfrm>
            <a:off x="8036531" y="4573554"/>
            <a:ext cx="2517169" cy="1205239"/>
            <a:chOff x="2412640" y="1856152"/>
            <a:chExt cx="2517169" cy="1205239"/>
          </a:xfrm>
        </p:grpSpPr>
        <p:sp>
          <p:nvSpPr>
            <p:cNvPr id="19" name="矩形 18"/>
            <p:cNvSpPr/>
            <p:nvPr/>
          </p:nvSpPr>
          <p:spPr>
            <a:xfrm>
              <a:off x="2412640" y="2197052"/>
              <a:ext cx="2517169" cy="864339"/>
            </a:xfrm>
            <a:prstGeom prst="rect">
              <a:avLst/>
            </a:prstGeom>
          </p:spPr>
          <p:txBody>
            <a:bodyPr wrap="square">
              <a:spAutoFit/>
            </a:bodyPr>
            <a:lstStyle/>
            <a:p>
              <a:pPr>
                <a:lnSpc>
                  <a:spcPct val="114000"/>
                </a:lnSpc>
              </a:pPr>
              <a:r>
                <a:rPr lang="en-US" altLang="zh-CN" sz="11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sp>
          <p:nvSpPr>
            <p:cNvPr id="20" name="矩形 19"/>
            <p:cNvSpPr/>
            <p:nvPr/>
          </p:nvSpPr>
          <p:spPr>
            <a:xfrm>
              <a:off x="2412641" y="1856152"/>
              <a:ext cx="1723549" cy="400110"/>
            </a:xfrm>
            <a:prstGeom prst="rect">
              <a:avLst/>
            </a:prstGeom>
          </p:spPr>
          <p:txBody>
            <a:bodyPr wrap="none">
              <a:spAutoFit/>
            </a:bodyPr>
            <a:lstStyle/>
            <a:p>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spTree>
    <p:extLst>
      <p:ext uri="{BB962C8B-B14F-4D97-AF65-F5344CB8AC3E}">
        <p14:creationId xmlns:p14="http://schemas.microsoft.com/office/powerpoint/2010/main" val="34518403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childTnLst>
                                </p:cTn>
                              </p:par>
                              <p:par>
                                <p:cTn id="8" presetID="35" presetClass="path" presetSubtype="0" decel="100000" fill="hold" grpId="1" nodeType="withEffect">
                                  <p:stCondLst>
                                    <p:cond delay="0"/>
                                  </p:stCondLst>
                                  <p:childTnLst>
                                    <p:animMotion origin="layout" path="M 0 2.96296E-6 L -0.00052 0.0794 " pathEditMode="relative" rAng="0" ptsTypes="AA">
                                      <p:cBhvr>
                                        <p:cTn id="9" dur="1500" spd="-100000" fill="hold"/>
                                        <p:tgtEl>
                                          <p:spTgt spid="11"/>
                                        </p:tgtEl>
                                        <p:attrNameLst>
                                          <p:attrName>ppt_x</p:attrName>
                                          <p:attrName>ppt_y</p:attrName>
                                        </p:attrNameLst>
                                      </p:cBhvr>
                                      <p:rCtr x="-26" y="3958"/>
                                    </p:animMotion>
                                  </p:childTnLst>
                                </p:cTn>
                              </p:par>
                            </p:childTnLst>
                          </p:cTn>
                        </p:par>
                        <p:par>
                          <p:cTn id="10" fill="hold">
                            <p:stCondLst>
                              <p:cond delay="15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childTnLst>
                                </p:cTn>
                              </p:par>
                              <p:par>
                                <p:cTn id="14" presetID="63" presetClass="path" presetSubtype="0" decel="100000" fill="hold" nodeType="withEffect">
                                  <p:stCondLst>
                                    <p:cond delay="0"/>
                                  </p:stCondLst>
                                  <p:childTnLst>
                                    <p:animMotion origin="layout" path="M 3.125E-6 7.40741E-7 L 0.05768 7.40741E-7 " pathEditMode="relative" rAng="0" ptsTypes="AA">
                                      <p:cBhvr>
                                        <p:cTn id="15" dur="1000" spd="-100000" fill="hold"/>
                                        <p:tgtEl>
                                          <p:spTgt spid="12"/>
                                        </p:tgtEl>
                                        <p:attrNameLst>
                                          <p:attrName>ppt_x</p:attrName>
                                          <p:attrName>ppt_y</p:attrName>
                                        </p:attrNameLst>
                                      </p:cBhvr>
                                      <p:rCtr x="2878" y="0"/>
                                    </p:animMotion>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childTnLst>
                                </p:cTn>
                              </p:par>
                              <p:par>
                                <p:cTn id="20" presetID="63" presetClass="path" presetSubtype="0" decel="100000" fill="hold" nodeType="withEffect">
                                  <p:stCondLst>
                                    <p:cond delay="0"/>
                                  </p:stCondLst>
                                  <p:childTnLst>
                                    <p:animMotion origin="layout" path="M 0 7.40741E-7 L 0.05768 7.40741E-7 " pathEditMode="relative" rAng="0" ptsTypes="AA">
                                      <p:cBhvr>
                                        <p:cTn id="21" dur="1000" spd="-100000" fill="hold"/>
                                        <p:tgtEl>
                                          <p:spTgt spid="15"/>
                                        </p:tgtEl>
                                        <p:attrNameLst>
                                          <p:attrName>ppt_x</p:attrName>
                                          <p:attrName>ppt_y</p:attrName>
                                        </p:attrNameLst>
                                      </p:cBhvr>
                                      <p:rCtr x="2878" y="0"/>
                                    </p:animMotion>
                                  </p:childTnLst>
                                </p:cTn>
                              </p:par>
                            </p:childTnLst>
                          </p:cTn>
                        </p:par>
                        <p:par>
                          <p:cTn id="22" fill="hold">
                            <p:stCondLst>
                              <p:cond delay="3500"/>
                            </p:stCondLst>
                            <p:childTnLst>
                              <p:par>
                                <p:cTn id="23" presetID="10"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childTnLst>
                                </p:cTn>
                              </p:par>
                              <p:par>
                                <p:cTn id="26" presetID="63" presetClass="path" presetSubtype="0" decel="100000" fill="hold" nodeType="withEffect">
                                  <p:stCondLst>
                                    <p:cond delay="0"/>
                                  </p:stCondLst>
                                  <p:childTnLst>
                                    <p:animMotion origin="layout" path="M -3.125E-6 7.40741E-7 L 0.05769 7.40741E-7 " pathEditMode="relative" rAng="0" ptsTypes="AA">
                                      <p:cBhvr>
                                        <p:cTn id="27" dur="1000" spd="-100000" fill="hold"/>
                                        <p:tgtEl>
                                          <p:spTgt spid="18"/>
                                        </p:tgtEl>
                                        <p:attrNameLst>
                                          <p:attrName>ppt_x</p:attrName>
                                          <p:attrName>ppt_y</p:attrName>
                                        </p:attrNameLst>
                                      </p:cBhvr>
                                      <p:rCtr x="287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1" grpId="1">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0D0A6A7-82DA-48B3-B92E-35F8B0A25D1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矩形 4">
            <a:extLst>
              <a:ext uri="{FF2B5EF4-FFF2-40B4-BE49-F238E27FC236}">
                <a16:creationId xmlns="" xmlns:a16="http://schemas.microsoft.com/office/drawing/2014/main" id="{9A260D23-3775-48FC-BB1C-199E6DDBA982}"/>
              </a:ext>
            </a:extLst>
          </p:cNvPr>
          <p:cNvSpPr/>
          <p:nvPr/>
        </p:nvSpPr>
        <p:spPr>
          <a:xfrm>
            <a:off x="0" y="1429659"/>
            <a:ext cx="12192000" cy="3998682"/>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9">
            <a:extLst>
              <a:ext uri="{FF2B5EF4-FFF2-40B4-BE49-F238E27FC236}">
                <a16:creationId xmlns="" xmlns:a16="http://schemas.microsoft.com/office/drawing/2014/main" id="{D854426C-85C7-400C-A625-559900BD85F9}"/>
              </a:ext>
            </a:extLst>
          </p:cNvPr>
          <p:cNvSpPr txBox="1"/>
          <p:nvPr/>
        </p:nvSpPr>
        <p:spPr>
          <a:xfrm>
            <a:off x="383539" y="1934120"/>
            <a:ext cx="1416231" cy="1015663"/>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6000" dirty="0">
                <a:solidFill>
                  <a:srgbClr val="F08025"/>
                </a:solidFill>
                <a:latin typeface="思源黑体 CN Regular" panose="020B0500000000000000" pitchFamily="34" charset="-122"/>
                <a:ea typeface="思源黑体 CN Regular" panose="020B0500000000000000" pitchFamily="34" charset="-122"/>
              </a:rPr>
              <a:t>02</a:t>
            </a:r>
            <a:endParaRPr lang="zh-CN" altLang="en-US" sz="6000" dirty="0">
              <a:solidFill>
                <a:srgbClr val="F08025"/>
              </a:solidFill>
              <a:latin typeface="思源黑体 CN Regular" panose="020B0500000000000000" pitchFamily="34" charset="-122"/>
              <a:ea typeface="思源黑体 CN Regular" panose="020B0500000000000000" pitchFamily="34" charset="-122"/>
            </a:endParaRPr>
          </a:p>
        </p:txBody>
      </p:sp>
      <p:sp>
        <p:nvSpPr>
          <p:cNvPr id="7" name="文本框 21">
            <a:extLst>
              <a:ext uri="{FF2B5EF4-FFF2-40B4-BE49-F238E27FC236}">
                <a16:creationId xmlns="" xmlns:a16="http://schemas.microsoft.com/office/drawing/2014/main" id="{6FFCB6AB-CD9E-4FF1-B75B-6308C1D19578}"/>
              </a:ext>
            </a:extLst>
          </p:cNvPr>
          <p:cNvSpPr txBox="1"/>
          <p:nvPr/>
        </p:nvSpPr>
        <p:spPr>
          <a:xfrm>
            <a:off x="383539" y="4140489"/>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8" name="文本框 19">
            <a:extLst>
              <a:ext uri="{FF2B5EF4-FFF2-40B4-BE49-F238E27FC236}">
                <a16:creationId xmlns="" xmlns:a16="http://schemas.microsoft.com/office/drawing/2014/main" id="{E665E5E4-3894-4248-A7C4-AFBB601ABFE3}"/>
              </a:ext>
            </a:extLst>
          </p:cNvPr>
          <p:cNvSpPr txBox="1"/>
          <p:nvPr/>
        </p:nvSpPr>
        <p:spPr>
          <a:xfrm>
            <a:off x="383539" y="3191193"/>
            <a:ext cx="4115889" cy="707886"/>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454545"/>
                </a:solidFill>
                <a:latin typeface="Microsoft YaHei" charset="-122"/>
                <a:ea typeface="Microsoft YaHei" charset="-122"/>
                <a:cs typeface="Microsoft YaHei" charset="-122"/>
              </a:rPr>
              <a:t>已完成工作情况</a:t>
            </a:r>
          </a:p>
        </p:txBody>
      </p:sp>
      <p:cxnSp>
        <p:nvCxnSpPr>
          <p:cNvPr id="9" name="直接连接符 8">
            <a:extLst>
              <a:ext uri="{FF2B5EF4-FFF2-40B4-BE49-F238E27FC236}">
                <a16:creationId xmlns="" xmlns:a16="http://schemas.microsoft.com/office/drawing/2014/main" id="{7E8A7280-0981-400D-A589-9B3FCFEDAEBB}"/>
              </a:ext>
            </a:extLst>
          </p:cNvPr>
          <p:cNvCxnSpPr>
            <a:cxnSpLocks/>
          </p:cNvCxnSpPr>
          <p:nvPr/>
        </p:nvCxnSpPr>
        <p:spPr>
          <a:xfrm>
            <a:off x="456109" y="3971649"/>
            <a:ext cx="863963" cy="0"/>
          </a:xfrm>
          <a:prstGeom prst="line">
            <a:avLst/>
          </a:prstGeom>
          <a:ln w="57150">
            <a:solidFill>
              <a:srgbClr val="F080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74381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0157D7C2-5F1F-4582-BCE0-A4810EE304B4}"/>
              </a:ext>
            </a:extLst>
          </p:cNvPr>
          <p:cNvGrpSpPr/>
          <p:nvPr/>
        </p:nvGrpSpPr>
        <p:grpSpPr>
          <a:xfrm>
            <a:off x="261258" y="150809"/>
            <a:ext cx="3299460" cy="868100"/>
            <a:chOff x="383540" y="2812942"/>
            <a:chExt cx="3299460" cy="868100"/>
          </a:xfrm>
        </p:grpSpPr>
        <p:sp>
          <p:nvSpPr>
            <p:cNvPr id="3" name="文本框 19">
              <a:extLst>
                <a:ext uri="{FF2B5EF4-FFF2-40B4-BE49-F238E27FC236}">
                  <a16:creationId xmlns="" xmlns:a16="http://schemas.microsoft.com/office/drawing/2014/main" id="{86FA8501-7A26-4769-BD40-266AFF7B7F6B}"/>
                </a:ext>
              </a:extLst>
            </p:cNvPr>
            <p:cNvSpPr txBox="1"/>
            <p:nvPr/>
          </p:nvSpPr>
          <p:spPr>
            <a:xfrm>
              <a:off x="383540" y="2812942"/>
              <a:ext cx="924560" cy="58477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3200" dirty="0">
                  <a:solidFill>
                    <a:srgbClr val="F08025"/>
                  </a:solidFill>
                  <a:latin typeface="思源黑体 CN Regular" panose="020B0500000000000000" pitchFamily="34" charset="-122"/>
                  <a:ea typeface="思源黑体 CN Regular" panose="020B0500000000000000" pitchFamily="34" charset="-122"/>
                </a:rPr>
                <a:t>02</a:t>
              </a:r>
              <a:endParaRPr lang="zh-CN" altLang="en-US" sz="3200" dirty="0">
                <a:solidFill>
                  <a:srgbClr val="F08025"/>
                </a:solidFill>
                <a:latin typeface="思源黑体 CN Regular" panose="020B0500000000000000" pitchFamily="34" charset="-122"/>
                <a:ea typeface="思源黑体 CN Regular" panose="020B0500000000000000" pitchFamily="34" charset="-122"/>
              </a:endParaRPr>
            </a:p>
          </p:txBody>
        </p:sp>
        <p:sp>
          <p:nvSpPr>
            <p:cNvPr id="4" name="文本框 21">
              <a:extLst>
                <a:ext uri="{FF2B5EF4-FFF2-40B4-BE49-F238E27FC236}">
                  <a16:creationId xmlns="" xmlns:a16="http://schemas.microsoft.com/office/drawing/2014/main" id="{F26F6135-54D1-49C7-B110-F0F6FC3B35A2}"/>
                </a:ext>
              </a:extLst>
            </p:cNvPr>
            <p:cNvSpPr txBox="1"/>
            <p:nvPr/>
          </p:nvSpPr>
          <p:spPr>
            <a:xfrm>
              <a:off x="383540" y="3280932"/>
              <a:ext cx="329946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5" name="文本框 19">
              <a:extLst>
                <a:ext uri="{FF2B5EF4-FFF2-40B4-BE49-F238E27FC236}">
                  <a16:creationId xmlns="" xmlns:a16="http://schemas.microsoft.com/office/drawing/2014/main" id="{ED448E6C-F953-4C26-A6E3-8929DCB552D8}"/>
                </a:ext>
              </a:extLst>
            </p:cNvPr>
            <p:cNvSpPr txBox="1"/>
            <p:nvPr/>
          </p:nvSpPr>
          <p:spPr>
            <a:xfrm>
              <a:off x="845820" y="2878547"/>
              <a:ext cx="2562860" cy="46166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454545"/>
                  </a:solidFill>
                  <a:latin typeface="Microsoft YaHei" charset="-122"/>
                  <a:ea typeface="Microsoft YaHei" charset="-122"/>
                  <a:cs typeface="Microsoft YaHei" charset="-122"/>
                </a:rPr>
                <a:t>已完成工作情况</a:t>
              </a:r>
            </a:p>
          </p:txBody>
        </p:sp>
      </p:grpSp>
      <p:grpSp>
        <p:nvGrpSpPr>
          <p:cNvPr id="59" name="Shape 226"/>
          <p:cNvGrpSpPr/>
          <p:nvPr/>
        </p:nvGrpSpPr>
        <p:grpSpPr>
          <a:xfrm>
            <a:off x="1705418" y="4280246"/>
            <a:ext cx="653856" cy="391696"/>
            <a:chOff x="1775548" y="1990598"/>
            <a:chExt cx="621122" cy="372086"/>
          </a:xfrm>
        </p:grpSpPr>
        <p:sp>
          <p:nvSpPr>
            <p:cNvPr id="60" name="Shape 227"/>
            <p:cNvSpPr/>
            <p:nvPr/>
          </p:nvSpPr>
          <p:spPr>
            <a:xfrm>
              <a:off x="1775548" y="1990598"/>
              <a:ext cx="621122" cy="372086"/>
            </a:xfrm>
            <a:custGeom>
              <a:avLst/>
              <a:gdLst/>
              <a:ahLst/>
              <a:cxnLst/>
              <a:rect l="0" t="0" r="0" b="0"/>
              <a:pathLst>
                <a:path w="120000" h="120000" extrusionOk="0">
                  <a:moveTo>
                    <a:pt x="119871" y="119785"/>
                  </a:moveTo>
                  <a:lnTo>
                    <a:pt x="0" y="119785"/>
                  </a:lnTo>
                  <a:lnTo>
                    <a:pt x="0" y="0"/>
                  </a:lnTo>
                  <a:lnTo>
                    <a:pt x="119871" y="0"/>
                  </a:lnTo>
                  <a:lnTo>
                    <a:pt x="119871" y="119785"/>
                  </a:lnTo>
                </a:path>
              </a:pathLst>
            </a:custGeom>
            <a:noFill/>
            <a:ln w="34275" cap="flat" cmpd="sng">
              <a:solidFill>
                <a:srgbClr val="F08025"/>
              </a:solidFill>
              <a:prstDash val="solid"/>
              <a:bevel/>
              <a:headEnd type="none" w="med" len="med"/>
              <a:tailEnd type="none" w="med" len="med"/>
            </a:ln>
          </p:spPr>
          <p:txBody>
            <a:bodyPr lIns="45713" tIns="22850" rIns="45713" bIns="22850" anchor="ctr" anchorCtr="0">
              <a:noAutofit/>
            </a:bodyPr>
            <a:lstStyle/>
            <a:p>
              <a:endParaRPr sz="1800">
                <a:solidFill>
                  <a:schemeClr val="dk2"/>
                </a:solidFill>
                <a:latin typeface="Montserrat" panose="02000505000000020004"/>
                <a:ea typeface="Montserrat" panose="02000505000000020004"/>
                <a:cs typeface="Montserrat" panose="02000505000000020004"/>
                <a:sym typeface="Montserrat" panose="02000505000000020004"/>
              </a:endParaRPr>
            </a:p>
          </p:txBody>
        </p:sp>
        <p:sp>
          <p:nvSpPr>
            <p:cNvPr id="61" name="Shape 228"/>
            <p:cNvSpPr/>
            <p:nvPr/>
          </p:nvSpPr>
          <p:spPr>
            <a:xfrm>
              <a:off x="1775548" y="1990598"/>
              <a:ext cx="621122" cy="199228"/>
            </a:xfrm>
            <a:custGeom>
              <a:avLst/>
              <a:gdLst/>
              <a:ahLst/>
              <a:cxnLst/>
              <a:rect l="0" t="0" r="0" b="0"/>
              <a:pathLst>
                <a:path w="120000" h="120000" extrusionOk="0">
                  <a:moveTo>
                    <a:pt x="0" y="0"/>
                  </a:moveTo>
                  <a:lnTo>
                    <a:pt x="59486" y="119598"/>
                  </a:lnTo>
                  <a:lnTo>
                    <a:pt x="119871" y="0"/>
                  </a:lnTo>
                </a:path>
              </a:pathLst>
            </a:custGeom>
            <a:noFill/>
            <a:ln w="34275" cap="flat" cmpd="sng">
              <a:solidFill>
                <a:srgbClr val="F08025"/>
              </a:solidFill>
              <a:prstDash val="solid"/>
              <a:round/>
              <a:headEnd type="none" w="med" len="med"/>
              <a:tailEnd type="none" w="med" len="med"/>
            </a:ln>
          </p:spPr>
          <p:txBody>
            <a:bodyPr lIns="45713" tIns="22850" rIns="45713" bIns="22850" anchor="t" anchorCtr="0">
              <a:noAutofit/>
            </a:bodyPr>
            <a:lstStyle/>
            <a:p>
              <a:endParaRPr sz="1800">
                <a:solidFill>
                  <a:schemeClr val="dk2"/>
                </a:solidFill>
                <a:latin typeface="Montserrat" panose="02000505000000020004"/>
                <a:ea typeface="Montserrat" panose="02000505000000020004"/>
                <a:cs typeface="Montserrat" panose="02000505000000020004"/>
                <a:sym typeface="Montserrat" panose="02000505000000020004"/>
              </a:endParaRPr>
            </a:p>
          </p:txBody>
        </p:sp>
      </p:grpSp>
      <p:grpSp>
        <p:nvGrpSpPr>
          <p:cNvPr id="62" name="Shape 229"/>
          <p:cNvGrpSpPr/>
          <p:nvPr/>
        </p:nvGrpSpPr>
        <p:grpSpPr>
          <a:xfrm>
            <a:off x="5772960" y="4192520"/>
            <a:ext cx="653856" cy="570583"/>
            <a:chOff x="6885153" y="7021097"/>
            <a:chExt cx="621122" cy="542017"/>
          </a:xfrm>
        </p:grpSpPr>
        <p:cxnSp>
          <p:nvCxnSpPr>
            <p:cNvPr id="63" name="Shape 230"/>
            <p:cNvCxnSpPr/>
            <p:nvPr/>
          </p:nvCxnSpPr>
          <p:spPr>
            <a:xfrm>
              <a:off x="6973050" y="7129503"/>
              <a:ext cx="442403" cy="2929"/>
            </a:xfrm>
            <a:prstGeom prst="straightConnector1">
              <a:avLst/>
            </a:prstGeom>
            <a:noFill/>
            <a:ln w="34275" cap="flat" cmpd="sng">
              <a:solidFill>
                <a:srgbClr val="F08025"/>
              </a:solidFill>
              <a:prstDash val="solid"/>
              <a:round/>
              <a:headEnd type="none" w="med" len="med"/>
              <a:tailEnd type="none" w="med" len="med"/>
            </a:ln>
          </p:spPr>
        </p:cxnSp>
        <p:cxnSp>
          <p:nvCxnSpPr>
            <p:cNvPr id="64" name="Shape 231"/>
            <p:cNvCxnSpPr/>
            <p:nvPr/>
          </p:nvCxnSpPr>
          <p:spPr>
            <a:xfrm>
              <a:off x="6973050" y="7229115"/>
              <a:ext cx="442403" cy="2929"/>
            </a:xfrm>
            <a:prstGeom prst="straightConnector1">
              <a:avLst/>
            </a:prstGeom>
            <a:noFill/>
            <a:ln w="34275" cap="flat" cmpd="sng">
              <a:solidFill>
                <a:srgbClr val="F08025"/>
              </a:solidFill>
              <a:prstDash val="solid"/>
              <a:round/>
              <a:headEnd type="none" w="med" len="med"/>
              <a:tailEnd type="none" w="med" len="med"/>
            </a:ln>
          </p:spPr>
        </p:cxnSp>
        <p:cxnSp>
          <p:nvCxnSpPr>
            <p:cNvPr id="65" name="Shape 232"/>
            <p:cNvCxnSpPr/>
            <p:nvPr/>
          </p:nvCxnSpPr>
          <p:spPr>
            <a:xfrm>
              <a:off x="6973050" y="7328731"/>
              <a:ext cx="442403" cy="2929"/>
            </a:xfrm>
            <a:prstGeom prst="straightConnector1">
              <a:avLst/>
            </a:prstGeom>
            <a:noFill/>
            <a:ln w="34275" cap="flat" cmpd="sng">
              <a:solidFill>
                <a:srgbClr val="F08025"/>
              </a:solidFill>
              <a:prstDash val="solid"/>
              <a:round/>
              <a:headEnd type="none" w="med" len="med"/>
              <a:tailEnd type="none" w="med" len="med"/>
            </a:ln>
          </p:spPr>
        </p:cxnSp>
        <p:sp>
          <p:nvSpPr>
            <p:cNvPr id="66" name="Shape 233"/>
            <p:cNvSpPr/>
            <p:nvPr/>
          </p:nvSpPr>
          <p:spPr>
            <a:xfrm>
              <a:off x="6885153" y="7021097"/>
              <a:ext cx="621122" cy="542017"/>
            </a:xfrm>
            <a:custGeom>
              <a:avLst/>
              <a:gdLst/>
              <a:ahLst/>
              <a:cxnLst/>
              <a:rect l="0" t="0" r="0" b="0"/>
              <a:pathLst>
                <a:path w="120000" h="120000" extrusionOk="0">
                  <a:moveTo>
                    <a:pt x="59486" y="93464"/>
                  </a:moveTo>
                  <a:lnTo>
                    <a:pt x="119871" y="93464"/>
                  </a:lnTo>
                  <a:lnTo>
                    <a:pt x="119871" y="0"/>
                  </a:lnTo>
                  <a:lnTo>
                    <a:pt x="0" y="0"/>
                  </a:lnTo>
                  <a:lnTo>
                    <a:pt x="0" y="93464"/>
                  </a:lnTo>
                  <a:lnTo>
                    <a:pt x="32633" y="93464"/>
                  </a:lnTo>
                  <a:lnTo>
                    <a:pt x="32633" y="119852"/>
                  </a:lnTo>
                  <a:lnTo>
                    <a:pt x="59486" y="93464"/>
                  </a:lnTo>
                </a:path>
              </a:pathLst>
            </a:custGeom>
            <a:noFill/>
            <a:ln w="34275" cap="flat" cmpd="sng">
              <a:solidFill>
                <a:srgbClr val="F08025"/>
              </a:solidFill>
              <a:prstDash val="solid"/>
              <a:bevel/>
              <a:headEnd type="none" w="med" len="med"/>
              <a:tailEnd type="none" w="med" len="med"/>
            </a:ln>
          </p:spPr>
          <p:txBody>
            <a:bodyPr lIns="45713" tIns="22850" rIns="45713" bIns="22850" anchor="ctr" anchorCtr="0">
              <a:noAutofit/>
            </a:bodyPr>
            <a:lstStyle/>
            <a:p>
              <a:endParaRPr sz="1800">
                <a:solidFill>
                  <a:schemeClr val="dk2"/>
                </a:solidFill>
                <a:latin typeface="Montserrat" panose="02000505000000020004"/>
                <a:ea typeface="Montserrat" panose="02000505000000020004"/>
                <a:cs typeface="Montserrat" panose="02000505000000020004"/>
                <a:sym typeface="Montserrat" panose="02000505000000020004"/>
              </a:endParaRPr>
            </a:p>
          </p:txBody>
        </p:sp>
      </p:grpSp>
      <p:grpSp>
        <p:nvGrpSpPr>
          <p:cNvPr id="67" name="Shape 234"/>
          <p:cNvGrpSpPr/>
          <p:nvPr/>
        </p:nvGrpSpPr>
        <p:grpSpPr>
          <a:xfrm>
            <a:off x="9905465" y="4120064"/>
            <a:ext cx="527402" cy="675447"/>
            <a:chOff x="8218224" y="8245764"/>
            <a:chExt cx="500997" cy="641631"/>
          </a:xfrm>
        </p:grpSpPr>
        <p:cxnSp>
          <p:nvCxnSpPr>
            <p:cNvPr id="68" name="Shape 235"/>
            <p:cNvCxnSpPr/>
            <p:nvPr/>
          </p:nvCxnSpPr>
          <p:spPr>
            <a:xfrm>
              <a:off x="8218224" y="8245764"/>
              <a:ext cx="2929" cy="641631"/>
            </a:xfrm>
            <a:prstGeom prst="straightConnector1">
              <a:avLst/>
            </a:prstGeom>
            <a:noFill/>
            <a:ln w="34275" cap="flat" cmpd="sng">
              <a:solidFill>
                <a:srgbClr val="F08025"/>
              </a:solidFill>
              <a:prstDash val="solid"/>
              <a:round/>
              <a:headEnd type="none" w="med" len="med"/>
              <a:tailEnd type="none" w="med" len="med"/>
            </a:ln>
          </p:spPr>
        </p:cxnSp>
        <p:sp>
          <p:nvSpPr>
            <p:cNvPr id="69" name="Shape 236"/>
            <p:cNvSpPr/>
            <p:nvPr/>
          </p:nvSpPr>
          <p:spPr>
            <a:xfrm>
              <a:off x="8411592" y="8310220"/>
              <a:ext cx="307629" cy="287123"/>
            </a:xfrm>
            <a:custGeom>
              <a:avLst/>
              <a:gdLst/>
              <a:ahLst/>
              <a:cxnLst/>
              <a:rect l="0" t="0" r="0" b="0"/>
              <a:pathLst>
                <a:path w="120000" h="120000" extrusionOk="0">
                  <a:moveTo>
                    <a:pt x="23017" y="0"/>
                  </a:moveTo>
                  <a:lnTo>
                    <a:pt x="0" y="20508"/>
                  </a:lnTo>
                  <a:lnTo>
                    <a:pt x="0" y="119722"/>
                  </a:lnTo>
                  <a:lnTo>
                    <a:pt x="119741" y="119722"/>
                  </a:lnTo>
                  <a:lnTo>
                    <a:pt x="96465" y="70115"/>
                  </a:lnTo>
                  <a:lnTo>
                    <a:pt x="119741" y="20508"/>
                  </a:lnTo>
                  <a:lnTo>
                    <a:pt x="0" y="20508"/>
                  </a:lnTo>
                </a:path>
              </a:pathLst>
            </a:custGeom>
            <a:noFill/>
            <a:ln w="34275" cap="flat" cmpd="sng">
              <a:solidFill>
                <a:srgbClr val="F08025"/>
              </a:solidFill>
              <a:prstDash val="solid"/>
              <a:round/>
              <a:headEnd type="none" w="med" len="med"/>
              <a:tailEnd type="none" w="med" len="med"/>
            </a:ln>
          </p:spPr>
          <p:txBody>
            <a:bodyPr lIns="45713" tIns="22850" rIns="45713" bIns="22850" anchor="t" anchorCtr="0">
              <a:noAutofit/>
            </a:bodyPr>
            <a:lstStyle/>
            <a:p>
              <a:endParaRPr sz="1800">
                <a:solidFill>
                  <a:schemeClr val="dk2"/>
                </a:solidFill>
                <a:latin typeface="Montserrat" panose="02000505000000020004"/>
                <a:ea typeface="Montserrat" panose="02000505000000020004"/>
                <a:cs typeface="Montserrat" panose="02000505000000020004"/>
                <a:sym typeface="Montserrat" panose="02000505000000020004"/>
              </a:endParaRPr>
            </a:p>
          </p:txBody>
        </p:sp>
        <p:sp>
          <p:nvSpPr>
            <p:cNvPr id="70" name="Shape 237"/>
            <p:cNvSpPr/>
            <p:nvPr/>
          </p:nvSpPr>
          <p:spPr>
            <a:xfrm>
              <a:off x="8218224" y="8310220"/>
              <a:ext cx="251964" cy="237317"/>
            </a:xfrm>
            <a:custGeom>
              <a:avLst/>
              <a:gdLst/>
              <a:ahLst/>
              <a:cxnLst/>
              <a:rect l="0" t="0" r="0" b="0"/>
              <a:pathLst>
                <a:path w="120000" h="120000" extrusionOk="0">
                  <a:moveTo>
                    <a:pt x="91653" y="119665"/>
                  </a:moveTo>
                  <a:lnTo>
                    <a:pt x="0" y="119665"/>
                  </a:lnTo>
                  <a:lnTo>
                    <a:pt x="0" y="0"/>
                  </a:lnTo>
                  <a:lnTo>
                    <a:pt x="119685" y="0"/>
                  </a:lnTo>
                  <a:lnTo>
                    <a:pt x="119685" y="24735"/>
                  </a:lnTo>
                </a:path>
              </a:pathLst>
            </a:custGeom>
            <a:noFill/>
            <a:ln w="34275" cap="flat" cmpd="sng">
              <a:solidFill>
                <a:srgbClr val="F08025"/>
              </a:solidFill>
              <a:prstDash val="solid"/>
              <a:round/>
              <a:headEnd type="none" w="med" len="med"/>
              <a:tailEnd type="none" w="med" len="med"/>
            </a:ln>
          </p:spPr>
          <p:txBody>
            <a:bodyPr lIns="45713" tIns="22850" rIns="45713" bIns="22850" anchor="t" anchorCtr="0">
              <a:noAutofit/>
            </a:bodyPr>
            <a:lstStyle/>
            <a:p>
              <a:endParaRPr sz="1800">
                <a:solidFill>
                  <a:schemeClr val="dk2"/>
                </a:solidFill>
                <a:latin typeface="Montserrat" panose="02000505000000020004"/>
                <a:ea typeface="Montserrat" panose="02000505000000020004"/>
                <a:cs typeface="Montserrat" panose="02000505000000020004"/>
                <a:sym typeface="Montserrat" panose="02000505000000020004"/>
              </a:endParaRPr>
            </a:p>
          </p:txBody>
        </p:sp>
      </p:grpSp>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
            <a:ext cx="12192000" cy="3529584"/>
          </a:xfrm>
          <a:prstGeom prst="rect">
            <a:avLst/>
          </a:prstGeom>
        </p:spPr>
      </p:pic>
      <p:grpSp>
        <p:nvGrpSpPr>
          <p:cNvPr id="79" name="组合 3"/>
          <p:cNvGrpSpPr/>
          <p:nvPr/>
        </p:nvGrpSpPr>
        <p:grpSpPr>
          <a:xfrm>
            <a:off x="559146" y="4994178"/>
            <a:ext cx="2946400" cy="1205239"/>
            <a:chOff x="2412640" y="1856152"/>
            <a:chExt cx="2946400" cy="1205239"/>
          </a:xfrm>
        </p:grpSpPr>
        <p:sp>
          <p:nvSpPr>
            <p:cNvPr id="80" name="矩形 79"/>
            <p:cNvSpPr/>
            <p:nvPr/>
          </p:nvSpPr>
          <p:spPr>
            <a:xfrm>
              <a:off x="2412640" y="2197052"/>
              <a:ext cx="2946400" cy="864339"/>
            </a:xfrm>
            <a:prstGeom prst="rect">
              <a:avLst/>
            </a:prstGeom>
          </p:spPr>
          <p:txBody>
            <a:bodyPr wrap="square">
              <a:spAutoFit/>
            </a:bodyPr>
            <a:lstStyle/>
            <a:p>
              <a:pPr algn="ctr">
                <a:lnSpc>
                  <a:spcPct val="114000"/>
                </a:lnSpc>
              </a:pPr>
              <a:r>
                <a:rPr lang="en-US" altLang="zh-CN" sz="11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sp>
          <p:nvSpPr>
            <p:cNvPr id="81" name="矩形 80"/>
            <p:cNvSpPr/>
            <p:nvPr/>
          </p:nvSpPr>
          <p:spPr>
            <a:xfrm>
              <a:off x="3024066" y="1856152"/>
              <a:ext cx="1723549" cy="400110"/>
            </a:xfrm>
            <a:prstGeom prst="rect">
              <a:avLst/>
            </a:prstGeom>
          </p:spPr>
          <p:txBody>
            <a:bodyPr wrap="none">
              <a:spAutoFit/>
            </a:bodyPr>
            <a:lstStyle/>
            <a:p>
              <a:pPr algn="ctr"/>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nvGrpSpPr>
          <p:cNvPr id="82" name="组合 3"/>
          <p:cNvGrpSpPr/>
          <p:nvPr/>
        </p:nvGrpSpPr>
        <p:grpSpPr>
          <a:xfrm>
            <a:off x="4622801" y="4994178"/>
            <a:ext cx="2946400" cy="1205239"/>
            <a:chOff x="2412640" y="1856152"/>
            <a:chExt cx="2946400" cy="1205239"/>
          </a:xfrm>
        </p:grpSpPr>
        <p:sp>
          <p:nvSpPr>
            <p:cNvPr id="83" name="矩形 82"/>
            <p:cNvSpPr/>
            <p:nvPr/>
          </p:nvSpPr>
          <p:spPr>
            <a:xfrm>
              <a:off x="2412640" y="2197052"/>
              <a:ext cx="2946400" cy="864339"/>
            </a:xfrm>
            <a:prstGeom prst="rect">
              <a:avLst/>
            </a:prstGeom>
          </p:spPr>
          <p:txBody>
            <a:bodyPr wrap="square">
              <a:spAutoFit/>
            </a:bodyPr>
            <a:lstStyle/>
            <a:p>
              <a:pPr algn="ctr">
                <a:lnSpc>
                  <a:spcPct val="114000"/>
                </a:lnSpc>
              </a:pPr>
              <a:r>
                <a:rPr lang="en-US" altLang="zh-CN" sz="11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sp>
          <p:nvSpPr>
            <p:cNvPr id="84" name="矩形 83"/>
            <p:cNvSpPr/>
            <p:nvPr/>
          </p:nvSpPr>
          <p:spPr>
            <a:xfrm>
              <a:off x="3024066" y="1856152"/>
              <a:ext cx="1723549" cy="400110"/>
            </a:xfrm>
            <a:prstGeom prst="rect">
              <a:avLst/>
            </a:prstGeom>
          </p:spPr>
          <p:txBody>
            <a:bodyPr wrap="none">
              <a:spAutoFit/>
            </a:bodyPr>
            <a:lstStyle/>
            <a:p>
              <a:pPr algn="ctr"/>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grpSp>
        <p:nvGrpSpPr>
          <p:cNvPr id="85" name="组合 3"/>
          <p:cNvGrpSpPr/>
          <p:nvPr/>
        </p:nvGrpSpPr>
        <p:grpSpPr>
          <a:xfrm>
            <a:off x="8564887" y="5022457"/>
            <a:ext cx="2946400" cy="1205239"/>
            <a:chOff x="2412640" y="1856152"/>
            <a:chExt cx="2946400" cy="1205239"/>
          </a:xfrm>
        </p:grpSpPr>
        <p:sp>
          <p:nvSpPr>
            <p:cNvPr id="86" name="矩形 85"/>
            <p:cNvSpPr/>
            <p:nvPr/>
          </p:nvSpPr>
          <p:spPr>
            <a:xfrm>
              <a:off x="2412640" y="2197052"/>
              <a:ext cx="2946400" cy="864339"/>
            </a:xfrm>
            <a:prstGeom prst="rect">
              <a:avLst/>
            </a:prstGeom>
          </p:spPr>
          <p:txBody>
            <a:bodyPr wrap="square">
              <a:spAutoFit/>
            </a:bodyPr>
            <a:lstStyle/>
            <a:p>
              <a:pPr algn="ctr">
                <a:lnSpc>
                  <a:spcPct val="114000"/>
                </a:lnSpc>
              </a:pPr>
              <a:r>
                <a:rPr lang="en-US" altLang="zh-CN" sz="1100" dirty="0">
                  <a:solidFill>
                    <a:schemeClr val="tx1">
                      <a:lumMod val="65000"/>
                      <a:lumOff val="35000"/>
                    </a:schemeClr>
                  </a:solidFill>
                  <a:latin typeface="Century Gothic" panose="020B0502020202020204" pitchFamily="34" charset="0"/>
                </a:rPr>
                <a:t>The user can demonstrate on a projector or computer, or presentation and make it film to be used in a wider field</a:t>
              </a:r>
            </a:p>
          </p:txBody>
        </p:sp>
        <p:sp>
          <p:nvSpPr>
            <p:cNvPr id="87" name="矩形 86"/>
            <p:cNvSpPr/>
            <p:nvPr/>
          </p:nvSpPr>
          <p:spPr>
            <a:xfrm>
              <a:off x="3024066" y="1856152"/>
              <a:ext cx="1723549" cy="400110"/>
            </a:xfrm>
            <a:prstGeom prst="rect">
              <a:avLst/>
            </a:prstGeom>
          </p:spPr>
          <p:txBody>
            <a:bodyPr wrap="none">
              <a:spAutoFit/>
            </a:bodyPr>
            <a:lstStyle/>
            <a:p>
              <a:pPr algn="ctr"/>
              <a:r>
                <a:rPr lang="zh-CN" altLang="en-US" sz="2000" b="1" dirty="0">
                  <a:solidFill>
                    <a:schemeClr val="tx1">
                      <a:lumMod val="75000"/>
                      <a:lumOff val="25000"/>
                    </a:schemeClr>
                  </a:solidFill>
                  <a:latin typeface="微软雅黑" panose="020B0503020204020204" pitchFamily="82" charset="2"/>
                  <a:ea typeface="微软雅黑" panose="020B0503020204020204" pitchFamily="82" charset="2"/>
                </a:rPr>
                <a:t>标题文字添加</a:t>
              </a:r>
            </a:p>
          </p:txBody>
        </p:sp>
      </p:grpSp>
    </p:spTree>
    <p:extLst>
      <p:ext uri="{BB962C8B-B14F-4D97-AF65-F5344CB8AC3E}">
        <p14:creationId xmlns:p14="http://schemas.microsoft.com/office/powerpoint/2010/main" val="41971547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additive="base">
                                        <p:cTn id="13" dur="500" fill="hold"/>
                                        <p:tgtEl>
                                          <p:spTgt spid="59"/>
                                        </p:tgtEl>
                                        <p:attrNameLst>
                                          <p:attrName>ppt_x</p:attrName>
                                        </p:attrNameLst>
                                      </p:cBhvr>
                                      <p:tavLst>
                                        <p:tav tm="0">
                                          <p:val>
                                            <p:strVal val="#ppt_x"/>
                                          </p:val>
                                        </p:tav>
                                        <p:tav tm="100000">
                                          <p:val>
                                            <p:strVal val="#ppt_x"/>
                                          </p:val>
                                        </p:tav>
                                      </p:tavLst>
                                    </p:anim>
                                    <p:anim calcmode="lin" valueType="num">
                                      <p:cBhvr additive="base">
                                        <p:cTn id="14" dur="500" fill="hold"/>
                                        <p:tgtEl>
                                          <p:spTgt spid="59"/>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79"/>
                                        </p:tgtEl>
                                        <p:attrNameLst>
                                          <p:attrName>style.visibility</p:attrName>
                                        </p:attrNameLst>
                                      </p:cBhvr>
                                      <p:to>
                                        <p:strVal val="visible"/>
                                      </p:to>
                                    </p:set>
                                    <p:animEffect transition="in" filter="fade">
                                      <p:cBhvr>
                                        <p:cTn id="18" dur="1000"/>
                                        <p:tgtEl>
                                          <p:spTgt spid="79"/>
                                        </p:tgtEl>
                                      </p:cBhvr>
                                    </p:animEffect>
                                  </p:childTnLst>
                                </p:cTn>
                              </p:par>
                              <p:par>
                                <p:cTn id="19" presetID="63" presetClass="path" presetSubtype="0" decel="100000" fill="hold" nodeType="withEffect">
                                  <p:stCondLst>
                                    <p:cond delay="0"/>
                                  </p:stCondLst>
                                  <p:childTnLst>
                                    <p:animMotion origin="layout" path="M 3.33333E-6 -2.22222E-6 L 0.05768 -2.22222E-6 " pathEditMode="relative" rAng="0" ptsTypes="AA">
                                      <p:cBhvr>
                                        <p:cTn id="20" dur="1000" spd="-100000" fill="hold"/>
                                        <p:tgtEl>
                                          <p:spTgt spid="79"/>
                                        </p:tgtEl>
                                        <p:attrNameLst>
                                          <p:attrName>ppt_x</p:attrName>
                                          <p:attrName>ppt_y</p:attrName>
                                        </p:attrNameLst>
                                      </p:cBhvr>
                                      <p:rCtr x="2878" y="0"/>
                                    </p:animMotion>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fade">
                                      <p:cBhvr>
                                        <p:cTn id="30" dur="1000"/>
                                        <p:tgtEl>
                                          <p:spTgt spid="82"/>
                                        </p:tgtEl>
                                      </p:cBhvr>
                                    </p:animEffect>
                                  </p:childTnLst>
                                </p:cTn>
                              </p:par>
                              <p:par>
                                <p:cTn id="31" presetID="63" presetClass="path" presetSubtype="0" decel="100000" fill="hold" nodeType="withEffect">
                                  <p:stCondLst>
                                    <p:cond delay="0"/>
                                  </p:stCondLst>
                                  <p:childTnLst>
                                    <p:animMotion origin="layout" path="M 0 -2.22222E-6 L 0.05768 -2.22222E-6 " pathEditMode="relative" rAng="0" ptsTypes="AA">
                                      <p:cBhvr>
                                        <p:cTn id="32" dur="1000" spd="-100000" fill="hold"/>
                                        <p:tgtEl>
                                          <p:spTgt spid="82"/>
                                        </p:tgtEl>
                                        <p:attrNameLst>
                                          <p:attrName>ppt_x</p:attrName>
                                          <p:attrName>ppt_y</p:attrName>
                                        </p:attrNameLst>
                                      </p:cBhvr>
                                      <p:rCtr x="2878" y="0"/>
                                    </p:animMotion>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ppt_x"/>
                                          </p:val>
                                        </p:tav>
                                        <p:tav tm="100000">
                                          <p:val>
                                            <p:strVal val="#ppt_x"/>
                                          </p:val>
                                        </p:tav>
                                      </p:tavLst>
                                    </p:anim>
                                    <p:anim calcmode="lin" valueType="num">
                                      <p:cBhvr additive="base">
                                        <p:cTn id="38" dur="500" fill="hold"/>
                                        <p:tgtEl>
                                          <p:spTgt spid="67"/>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1000"/>
                                        <p:tgtEl>
                                          <p:spTgt spid="85"/>
                                        </p:tgtEl>
                                      </p:cBhvr>
                                    </p:animEffect>
                                  </p:childTnLst>
                                </p:cTn>
                              </p:par>
                              <p:par>
                                <p:cTn id="43" presetID="63" presetClass="path" presetSubtype="0" decel="100000" fill="hold" nodeType="withEffect">
                                  <p:stCondLst>
                                    <p:cond delay="0"/>
                                  </p:stCondLst>
                                  <p:childTnLst>
                                    <p:animMotion origin="layout" path="M 2.70833E-6 1.11111E-6 L 0.05768 1.11111E-6 " pathEditMode="relative" rAng="0" ptsTypes="AA">
                                      <p:cBhvr>
                                        <p:cTn id="44" dur="1000" spd="-100000" fill="hold"/>
                                        <p:tgtEl>
                                          <p:spTgt spid="85"/>
                                        </p:tgtEl>
                                        <p:attrNameLst>
                                          <p:attrName>ppt_x</p:attrName>
                                          <p:attrName>ppt_y</p:attrName>
                                        </p:attrNameLst>
                                      </p:cBhvr>
                                      <p:rCtr x="287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284</TotalTime>
  <Words>2821</Words>
  <Application>Microsoft Office PowerPoint</Application>
  <PresentationFormat>自定义</PresentationFormat>
  <Paragraphs>234</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清新商务总结</dc:title>
  <dc:creator>第一PPT</dc:creator>
  <cp:keywords>www.1ppt.com</cp:keywords>
  <cp:lastModifiedBy>微软用户</cp:lastModifiedBy>
  <cp:revision>88</cp:revision>
  <dcterms:created xsi:type="dcterms:W3CDTF">2017-08-18T03:02:00Z</dcterms:created>
  <dcterms:modified xsi:type="dcterms:W3CDTF">2018-07-04T00:24:27Z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