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40"/>
  </p:notesMasterIdLst>
  <p:sldIdLst>
    <p:sldId id="346" r:id="rId3"/>
    <p:sldId id="320" r:id="rId4"/>
    <p:sldId id="307" r:id="rId5"/>
    <p:sldId id="323" r:id="rId6"/>
    <p:sldId id="337" r:id="rId7"/>
    <p:sldId id="328" r:id="rId8"/>
    <p:sldId id="324" r:id="rId9"/>
    <p:sldId id="340" r:id="rId10"/>
    <p:sldId id="310" r:id="rId11"/>
    <p:sldId id="344" r:id="rId12"/>
    <p:sldId id="265" r:id="rId13"/>
    <p:sldId id="327" r:id="rId14"/>
    <p:sldId id="339" r:id="rId15"/>
    <p:sldId id="325" r:id="rId16"/>
    <p:sldId id="311" r:id="rId17"/>
    <p:sldId id="329" r:id="rId18"/>
    <p:sldId id="330" r:id="rId19"/>
    <p:sldId id="359" r:id="rId20"/>
    <p:sldId id="300" r:id="rId21"/>
    <p:sldId id="356" r:id="rId22"/>
    <p:sldId id="350" r:id="rId23"/>
    <p:sldId id="301" r:id="rId24"/>
    <p:sldId id="312" r:id="rId25"/>
    <p:sldId id="341" r:id="rId26"/>
    <p:sldId id="342" r:id="rId27"/>
    <p:sldId id="302" r:id="rId28"/>
    <p:sldId id="347" r:id="rId29"/>
    <p:sldId id="268" r:id="rId30"/>
    <p:sldId id="277" r:id="rId31"/>
    <p:sldId id="313" r:id="rId32"/>
    <p:sldId id="279" r:id="rId33"/>
    <p:sldId id="298" r:id="rId34"/>
    <p:sldId id="303" r:id="rId35"/>
    <p:sldId id="332" r:id="rId36"/>
    <p:sldId id="338" r:id="rId37"/>
    <p:sldId id="345" r:id="rId38"/>
    <p:sldId id="360"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1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8898"/>
    <a:srgbClr val="EA5322"/>
    <a:srgbClr val="FCC818"/>
    <a:srgbClr val="2E648B"/>
    <a:srgbClr val="8CBF00"/>
    <a:srgbClr val="FF6977"/>
    <a:srgbClr val="C9AE00"/>
    <a:srgbClr val="595959"/>
    <a:srgbClr val="EE44A5"/>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95" autoAdjust="0"/>
    <p:restoredTop sz="86443" autoAdjust="0"/>
  </p:normalViewPr>
  <p:slideViewPr>
    <p:cSldViewPr snapToGrid="0">
      <p:cViewPr>
        <p:scale>
          <a:sx n="66" d="100"/>
          <a:sy n="66" d="100"/>
        </p:scale>
        <p:origin x="66" y="-990"/>
      </p:cViewPr>
      <p:guideLst>
        <p:guide orient="horz" pos="913"/>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2704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247C8E-FAE5-43D1-82C0-196E816DC300}" type="datetimeFigureOut">
              <a:rPr lang="zh-CN" altLang="en-US" smtClean="0"/>
              <a:pPr/>
              <a:t>2018/7/2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2AF99-A73B-44C9-96FA-736798B6D18B}" type="slidenum">
              <a:rPr lang="zh-CN" altLang="en-US" smtClean="0"/>
              <a:pPr/>
              <a:t>‹#›</a:t>
            </a:fld>
            <a:endParaRPr lang="zh-CN" altLang="en-US"/>
          </a:p>
        </p:txBody>
      </p:sp>
    </p:spTree>
    <p:extLst>
      <p:ext uri="{BB962C8B-B14F-4D97-AF65-F5344CB8AC3E}">
        <p14:creationId xmlns:p14="http://schemas.microsoft.com/office/powerpoint/2010/main" val="1378247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9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2"/>
            <a:ext cx="12192000" cy="6857657"/>
          </a:xfrm>
          <a:prstGeom prst="rect">
            <a:avLst/>
          </a:prstGeom>
        </p:spPr>
      </p:pic>
    </p:spTree>
    <p:extLst>
      <p:ext uri="{BB962C8B-B14F-4D97-AF65-F5344CB8AC3E}">
        <p14:creationId xmlns:p14="http://schemas.microsoft.com/office/powerpoint/2010/main" val="2868490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91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780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01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122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894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061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0817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038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2635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1793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3048"/>
            <a:ext cx="12192000" cy="6851904"/>
          </a:xfrm>
          <a:prstGeom prst="rect">
            <a:avLst/>
          </a:prstGeom>
        </p:spPr>
      </p:pic>
    </p:spTree>
    <p:extLst>
      <p:ext uri="{BB962C8B-B14F-4D97-AF65-F5344CB8AC3E}">
        <p14:creationId xmlns:p14="http://schemas.microsoft.com/office/powerpoint/2010/main" val="1593439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
        <p:nvSpPr>
          <p:cNvPr id="3" name="矩形 2"/>
          <p:cNvSpPr/>
          <p:nvPr userDrawn="1"/>
        </p:nvSpPr>
        <p:spPr>
          <a:xfrm>
            <a:off x="0" y="213444"/>
            <a:ext cx="12192000" cy="6431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8998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76141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22244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251569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71"/>
            <a:ext cx="12192000" cy="6857657"/>
          </a:xfrm>
          <a:prstGeom prst="rect">
            <a:avLst/>
          </a:prstGeom>
        </p:spPr>
      </p:pic>
    </p:spTree>
    <p:extLst>
      <p:ext uri="{BB962C8B-B14F-4D97-AF65-F5344CB8AC3E}">
        <p14:creationId xmlns:p14="http://schemas.microsoft.com/office/powerpoint/2010/main" val="3420171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345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175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40D9B-40DE-40F2-B1F7-10F71B5D2BB1}" type="datetimeFigureOut">
              <a:rPr lang="zh-CN" altLang="en-US" smtClean="0"/>
              <a:pPr/>
              <a:t>2018/7/2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4F500A-20A7-471A-86E3-34823246EEC6}" type="slidenum">
              <a:rPr lang="zh-CN" altLang="en-US" smtClean="0"/>
              <a:pPr/>
              <a:t>‹#›</a:t>
            </a:fld>
            <a:endParaRPr lang="zh-CN" altLang="en-US"/>
          </a:p>
        </p:txBody>
      </p:sp>
    </p:spTree>
    <p:extLst>
      <p:ext uri="{BB962C8B-B14F-4D97-AF65-F5344CB8AC3E}">
        <p14:creationId xmlns:p14="http://schemas.microsoft.com/office/powerpoint/2010/main" val="2347183735"/>
      </p:ext>
    </p:extLst>
  </p:cSld>
  <p:clrMap bg1="lt1" tx1="dk1" bg2="lt2" tx2="dk2" accent1="accent1" accent2="accent2" accent3="accent3" accent4="accent4" accent5="accent5" accent6="accent6" hlink="hlink" folHlink="folHlink"/>
  <p:sldLayoutIdLst>
    <p:sldLayoutId id="2147483674" r:id="rId1"/>
    <p:sldLayoutId id="2147483655" r:id="rId2"/>
    <p:sldLayoutId id="2147483675" r:id="rId3"/>
    <p:sldLayoutId id="2147483676" r:id="rId4"/>
    <p:sldLayoutId id="2147483677" r:id="rId5"/>
    <p:sldLayoutId id="2147483679" r:id="rId6"/>
    <p:sldLayoutId id="2147483680" r:id="rId7"/>
    <p:sldLayoutId id="2147483681"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540230"/>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086529" y="55467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a:latin typeface="微软雅黑" panose="020B0503020204020204" pitchFamily="34" charset="-122"/>
                <a:ea typeface="微软雅黑" panose="020B0503020204020204" pitchFamily="34" charset="-122"/>
              </a:rPr>
              <a:t>单</a:t>
            </a:r>
            <a:r>
              <a:rPr lang="zh-CN" altLang="en-US" sz="1400" dirty="0" smtClean="0">
                <a:latin typeface="微软雅黑" panose="020B0503020204020204" pitchFamily="34" charset="-122"/>
                <a:ea typeface="微软雅黑" panose="020B0503020204020204" pitchFamily="34" charset="-122"/>
              </a:rPr>
              <a:t>击此处添加文字</a:t>
            </a:r>
            <a:r>
              <a:rPr lang="zh-CN" altLang="en-US" sz="1400" dirty="0">
                <a:latin typeface="微软雅黑" panose="020B0503020204020204" pitchFamily="34" charset="-122"/>
                <a:ea typeface="微软雅黑" panose="020B0503020204020204" pitchFamily="34" charset="-122"/>
              </a:rPr>
              <a:t>单击此处添加文</a:t>
            </a:r>
            <a:r>
              <a:rPr lang="zh-CN" altLang="en-US" sz="1400" dirty="0" smtClean="0">
                <a:latin typeface="微软雅黑" panose="020B0503020204020204" pitchFamily="34" charset="-122"/>
                <a:ea typeface="微软雅黑" panose="020B0503020204020204" pitchFamily="34" charset="-122"/>
              </a:rPr>
              <a:t>字</a:t>
            </a:r>
            <a:endParaRPr lang="en-US" altLang="zh-CN" sz="1400" dirty="0">
              <a:latin typeface="微软雅黑" panose="020B0503020204020204" pitchFamily="34" charset="-122"/>
              <a:ea typeface="微软雅黑" panose="020B0503020204020204" pitchFamily="34" charset="-122"/>
            </a:endParaRPr>
          </a:p>
        </p:txBody>
      </p:sp>
      <p:sp>
        <p:nvSpPr>
          <p:cNvPr id="8" name="矩形 7"/>
          <p:cNvSpPr/>
          <p:nvPr/>
        </p:nvSpPr>
        <p:spPr>
          <a:xfrm>
            <a:off x="913795" y="2763618"/>
            <a:ext cx="7784502" cy="2554545"/>
          </a:xfrm>
          <a:prstGeom prst="rect">
            <a:avLst/>
          </a:prstGeom>
          <a:noFill/>
        </p:spPr>
        <p:txBody>
          <a:bodyPr wrap="none">
            <a:spAutoFit/>
          </a:bodyPr>
          <a:lstStyle/>
          <a:p>
            <a:r>
              <a:rPr lang="en-US" altLang="zh-CN" sz="8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POWERPOINT </a:t>
            </a:r>
          </a:p>
          <a:p>
            <a:r>
              <a:rPr lang="en-US" altLang="zh-CN" sz="80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TEMPLATE</a:t>
            </a:r>
            <a:endParaRPr lang="zh-CN" altLang="en-US" sz="8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430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788165"/>
            <a:ext cx="12192000" cy="3174236"/>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28380"/>
            <a:ext cx="12192000" cy="2893807"/>
          </a:xfrm>
          <a:prstGeom prst="rect">
            <a:avLst/>
          </a:prstGeom>
        </p:spPr>
      </p:pic>
      <p:sp>
        <p:nvSpPr>
          <p:cNvPr id="9" name="TextBox 14"/>
          <p:cNvSpPr txBox="1"/>
          <p:nvPr/>
        </p:nvSpPr>
        <p:spPr>
          <a:xfrm>
            <a:off x="603843" y="4357796"/>
            <a:ext cx="3066546" cy="523220"/>
          </a:xfrm>
          <a:prstGeom prst="rect">
            <a:avLst/>
          </a:prstGeom>
          <a:noFill/>
        </p:spPr>
        <p:txBody>
          <a:bodyPr wrap="square" rtlCol="0">
            <a:spAutoFit/>
          </a:bodyPr>
          <a:lstStyle/>
          <a:p>
            <a:r>
              <a:rPr lang="en-US" altLang="zh-CN" sz="2800" b="1" dirty="0" smtClean="0">
                <a:latin typeface="微软雅黑" panose="020B0503020204020204" pitchFamily="34" charset="-122"/>
                <a:ea typeface="微软雅黑" panose="020B0503020204020204" pitchFamily="34" charset="-122"/>
              </a:rPr>
              <a:t>2016</a:t>
            </a:r>
            <a:r>
              <a:rPr lang="zh-CN" altLang="en-US" sz="2800" b="1" dirty="0" smtClean="0">
                <a:latin typeface="微软雅黑" panose="020B0503020204020204" pitchFamily="34" charset="-122"/>
                <a:ea typeface="微软雅黑" panose="020B0503020204020204" pitchFamily="34" charset="-122"/>
              </a:rPr>
              <a:t>年工作情况</a:t>
            </a:r>
            <a:endParaRPr lang="zh-CN" altLang="en-US" sz="2800" b="1" dirty="0">
              <a:latin typeface="微软雅黑" panose="020B0503020204020204" pitchFamily="34" charset="-122"/>
              <a:ea typeface="微软雅黑" panose="020B0503020204020204" pitchFamily="34" charset="-122"/>
            </a:endParaRPr>
          </a:p>
        </p:txBody>
      </p:sp>
      <p:sp>
        <p:nvSpPr>
          <p:cNvPr id="10" name="TextBox 15"/>
          <p:cNvSpPr txBox="1"/>
          <p:nvPr/>
        </p:nvSpPr>
        <p:spPr>
          <a:xfrm>
            <a:off x="627461" y="4920885"/>
            <a:ext cx="10370917" cy="1144609"/>
          </a:xfrm>
          <a:prstGeom prst="rect">
            <a:avLst/>
          </a:prstGeom>
          <a:noFill/>
        </p:spPr>
        <p:txBody>
          <a:bodyPr wrap="square" rtlCol="0">
            <a:spAutoFit/>
          </a:bodyPr>
          <a:lstStyle/>
          <a:p>
            <a:pPr>
              <a:lnSpc>
                <a:spcPct val="20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输入这里</a:t>
            </a:r>
            <a:r>
              <a:rPr lang="zh-CN" altLang="en-US" sz="1200" dirty="0">
                <a:latin typeface="微软雅黑" panose="020B0503020204020204" pitchFamily="34" charset="-122"/>
                <a:ea typeface="微软雅黑" panose="020B0503020204020204" pitchFamily="34" charset="-122"/>
              </a:rPr>
              <a:t>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200" dirty="0" smtClean="0">
                <a:latin typeface="微软雅黑" panose="020B0503020204020204" pitchFamily="34" charset="-122"/>
                <a:ea typeface="微软雅黑" panose="020B0503020204020204" pitchFamily="34" charset="-122"/>
              </a:rPr>
              <a:t>输入</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8590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a:off x="1796212" y="772829"/>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联系 10"/>
          <p:cNvSpPr/>
          <p:nvPr/>
        </p:nvSpPr>
        <p:spPr>
          <a:xfrm>
            <a:off x="625555" y="772829"/>
            <a:ext cx="2341315" cy="2341315"/>
          </a:xfrm>
          <a:prstGeom prst="flowChartConnector">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KSO_Shape"/>
          <p:cNvSpPr/>
          <p:nvPr/>
        </p:nvSpPr>
        <p:spPr>
          <a:xfrm>
            <a:off x="1304087" y="990986"/>
            <a:ext cx="984250" cy="1905000"/>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FF69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1936889" y="4002004"/>
            <a:ext cx="9751861" cy="2340000"/>
          </a:xfrm>
          <a:custGeom>
            <a:avLst/>
            <a:gdLst>
              <a:gd name="connsiteX0" fmla="*/ 0 w 9751861"/>
              <a:gd name="connsiteY0" fmla="*/ 0 h 2340000"/>
              <a:gd name="connsiteX1" fmla="*/ 8581861 w 9751861"/>
              <a:gd name="connsiteY1" fmla="*/ 0 h 2340000"/>
              <a:gd name="connsiteX2" fmla="*/ 9751861 w 9751861"/>
              <a:gd name="connsiteY2" fmla="*/ 1170000 h 2340000"/>
              <a:gd name="connsiteX3" fmla="*/ 8581861 w 9751861"/>
              <a:gd name="connsiteY3" fmla="*/ 2340000 h 2340000"/>
              <a:gd name="connsiteX4" fmla="*/ 40 w 9751861"/>
              <a:gd name="connsiteY4" fmla="*/ 2340000 h 2340000"/>
              <a:gd name="connsiteX5" fmla="*/ 106682 w 9751861"/>
              <a:gd name="connsiteY5" fmla="*/ 2334615 h 2340000"/>
              <a:gd name="connsiteX6" fmla="*/ 1157647 w 9751861"/>
              <a:gd name="connsiteY6" fmla="*/ 1170001 h 2340000"/>
              <a:gd name="connsiteX7" fmla="*/ 106682 w 9751861"/>
              <a:gd name="connsiteY7" fmla="*/ 5387 h 23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13"/>
          <p:cNvSpPr/>
          <p:nvPr/>
        </p:nvSpPr>
        <p:spPr>
          <a:xfrm>
            <a:off x="766231" y="4002004"/>
            <a:ext cx="2341315" cy="2341315"/>
          </a:xfrm>
          <a:prstGeom prst="flowChartConnector">
            <a:avLst/>
          </a:prstGeom>
          <a:solidFill>
            <a:srgbClr val="F4F4F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KSO_Shape"/>
          <p:cNvSpPr/>
          <p:nvPr/>
        </p:nvSpPr>
        <p:spPr>
          <a:xfrm>
            <a:off x="1552713" y="4220161"/>
            <a:ext cx="768350" cy="1905000"/>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3" name="直接连接符 2"/>
          <p:cNvCxnSpPr/>
          <p:nvPr/>
        </p:nvCxnSpPr>
        <p:spPr>
          <a:xfrm>
            <a:off x="9418958" y="1284205"/>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418958" y="4678928"/>
            <a:ext cx="0" cy="1342825"/>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805263" y="4627065"/>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0" name="TextBox 4"/>
          <p:cNvSpPr txBox="1">
            <a:spLocks noChangeArrowheads="1"/>
          </p:cNvSpPr>
          <p:nvPr/>
        </p:nvSpPr>
        <p:spPr bwMode="auto">
          <a:xfrm>
            <a:off x="5511995" y="4750176"/>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1" name="文本框 20"/>
          <p:cNvSpPr txBox="1"/>
          <p:nvPr/>
        </p:nvSpPr>
        <p:spPr>
          <a:xfrm>
            <a:off x="3770126" y="1261864"/>
            <a:ext cx="1388692" cy="1446550"/>
          </a:xfrm>
          <a:prstGeom prst="rect">
            <a:avLst/>
          </a:prstGeom>
          <a:noFill/>
        </p:spPr>
        <p:txBody>
          <a:bodyPr wrap="squar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添加</a:t>
            </a:r>
            <a:r>
              <a:rPr lang="zh-CN" altLang="en-US" sz="4400" b="1" dirty="0" smtClean="0">
                <a:solidFill>
                  <a:schemeClr val="bg1"/>
                </a:solidFill>
                <a:latin typeface="微软雅黑" panose="020B0503020204020204" pitchFamily="34" charset="-122"/>
                <a:ea typeface="微软雅黑" panose="020B0503020204020204" pitchFamily="34" charset="-122"/>
              </a:rPr>
              <a:t>标题</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2" name="TextBox 4"/>
          <p:cNvSpPr txBox="1">
            <a:spLocks noChangeArrowheads="1"/>
          </p:cNvSpPr>
          <p:nvPr/>
        </p:nvSpPr>
        <p:spPr bwMode="auto">
          <a:xfrm>
            <a:off x="5476858" y="1384975"/>
            <a:ext cx="368920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lnSpc>
                <a:spcPct val="150000"/>
              </a:lnSpc>
            </a:pPr>
            <a:r>
              <a:rPr lang="zh-CN" altLang="en-US" dirty="0" smtClean="0">
                <a:solidFill>
                  <a:schemeClr val="bg1"/>
                </a:solidFill>
                <a:latin typeface="Franklin Gothic Book" panose="020B0503020102020204" pitchFamily="34" charset="0"/>
                <a:ea typeface="微软雅黑" panose="020B0503020204020204" pitchFamily="34" charset="-122"/>
              </a:rPr>
              <a:t>击</a:t>
            </a:r>
            <a:r>
              <a:rPr lang="zh-CN" altLang="en-US" dirty="0">
                <a:solidFill>
                  <a:schemeClr val="bg1"/>
                </a:solidFill>
                <a:latin typeface="Franklin Gothic Book" panose="020B0503020102020204" pitchFamily="34" charset="0"/>
                <a:ea typeface="微软雅黑" panose="020B0503020204020204" pitchFamily="34" charset="-122"/>
              </a:rPr>
              <a:t>点添加文字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添加文字说明</a:t>
            </a: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说明点击</a:t>
            </a:r>
            <a:r>
              <a:rPr lang="zh-CN" altLang="en-US" dirty="0">
                <a:solidFill>
                  <a:schemeClr val="bg1"/>
                </a:solidFill>
                <a:latin typeface="Franklin Gothic Book" panose="020B0503020102020204" pitchFamily="34" charset="0"/>
                <a:ea typeface="微软雅黑" panose="020B0503020204020204" pitchFamily="34" charset="-122"/>
              </a:rPr>
              <a:t>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a:p>
            <a:pPr eaLnBrk="1" hangingPunct="1">
              <a:lnSpc>
                <a:spcPct val="150000"/>
              </a:lnSpc>
            </a:pPr>
            <a:r>
              <a:rPr lang="zh-CN" altLang="en-US" dirty="0">
                <a:solidFill>
                  <a:schemeClr val="bg1"/>
                </a:solidFill>
                <a:latin typeface="Franklin Gothic Book" panose="020B0503020102020204" pitchFamily="34" charset="0"/>
                <a:ea typeface="微软雅黑" panose="020B0503020204020204" pitchFamily="34" charset="-122"/>
              </a:rPr>
              <a:t>点击添加文字说明点击添加文字</a:t>
            </a:r>
            <a:r>
              <a:rPr lang="zh-CN" altLang="en-US" dirty="0" smtClean="0">
                <a:solidFill>
                  <a:schemeClr val="bg1"/>
                </a:solidFill>
                <a:latin typeface="Franklin Gothic Book" panose="020B0503020102020204" pitchFamily="34" charset="0"/>
                <a:ea typeface="微软雅黑" panose="020B0503020204020204" pitchFamily="34" charset="-122"/>
              </a:rPr>
              <a:t>说明</a:t>
            </a:r>
            <a:endParaRPr lang="en-US" altLang="zh-CN" dirty="0" smtClean="0">
              <a:solidFill>
                <a:schemeClr val="bg1"/>
              </a:solidFill>
              <a:latin typeface="Franklin Gothic Book" panose="020B0503020102020204" pitchFamily="34" charset="0"/>
              <a:ea typeface="微软雅黑" panose="020B0503020204020204" pitchFamily="34" charset="-122"/>
            </a:endParaRPr>
          </a:p>
        </p:txBody>
      </p:sp>
      <p:sp>
        <p:nvSpPr>
          <p:cNvPr id="23" name="文本框 22"/>
          <p:cNvSpPr txBox="1"/>
          <p:nvPr/>
        </p:nvSpPr>
        <p:spPr>
          <a:xfrm>
            <a:off x="9484102" y="1570896"/>
            <a:ext cx="1848885" cy="769441"/>
          </a:xfrm>
          <a:prstGeom prst="rect">
            <a:avLst/>
          </a:prstGeom>
          <a:noFill/>
        </p:spPr>
        <p:txBody>
          <a:bodyPr wrap="square" rtlCol="0">
            <a:spAutoFit/>
          </a:bodyPr>
          <a:lstStyle/>
          <a:p>
            <a:pPr algn="ctr"/>
            <a:r>
              <a:rPr lang="en-US" altLang="zh-CN" sz="4400" b="1" dirty="0" smtClean="0">
                <a:solidFill>
                  <a:schemeClr val="bg1"/>
                </a:solidFill>
                <a:latin typeface="微软雅黑" panose="020B0503020204020204" pitchFamily="34" charset="-122"/>
                <a:ea typeface="微软雅黑" panose="020B0503020204020204" pitchFamily="34" charset="-122"/>
              </a:rPr>
              <a:t>95%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484102" y="4965619"/>
            <a:ext cx="1848885" cy="769441"/>
          </a:xfrm>
          <a:prstGeom prst="rect">
            <a:avLst/>
          </a:prstGeom>
          <a:noFill/>
        </p:spPr>
        <p:txBody>
          <a:bodyPr wrap="square" rtlCol="0">
            <a:spAutoFit/>
          </a:bodyPr>
          <a:lstStyle/>
          <a:p>
            <a:pPr algn="ctr"/>
            <a:r>
              <a:rPr lang="en-US" altLang="zh-CN" sz="4400" b="1" dirty="0">
                <a:solidFill>
                  <a:schemeClr val="bg1"/>
                </a:solidFill>
                <a:latin typeface="微软雅黑" panose="020B0503020204020204" pitchFamily="34" charset="-122"/>
                <a:ea typeface="微软雅黑" panose="020B0503020204020204" pitchFamily="34" charset="-122"/>
              </a:rPr>
              <a:t>7</a:t>
            </a:r>
            <a:r>
              <a:rPr lang="en-US" altLang="zh-CN" sz="4400" b="1" dirty="0" smtClean="0">
                <a:solidFill>
                  <a:schemeClr val="bg1"/>
                </a:solidFill>
                <a:latin typeface="微软雅黑" panose="020B0503020204020204" pitchFamily="34" charset="-122"/>
                <a:ea typeface="微软雅黑" panose="020B0503020204020204" pitchFamily="34" charset="-122"/>
              </a:rPr>
              <a:t>5%</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305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3"/>
          <p:cNvSpPr>
            <a:spLocks noChangeArrowheads="1"/>
          </p:cNvSpPr>
          <p:nvPr/>
        </p:nvSpPr>
        <p:spPr bwMode="auto">
          <a:xfrm>
            <a:off x="5487541" y="2932905"/>
            <a:ext cx="1474994" cy="1500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600" b="1" dirty="0" smtClean="0">
                <a:solidFill>
                  <a:srgbClr val="7D7D7D"/>
                </a:solidFill>
                <a:latin typeface="微软雅黑" pitchFamily="34" charset="-122"/>
                <a:ea typeface="微软雅黑" pitchFamily="34" charset="-122"/>
              </a:rPr>
              <a:t>单击此处添加标题</a:t>
            </a:r>
            <a:endParaRPr lang="en-US" altLang="zh-CN" sz="2600" b="1" dirty="0">
              <a:solidFill>
                <a:srgbClr val="7D7D7D"/>
              </a:solidFill>
              <a:latin typeface="微软雅黑" pitchFamily="34" charset="-122"/>
              <a:ea typeface="微软雅黑" pitchFamily="34" charset="-122"/>
            </a:endParaRPr>
          </a:p>
        </p:txBody>
      </p:sp>
      <p:grpSp>
        <p:nvGrpSpPr>
          <p:cNvPr id="3" name="组合 2"/>
          <p:cNvGrpSpPr/>
          <p:nvPr/>
        </p:nvGrpSpPr>
        <p:grpSpPr>
          <a:xfrm>
            <a:off x="3948533" y="1719964"/>
            <a:ext cx="4306428" cy="4038378"/>
            <a:chOff x="2584069" y="1592195"/>
            <a:chExt cx="3763541" cy="3478292"/>
          </a:xfrm>
        </p:grpSpPr>
        <p:sp>
          <p:nvSpPr>
            <p:cNvPr id="4"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8CBF00"/>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zh-CN" altLang="en-US" sz="2800" b="0" i="0" u="none" strike="noStrike" kern="0" cap="none" spc="0" normalizeH="0" baseline="0" noProof="0">
                <a:ln>
                  <a:noFill/>
                </a:ln>
                <a:solidFill>
                  <a:sysClr val="window" lastClr="FFFFFF"/>
                </a:solidFill>
                <a:effectLst/>
                <a:uLnTx/>
                <a:uFillTx/>
                <a:latin typeface="Impact" pitchFamily="34" charset="0"/>
                <a:ea typeface="微软雅黑" pitchFamily="34" charset="-122"/>
                <a:cs typeface="+mn-cs"/>
              </a:endParaRPr>
            </a:p>
          </p:txBody>
        </p:sp>
        <p:sp>
          <p:nvSpPr>
            <p:cNvPr id="5"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FFFFFF"/>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FFFFFF"/>
                </a:solidFill>
                <a:effectLst/>
                <a:uLnTx/>
                <a:uFillTx/>
                <a:latin typeface="微软雅黑" pitchFamily="34" charset="-122"/>
                <a:ea typeface="微软雅黑" pitchFamily="34" charset="-122"/>
                <a:cs typeface="Arial"/>
              </a:endParaRPr>
            </a:p>
          </p:txBody>
        </p:sp>
      </p:grpSp>
      <p:grpSp>
        <p:nvGrpSpPr>
          <p:cNvPr id="6" name="组合 5"/>
          <p:cNvGrpSpPr/>
          <p:nvPr/>
        </p:nvGrpSpPr>
        <p:grpSpPr>
          <a:xfrm>
            <a:off x="7765430" y="1902978"/>
            <a:ext cx="2750177" cy="1274997"/>
            <a:chOff x="5919788" y="2026124"/>
            <a:chExt cx="2403475" cy="1098167"/>
          </a:xfrm>
        </p:grpSpPr>
        <p:sp>
          <p:nvSpPr>
            <p:cNvPr id="7" name="Line 19"/>
            <p:cNvSpPr>
              <a:spLocks noChangeShapeType="1"/>
            </p:cNvSpPr>
            <p:nvPr/>
          </p:nvSpPr>
          <p:spPr bwMode="auto">
            <a:xfrm flipH="1">
              <a:off x="5919788" y="2395372"/>
              <a:ext cx="2403475"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8" name="TextBox 19"/>
            <p:cNvSpPr txBox="1">
              <a:spLocks noChangeArrowheads="1"/>
            </p:cNvSpPr>
            <p:nvPr/>
          </p:nvSpPr>
          <p:spPr bwMode="auto">
            <a:xfrm>
              <a:off x="6558476" y="2026124"/>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9" name="TextBox 20"/>
            <p:cNvSpPr txBox="1"/>
            <p:nvPr/>
          </p:nvSpPr>
          <p:spPr bwMode="auto">
            <a:xfrm>
              <a:off x="6444312" y="2418487"/>
              <a:ext cx="1869436"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0" name="组合 1"/>
          <p:cNvGrpSpPr/>
          <p:nvPr/>
        </p:nvGrpSpPr>
        <p:grpSpPr>
          <a:xfrm>
            <a:off x="4252481" y="1678738"/>
            <a:ext cx="4307621" cy="4037260"/>
            <a:chOff x="2849700" y="1556687"/>
            <a:chExt cx="3764584" cy="3477329"/>
          </a:xfrm>
        </p:grpSpPr>
        <p:sp>
          <p:nvSpPr>
            <p:cNvPr id="11"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8898"/>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zh-CN" altLang="en-US" sz="120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12"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chemeClr val="bg1"/>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chemeClr val="bg1"/>
                </a:solidFill>
                <a:effectLst/>
                <a:uLnTx/>
                <a:uFillTx/>
                <a:latin typeface="微软雅黑" pitchFamily="34" charset="-122"/>
                <a:ea typeface="微软雅黑" pitchFamily="34" charset="-122"/>
                <a:cs typeface="Arial"/>
              </a:endParaRPr>
            </a:p>
          </p:txBody>
        </p:sp>
      </p:grpSp>
      <p:grpSp>
        <p:nvGrpSpPr>
          <p:cNvPr id="13" name="组合 12"/>
          <p:cNvGrpSpPr/>
          <p:nvPr/>
        </p:nvGrpSpPr>
        <p:grpSpPr>
          <a:xfrm>
            <a:off x="2020161" y="1909298"/>
            <a:ext cx="2769845" cy="1294205"/>
            <a:chOff x="898796" y="2031567"/>
            <a:chExt cx="2420667" cy="1114711"/>
          </a:xfrm>
        </p:grpSpPr>
        <p:sp>
          <p:nvSpPr>
            <p:cNvPr id="14" name="Line 17"/>
            <p:cNvSpPr>
              <a:spLocks noChangeShapeType="1"/>
            </p:cNvSpPr>
            <p:nvPr/>
          </p:nvSpPr>
          <p:spPr bwMode="auto">
            <a:xfrm>
              <a:off x="914401" y="2395372"/>
              <a:ext cx="2405062" cy="0"/>
            </a:xfrm>
            <a:prstGeom prst="line">
              <a:avLst/>
            </a:prstGeom>
            <a:noFill/>
            <a:ln w="19050">
              <a:solidFill>
                <a:srgbClr val="3A3A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TextBox 42"/>
            <p:cNvSpPr txBox="1">
              <a:spLocks noChangeArrowheads="1"/>
            </p:cNvSpPr>
            <p:nvPr/>
          </p:nvSpPr>
          <p:spPr bwMode="auto">
            <a:xfrm>
              <a:off x="898797" y="20315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b="1" kern="0" dirty="0" smtClean="0">
                  <a:solidFill>
                    <a:srgbClr val="4D4D4D"/>
                  </a:solidFill>
                  <a:latin typeface="微软雅黑" pitchFamily="34" charset="-122"/>
                  <a:ea typeface="微软雅黑" pitchFamily="34" charset="-122"/>
                  <a:cs typeface="宋体" pitchFamily="2" charset="-122"/>
                </a:rPr>
                <a:t>点击添加</a:t>
              </a: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16" name="TextBox 43"/>
            <p:cNvSpPr txBox="1"/>
            <p:nvPr/>
          </p:nvSpPr>
          <p:spPr bwMode="auto">
            <a:xfrm>
              <a:off x="898796" y="2440474"/>
              <a:ext cx="1888314" cy="705804"/>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7" name="组合 3"/>
          <p:cNvGrpSpPr/>
          <p:nvPr/>
        </p:nvGrpSpPr>
        <p:grpSpPr>
          <a:xfrm>
            <a:off x="4231972" y="1274470"/>
            <a:ext cx="3978930" cy="4370770"/>
            <a:chOff x="2831777" y="1208487"/>
            <a:chExt cx="3477329" cy="3764584"/>
          </a:xfrm>
        </p:grpSpPr>
        <p:sp>
          <p:nvSpPr>
            <p:cNvPr id="18"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CF103E"/>
            </a:solidFill>
            <a:ln w="3175" cap="flat" cmpd="sng" algn="ctr">
              <a:solidFill>
                <a:srgbClr val="2676FF">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182563" marR="0" lvl="0" indent="-182563" defTabSz="914400" eaLnBrk="1" fontAlgn="base" latinLnBrk="0" hangingPunct="1">
                <a:lnSpc>
                  <a:spcPct val="120000"/>
                </a:lnSpc>
                <a:spcBef>
                  <a:spcPts val="600"/>
                </a:spcBef>
                <a:spcAft>
                  <a:spcPts val="600"/>
                </a:spcAft>
                <a:buClrTx/>
                <a:buSzTx/>
                <a:buFont typeface="Arial" pitchFamily="34" charset="0"/>
                <a:buChar char="•"/>
                <a:tabLst/>
                <a:defRPr/>
              </a:pPr>
              <a:endParaRPr kumimoji="0" lang="zh-CN" altLang="en-US" sz="14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9"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10" cap="none" spc="0" normalizeH="0" baseline="0" noProof="0" dirty="0" smtClean="0">
                  <a:ln w="6350">
                    <a:noFill/>
                    <a:round/>
                    <a:headEnd/>
                    <a:tailEnd/>
                  </a:ln>
                  <a:solidFill>
                    <a:srgbClr val="3B3B3B"/>
                  </a:solidFill>
                  <a:effectLst/>
                  <a:uLnTx/>
                  <a:uFillTx/>
                  <a:latin typeface="微软雅黑" pitchFamily="34" charset="-122"/>
                  <a:ea typeface="微软雅黑" pitchFamily="34" charset="-122"/>
                  <a:cs typeface="Arial"/>
                </a:rPr>
                <a:t>单击此处添加文字</a:t>
              </a:r>
              <a:endParaRPr kumimoji="0" lang="zh-CN" altLang="en-US" sz="2000" b="0" i="0" u="none" strike="noStrike" kern="10" cap="none" spc="0" normalizeH="0" baseline="0" noProof="0" dirty="0">
                <a:ln w="6350">
                  <a:noFill/>
                  <a:round/>
                  <a:headEnd/>
                  <a:tailEnd/>
                </a:ln>
                <a:solidFill>
                  <a:srgbClr val="3B3B3B"/>
                </a:solidFill>
                <a:effectLst/>
                <a:uLnTx/>
                <a:uFillTx/>
                <a:latin typeface="微软雅黑" pitchFamily="34" charset="-122"/>
                <a:ea typeface="微软雅黑" pitchFamily="34" charset="-122"/>
                <a:cs typeface="Arial"/>
              </a:endParaRPr>
            </a:p>
          </p:txBody>
        </p:sp>
      </p:grpSp>
      <p:grpSp>
        <p:nvGrpSpPr>
          <p:cNvPr id="20" name="组合 19"/>
          <p:cNvGrpSpPr/>
          <p:nvPr/>
        </p:nvGrpSpPr>
        <p:grpSpPr>
          <a:xfrm>
            <a:off x="7635589" y="4665273"/>
            <a:ext cx="2831213" cy="1169470"/>
            <a:chOff x="5537201" y="4736667"/>
            <a:chExt cx="2474298" cy="1007275"/>
          </a:xfrm>
        </p:grpSpPr>
        <p:sp>
          <p:nvSpPr>
            <p:cNvPr id="21" name="Line 18"/>
            <p:cNvSpPr>
              <a:spLocks noChangeShapeType="1"/>
            </p:cNvSpPr>
            <p:nvPr/>
          </p:nvSpPr>
          <p:spPr bwMode="auto">
            <a:xfrm flipH="1">
              <a:off x="5537201" y="5095709"/>
              <a:ext cx="2405062" cy="0"/>
            </a:xfrm>
            <a:prstGeom prst="line">
              <a:avLst/>
            </a:prstGeom>
            <a:noFill/>
            <a:ln w="19050">
              <a:solidFill>
                <a:srgbClr val="3B3B3B"/>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TextBox 19"/>
            <p:cNvSpPr txBox="1">
              <a:spLocks noChangeArrowheads="1"/>
            </p:cNvSpPr>
            <p:nvPr/>
          </p:nvSpPr>
          <p:spPr bwMode="auto">
            <a:xfrm>
              <a:off x="6228276" y="4736667"/>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宋体" pitchFamily="2" charset="-122"/>
                </a:rPr>
                <a:t>点击添加文本</a:t>
              </a:r>
              <a:endParaRPr kumimoji="0" lang="zh-CN" altLang="en-US" sz="2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3" name="TextBox 20"/>
            <p:cNvSpPr txBox="1"/>
            <p:nvPr/>
          </p:nvSpPr>
          <p:spPr bwMode="auto">
            <a:xfrm>
              <a:off x="6282712" y="5195394"/>
              <a:ext cx="1728787" cy="548548"/>
            </a:xfrm>
            <a:prstGeom prst="rect">
              <a:avLst/>
            </a:prstGeom>
            <a:noFill/>
          </p:spPr>
          <p:txBody>
            <a:bodyPr vert="horz" wrap="square" lIns="91440" tIns="45720" rIns="91440" bIns="45720" numCol="1" anchor="t" anchorCtr="0" compatLnSpc="1">
              <a:prstTxWarp prst="textNoShape">
                <a:avLst/>
              </a:prstTxWarp>
              <a:spAutoFit/>
            </a:body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rPr>
                <a:t>单击此处添加段落文本单击此处添加段落文本</a:t>
              </a:r>
              <a:r>
                <a:rPr kumimoji="0" lang="zh-CN" altLang="en-US" sz="1050" b="0" i="0" u="none" strike="noStrike" kern="0" cap="none" spc="0" normalizeH="0" baseline="0" noProof="0" dirty="0" smtClean="0">
                  <a:ln>
                    <a:noFill/>
                  </a:ln>
                  <a:solidFill>
                    <a:srgbClr val="3B3B3B"/>
                  </a:solidFill>
                  <a:effectLst/>
                  <a:uLnTx/>
                  <a:uFillTx/>
                  <a:latin typeface="微软雅黑" pitchFamily="34" charset="-122"/>
                  <a:ea typeface="微软雅黑" pitchFamily="34" charset="-122"/>
                </a:rPr>
                <a:t>单击</a:t>
              </a:r>
              <a:endParaRPr kumimoji="0" lang="zh-CN" altLang="en-US" sz="1050" b="0" i="0" u="none" strike="noStrike" kern="0" cap="none" spc="0" normalizeH="0" baseline="0" noProof="0" dirty="0">
                <a:ln>
                  <a:noFill/>
                </a:ln>
                <a:solidFill>
                  <a:srgbClr val="3B3B3B"/>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46502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65584" y="237537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3" name="椭圆 2"/>
          <p:cNvSpPr/>
          <p:nvPr/>
        </p:nvSpPr>
        <p:spPr>
          <a:xfrm>
            <a:off x="8508593" y="2397030"/>
            <a:ext cx="2650935" cy="2650935"/>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4" name="椭圆 1"/>
          <p:cNvSpPr/>
          <p:nvPr/>
        </p:nvSpPr>
        <p:spPr>
          <a:xfrm>
            <a:off x="3545271"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5" name="椭圆 1"/>
          <p:cNvSpPr/>
          <p:nvPr/>
        </p:nvSpPr>
        <p:spPr>
          <a:xfrm>
            <a:off x="6024958" y="2397030"/>
            <a:ext cx="2479687" cy="2650935"/>
          </a:xfrm>
          <a:custGeom>
            <a:avLst/>
            <a:gdLst/>
            <a:ahLst/>
            <a:cxnLst/>
            <a:rect l="l" t="t" r="r" b="b"/>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bg1"/>
              </a:solidFill>
            </a:endParaRPr>
          </a:p>
        </p:txBody>
      </p:sp>
      <p:sp>
        <p:nvSpPr>
          <p:cNvPr id="6" name="TextBox 14"/>
          <p:cNvSpPr txBox="1"/>
          <p:nvPr/>
        </p:nvSpPr>
        <p:spPr>
          <a:xfrm>
            <a:off x="205611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01</a:t>
            </a:r>
            <a:endParaRPr lang="zh-CN" altLang="en-US" sz="3200" b="1" dirty="0">
              <a:solidFill>
                <a:schemeClr val="bg1"/>
              </a:solidFill>
            </a:endParaRPr>
          </a:p>
        </p:txBody>
      </p:sp>
      <p:sp>
        <p:nvSpPr>
          <p:cNvPr id="7" name="TextBox 15"/>
          <p:cNvSpPr txBox="1"/>
          <p:nvPr/>
        </p:nvSpPr>
        <p:spPr>
          <a:xfrm>
            <a:off x="4576683"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02</a:t>
            </a:r>
            <a:endParaRPr lang="zh-CN" altLang="en-US" sz="3200" b="1" dirty="0">
              <a:solidFill>
                <a:schemeClr val="bg1"/>
              </a:solidFill>
            </a:endParaRPr>
          </a:p>
        </p:txBody>
      </p:sp>
      <p:sp>
        <p:nvSpPr>
          <p:cNvPr id="8" name="TextBox 16"/>
          <p:cNvSpPr txBox="1"/>
          <p:nvPr/>
        </p:nvSpPr>
        <p:spPr>
          <a:xfrm>
            <a:off x="7000077" y="2390256"/>
            <a:ext cx="601447" cy="754694"/>
          </a:xfrm>
          <a:prstGeom prst="rect">
            <a:avLst/>
          </a:prstGeom>
          <a:noFill/>
        </p:spPr>
        <p:txBody>
          <a:bodyPr wrap="none" rtlCol="0">
            <a:spAutoFit/>
          </a:bodyPr>
          <a:lstStyle/>
          <a:p>
            <a:pPr algn="ctr">
              <a:lnSpc>
                <a:spcPct val="150000"/>
              </a:lnSpc>
            </a:pPr>
            <a:r>
              <a:rPr lang="en-US" altLang="zh-CN" sz="3200" b="1" dirty="0" smtClean="0">
                <a:solidFill>
                  <a:schemeClr val="bg1"/>
                </a:solidFill>
              </a:rPr>
              <a:t>03</a:t>
            </a:r>
            <a:endParaRPr lang="zh-CN" altLang="en-US" sz="3200" b="1" dirty="0">
              <a:solidFill>
                <a:schemeClr val="bg1"/>
              </a:solidFill>
            </a:endParaRPr>
          </a:p>
        </p:txBody>
      </p:sp>
      <p:sp>
        <p:nvSpPr>
          <p:cNvPr id="9" name="TextBox 17"/>
          <p:cNvSpPr txBox="1"/>
          <p:nvPr/>
        </p:nvSpPr>
        <p:spPr>
          <a:xfrm>
            <a:off x="9569336" y="2390256"/>
            <a:ext cx="601448" cy="830997"/>
          </a:xfrm>
          <a:prstGeom prst="rect">
            <a:avLst/>
          </a:prstGeom>
          <a:noFill/>
        </p:spPr>
        <p:txBody>
          <a:bodyPr wrap="none" rtlCol="0">
            <a:spAutoFit/>
          </a:bodyPr>
          <a:lstStyle/>
          <a:p>
            <a:pPr algn="ctr">
              <a:lnSpc>
                <a:spcPct val="150000"/>
              </a:lnSpc>
            </a:pPr>
            <a:r>
              <a:rPr lang="en-US" altLang="zh-CN" sz="3200" b="1" dirty="0" smtClean="0">
                <a:solidFill>
                  <a:schemeClr val="bg1"/>
                </a:solidFill>
              </a:rPr>
              <a:t>04</a:t>
            </a:r>
            <a:endParaRPr lang="zh-CN" altLang="en-US" sz="3200" b="1" dirty="0">
              <a:solidFill>
                <a:schemeClr val="bg1"/>
              </a:solidFill>
            </a:endParaRPr>
          </a:p>
        </p:txBody>
      </p:sp>
      <p:cxnSp>
        <p:nvCxnSpPr>
          <p:cNvPr id="10" name="直接连接符 9"/>
          <p:cNvCxnSpPr/>
          <p:nvPr/>
        </p:nvCxnSpPr>
        <p:spPr>
          <a:xfrm>
            <a:off x="1371460"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75381" y="3218262"/>
            <a:ext cx="1819467"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355066" y="3218262"/>
            <a:ext cx="1819467" cy="0"/>
          </a:xfrm>
          <a:prstGeom prst="line">
            <a:avLst/>
          </a:prstGeom>
          <a:ln>
            <a:solidFill>
              <a:srgbClr val="3B3B3B"/>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847258" y="3218262"/>
            <a:ext cx="2031283"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4" name="TextBox 22"/>
          <p:cNvSpPr txBox="1"/>
          <p:nvPr/>
        </p:nvSpPr>
        <p:spPr>
          <a:xfrm>
            <a:off x="1110191"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5" name="TextBox 23"/>
          <p:cNvSpPr txBox="1"/>
          <p:nvPr/>
        </p:nvSpPr>
        <p:spPr>
          <a:xfrm>
            <a:off x="1110191"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6" name="TextBox 24"/>
          <p:cNvSpPr txBox="1"/>
          <p:nvPr/>
        </p:nvSpPr>
        <p:spPr>
          <a:xfrm>
            <a:off x="3669786" y="3385111"/>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7" name="TextBox 25"/>
          <p:cNvSpPr txBox="1"/>
          <p:nvPr/>
        </p:nvSpPr>
        <p:spPr>
          <a:xfrm>
            <a:off x="3700780" y="3874916"/>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18" name="TextBox 26"/>
          <p:cNvSpPr txBox="1"/>
          <p:nvPr/>
        </p:nvSpPr>
        <p:spPr>
          <a:xfrm>
            <a:off x="6071034" y="3385111"/>
            <a:ext cx="2473754" cy="438518"/>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19" name="TextBox 27"/>
          <p:cNvSpPr txBox="1"/>
          <p:nvPr/>
        </p:nvSpPr>
        <p:spPr>
          <a:xfrm>
            <a:off x="6071034" y="3874916"/>
            <a:ext cx="2473754" cy="377411"/>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0" name="TextBox 28"/>
          <p:cNvSpPr txBox="1"/>
          <p:nvPr/>
        </p:nvSpPr>
        <p:spPr>
          <a:xfrm>
            <a:off x="8709944" y="3425107"/>
            <a:ext cx="2473754" cy="484749"/>
          </a:xfrm>
          <a:prstGeom prst="rect">
            <a:avLst/>
          </a:prstGeom>
          <a:noFill/>
        </p:spPr>
        <p:txBody>
          <a:bodyPr wrap="square" rtlCol="0">
            <a:spAutoFit/>
          </a:bodyPr>
          <a:lstStyle/>
          <a:p>
            <a:pPr algn="ctr">
              <a:lnSpc>
                <a:spcPct val="150000"/>
              </a:lnSpc>
            </a:pPr>
            <a:r>
              <a:rPr lang="zh-CN" altLang="en-US" sz="1700" b="1" dirty="0" smtClean="0">
                <a:solidFill>
                  <a:schemeClr val="bg1"/>
                </a:solidFill>
                <a:latin typeface="微软雅黑" pitchFamily="34" charset="-122"/>
                <a:ea typeface="微软雅黑" pitchFamily="34" charset="-122"/>
              </a:rPr>
              <a:t>点此输入标题</a:t>
            </a:r>
            <a:endParaRPr lang="zh-CN" altLang="en-US" sz="1700" b="1" dirty="0">
              <a:solidFill>
                <a:schemeClr val="bg1"/>
              </a:solidFill>
              <a:latin typeface="微软雅黑" pitchFamily="34" charset="-122"/>
              <a:ea typeface="微软雅黑" pitchFamily="34" charset="-122"/>
            </a:endParaRPr>
          </a:p>
        </p:txBody>
      </p:sp>
      <p:sp>
        <p:nvSpPr>
          <p:cNvPr id="21" name="TextBox 29"/>
          <p:cNvSpPr txBox="1"/>
          <p:nvPr/>
        </p:nvSpPr>
        <p:spPr>
          <a:xfrm>
            <a:off x="8740938" y="3914912"/>
            <a:ext cx="2473754" cy="415498"/>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itchFamily="34" charset="-122"/>
                <a:ea typeface="微软雅黑" pitchFamily="34" charset="-122"/>
              </a:rPr>
              <a:t>点此输入文字</a:t>
            </a:r>
            <a:endParaRPr lang="zh-CN" altLang="en-US" sz="1400" dirty="0">
              <a:solidFill>
                <a:schemeClr val="bg1"/>
              </a:solidFill>
              <a:latin typeface="微软雅黑" pitchFamily="34" charset="-122"/>
              <a:ea typeface="微软雅黑" pitchFamily="34" charset="-122"/>
            </a:endParaRPr>
          </a:p>
        </p:txBody>
      </p:sp>
      <p:sp>
        <p:nvSpPr>
          <p:cNvPr id="22" name="KSO_Shape"/>
          <p:cNvSpPr/>
          <p:nvPr/>
        </p:nvSpPr>
        <p:spPr>
          <a:xfrm>
            <a:off x="1852179"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KSO_Shape"/>
          <p:cNvSpPr/>
          <p:nvPr/>
        </p:nvSpPr>
        <p:spPr>
          <a:xfrm>
            <a:off x="1819207" y="5464712"/>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KSO_Shape"/>
          <p:cNvSpPr/>
          <p:nvPr/>
        </p:nvSpPr>
        <p:spPr>
          <a:xfrm flipH="1">
            <a:off x="10509983" y="131763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flipH="1">
            <a:off x="10823309" y="5499408"/>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文本框 25"/>
          <p:cNvSpPr txBox="1"/>
          <p:nvPr/>
        </p:nvSpPr>
        <p:spPr>
          <a:xfrm>
            <a:off x="2463861" y="1073142"/>
            <a:ext cx="1407758" cy="369332"/>
          </a:xfrm>
          <a:prstGeom prst="rect">
            <a:avLst/>
          </a:prstGeom>
          <a:noFill/>
        </p:spPr>
        <p:txBody>
          <a:bodyPr wrap="none" rtlCol="0">
            <a:spAutoFit/>
          </a:bodyPr>
          <a:lstStyle/>
          <a:p>
            <a:r>
              <a:rPr lang="en-US" altLang="zh-CN" b="1" dirty="0" smtClean="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2463861" y="1344519"/>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2400028" y="5189656"/>
            <a:ext cx="1407758" cy="369332"/>
          </a:xfrm>
          <a:prstGeom prst="rect">
            <a:avLst/>
          </a:prstGeom>
          <a:noFill/>
        </p:spPr>
        <p:txBody>
          <a:bodyPr wrap="none" rtlCol="0">
            <a:spAutoFit/>
          </a:bodyPr>
          <a:lstStyle/>
          <a:p>
            <a:r>
              <a:rPr lang="en-US" altLang="zh-CN" b="1" dirty="0" smtClean="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29" name="TextBox 15"/>
          <p:cNvSpPr txBox="1"/>
          <p:nvPr/>
        </p:nvSpPr>
        <p:spPr>
          <a:xfrm>
            <a:off x="2400028" y="5461033"/>
            <a:ext cx="3294820" cy="646331"/>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8826859" y="1073142"/>
            <a:ext cx="1407758" cy="369332"/>
          </a:xfrm>
          <a:prstGeom prst="rect">
            <a:avLst/>
          </a:prstGeom>
          <a:noFill/>
        </p:spPr>
        <p:txBody>
          <a:bodyPr wrap="none" rtlCol="0">
            <a:spAutoFit/>
          </a:bodyPr>
          <a:lstStyle/>
          <a:p>
            <a:pPr algn="r"/>
            <a:r>
              <a:rPr lang="en-US" altLang="zh-CN" b="1" dirty="0" smtClean="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31" name="TextBox 15"/>
          <p:cNvSpPr txBox="1"/>
          <p:nvPr/>
        </p:nvSpPr>
        <p:spPr>
          <a:xfrm>
            <a:off x="7000077" y="134451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2" name="文本框 31"/>
          <p:cNvSpPr txBox="1"/>
          <p:nvPr/>
        </p:nvSpPr>
        <p:spPr>
          <a:xfrm>
            <a:off x="9173157" y="5208362"/>
            <a:ext cx="1407758" cy="369332"/>
          </a:xfrm>
          <a:prstGeom prst="rect">
            <a:avLst/>
          </a:prstGeom>
          <a:noFill/>
        </p:spPr>
        <p:txBody>
          <a:bodyPr wrap="none" rtlCol="0">
            <a:spAutoFit/>
          </a:bodyPr>
          <a:lstStyle/>
          <a:p>
            <a:pPr algn="r"/>
            <a:r>
              <a:rPr lang="en-US" altLang="zh-CN" b="1" dirty="0" smtClean="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3" name="TextBox 15"/>
          <p:cNvSpPr txBox="1"/>
          <p:nvPr/>
        </p:nvSpPr>
        <p:spPr>
          <a:xfrm>
            <a:off x="7346375" y="5479739"/>
            <a:ext cx="3234540" cy="646331"/>
          </a:xfrm>
          <a:prstGeom prst="rect">
            <a:avLst/>
          </a:prstGeom>
          <a:noFill/>
        </p:spPr>
        <p:txBody>
          <a:bodyPr wrap="square" rtlCol="0">
            <a:spAutoFit/>
          </a:bodyPr>
          <a:lstStyle/>
          <a:p>
            <a:pPr algn="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1376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095998" y="1"/>
            <a:ext cx="6096001" cy="685800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12"/>
          <p:cNvSpPr txBox="1"/>
          <p:nvPr/>
        </p:nvSpPr>
        <p:spPr>
          <a:xfrm>
            <a:off x="1616347" y="2327469"/>
            <a:ext cx="3599720"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这里输入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简单文字概</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述这里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输入简单的文字</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概述这里入简单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概述这里输入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述简单的文字概述这里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输入简单</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简单的文字概述这里输入</a:t>
            </a:r>
          </a:p>
        </p:txBody>
      </p:sp>
      <p:sp>
        <p:nvSpPr>
          <p:cNvPr id="5" name="TextBox 13"/>
          <p:cNvSpPr txBox="1"/>
          <p:nvPr/>
        </p:nvSpPr>
        <p:spPr>
          <a:xfrm>
            <a:off x="2416285" y="1866446"/>
            <a:ext cx="2719789" cy="400110"/>
          </a:xfrm>
          <a:prstGeom prst="rect">
            <a:avLst/>
          </a:prstGeom>
          <a:noFill/>
        </p:spPr>
        <p:txBody>
          <a:bodyPr wrap="square" rtlCol="0">
            <a:spAutoFit/>
          </a:bodyPr>
          <a:lstStyle/>
          <a:p>
            <a:pPr algn="r"/>
            <a:r>
              <a:rPr lang="en-US" altLang="zh-CN" sz="2000" b="1" dirty="0" smtClean="0">
                <a:solidFill>
                  <a:srgbClr val="3A3A3B"/>
                </a:solidFill>
                <a:latin typeface="微软雅黑" panose="020B0503020204020204" pitchFamily="34" charset="-122"/>
                <a:ea typeface="微软雅黑" panose="020B0503020204020204" pitchFamily="34" charset="-122"/>
              </a:rPr>
              <a:t>2014</a:t>
            </a:r>
            <a:r>
              <a:rPr lang="zh-CN" altLang="en-US" sz="2000" b="1" dirty="0" smtClean="0">
                <a:solidFill>
                  <a:srgbClr val="3A3A3B"/>
                </a:solidFill>
                <a:latin typeface="微软雅黑" panose="020B0503020204020204" pitchFamily="34" charset="-122"/>
                <a:ea typeface="微软雅黑" panose="020B0503020204020204" pitchFamily="34" charset="-122"/>
              </a:rPr>
              <a:t>年工作情况</a:t>
            </a:r>
            <a:endParaRPr lang="zh-CN" altLang="en-US" sz="2000" b="1" dirty="0">
              <a:solidFill>
                <a:srgbClr val="3A3A3B"/>
              </a:solidFill>
              <a:latin typeface="微软雅黑" panose="020B0503020204020204" pitchFamily="34" charset="-122"/>
              <a:ea typeface="微软雅黑" panose="020B0503020204020204" pitchFamily="34" charset="-122"/>
            </a:endParaRPr>
          </a:p>
        </p:txBody>
      </p:sp>
      <p:sp>
        <p:nvSpPr>
          <p:cNvPr id="6" name="TextBox 14"/>
          <p:cNvSpPr txBox="1"/>
          <p:nvPr/>
        </p:nvSpPr>
        <p:spPr>
          <a:xfrm>
            <a:off x="6895938" y="1876768"/>
            <a:ext cx="2719789" cy="400110"/>
          </a:xfrm>
          <a:prstGeom prst="rect">
            <a:avLst/>
          </a:prstGeom>
          <a:noFill/>
        </p:spPr>
        <p:txBody>
          <a:bodyPr wrap="squar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2015</a:t>
            </a:r>
            <a:r>
              <a:rPr lang="zh-CN" altLang="en-US" sz="2000" b="1" dirty="0" smtClean="0">
                <a:solidFill>
                  <a:schemeClr val="bg1"/>
                </a:solidFill>
                <a:latin typeface="微软雅黑" panose="020B0503020204020204" pitchFamily="34" charset="-122"/>
                <a:ea typeface="微软雅黑" panose="020B0503020204020204" pitchFamily="34" charset="-122"/>
              </a:rPr>
              <a:t>年工作情况</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6919557" y="2356731"/>
            <a:ext cx="3656096" cy="1477328"/>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这里输入简单的文字概述</a:t>
            </a:r>
            <a:r>
              <a:rPr lang="zh-CN" altLang="en-US" sz="1200" dirty="0">
                <a:solidFill>
                  <a:schemeClr val="bg1"/>
                </a:solidFill>
                <a:latin typeface="微软雅黑" panose="020B0503020204020204" pitchFamily="34" charset="-122"/>
                <a:ea typeface="微软雅黑" panose="020B0503020204020204" pitchFamily="34" charset="-122"/>
              </a:rPr>
              <a:t>这里输入</a:t>
            </a:r>
            <a:r>
              <a:rPr lang="zh-CN" altLang="en-US" sz="1200" dirty="0" smtClean="0">
                <a:solidFill>
                  <a:schemeClr val="bg1"/>
                </a:solidFill>
                <a:latin typeface="微软雅黑" panose="020B0503020204020204" pitchFamily="34" charset="-122"/>
                <a:ea typeface="微软雅黑" panose="020B0503020204020204" pitchFamily="34" charset="-122"/>
              </a:rPr>
              <a:t>简单字概述这里</a:t>
            </a:r>
            <a:r>
              <a:rPr lang="zh-CN" altLang="en-US" sz="1200" dirty="0">
                <a:solidFill>
                  <a:schemeClr val="bg1"/>
                </a:solidFill>
                <a:latin typeface="微软雅黑" panose="020B0503020204020204" pitchFamily="34" charset="-122"/>
                <a:ea typeface="微软雅黑" panose="020B0503020204020204" pitchFamily="34" charset="-122"/>
              </a:rPr>
              <a:t>输入</a:t>
            </a:r>
            <a:r>
              <a:rPr lang="zh-CN" altLang="en-US" sz="1200" dirty="0" smtClean="0">
                <a:solidFill>
                  <a:schemeClr val="bg1"/>
                </a:solidFill>
                <a:latin typeface="微软雅黑" panose="020B0503020204020204" pitchFamily="34" charset="-122"/>
                <a:ea typeface="微软雅黑" panose="020B0503020204020204" pitchFamily="34" charset="-122"/>
              </a:rPr>
              <a:t>简单简单</a:t>
            </a:r>
            <a:r>
              <a:rPr lang="zh-CN" altLang="en-US" sz="1200" dirty="0">
                <a:solidFill>
                  <a:schemeClr val="bg1"/>
                </a:solidFill>
                <a:latin typeface="微软雅黑" panose="020B0503020204020204" pitchFamily="34" charset="-122"/>
                <a:ea typeface="微软雅黑" panose="020B0503020204020204" pitchFamily="34" charset="-122"/>
              </a:rPr>
              <a:t>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a:t>
            </a:r>
            <a:r>
              <a:rPr lang="zh-CN" altLang="en-US" sz="1200" dirty="0">
                <a:solidFill>
                  <a:schemeClr val="bg1"/>
                </a:solidFill>
                <a:latin typeface="微软雅黑" panose="020B0503020204020204" pitchFamily="34" charset="-122"/>
                <a:ea typeface="微软雅黑" panose="020B0503020204020204" pitchFamily="34" charset="-122"/>
              </a:rPr>
              <a:t>输入简单的文字概述简单的文字概述这里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a:t>
            </a:r>
            <a:r>
              <a:rPr lang="zh-CN" altLang="en-US" sz="1200" dirty="0" smtClean="0">
                <a:solidFill>
                  <a:schemeClr val="bg1"/>
                </a:solidFill>
                <a:latin typeface="微软雅黑" panose="020B0503020204020204" pitchFamily="34" charset="-122"/>
                <a:ea typeface="微软雅黑" panose="020B0503020204020204" pitchFamily="34" charset="-122"/>
              </a:rPr>
              <a:t>输入</a:t>
            </a:r>
            <a:r>
              <a:rPr lang="zh-CN" altLang="en-US" sz="1200" dirty="0">
                <a:solidFill>
                  <a:schemeClr val="bg1"/>
                </a:solidFill>
                <a:latin typeface="微软雅黑" panose="020B0503020204020204" pitchFamily="34" charset="-122"/>
                <a:ea typeface="微软雅黑" panose="020B0503020204020204" pitchFamily="34" charset="-122"/>
              </a:rPr>
              <a:t>简单的文字概述这里输入</a:t>
            </a:r>
          </a:p>
        </p:txBody>
      </p:sp>
      <p:sp>
        <p:nvSpPr>
          <p:cNvPr id="8" name="矩形 7"/>
          <p:cNvSpPr/>
          <p:nvPr/>
        </p:nvSpPr>
        <p:spPr>
          <a:xfrm>
            <a:off x="3096232" y="4392257"/>
            <a:ext cx="187985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矩形 8"/>
          <p:cNvSpPr/>
          <p:nvPr/>
        </p:nvSpPr>
        <p:spPr>
          <a:xfrm>
            <a:off x="2016316" y="4792226"/>
            <a:ext cx="2946332"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矩形 9"/>
          <p:cNvSpPr/>
          <p:nvPr/>
        </p:nvSpPr>
        <p:spPr>
          <a:xfrm>
            <a:off x="2576273" y="5260043"/>
            <a:ext cx="2399814" cy="252127"/>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TextBox 19"/>
          <p:cNvSpPr txBox="1"/>
          <p:nvPr/>
        </p:nvSpPr>
        <p:spPr>
          <a:xfrm>
            <a:off x="3328277" y="4392257"/>
            <a:ext cx="1197764"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计划完成：</a:t>
            </a:r>
            <a:r>
              <a:rPr lang="en-US" altLang="zh-CN" sz="1100" dirty="0" smtClean="0">
                <a:solidFill>
                  <a:schemeClr val="bg1"/>
                </a:solidFill>
                <a:latin typeface="微软雅黑" panose="020B0503020204020204" pitchFamily="34" charset="-122"/>
                <a:ea typeface="微软雅黑" panose="020B0503020204020204" pitchFamily="34" charset="-122"/>
              </a:rPr>
              <a:t>30</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2" name="TextBox 20"/>
          <p:cNvSpPr txBox="1"/>
          <p:nvPr/>
        </p:nvSpPr>
        <p:spPr>
          <a:xfrm>
            <a:off x="2896248" y="4792226"/>
            <a:ext cx="1563248"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实际完成数目：</a:t>
            </a:r>
            <a:r>
              <a:rPr lang="en-US" altLang="zh-CN" sz="1100" dirty="0" smtClean="0">
                <a:solidFill>
                  <a:schemeClr val="bg1"/>
                </a:solidFill>
                <a:latin typeface="微软雅黑" panose="020B0503020204020204" pitchFamily="34" charset="-122"/>
                <a:ea typeface="微软雅黑" panose="020B0503020204020204" pitchFamily="34" charset="-122"/>
              </a:rPr>
              <a:t>300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3" name="TextBox 21"/>
          <p:cNvSpPr txBox="1"/>
          <p:nvPr/>
        </p:nvSpPr>
        <p:spPr>
          <a:xfrm>
            <a:off x="3376211" y="5265860"/>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回款数：</a:t>
            </a:r>
            <a:r>
              <a:rPr lang="en-US" altLang="zh-CN" sz="1100" dirty="0" smtClean="0">
                <a:solidFill>
                  <a:schemeClr val="bg1"/>
                </a:solidFill>
                <a:latin typeface="微软雅黑" panose="020B0503020204020204" pitchFamily="34" charset="-122"/>
                <a:ea typeface="微软雅黑" panose="020B0503020204020204" pitchFamily="34" charset="-122"/>
              </a:rPr>
              <a:t>100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7055926" y="4392257"/>
            <a:ext cx="187985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a:xfrm>
            <a:off x="7069364" y="4792226"/>
            <a:ext cx="2946332"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矩形 15"/>
          <p:cNvSpPr/>
          <p:nvPr/>
        </p:nvSpPr>
        <p:spPr>
          <a:xfrm>
            <a:off x="7055926" y="5260043"/>
            <a:ext cx="2399814" cy="252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7287971" y="4392257"/>
            <a:ext cx="1197764"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计划完成：</a:t>
            </a:r>
            <a:r>
              <a:rPr lang="en-US" altLang="zh-CN" sz="1100" dirty="0" smtClean="0">
                <a:latin typeface="微软雅黑" panose="020B0503020204020204" pitchFamily="34" charset="-122"/>
                <a:ea typeface="微软雅黑" panose="020B0503020204020204" pitchFamily="34" charset="-122"/>
              </a:rPr>
              <a:t>20</a:t>
            </a:r>
            <a:r>
              <a:rPr lang="zh-CN" altLang="en-US" sz="1100" dirty="0" smtClean="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p:txBody>
      </p:sp>
      <p:sp>
        <p:nvSpPr>
          <p:cNvPr id="18" name="TextBox 26"/>
          <p:cNvSpPr txBox="1"/>
          <p:nvPr/>
        </p:nvSpPr>
        <p:spPr>
          <a:xfrm>
            <a:off x="7295907" y="4792226"/>
            <a:ext cx="1563248"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实际完成数目：</a:t>
            </a:r>
            <a:r>
              <a:rPr lang="en-US" altLang="zh-CN" sz="1100" dirty="0" smtClean="0">
                <a:latin typeface="微软雅黑" panose="020B0503020204020204" pitchFamily="34" charset="-122"/>
                <a:ea typeface="微软雅黑" panose="020B0503020204020204" pitchFamily="34" charset="-122"/>
              </a:rPr>
              <a:t>200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19" name="TextBox 27"/>
          <p:cNvSpPr txBox="1"/>
          <p:nvPr/>
        </p:nvSpPr>
        <p:spPr>
          <a:xfrm>
            <a:off x="7309318" y="5265860"/>
            <a:ext cx="1140056" cy="261610"/>
          </a:xfrm>
          <a:prstGeom prst="rect">
            <a:avLst/>
          </a:prstGeom>
          <a:noFill/>
        </p:spPr>
        <p:txBody>
          <a:bodyPr wrap="none" rtlCol="0">
            <a:spAutoFit/>
          </a:bodyPr>
          <a:lstStyle/>
          <a:p>
            <a:r>
              <a:rPr lang="zh-CN" altLang="en-US" sz="1100" dirty="0" smtClean="0">
                <a:latin typeface="微软雅黑" panose="020B0503020204020204" pitchFamily="34" charset="-122"/>
                <a:ea typeface="微软雅黑" panose="020B0503020204020204" pitchFamily="34" charset="-122"/>
              </a:rPr>
              <a:t>回款数：</a:t>
            </a:r>
            <a:r>
              <a:rPr lang="en-US" altLang="zh-CN" sz="1100" dirty="0" smtClean="0">
                <a:latin typeface="微软雅黑" panose="020B0503020204020204" pitchFamily="34" charset="-122"/>
                <a:ea typeface="微软雅黑" panose="020B0503020204020204" pitchFamily="34" charset="-122"/>
              </a:rPr>
              <a:t>100</a:t>
            </a:r>
            <a:r>
              <a:rPr lang="zh-CN" altLang="en-US" sz="1100" dirty="0" smtClean="0">
                <a:latin typeface="微软雅黑" panose="020B0503020204020204" pitchFamily="34" charset="-122"/>
                <a:ea typeface="微软雅黑" panose="020B0503020204020204" pitchFamily="34" charset="-122"/>
              </a:rPr>
              <a:t>万</a:t>
            </a:r>
            <a:endParaRPr lang="zh-CN" altLang="en-US" sz="1100" dirty="0">
              <a:latin typeface="微软雅黑" panose="020B0503020204020204" pitchFamily="34" charset="-122"/>
              <a:ea typeface="微软雅黑" panose="020B0503020204020204" pitchFamily="34" charset="-122"/>
            </a:endParaRPr>
          </a:p>
        </p:txBody>
      </p:sp>
      <p:sp>
        <p:nvSpPr>
          <p:cNvPr id="3" name="椭圆 2"/>
          <p:cNvSpPr/>
          <p:nvPr/>
        </p:nvSpPr>
        <p:spPr>
          <a:xfrm>
            <a:off x="5625153" y="3005797"/>
            <a:ext cx="941694" cy="941693"/>
          </a:xfrm>
          <a:prstGeom prst="ellipse">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VS</a:t>
            </a:r>
            <a:endPar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2043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cxnSp>
        <p:nvCxnSpPr>
          <p:cNvPr id="12" name="直接连接符 11"/>
          <p:cNvCxnSpPr/>
          <p:nvPr/>
        </p:nvCxnSpPr>
        <p:spPr>
          <a:xfrm>
            <a:off x="5127790" y="4355229"/>
            <a:ext cx="302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Box 3"/>
          <p:cNvSpPr>
            <a:spLocks noChangeArrowheads="1"/>
          </p:cNvSpPr>
          <p:nvPr/>
        </p:nvSpPr>
        <p:spPr bwMode="auto">
          <a:xfrm>
            <a:off x="4902182" y="4380805"/>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2016</a:t>
            </a: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计划</a:t>
            </a:r>
          </a:p>
        </p:txBody>
      </p:sp>
      <p:sp>
        <p:nvSpPr>
          <p:cNvPr id="14" name="矩形 13"/>
          <p:cNvSpPr/>
          <p:nvPr/>
        </p:nvSpPr>
        <p:spPr>
          <a:xfrm>
            <a:off x="5792554" y="3940245"/>
            <a:ext cx="235923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2015 work plan</a:t>
            </a:r>
          </a:p>
        </p:txBody>
      </p:sp>
      <p:sp>
        <p:nvSpPr>
          <p:cNvPr id="6" name="矩形 5"/>
          <p:cNvSpPr/>
          <p:nvPr/>
        </p:nvSpPr>
        <p:spPr>
          <a:xfrm>
            <a:off x="8451055" y="715852"/>
            <a:ext cx="2523448"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3</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56000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a:spLocks/>
          </p:cNvSpPr>
          <p:nvPr/>
        </p:nvSpPr>
        <p:spPr bwMode="gray">
          <a:xfrm>
            <a:off x="4217124" y="2561479"/>
            <a:ext cx="1447800" cy="1954213"/>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C00000"/>
          </a:solidFill>
          <a:ln w="0">
            <a:noFill/>
            <a:prstDash val="solid"/>
            <a:round/>
            <a:headEnd/>
            <a:tailEnd/>
          </a:ln>
        </p:spPr>
        <p:txBody>
          <a:bodyPr/>
          <a:lstStyle/>
          <a:p>
            <a:pPr>
              <a:defRPr/>
            </a:pPr>
            <a:endParaRPr lang="zh-CN" altLang="en-US">
              <a:solidFill>
                <a:srgbClr val="000000"/>
              </a:solidFill>
            </a:endParaRPr>
          </a:p>
        </p:txBody>
      </p:sp>
      <p:sp>
        <p:nvSpPr>
          <p:cNvPr id="3" name="Freeform 5"/>
          <p:cNvSpPr>
            <a:spLocks/>
          </p:cNvSpPr>
          <p:nvPr/>
        </p:nvSpPr>
        <p:spPr bwMode="gray">
          <a:xfrm rot="7200000">
            <a:off x="5909398" y="1481979"/>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rgbClr val="2E648B"/>
          </a:solidFill>
          <a:ln w="0">
            <a:noFill/>
            <a:prstDash val="solid"/>
            <a:round/>
            <a:headEnd/>
            <a:tailEnd/>
          </a:ln>
        </p:spPr>
        <p:txBody>
          <a:bodyPr/>
          <a:lstStyle/>
          <a:p>
            <a:pPr>
              <a:defRPr/>
            </a:pPr>
            <a:endParaRPr lang="zh-CN" altLang="en-US">
              <a:solidFill>
                <a:srgbClr val="000000"/>
              </a:solidFill>
            </a:endParaRPr>
          </a:p>
        </p:txBody>
      </p:sp>
      <p:grpSp>
        <p:nvGrpSpPr>
          <p:cNvPr id="4" name="Group 6"/>
          <p:cNvGrpSpPr>
            <a:grpSpLocks/>
          </p:cNvGrpSpPr>
          <p:nvPr/>
        </p:nvGrpSpPr>
        <p:grpSpPr bwMode="auto">
          <a:xfrm>
            <a:off x="4299674" y="1467691"/>
            <a:ext cx="2349500" cy="2066925"/>
            <a:chOff x="1712" y="1389"/>
            <a:chExt cx="1480" cy="1302"/>
          </a:xfrm>
          <a:solidFill>
            <a:srgbClr val="3A8898"/>
          </a:solidFill>
        </p:grpSpPr>
        <p:sp>
          <p:nvSpPr>
            <p:cNvPr id="5" name="AutoShape 7"/>
            <p:cNvSpPr>
              <a:spLocks noChangeArrowheads="1"/>
            </p:cNvSpPr>
            <p:nvPr/>
          </p:nvSpPr>
          <p:spPr bwMode="gray">
            <a:xfrm rot="-9000000">
              <a:off x="1712" y="2311"/>
              <a:ext cx="908"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6" name="Freeform 8"/>
            <p:cNvSpPr>
              <a:spLocks/>
            </p:cNvSpPr>
            <p:nvPr/>
          </p:nvSpPr>
          <p:spPr bwMode="gray">
            <a:xfrm rot="7200000">
              <a:off x="1961" y="1810"/>
              <a:ext cx="948" cy="508"/>
            </a:xfrm>
            <a:custGeom>
              <a:avLst/>
              <a:gdLst>
                <a:gd name="T0" fmla="*/ 9866 w 750"/>
                <a:gd name="T1" fmla="*/ 0 h 378"/>
                <a:gd name="T2" fmla="*/ 0 w 750"/>
                <a:gd name="T3" fmla="*/ 0 h 378"/>
                <a:gd name="T4" fmla="*/ 32 w 750"/>
                <a:gd name="T5" fmla="*/ 5020 h 378"/>
                <a:gd name="T6" fmla="*/ 368 w 750"/>
                <a:gd name="T7" fmla="*/ 9768 h 378"/>
                <a:gd name="T8" fmla="*/ 9866 w 750"/>
                <a:gd name="T9" fmla="*/ 9768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7" name="Freeform 9"/>
            <p:cNvSpPr>
              <a:spLocks/>
            </p:cNvSpPr>
            <p:nvPr/>
          </p:nvSpPr>
          <p:spPr bwMode="gray">
            <a:xfrm rot="7200000">
              <a:off x="2637" y="1226"/>
              <a:ext cx="392" cy="718"/>
            </a:xfrm>
            <a:custGeom>
              <a:avLst/>
              <a:gdLst>
                <a:gd name="T0" fmla="*/ 38 w 495"/>
                <a:gd name="T1" fmla="*/ 10 h 971"/>
                <a:gd name="T2" fmla="*/ 38 w 495"/>
                <a:gd name="T3" fmla="*/ 35 h 971"/>
                <a:gd name="T4" fmla="*/ 35 w 495"/>
                <a:gd name="T5" fmla="*/ 35 h 971"/>
                <a:gd name="T6" fmla="*/ 33 w 495"/>
                <a:gd name="T7" fmla="*/ 35 h 971"/>
                <a:gd name="T8" fmla="*/ 31 w 495"/>
                <a:gd name="T9" fmla="*/ 33 h 971"/>
                <a:gd name="T10" fmla="*/ 29 w 495"/>
                <a:gd name="T11" fmla="*/ 33 h 971"/>
                <a:gd name="T12" fmla="*/ 25 w 495"/>
                <a:gd name="T13" fmla="*/ 31 h 971"/>
                <a:gd name="T14" fmla="*/ 23 w 495"/>
                <a:gd name="T15" fmla="*/ 29 h 971"/>
                <a:gd name="T16" fmla="*/ 21 w 495"/>
                <a:gd name="T17" fmla="*/ 27 h 971"/>
                <a:gd name="T18" fmla="*/ 17 w 495"/>
                <a:gd name="T19" fmla="*/ 24 h 971"/>
                <a:gd name="T20" fmla="*/ 14 w 495"/>
                <a:gd name="T21" fmla="*/ 20 h 971"/>
                <a:gd name="T22" fmla="*/ 10 w 495"/>
                <a:gd name="T23" fmla="*/ 16 h 971"/>
                <a:gd name="T24" fmla="*/ 8 w 495"/>
                <a:gd name="T25" fmla="*/ 13 h 971"/>
                <a:gd name="T26" fmla="*/ 2 w 495"/>
                <a:gd name="T27" fmla="*/ 7 h 971"/>
                <a:gd name="T28" fmla="*/ 2 w 495"/>
                <a:gd name="T29" fmla="*/ 5 h 971"/>
                <a:gd name="T30" fmla="*/ 0 w 495"/>
                <a:gd name="T31" fmla="*/ 2 h 971"/>
                <a:gd name="T32" fmla="*/ 2 w 495"/>
                <a:gd name="T33" fmla="*/ 0 h 971"/>
                <a:gd name="T34" fmla="*/ 2 w 495"/>
                <a:gd name="T35" fmla="*/ 1 h 971"/>
                <a:gd name="T36" fmla="*/ 2 w 495"/>
                <a:gd name="T37" fmla="*/ 3 h 971"/>
                <a:gd name="T38" fmla="*/ 2 w 495"/>
                <a:gd name="T39" fmla="*/ 4 h 971"/>
                <a:gd name="T40" fmla="*/ 2 w 495"/>
                <a:gd name="T41" fmla="*/ 5 h 971"/>
                <a:gd name="T42" fmla="*/ 2 w 495"/>
                <a:gd name="T43" fmla="*/ 6 h 971"/>
                <a:gd name="T44" fmla="*/ 4 w 495"/>
                <a:gd name="T45" fmla="*/ 7 h 971"/>
                <a:gd name="T46" fmla="*/ 6 w 495"/>
                <a:gd name="T47" fmla="*/ 9 h 971"/>
                <a:gd name="T48" fmla="*/ 10 w 495"/>
                <a:gd name="T49" fmla="*/ 10 h 971"/>
                <a:gd name="T50" fmla="*/ 13 w 495"/>
                <a:gd name="T51" fmla="*/ 10 h 971"/>
                <a:gd name="T52" fmla="*/ 19 w 495"/>
                <a:gd name="T53" fmla="*/ 10 h 971"/>
                <a:gd name="T54" fmla="*/ 38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sp>
        <p:nvSpPr>
          <p:cNvPr id="8" name="Freeform 10"/>
          <p:cNvSpPr>
            <a:spLocks/>
          </p:cNvSpPr>
          <p:nvPr/>
        </p:nvSpPr>
        <p:spPr bwMode="gray">
          <a:xfrm rot="14400000">
            <a:off x="6023698" y="3334591"/>
            <a:ext cx="1365250" cy="2071688"/>
          </a:xfrm>
          <a:custGeom>
            <a:avLst/>
            <a:gdLst/>
            <a:ahLst/>
            <a:cxnLst>
              <a:cxn ang="0">
                <a:pos x="1233" y="343"/>
              </a:cxn>
              <a:cxn ang="0">
                <a:pos x="413" y="1764"/>
              </a:cxn>
              <a:cxn ang="0">
                <a:pos x="0" y="1226"/>
              </a:cxn>
              <a:cxn ang="0">
                <a:pos x="6" y="1098"/>
              </a:cxn>
              <a:cxn ang="0">
                <a:pos x="638" y="0"/>
              </a:cxn>
              <a:cxn ang="0">
                <a:pos x="1233" y="343"/>
              </a:cxn>
              <a:cxn ang="0">
                <a:pos x="1233" y="343"/>
              </a:cxn>
            </a:cxnLst>
            <a:rect l="0" t="0" r="r" b="b"/>
            <a:pathLst>
              <a:path w="1233" h="1764">
                <a:moveTo>
                  <a:pt x="1233" y="343"/>
                </a:moveTo>
                <a:lnTo>
                  <a:pt x="413" y="1764"/>
                </a:lnTo>
                <a:lnTo>
                  <a:pt x="0" y="1226"/>
                </a:lnTo>
                <a:lnTo>
                  <a:pt x="6" y="1098"/>
                </a:lnTo>
                <a:lnTo>
                  <a:pt x="638" y="0"/>
                </a:lnTo>
                <a:lnTo>
                  <a:pt x="1233" y="343"/>
                </a:lnTo>
                <a:lnTo>
                  <a:pt x="1233" y="343"/>
                </a:lnTo>
                <a:close/>
              </a:path>
            </a:pathLst>
          </a:custGeom>
          <a:solidFill>
            <a:schemeClr val="accent4">
              <a:lumMod val="75000"/>
            </a:schemeClr>
          </a:solidFill>
          <a:ln w="0">
            <a:noFill/>
            <a:prstDash val="solid"/>
            <a:round/>
            <a:headEnd/>
            <a:tailEnd/>
          </a:ln>
        </p:spPr>
        <p:txBody>
          <a:bodyPr/>
          <a:lstStyle/>
          <a:p>
            <a:pPr>
              <a:defRPr/>
            </a:pPr>
            <a:endParaRPr lang="zh-CN" altLang="en-US">
              <a:solidFill>
                <a:srgbClr val="000000"/>
              </a:solidFill>
            </a:endParaRPr>
          </a:p>
        </p:txBody>
      </p:sp>
      <p:grpSp>
        <p:nvGrpSpPr>
          <p:cNvPr id="9" name="Group 11"/>
          <p:cNvGrpSpPr>
            <a:grpSpLocks/>
          </p:cNvGrpSpPr>
          <p:nvPr/>
        </p:nvGrpSpPr>
        <p:grpSpPr bwMode="auto">
          <a:xfrm>
            <a:off x="6104661" y="2423366"/>
            <a:ext cx="2057400" cy="2192338"/>
            <a:chOff x="2854" y="1996"/>
            <a:chExt cx="1296" cy="1381"/>
          </a:xfrm>
          <a:solidFill>
            <a:srgbClr val="FCC818"/>
          </a:solidFill>
        </p:grpSpPr>
        <p:sp>
          <p:nvSpPr>
            <p:cNvPr id="10" name="AutoShape 12"/>
            <p:cNvSpPr>
              <a:spLocks noChangeArrowheads="1"/>
            </p:cNvSpPr>
            <p:nvPr/>
          </p:nvSpPr>
          <p:spPr bwMode="gray">
            <a:xfrm rot="-1800000">
              <a:off x="2854" y="1996"/>
              <a:ext cx="906" cy="380"/>
            </a:xfrm>
            <a:prstGeom prst="triangle">
              <a:avLst>
                <a:gd name="adj" fmla="val 50000"/>
              </a:avLst>
            </a:prstGeom>
            <a:grpFill/>
            <a:ln w="9525" algn="ctr">
              <a:noFill/>
              <a:miter lim="800000"/>
              <a:headEnd/>
              <a:tailEnd/>
            </a:ln>
          </p:spPr>
          <p:txBody>
            <a:bodyPr wrap="none" anchor="ctr"/>
            <a:lstStyle/>
            <a:p>
              <a:endParaRPr lang="zh-CN" altLang="en-US">
                <a:solidFill>
                  <a:srgbClr val="000000"/>
                </a:solidFill>
              </a:endParaRPr>
            </a:p>
          </p:txBody>
        </p:sp>
        <p:sp>
          <p:nvSpPr>
            <p:cNvPr id="11" name="Freeform 13"/>
            <p:cNvSpPr>
              <a:spLocks/>
            </p:cNvSpPr>
            <p:nvPr/>
          </p:nvSpPr>
          <p:spPr bwMode="gray">
            <a:xfrm rot="-7200000">
              <a:off x="3102" y="2371"/>
              <a:ext cx="948" cy="507"/>
            </a:xfrm>
            <a:custGeom>
              <a:avLst/>
              <a:gdLst>
                <a:gd name="T0" fmla="*/ 9866 w 750"/>
                <a:gd name="T1" fmla="*/ 0 h 378"/>
                <a:gd name="T2" fmla="*/ 0 w 750"/>
                <a:gd name="T3" fmla="*/ 0 h 378"/>
                <a:gd name="T4" fmla="*/ 32 w 750"/>
                <a:gd name="T5" fmla="*/ 4901 h 378"/>
                <a:gd name="T6" fmla="*/ 368 w 750"/>
                <a:gd name="T7" fmla="*/ 9551 h 378"/>
                <a:gd name="T8" fmla="*/ 9866 w 750"/>
                <a:gd name="T9" fmla="*/ 9551 h 378"/>
                <a:gd name="T10" fmla="*/ 9866 w 750"/>
                <a:gd name="T11" fmla="*/ 0 h 378"/>
                <a:gd name="T12" fmla="*/ 9866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000000"/>
                </a:solidFill>
              </a:endParaRPr>
            </a:p>
          </p:txBody>
        </p:sp>
        <p:sp>
          <p:nvSpPr>
            <p:cNvPr id="12" name="Freeform 14"/>
            <p:cNvSpPr>
              <a:spLocks/>
            </p:cNvSpPr>
            <p:nvPr/>
          </p:nvSpPr>
          <p:spPr bwMode="gray">
            <a:xfrm rot="-7200000">
              <a:off x="3618" y="2845"/>
              <a:ext cx="346" cy="718"/>
            </a:xfrm>
            <a:custGeom>
              <a:avLst/>
              <a:gdLst>
                <a:gd name="T0" fmla="*/ 10 w 495"/>
                <a:gd name="T1" fmla="*/ 10 h 971"/>
                <a:gd name="T2" fmla="*/ 10 w 495"/>
                <a:gd name="T3" fmla="*/ 35 h 971"/>
                <a:gd name="T4" fmla="*/ 9 w 495"/>
                <a:gd name="T5" fmla="*/ 35 h 971"/>
                <a:gd name="T6" fmla="*/ 8 w 495"/>
                <a:gd name="T7" fmla="*/ 35 h 971"/>
                <a:gd name="T8" fmla="*/ 8 w 495"/>
                <a:gd name="T9" fmla="*/ 33 h 971"/>
                <a:gd name="T10" fmla="*/ 7 w 495"/>
                <a:gd name="T11" fmla="*/ 33 h 971"/>
                <a:gd name="T12" fmla="*/ 7 w 495"/>
                <a:gd name="T13" fmla="*/ 31 h 971"/>
                <a:gd name="T14" fmla="*/ 6 w 495"/>
                <a:gd name="T15" fmla="*/ 29 h 971"/>
                <a:gd name="T16" fmla="*/ 5 w 495"/>
                <a:gd name="T17" fmla="*/ 27 h 971"/>
                <a:gd name="T18" fmla="*/ 4 w 495"/>
                <a:gd name="T19" fmla="*/ 24 h 971"/>
                <a:gd name="T20" fmla="*/ 3 w 495"/>
                <a:gd name="T21" fmla="*/ 20 h 971"/>
                <a:gd name="T22" fmla="*/ 2 w 495"/>
                <a:gd name="T23" fmla="*/ 16 h 971"/>
                <a:gd name="T24" fmla="*/ 2 w 495"/>
                <a:gd name="T25" fmla="*/ 13 h 971"/>
                <a:gd name="T26" fmla="*/ 1 w 495"/>
                <a:gd name="T27" fmla="*/ 7 h 971"/>
                <a:gd name="T28" fmla="*/ 1 w 495"/>
                <a:gd name="T29" fmla="*/ 5 h 971"/>
                <a:gd name="T30" fmla="*/ 0 w 495"/>
                <a:gd name="T31" fmla="*/ 2 h 971"/>
                <a:gd name="T32" fmla="*/ 1 w 495"/>
                <a:gd name="T33" fmla="*/ 0 h 971"/>
                <a:gd name="T34" fmla="*/ 1 w 495"/>
                <a:gd name="T35" fmla="*/ 1 h 971"/>
                <a:gd name="T36" fmla="*/ 1 w 495"/>
                <a:gd name="T37" fmla="*/ 3 h 971"/>
                <a:gd name="T38" fmla="*/ 1 w 495"/>
                <a:gd name="T39" fmla="*/ 4 h 971"/>
                <a:gd name="T40" fmla="*/ 1 w 495"/>
                <a:gd name="T41" fmla="*/ 5 h 971"/>
                <a:gd name="T42" fmla="*/ 1 w 495"/>
                <a:gd name="T43" fmla="*/ 6 h 971"/>
                <a:gd name="T44" fmla="*/ 1 w 495"/>
                <a:gd name="T45" fmla="*/ 7 h 971"/>
                <a:gd name="T46" fmla="*/ 1 w 495"/>
                <a:gd name="T47" fmla="*/ 9 h 971"/>
                <a:gd name="T48" fmla="*/ 2 w 495"/>
                <a:gd name="T49" fmla="*/ 10 h 971"/>
                <a:gd name="T50" fmla="*/ 3 w 495"/>
                <a:gd name="T51" fmla="*/ 10 h 971"/>
                <a:gd name="T52" fmla="*/ 5 w 495"/>
                <a:gd name="T53" fmla="*/ 10 h 971"/>
                <a:gd name="T54" fmla="*/ 10 w 495"/>
                <a:gd name="T55" fmla="*/ 10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000000"/>
                </a:solidFill>
              </a:endParaRPr>
            </a:p>
          </p:txBody>
        </p:sp>
      </p:grpSp>
      <p:grpSp>
        <p:nvGrpSpPr>
          <p:cNvPr id="13" name="Group 15"/>
          <p:cNvGrpSpPr>
            <a:grpSpLocks/>
          </p:cNvGrpSpPr>
          <p:nvPr/>
        </p:nvGrpSpPr>
        <p:grpSpPr bwMode="auto">
          <a:xfrm>
            <a:off x="4209186" y="3766391"/>
            <a:ext cx="2493963" cy="1395413"/>
            <a:chOff x="1655" y="2837"/>
            <a:chExt cx="1571" cy="879"/>
          </a:xfrm>
          <a:solidFill>
            <a:srgbClr val="EA5322"/>
          </a:solidFill>
        </p:grpSpPr>
        <p:sp>
          <p:nvSpPr>
            <p:cNvPr id="14" name="Freeform 16"/>
            <p:cNvSpPr>
              <a:spLocks/>
            </p:cNvSpPr>
            <p:nvPr/>
          </p:nvSpPr>
          <p:spPr bwMode="gray">
            <a:xfrm>
              <a:off x="1655" y="2837"/>
              <a:ext cx="366" cy="692"/>
            </a:xfrm>
            <a:custGeom>
              <a:avLst/>
              <a:gdLst>
                <a:gd name="T0" fmla="*/ 18 w 495"/>
                <a:gd name="T1" fmla="*/ 7 h 971"/>
                <a:gd name="T2" fmla="*/ 18 w 495"/>
                <a:gd name="T3" fmla="*/ 24 h 971"/>
                <a:gd name="T4" fmla="*/ 16 w 495"/>
                <a:gd name="T5" fmla="*/ 24 h 971"/>
                <a:gd name="T6" fmla="*/ 16 w 495"/>
                <a:gd name="T7" fmla="*/ 23 h 971"/>
                <a:gd name="T8" fmla="*/ 15 w 495"/>
                <a:gd name="T9" fmla="*/ 22 h 971"/>
                <a:gd name="T10" fmla="*/ 13 w 495"/>
                <a:gd name="T11" fmla="*/ 22 h 971"/>
                <a:gd name="T12" fmla="*/ 12 w 495"/>
                <a:gd name="T13" fmla="*/ 21 h 971"/>
                <a:gd name="T14" fmla="*/ 11 w 495"/>
                <a:gd name="T15" fmla="*/ 19 h 971"/>
                <a:gd name="T16" fmla="*/ 10 w 495"/>
                <a:gd name="T17" fmla="*/ 17 h 971"/>
                <a:gd name="T18" fmla="*/ 8 w 495"/>
                <a:gd name="T19" fmla="*/ 16 h 971"/>
                <a:gd name="T20" fmla="*/ 7 w 495"/>
                <a:gd name="T21" fmla="*/ 14 h 971"/>
                <a:gd name="T22" fmla="*/ 5 w 495"/>
                <a:gd name="T23" fmla="*/ 11 h 971"/>
                <a:gd name="T24" fmla="*/ 4 w 495"/>
                <a:gd name="T25" fmla="*/ 9 h 971"/>
                <a:gd name="T26" fmla="*/ 1 w 495"/>
                <a:gd name="T27" fmla="*/ 5 h 971"/>
                <a:gd name="T28" fmla="*/ 1 w 495"/>
                <a:gd name="T29" fmla="*/ 3 h 971"/>
                <a:gd name="T30" fmla="*/ 0 w 495"/>
                <a:gd name="T31" fmla="*/ 1 h 971"/>
                <a:gd name="T32" fmla="*/ 1 w 495"/>
                <a:gd name="T33" fmla="*/ 0 h 971"/>
                <a:gd name="T34" fmla="*/ 1 w 495"/>
                <a:gd name="T35" fmla="*/ 1 h 971"/>
                <a:gd name="T36" fmla="*/ 1 w 495"/>
                <a:gd name="T37" fmla="*/ 2 h 971"/>
                <a:gd name="T38" fmla="*/ 1 w 495"/>
                <a:gd name="T39" fmla="*/ 3 h 971"/>
                <a:gd name="T40" fmla="*/ 1 w 495"/>
                <a:gd name="T41" fmla="*/ 3 h 971"/>
                <a:gd name="T42" fmla="*/ 1 w 495"/>
                <a:gd name="T43" fmla="*/ 4 h 971"/>
                <a:gd name="T44" fmla="*/ 2 w 495"/>
                <a:gd name="T45" fmla="*/ 5 h 971"/>
                <a:gd name="T46" fmla="*/ 3 w 495"/>
                <a:gd name="T47" fmla="*/ 6 h 971"/>
                <a:gd name="T48" fmla="*/ 4 w 495"/>
                <a:gd name="T49" fmla="*/ 6 h 971"/>
                <a:gd name="T50" fmla="*/ 7 w 495"/>
                <a:gd name="T51" fmla="*/ 7 h 971"/>
                <a:gd name="T52" fmla="*/ 9 w 495"/>
                <a:gd name="T53" fmla="*/ 7 h 971"/>
                <a:gd name="T54" fmla="*/ 18 w 495"/>
                <a:gd name="T55" fmla="*/ 7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grpFill/>
            <a:ln w="0">
              <a:noFill/>
              <a:round/>
              <a:headEnd/>
              <a:tailEnd/>
            </a:ln>
          </p:spPr>
          <p:txBody>
            <a:bodyPr/>
            <a:lstStyle/>
            <a:p>
              <a:endParaRPr lang="zh-CN" altLang="en-US">
                <a:solidFill>
                  <a:srgbClr val="8CBF00"/>
                </a:solidFill>
              </a:endParaRPr>
            </a:p>
          </p:txBody>
        </p:sp>
        <p:sp>
          <p:nvSpPr>
            <p:cNvPr id="15" name="AutoShape 17"/>
            <p:cNvSpPr>
              <a:spLocks noChangeArrowheads="1"/>
            </p:cNvSpPr>
            <p:nvPr/>
          </p:nvSpPr>
          <p:spPr bwMode="gray">
            <a:xfrm rot="5400000">
              <a:off x="2589" y="3078"/>
              <a:ext cx="872" cy="403"/>
            </a:xfrm>
            <a:prstGeom prst="triangle">
              <a:avLst>
                <a:gd name="adj" fmla="val 50000"/>
              </a:avLst>
            </a:prstGeom>
            <a:grpFill/>
            <a:ln w="9525" algn="ctr">
              <a:noFill/>
              <a:miter lim="800000"/>
              <a:headEnd/>
              <a:tailEnd/>
            </a:ln>
          </p:spPr>
          <p:txBody>
            <a:bodyPr wrap="none" anchor="ctr"/>
            <a:lstStyle/>
            <a:p>
              <a:endParaRPr lang="zh-CN" altLang="en-US">
                <a:solidFill>
                  <a:srgbClr val="8CBF00"/>
                </a:solidFill>
              </a:endParaRPr>
            </a:p>
          </p:txBody>
        </p:sp>
        <p:sp>
          <p:nvSpPr>
            <p:cNvPr id="16" name="Freeform 18"/>
            <p:cNvSpPr>
              <a:spLocks/>
            </p:cNvSpPr>
            <p:nvPr/>
          </p:nvSpPr>
          <p:spPr bwMode="gray">
            <a:xfrm>
              <a:off x="1985" y="3040"/>
              <a:ext cx="1005" cy="489"/>
            </a:xfrm>
            <a:custGeom>
              <a:avLst/>
              <a:gdLst>
                <a:gd name="T0" fmla="*/ 18765 w 750"/>
                <a:gd name="T1" fmla="*/ 0 h 378"/>
                <a:gd name="T2" fmla="*/ 0 w 750"/>
                <a:gd name="T3" fmla="*/ 0 h 378"/>
                <a:gd name="T4" fmla="*/ 51 w 750"/>
                <a:gd name="T5" fmla="*/ 3290 h 378"/>
                <a:gd name="T6" fmla="*/ 702 w 750"/>
                <a:gd name="T7" fmla="*/ 6419 h 378"/>
                <a:gd name="T8" fmla="*/ 18765 w 750"/>
                <a:gd name="T9" fmla="*/ 6419 h 378"/>
                <a:gd name="T10" fmla="*/ 18765 w 750"/>
                <a:gd name="T11" fmla="*/ 0 h 378"/>
                <a:gd name="T12" fmla="*/ 1876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grpFill/>
            <a:ln w="0">
              <a:noFill/>
              <a:round/>
              <a:headEnd/>
              <a:tailEnd/>
            </a:ln>
          </p:spPr>
          <p:txBody>
            <a:bodyPr/>
            <a:lstStyle/>
            <a:p>
              <a:endParaRPr lang="zh-CN" altLang="en-US">
                <a:solidFill>
                  <a:srgbClr val="8CBF00"/>
                </a:solidFill>
              </a:endParaRPr>
            </a:p>
          </p:txBody>
        </p:sp>
      </p:grpSp>
      <p:sp>
        <p:nvSpPr>
          <p:cNvPr id="18" name="文本框 17"/>
          <p:cNvSpPr txBox="1"/>
          <p:nvPr/>
        </p:nvSpPr>
        <p:spPr>
          <a:xfrm>
            <a:off x="1506838" y="4514642"/>
            <a:ext cx="2556865" cy="369332"/>
          </a:xfrm>
          <a:prstGeom prst="rect">
            <a:avLst/>
          </a:prstGeom>
          <a:noFill/>
        </p:spPr>
        <p:txBody>
          <a:bodyPr wrap="square" rtlCol="0">
            <a:spAutoFit/>
          </a:bodyPr>
          <a:lstStyle/>
          <a:p>
            <a:pPr algn="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1506838" y="3992610"/>
            <a:ext cx="2556865" cy="584775"/>
          </a:xfrm>
          <a:prstGeom prst="rect">
            <a:avLst/>
          </a:prstGeom>
          <a:noFill/>
        </p:spPr>
        <p:txBody>
          <a:bodyPr wrap="square" rtlCol="0">
            <a:spAutoFit/>
          </a:bodyPr>
          <a:lstStyle/>
          <a:p>
            <a:pPr algn="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937994" y="4473177"/>
            <a:ext cx="2556865" cy="369332"/>
          </a:xfrm>
          <a:prstGeom prst="rect">
            <a:avLst/>
          </a:prstGeom>
          <a:noFill/>
        </p:spPr>
        <p:txBody>
          <a:bodyPr wrap="square" rtlCol="0">
            <a:spAutoFit/>
          </a:bodyPr>
          <a:lstStyle/>
          <a:p>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点击</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20"/>
          <p:cNvSpPr txBox="1"/>
          <p:nvPr/>
        </p:nvSpPr>
        <p:spPr>
          <a:xfrm>
            <a:off x="7937994" y="3951145"/>
            <a:ext cx="2556865" cy="584775"/>
          </a:xfrm>
          <a:prstGeom prst="rect">
            <a:avLst/>
          </a:prstGeom>
          <a:noFill/>
        </p:spPr>
        <p:txBody>
          <a:bodyPr wrap="square" rtlCol="0">
            <a:spAutoFit/>
          </a:bodyPr>
          <a:lstStyle/>
          <a:p>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4721996" y="1117795"/>
            <a:ext cx="2556865" cy="369332"/>
          </a:xfrm>
          <a:prstGeom prst="rect">
            <a:avLst/>
          </a:prstGeom>
          <a:noFill/>
        </p:spPr>
        <p:txBody>
          <a:bodyPr wrap="square" rtlCol="0">
            <a:spAutoFit/>
          </a:bodyPr>
          <a:lstStyle/>
          <a:p>
            <a:pPr algn="ct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dirty="0">
                <a:solidFill>
                  <a:srgbClr val="3B3B3B"/>
                </a:solidFill>
                <a:latin typeface="微软雅黑" panose="020B0503020204020204" pitchFamily="34" charset="-122"/>
                <a:ea typeface="微软雅黑" panose="020B0503020204020204" pitchFamily="34" charset="-122"/>
                <a:cs typeface="+mn-ea"/>
                <a:sym typeface="+mn-lt"/>
              </a:rPr>
              <a:t>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3" name="文本框 22"/>
          <p:cNvSpPr txBox="1"/>
          <p:nvPr/>
        </p:nvSpPr>
        <p:spPr>
          <a:xfrm>
            <a:off x="4721996" y="595763"/>
            <a:ext cx="2556865" cy="584775"/>
          </a:xfrm>
          <a:prstGeom prst="rect">
            <a:avLst/>
          </a:prstGeom>
          <a:noFill/>
        </p:spPr>
        <p:txBody>
          <a:bodyPr wrap="squar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27" name="Freeform 5"/>
          <p:cNvSpPr>
            <a:spLocks noEditPoints="1"/>
          </p:cNvSpPr>
          <p:nvPr/>
        </p:nvSpPr>
        <p:spPr bwMode="auto">
          <a:xfrm>
            <a:off x="1209675" y="5502275"/>
            <a:ext cx="765175" cy="768350"/>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TextBox 15"/>
          <p:cNvSpPr txBox="1"/>
          <p:nvPr/>
        </p:nvSpPr>
        <p:spPr>
          <a:xfrm>
            <a:off x="2386202" y="5345779"/>
            <a:ext cx="8279759"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latin typeface="微软雅黑" panose="020B0503020204020204" pitchFamily="34" charset="-122"/>
                <a:ea typeface="微软雅黑" panose="020B0503020204020204" pitchFamily="34" charset="-122"/>
              </a:rPr>
              <a:t>输入这里</a:t>
            </a:r>
            <a:r>
              <a:rPr lang="zh-CN" altLang="en-US" sz="14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400" dirty="0" smtClean="0">
                <a:latin typeface="微软雅黑" panose="020B0503020204020204" pitchFamily="34" charset="-122"/>
                <a:ea typeface="微软雅黑" panose="020B0503020204020204" pitchFamily="34" charset="-122"/>
              </a:rPr>
              <a:t>概述</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8289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3340863"/>
            <a:ext cx="12192000" cy="3517138"/>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rot="5400000">
            <a:off x="2504782" y="3612885"/>
            <a:ext cx="2056319" cy="2048849"/>
            <a:chOff x="2274297" y="577851"/>
            <a:chExt cx="2702660" cy="2692842"/>
          </a:xfrm>
          <a:solidFill>
            <a:srgbClr val="FF5443"/>
          </a:solidFill>
          <a:effectLst>
            <a:outerShdw blurRad="50800" dist="38100" dir="5400000" algn="t" rotWithShape="0">
              <a:prstClr val="black">
                <a:alpha val="40000"/>
              </a:prstClr>
            </a:outerShdw>
          </a:effectLst>
        </p:grpSpPr>
        <p:sp>
          <p:nvSpPr>
            <p:cNvPr id="3" name="空心弧 2"/>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矩形 3"/>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rot="16200000">
            <a:off x="3946215"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7" name="空心弧 6"/>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8" name="矩形 7"/>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9" name="矩形 8"/>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grpSp>
        <p:nvGrpSpPr>
          <p:cNvPr id="10" name="组合 9"/>
          <p:cNvGrpSpPr/>
          <p:nvPr/>
        </p:nvGrpSpPr>
        <p:grpSpPr>
          <a:xfrm rot="5400000">
            <a:off x="5391859" y="3612885"/>
            <a:ext cx="2056319" cy="2048849"/>
            <a:chOff x="2274297" y="577851"/>
            <a:chExt cx="2702660" cy="2692842"/>
          </a:xfrm>
          <a:solidFill>
            <a:srgbClr val="FCC818"/>
          </a:solidFill>
          <a:effectLst>
            <a:outerShdw blurRad="50800" dist="38100" dir="5400000" algn="t" rotWithShape="0">
              <a:prstClr val="black">
                <a:alpha val="40000"/>
              </a:prstClr>
            </a:outerShdw>
          </a:effectLst>
        </p:grpSpPr>
        <p:sp>
          <p:nvSpPr>
            <p:cNvPr id="11" name="空心弧 10"/>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矩形 11"/>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rot="16200000">
            <a:off x="6833292" y="1073337"/>
            <a:ext cx="2056319" cy="2048849"/>
            <a:chOff x="2274297" y="577851"/>
            <a:chExt cx="2702660" cy="2692842"/>
          </a:xfrm>
          <a:solidFill>
            <a:srgbClr val="3A8898"/>
          </a:solidFill>
          <a:effectLst>
            <a:outerShdw blurRad="50800" dist="38100" dir="5400000" algn="t" rotWithShape="0">
              <a:prstClr val="black">
                <a:alpha val="40000"/>
              </a:prstClr>
            </a:outerShdw>
          </a:effectLst>
        </p:grpSpPr>
        <p:sp>
          <p:nvSpPr>
            <p:cNvPr id="15" name="空心弧 14"/>
            <p:cNvSpPr/>
            <p:nvPr/>
          </p:nvSpPr>
          <p:spPr>
            <a:xfrm rot="5460000">
              <a:off x="2285076" y="578812"/>
              <a:ext cx="2691881" cy="2691881"/>
            </a:xfrm>
            <a:prstGeom prst="blockArc">
              <a:avLst>
                <a:gd name="adj1" fmla="val 10745128"/>
                <a:gd name="adj2" fmla="val 21536034"/>
                <a:gd name="adj3" fmla="val 29560"/>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 name="矩形 15"/>
            <p:cNvSpPr/>
            <p:nvPr/>
          </p:nvSpPr>
          <p:spPr>
            <a:xfrm>
              <a:off x="2274297" y="2477889"/>
              <a:ext cx="1368152" cy="7923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17" name="矩形 16"/>
            <p:cNvSpPr/>
            <p:nvPr/>
          </p:nvSpPr>
          <p:spPr>
            <a:xfrm>
              <a:off x="2274297" y="577851"/>
              <a:ext cx="1368152" cy="79833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grpSp>
      <p:sp>
        <p:nvSpPr>
          <p:cNvPr id="18" name="矩形 17"/>
          <p:cNvSpPr/>
          <p:nvPr/>
        </p:nvSpPr>
        <p:spPr>
          <a:xfrm>
            <a:off x="1217532" y="3125921"/>
            <a:ext cx="9144000" cy="483227"/>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24"/>
          <p:cNvSpPr txBox="1"/>
          <p:nvPr/>
        </p:nvSpPr>
        <p:spPr>
          <a:xfrm>
            <a:off x="3183762" y="3033085"/>
            <a:ext cx="697627" cy="646331"/>
          </a:xfrm>
          <a:prstGeom prst="rect">
            <a:avLst/>
          </a:prstGeom>
          <a:noFill/>
        </p:spPr>
        <p:txBody>
          <a:bodyPr wrap="none" rtlCol="0">
            <a:spAutoFit/>
          </a:bodyPr>
          <a:lstStyle/>
          <a:p>
            <a:r>
              <a:rPr lang="en-US" altLang="zh-CN" sz="3600" b="1" dirty="0" smtClean="0">
                <a:solidFill>
                  <a:srgbClr val="EA5322"/>
                </a:solidFill>
                <a:latin typeface="Arial Unicode MS" pitchFamily="34" charset="-122"/>
                <a:ea typeface="Arial Unicode MS" pitchFamily="34" charset="-122"/>
                <a:cs typeface="Arial Unicode MS" pitchFamily="34" charset="-122"/>
              </a:rPr>
              <a:t>01</a:t>
            </a:r>
            <a:endParaRPr lang="zh-CN" altLang="en-US" sz="900" b="1" dirty="0">
              <a:solidFill>
                <a:srgbClr val="EA5322"/>
              </a:solidFill>
              <a:latin typeface="Arial Unicode MS" pitchFamily="34" charset="-122"/>
              <a:ea typeface="Arial Unicode MS" pitchFamily="34" charset="-122"/>
              <a:cs typeface="Arial Unicode MS" pitchFamily="34" charset="-122"/>
            </a:endParaRPr>
          </a:p>
        </p:txBody>
      </p:sp>
      <p:sp>
        <p:nvSpPr>
          <p:cNvPr id="20" name="TextBox 25"/>
          <p:cNvSpPr txBox="1"/>
          <p:nvPr/>
        </p:nvSpPr>
        <p:spPr>
          <a:xfrm>
            <a:off x="3315107"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1" name="TextBox 26"/>
          <p:cNvSpPr txBox="1"/>
          <p:nvPr/>
        </p:nvSpPr>
        <p:spPr>
          <a:xfrm>
            <a:off x="4625926"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02</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2" name="TextBox 27"/>
          <p:cNvSpPr txBox="1"/>
          <p:nvPr/>
        </p:nvSpPr>
        <p:spPr>
          <a:xfrm>
            <a:off x="4736570"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3" name="TextBox 28"/>
          <p:cNvSpPr txBox="1"/>
          <p:nvPr/>
        </p:nvSpPr>
        <p:spPr>
          <a:xfrm>
            <a:off x="7513003" y="3033085"/>
            <a:ext cx="697627" cy="646331"/>
          </a:xfrm>
          <a:prstGeom prst="rect">
            <a:avLst/>
          </a:prstGeom>
          <a:noFill/>
        </p:spPr>
        <p:txBody>
          <a:bodyPr wrap="none" rtlCol="0">
            <a:spAutoFit/>
          </a:bodyPr>
          <a:lstStyle/>
          <a:p>
            <a:r>
              <a:rPr lang="en-US" altLang="zh-CN" sz="3600" b="1" dirty="0" smtClean="0">
                <a:solidFill>
                  <a:schemeClr val="tx1">
                    <a:lumMod val="75000"/>
                    <a:lumOff val="25000"/>
                  </a:schemeClr>
                </a:solidFill>
                <a:latin typeface="Arial Unicode MS" pitchFamily="34" charset="-122"/>
                <a:ea typeface="Arial Unicode MS" pitchFamily="34" charset="-122"/>
                <a:cs typeface="Arial Unicode MS" pitchFamily="34" charset="-122"/>
              </a:rPr>
              <a:t>04</a:t>
            </a:r>
            <a:endParaRPr lang="zh-CN" altLang="en-US" sz="900" b="1" dirty="0">
              <a:solidFill>
                <a:schemeClr val="tx1">
                  <a:lumMod val="75000"/>
                  <a:lumOff val="25000"/>
                </a:schemeClr>
              </a:solidFill>
              <a:latin typeface="Arial Unicode MS" pitchFamily="34" charset="-122"/>
              <a:ea typeface="Arial Unicode MS" pitchFamily="34" charset="-122"/>
              <a:cs typeface="Arial Unicode MS" pitchFamily="34" charset="-122"/>
            </a:endParaRPr>
          </a:p>
        </p:txBody>
      </p:sp>
      <p:sp>
        <p:nvSpPr>
          <p:cNvPr id="24" name="TextBox 29"/>
          <p:cNvSpPr txBox="1"/>
          <p:nvPr/>
        </p:nvSpPr>
        <p:spPr>
          <a:xfrm>
            <a:off x="7623647" y="2799004"/>
            <a:ext cx="470706"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text</a:t>
            </a:r>
            <a:endParaRPr lang="zh-CN" altLang="en-US" sz="1400" dirty="0">
              <a:solidFill>
                <a:schemeClr val="tx1">
                  <a:lumMod val="75000"/>
                  <a:lumOff val="25000"/>
                </a:schemeClr>
              </a:solidFill>
            </a:endParaRPr>
          </a:p>
        </p:txBody>
      </p:sp>
      <p:sp>
        <p:nvSpPr>
          <p:cNvPr id="25" name="TextBox 30"/>
          <p:cNvSpPr txBox="1"/>
          <p:nvPr/>
        </p:nvSpPr>
        <p:spPr>
          <a:xfrm>
            <a:off x="6042035" y="3033085"/>
            <a:ext cx="697627" cy="646331"/>
          </a:xfrm>
          <a:prstGeom prst="rect">
            <a:avLst/>
          </a:prstGeom>
          <a:noFill/>
        </p:spPr>
        <p:txBody>
          <a:bodyPr wrap="none" rtlCol="0">
            <a:spAutoFit/>
          </a:bodyPr>
          <a:lstStyle/>
          <a:p>
            <a:r>
              <a:rPr lang="en-US" altLang="zh-CN" sz="3600" b="1" dirty="0" smtClean="0">
                <a:solidFill>
                  <a:srgbClr val="2E648B"/>
                </a:solidFill>
                <a:latin typeface="Arial Unicode MS" pitchFamily="34" charset="-122"/>
                <a:ea typeface="Arial Unicode MS" pitchFamily="34" charset="-122"/>
                <a:cs typeface="Arial Unicode MS" pitchFamily="34" charset="-122"/>
              </a:rPr>
              <a:t>03</a:t>
            </a:r>
            <a:endParaRPr lang="zh-CN" altLang="en-US" sz="900" b="1" dirty="0">
              <a:solidFill>
                <a:srgbClr val="2E648B"/>
              </a:solidFill>
              <a:latin typeface="Arial Unicode MS" pitchFamily="34" charset="-122"/>
              <a:ea typeface="Arial Unicode MS" pitchFamily="34" charset="-122"/>
              <a:cs typeface="Arial Unicode MS" pitchFamily="34" charset="-122"/>
            </a:endParaRPr>
          </a:p>
        </p:txBody>
      </p:sp>
      <p:sp>
        <p:nvSpPr>
          <p:cNvPr id="26" name="TextBox 31"/>
          <p:cNvSpPr txBox="1"/>
          <p:nvPr/>
        </p:nvSpPr>
        <p:spPr>
          <a:xfrm>
            <a:off x="6173380" y="3613386"/>
            <a:ext cx="470706" cy="307777"/>
          </a:xfrm>
          <a:prstGeom prst="rect">
            <a:avLst/>
          </a:prstGeom>
          <a:noFill/>
        </p:spPr>
        <p:txBody>
          <a:bodyPr wrap="none" rtlCol="0">
            <a:spAutoFit/>
          </a:bodyPr>
          <a:lstStyle/>
          <a:p>
            <a:pPr algn="ctr"/>
            <a:r>
              <a:rPr lang="en-US" altLang="zh-CN" sz="1400" dirty="0" smtClean="0">
                <a:solidFill>
                  <a:schemeClr val="bg1"/>
                </a:solidFill>
              </a:rPr>
              <a:t>text</a:t>
            </a:r>
            <a:endParaRPr lang="zh-CN" altLang="en-US" sz="1400" dirty="0">
              <a:solidFill>
                <a:schemeClr val="bg1"/>
              </a:solidFill>
            </a:endParaRPr>
          </a:p>
        </p:txBody>
      </p:sp>
      <p:sp>
        <p:nvSpPr>
          <p:cNvPr id="27" name="矩形 26"/>
          <p:cNvSpPr/>
          <p:nvPr/>
        </p:nvSpPr>
        <p:spPr>
          <a:xfrm>
            <a:off x="3249902" y="5193325"/>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8" name="矩形 27"/>
          <p:cNvSpPr/>
          <p:nvPr/>
        </p:nvSpPr>
        <p:spPr>
          <a:xfrm>
            <a:off x="4704208"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29" name="矩形 28"/>
          <p:cNvSpPr/>
          <p:nvPr/>
        </p:nvSpPr>
        <p:spPr>
          <a:xfrm>
            <a:off x="6136979" y="5193325"/>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0" name="矩形 29"/>
          <p:cNvSpPr/>
          <p:nvPr/>
        </p:nvSpPr>
        <p:spPr>
          <a:xfrm>
            <a:off x="7579142" y="1160877"/>
            <a:ext cx="565348" cy="369332"/>
          </a:xfrm>
          <a:prstGeom prst="rect">
            <a:avLst/>
          </a:prstGeom>
        </p:spPr>
        <p:txBody>
          <a:bodyPr wrap="none">
            <a:spAutoFit/>
          </a:bodyPr>
          <a:lstStyle/>
          <a:p>
            <a:r>
              <a:rPr lang="en-US" altLang="zh-CN" dirty="0" smtClean="0">
                <a:solidFill>
                  <a:schemeClr val="bg1"/>
                </a:solidFill>
              </a:rPr>
              <a:t>Text</a:t>
            </a:r>
            <a:endParaRPr lang="en-US" altLang="zh-CN" dirty="0">
              <a:solidFill>
                <a:schemeClr val="bg1"/>
              </a:solidFill>
            </a:endParaRPr>
          </a:p>
        </p:txBody>
      </p:sp>
      <p:sp>
        <p:nvSpPr>
          <p:cNvPr id="31" name="文本框 30"/>
          <p:cNvSpPr txBox="1"/>
          <p:nvPr/>
        </p:nvSpPr>
        <p:spPr>
          <a:xfrm>
            <a:off x="7890797" y="4465443"/>
            <a:ext cx="2556865" cy="1338828"/>
          </a:xfrm>
          <a:prstGeom prst="rect">
            <a:avLst/>
          </a:prstGeom>
          <a:noFill/>
        </p:spPr>
        <p:txBody>
          <a:bodyPr wrap="square" rtlCol="0">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点击此处添加文字说明</a:t>
            </a:r>
          </a:p>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mn-ea"/>
                <a:sym typeface="+mn-lt"/>
              </a:rPr>
              <a:t>说明</a:t>
            </a:r>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890797" y="3943411"/>
            <a:ext cx="2556865"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3200" b="1"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Freeform 5"/>
          <p:cNvSpPr>
            <a:spLocks noEditPoints="1"/>
          </p:cNvSpPr>
          <p:nvPr/>
        </p:nvSpPr>
        <p:spPr bwMode="auto">
          <a:xfrm>
            <a:off x="4758346" y="1945117"/>
            <a:ext cx="457071" cy="438978"/>
          </a:xfrm>
          <a:custGeom>
            <a:avLst/>
            <a:gdLst>
              <a:gd name="T0" fmla="*/ 188 w 200"/>
              <a:gd name="T1" fmla="*/ 0 h 192"/>
              <a:gd name="T2" fmla="*/ 44 w 200"/>
              <a:gd name="T3" fmla="*/ 0 h 192"/>
              <a:gd name="T4" fmla="*/ 40 w 200"/>
              <a:gd name="T5" fmla="*/ 0 h 192"/>
              <a:gd name="T6" fmla="*/ 32 w 200"/>
              <a:gd name="T7" fmla="*/ 0 h 192"/>
              <a:gd name="T8" fmla="*/ 32 w 200"/>
              <a:gd name="T9" fmla="*/ 36 h 192"/>
              <a:gd name="T10" fmla="*/ 0 w 200"/>
              <a:gd name="T11" fmla="*/ 36 h 192"/>
              <a:gd name="T12" fmla="*/ 0 w 200"/>
              <a:gd name="T13" fmla="*/ 48 h 192"/>
              <a:gd name="T14" fmla="*/ 0 w 200"/>
              <a:gd name="T15" fmla="*/ 152 h 192"/>
              <a:gd name="T16" fmla="*/ 40 w 200"/>
              <a:gd name="T17" fmla="*/ 192 h 192"/>
              <a:gd name="T18" fmla="*/ 64 w 200"/>
              <a:gd name="T19" fmla="*/ 192 h 192"/>
              <a:gd name="T20" fmla="*/ 136 w 200"/>
              <a:gd name="T21" fmla="*/ 192 h 192"/>
              <a:gd name="T22" fmla="*/ 160 w 200"/>
              <a:gd name="T23" fmla="*/ 192 h 192"/>
              <a:gd name="T24" fmla="*/ 200 w 200"/>
              <a:gd name="T25" fmla="*/ 152 h 192"/>
              <a:gd name="T26" fmla="*/ 200 w 200"/>
              <a:gd name="T27" fmla="*/ 12 h 192"/>
              <a:gd name="T28" fmla="*/ 200 w 200"/>
              <a:gd name="T29" fmla="*/ 0 h 192"/>
              <a:gd name="T30" fmla="*/ 188 w 200"/>
              <a:gd name="T31" fmla="*/ 0 h 192"/>
              <a:gd name="T32" fmla="*/ 32 w 200"/>
              <a:gd name="T33" fmla="*/ 140 h 192"/>
              <a:gd name="T34" fmla="*/ 22 w 200"/>
              <a:gd name="T35" fmla="*/ 166 h 192"/>
              <a:gd name="T36" fmla="*/ 12 w 200"/>
              <a:gd name="T37" fmla="*/ 140 h 192"/>
              <a:gd name="T38" fmla="*/ 12 w 200"/>
              <a:gd name="T39" fmla="*/ 48 h 192"/>
              <a:gd name="T40" fmla="*/ 32 w 200"/>
              <a:gd name="T41" fmla="*/ 48 h 192"/>
              <a:gd name="T42" fmla="*/ 32 w 200"/>
              <a:gd name="T43" fmla="*/ 140 h 192"/>
              <a:gd name="T44" fmla="*/ 188 w 200"/>
              <a:gd name="T45" fmla="*/ 140 h 192"/>
              <a:gd name="T46" fmla="*/ 148 w 200"/>
              <a:gd name="T47" fmla="*/ 180 h 192"/>
              <a:gd name="T48" fmla="*/ 136 w 200"/>
              <a:gd name="T49" fmla="*/ 180 h 192"/>
              <a:gd name="T50" fmla="*/ 64 w 200"/>
              <a:gd name="T51" fmla="*/ 180 h 192"/>
              <a:gd name="T52" fmla="*/ 52 w 200"/>
              <a:gd name="T53" fmla="*/ 180 h 192"/>
              <a:gd name="T54" fmla="*/ 35 w 200"/>
              <a:gd name="T55" fmla="*/ 176 h 192"/>
              <a:gd name="T56" fmla="*/ 44 w 200"/>
              <a:gd name="T57" fmla="*/ 152 h 192"/>
              <a:gd name="T58" fmla="*/ 44 w 200"/>
              <a:gd name="T59" fmla="*/ 12 h 192"/>
              <a:gd name="T60" fmla="*/ 188 w 200"/>
              <a:gd name="T61" fmla="*/ 12 h 192"/>
              <a:gd name="T62" fmla="*/ 188 w 200"/>
              <a:gd name="T63" fmla="*/ 140 h 192"/>
              <a:gd name="T64" fmla="*/ 100 w 200"/>
              <a:gd name="T65" fmla="*/ 128 h 192"/>
              <a:gd name="T66" fmla="*/ 60 w 200"/>
              <a:gd name="T67" fmla="*/ 128 h 192"/>
              <a:gd name="T68" fmla="*/ 60 w 200"/>
              <a:gd name="T69" fmla="*/ 140 h 192"/>
              <a:gd name="T70" fmla="*/ 100 w 200"/>
              <a:gd name="T71" fmla="*/ 140 h 192"/>
              <a:gd name="T72" fmla="*/ 100 w 200"/>
              <a:gd name="T73" fmla="*/ 128 h 192"/>
              <a:gd name="T74" fmla="*/ 100 w 200"/>
              <a:gd name="T75" fmla="*/ 108 h 192"/>
              <a:gd name="T76" fmla="*/ 60 w 200"/>
              <a:gd name="T77" fmla="*/ 108 h 192"/>
              <a:gd name="T78" fmla="*/ 60 w 200"/>
              <a:gd name="T79" fmla="*/ 120 h 192"/>
              <a:gd name="T80" fmla="*/ 100 w 200"/>
              <a:gd name="T81" fmla="*/ 120 h 192"/>
              <a:gd name="T82" fmla="*/ 100 w 200"/>
              <a:gd name="T83" fmla="*/ 108 h 192"/>
              <a:gd name="T84" fmla="*/ 100 w 200"/>
              <a:gd name="T85" fmla="*/ 88 h 192"/>
              <a:gd name="T86" fmla="*/ 60 w 200"/>
              <a:gd name="T87" fmla="*/ 88 h 192"/>
              <a:gd name="T88" fmla="*/ 60 w 200"/>
              <a:gd name="T89" fmla="*/ 100 h 192"/>
              <a:gd name="T90" fmla="*/ 100 w 200"/>
              <a:gd name="T91" fmla="*/ 100 h 192"/>
              <a:gd name="T92" fmla="*/ 100 w 200"/>
              <a:gd name="T93" fmla="*/ 88 h 192"/>
              <a:gd name="T94" fmla="*/ 168 w 200"/>
              <a:gd name="T95" fmla="*/ 36 h 192"/>
              <a:gd name="T96" fmla="*/ 60 w 200"/>
              <a:gd name="T97" fmla="*/ 36 h 192"/>
              <a:gd name="T98" fmla="*/ 60 w 200"/>
              <a:gd name="T99" fmla="*/ 52 h 192"/>
              <a:gd name="T100" fmla="*/ 168 w 200"/>
              <a:gd name="T101" fmla="*/ 52 h 192"/>
              <a:gd name="T102" fmla="*/ 168 w 200"/>
              <a:gd name="T103" fmla="*/ 36 h 192"/>
              <a:gd name="T104" fmla="*/ 100 w 200"/>
              <a:gd name="T105" fmla="*/ 68 h 192"/>
              <a:gd name="T106" fmla="*/ 60 w 200"/>
              <a:gd name="T107" fmla="*/ 68 h 192"/>
              <a:gd name="T108" fmla="*/ 60 w 200"/>
              <a:gd name="T109" fmla="*/ 80 h 192"/>
              <a:gd name="T110" fmla="*/ 100 w 200"/>
              <a:gd name="T111" fmla="*/ 80 h 192"/>
              <a:gd name="T112" fmla="*/ 100 w 200"/>
              <a:gd name="T113" fmla="*/ 68 h 192"/>
              <a:gd name="T114" fmla="*/ 112 w 200"/>
              <a:gd name="T115" fmla="*/ 140 h 192"/>
              <a:gd name="T116" fmla="*/ 168 w 200"/>
              <a:gd name="T117" fmla="*/ 140 h 192"/>
              <a:gd name="T118" fmla="*/ 168 w 200"/>
              <a:gd name="T119" fmla="*/ 68 h 192"/>
              <a:gd name="T120" fmla="*/ 112 w 200"/>
              <a:gd name="T121" fmla="*/ 68 h 192"/>
              <a:gd name="T122" fmla="*/ 112 w 200"/>
              <a:gd name="T123"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9"/>
          <p:cNvSpPr>
            <a:spLocks noEditPoints="1"/>
          </p:cNvSpPr>
          <p:nvPr/>
        </p:nvSpPr>
        <p:spPr bwMode="auto">
          <a:xfrm>
            <a:off x="3333405" y="4290333"/>
            <a:ext cx="481845" cy="475706"/>
          </a:xfrm>
          <a:custGeom>
            <a:avLst/>
            <a:gdLst>
              <a:gd name="T0" fmla="*/ 190 w 196"/>
              <a:gd name="T1" fmla="*/ 166 h 194"/>
              <a:gd name="T2" fmla="*/ 143 w 196"/>
              <a:gd name="T3" fmla="*/ 120 h 194"/>
              <a:gd name="T4" fmla="*/ 142 w 196"/>
              <a:gd name="T5" fmla="*/ 118 h 194"/>
              <a:gd name="T6" fmla="*/ 154 w 196"/>
              <a:gd name="T7" fmla="*/ 76 h 194"/>
              <a:gd name="T8" fmla="*/ 77 w 196"/>
              <a:gd name="T9" fmla="*/ 0 h 194"/>
              <a:gd name="T10" fmla="*/ 0 w 196"/>
              <a:gd name="T11" fmla="*/ 76 h 194"/>
              <a:gd name="T12" fmla="*/ 77 w 196"/>
              <a:gd name="T13" fmla="*/ 153 h 194"/>
              <a:gd name="T14" fmla="*/ 119 w 196"/>
              <a:gd name="T15" fmla="*/ 141 h 194"/>
              <a:gd name="T16" fmla="*/ 120 w 196"/>
              <a:gd name="T17" fmla="*/ 143 h 194"/>
              <a:gd name="T18" fmla="*/ 167 w 196"/>
              <a:gd name="T19" fmla="*/ 189 h 194"/>
              <a:gd name="T20" fmla="*/ 178 w 196"/>
              <a:gd name="T21" fmla="*/ 194 h 194"/>
              <a:gd name="T22" fmla="*/ 190 w 196"/>
              <a:gd name="T23" fmla="*/ 189 h 194"/>
              <a:gd name="T24" fmla="*/ 190 w 196"/>
              <a:gd name="T25" fmla="*/ 166 h 194"/>
              <a:gd name="T26" fmla="*/ 77 w 196"/>
              <a:gd name="T27" fmla="*/ 129 h 194"/>
              <a:gd name="T28" fmla="*/ 25 w 196"/>
              <a:gd name="T29" fmla="*/ 76 h 194"/>
              <a:gd name="T30" fmla="*/ 77 w 196"/>
              <a:gd name="T31" fmla="*/ 24 h 194"/>
              <a:gd name="T32" fmla="*/ 130 w 196"/>
              <a:gd name="T33" fmla="*/ 76 h 194"/>
              <a:gd name="T34" fmla="*/ 77 w 196"/>
              <a:gd name="T35" fmla="*/ 12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6241979" y="4394876"/>
            <a:ext cx="402107" cy="402107"/>
          </a:xfrm>
          <a:custGeom>
            <a:avLst/>
            <a:gdLst>
              <a:gd name="T0" fmla="*/ 0 w 200"/>
              <a:gd name="T1" fmla="*/ 180 h 200"/>
              <a:gd name="T2" fmla="*/ 12 w 200"/>
              <a:gd name="T3" fmla="*/ 168 h 200"/>
              <a:gd name="T4" fmla="*/ 188 w 200"/>
              <a:gd name="T5" fmla="*/ 168 h 200"/>
              <a:gd name="T6" fmla="*/ 200 w 200"/>
              <a:gd name="T7" fmla="*/ 180 h 200"/>
              <a:gd name="T8" fmla="*/ 84 w 200"/>
              <a:gd name="T9" fmla="*/ 88 h 200"/>
              <a:gd name="T10" fmla="*/ 116 w 200"/>
              <a:gd name="T11" fmla="*/ 88 h 200"/>
              <a:gd name="T12" fmla="*/ 168 w 200"/>
              <a:gd name="T13" fmla="*/ 88 h 200"/>
              <a:gd name="T14" fmla="*/ 168 w 200"/>
              <a:gd name="T15" fmla="*/ 176 h 200"/>
              <a:gd name="T16" fmla="*/ 116 w 200"/>
              <a:gd name="T17" fmla="*/ 176 h 200"/>
              <a:gd name="T18" fmla="*/ 84 w 200"/>
              <a:gd name="T19" fmla="*/ 176 h 200"/>
              <a:gd name="T20" fmla="*/ 32 w 200"/>
              <a:gd name="T21" fmla="*/ 176 h 200"/>
              <a:gd name="T22" fmla="*/ 32 w 200"/>
              <a:gd name="T23" fmla="*/ 88 h 200"/>
              <a:gd name="T24" fmla="*/ 144 w 200"/>
              <a:gd name="T25" fmla="*/ 172 h 200"/>
              <a:gd name="T26" fmla="*/ 144 w 200"/>
              <a:gd name="T27" fmla="*/ 148 h 200"/>
              <a:gd name="T28" fmla="*/ 168 w 200"/>
              <a:gd name="T29" fmla="*/ 144 h 200"/>
              <a:gd name="T30" fmla="*/ 144 w 200"/>
              <a:gd name="T31" fmla="*/ 144 h 200"/>
              <a:gd name="T32" fmla="*/ 168 w 200"/>
              <a:gd name="T33" fmla="*/ 92 h 200"/>
              <a:gd name="T34" fmla="*/ 116 w 200"/>
              <a:gd name="T35" fmla="*/ 172 h 200"/>
              <a:gd name="T36" fmla="*/ 116 w 200"/>
              <a:gd name="T37" fmla="*/ 148 h 200"/>
              <a:gd name="T38" fmla="*/ 140 w 200"/>
              <a:gd name="T39" fmla="*/ 144 h 200"/>
              <a:gd name="T40" fmla="*/ 116 w 200"/>
              <a:gd name="T41" fmla="*/ 144 h 200"/>
              <a:gd name="T42" fmla="*/ 140 w 200"/>
              <a:gd name="T43" fmla="*/ 92 h 200"/>
              <a:gd name="T44" fmla="*/ 88 w 200"/>
              <a:gd name="T45" fmla="*/ 172 h 200"/>
              <a:gd name="T46" fmla="*/ 88 w 200"/>
              <a:gd name="T47" fmla="*/ 148 h 200"/>
              <a:gd name="T48" fmla="*/ 112 w 200"/>
              <a:gd name="T49" fmla="*/ 144 h 200"/>
              <a:gd name="T50" fmla="*/ 88 w 200"/>
              <a:gd name="T51" fmla="*/ 144 h 200"/>
              <a:gd name="T52" fmla="*/ 112 w 200"/>
              <a:gd name="T53" fmla="*/ 92 h 200"/>
              <a:gd name="T54" fmla="*/ 60 w 200"/>
              <a:gd name="T55" fmla="*/ 172 h 200"/>
              <a:gd name="T56" fmla="*/ 60 w 200"/>
              <a:gd name="T57" fmla="*/ 148 h 200"/>
              <a:gd name="T58" fmla="*/ 84 w 200"/>
              <a:gd name="T59" fmla="*/ 144 h 200"/>
              <a:gd name="T60" fmla="*/ 60 w 200"/>
              <a:gd name="T61" fmla="*/ 144 h 200"/>
              <a:gd name="T62" fmla="*/ 84 w 200"/>
              <a:gd name="T63" fmla="*/ 92 h 200"/>
              <a:gd name="T64" fmla="*/ 32 w 200"/>
              <a:gd name="T65" fmla="*/ 172 h 200"/>
              <a:gd name="T66" fmla="*/ 32 w 200"/>
              <a:gd name="T67" fmla="*/ 148 h 200"/>
              <a:gd name="T68" fmla="*/ 56 w 200"/>
              <a:gd name="T69" fmla="*/ 144 h 200"/>
              <a:gd name="T70" fmla="*/ 32 w 200"/>
              <a:gd name="T71" fmla="*/ 144 h 200"/>
              <a:gd name="T72" fmla="*/ 56 w 200"/>
              <a:gd name="T73" fmla="*/ 92 h 200"/>
              <a:gd name="T74" fmla="*/ 0 w 200"/>
              <a:gd name="T75" fmla="*/ 36 h 200"/>
              <a:gd name="T76" fmla="*/ 28 w 200"/>
              <a:gd name="T77" fmla="*/ 56 h 200"/>
              <a:gd name="T78" fmla="*/ 140 w 200"/>
              <a:gd name="T79" fmla="*/ 16 h 200"/>
              <a:gd name="T80" fmla="*/ 172 w 200"/>
              <a:gd name="T81" fmla="*/ 16 h 200"/>
              <a:gd name="T82" fmla="*/ 200 w 200"/>
              <a:gd name="T83" fmla="*/ 80 h 200"/>
              <a:gd name="T84" fmla="*/ 144 w 200"/>
              <a:gd name="T85" fmla="*/ 12 h 200"/>
              <a:gd name="T86" fmla="*/ 168 w 200"/>
              <a:gd name="T87" fmla="*/ 52 h 200"/>
              <a:gd name="T88" fmla="*/ 32 w 200"/>
              <a:gd name="T89" fmla="*/ 12 h 200"/>
              <a:gd name="T90" fmla="*/ 56 w 200"/>
              <a:gd name="T91" fmla="*/ 5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17"/>
          <p:cNvSpPr>
            <a:spLocks noEditPoints="1"/>
          </p:cNvSpPr>
          <p:nvPr/>
        </p:nvSpPr>
        <p:spPr bwMode="auto">
          <a:xfrm>
            <a:off x="7665649" y="2023346"/>
            <a:ext cx="450296" cy="327312"/>
          </a:xfrm>
          <a:custGeom>
            <a:avLst/>
            <a:gdLst>
              <a:gd name="T0" fmla="*/ 199 w 200"/>
              <a:gd name="T1" fmla="*/ 115 h 184"/>
              <a:gd name="T2" fmla="*/ 164 w 200"/>
              <a:gd name="T3" fmla="*/ 0 h 184"/>
              <a:gd name="T4" fmla="*/ 35 w 200"/>
              <a:gd name="T5" fmla="*/ 0 h 184"/>
              <a:gd name="T6" fmla="*/ 0 w 200"/>
              <a:gd name="T7" fmla="*/ 115 h 184"/>
              <a:gd name="T8" fmla="*/ 0 w 200"/>
              <a:gd name="T9" fmla="*/ 115 h 184"/>
              <a:gd name="T10" fmla="*/ 0 w 200"/>
              <a:gd name="T11" fmla="*/ 172 h 184"/>
              <a:gd name="T12" fmla="*/ 12 w 200"/>
              <a:gd name="T13" fmla="*/ 184 h 184"/>
              <a:gd name="T14" fmla="*/ 188 w 200"/>
              <a:gd name="T15" fmla="*/ 184 h 184"/>
              <a:gd name="T16" fmla="*/ 200 w 200"/>
              <a:gd name="T17" fmla="*/ 172 h 184"/>
              <a:gd name="T18" fmla="*/ 200 w 200"/>
              <a:gd name="T19" fmla="*/ 115 h 184"/>
              <a:gd name="T20" fmla="*/ 199 w 200"/>
              <a:gd name="T21" fmla="*/ 115 h 184"/>
              <a:gd name="T22" fmla="*/ 143 w 200"/>
              <a:gd name="T23" fmla="*/ 112 h 184"/>
              <a:gd name="T24" fmla="*/ 125 w 200"/>
              <a:gd name="T25" fmla="*/ 148 h 184"/>
              <a:gd name="T26" fmla="*/ 73 w 200"/>
              <a:gd name="T27" fmla="*/ 148 h 184"/>
              <a:gd name="T28" fmla="*/ 54 w 200"/>
              <a:gd name="T29" fmla="*/ 112 h 184"/>
              <a:gd name="T30" fmla="*/ 20 w 200"/>
              <a:gd name="T31" fmla="*/ 112 h 184"/>
              <a:gd name="T32" fmla="*/ 50 w 200"/>
              <a:gd name="T33" fmla="*/ 12 h 184"/>
              <a:gd name="T34" fmla="*/ 149 w 200"/>
              <a:gd name="T35" fmla="*/ 12 h 184"/>
              <a:gd name="T36" fmla="*/ 180 w 200"/>
              <a:gd name="T37" fmla="*/ 112 h 184"/>
              <a:gd name="T38" fmla="*/ 143 w 200"/>
              <a:gd name="T39" fmla="*/ 112 h 184"/>
              <a:gd name="T40" fmla="*/ 138 w 200"/>
              <a:gd name="T41" fmla="*/ 48 h 184"/>
              <a:gd name="T42" fmla="*/ 61 w 200"/>
              <a:gd name="T43" fmla="*/ 48 h 184"/>
              <a:gd name="T44" fmla="*/ 59 w 200"/>
              <a:gd name="T45" fmla="*/ 56 h 184"/>
              <a:gd name="T46" fmla="*/ 140 w 200"/>
              <a:gd name="T47" fmla="*/ 56 h 184"/>
              <a:gd name="T48" fmla="*/ 138 w 200"/>
              <a:gd name="T49" fmla="*/ 48 h 184"/>
              <a:gd name="T50" fmla="*/ 132 w 200"/>
              <a:gd name="T51" fmla="*/ 28 h 184"/>
              <a:gd name="T52" fmla="*/ 67 w 200"/>
              <a:gd name="T53" fmla="*/ 28 h 184"/>
              <a:gd name="T54" fmla="*/ 65 w 200"/>
              <a:gd name="T55" fmla="*/ 36 h 184"/>
              <a:gd name="T56" fmla="*/ 134 w 200"/>
              <a:gd name="T57" fmla="*/ 36 h 184"/>
              <a:gd name="T58" fmla="*/ 132 w 200"/>
              <a:gd name="T59" fmla="*/ 28 h 184"/>
              <a:gd name="T60" fmla="*/ 47 w 200"/>
              <a:gd name="T61" fmla="*/ 96 h 184"/>
              <a:gd name="T62" fmla="*/ 152 w 200"/>
              <a:gd name="T63" fmla="*/ 96 h 184"/>
              <a:gd name="T64" fmla="*/ 149 w 200"/>
              <a:gd name="T65" fmla="*/ 88 h 184"/>
              <a:gd name="T66" fmla="*/ 50 w 200"/>
              <a:gd name="T67" fmla="*/ 88 h 184"/>
              <a:gd name="T68" fmla="*/ 47 w 200"/>
              <a:gd name="T69" fmla="*/ 96 h 184"/>
              <a:gd name="T70" fmla="*/ 144 w 200"/>
              <a:gd name="T71" fmla="*/ 68 h 184"/>
              <a:gd name="T72" fmla="*/ 55 w 200"/>
              <a:gd name="T73" fmla="*/ 68 h 184"/>
              <a:gd name="T74" fmla="*/ 53 w 200"/>
              <a:gd name="T75" fmla="*/ 76 h 184"/>
              <a:gd name="T76" fmla="*/ 146 w 200"/>
              <a:gd name="T77" fmla="*/ 76 h 184"/>
              <a:gd name="T78" fmla="*/ 144 w 200"/>
              <a:gd name="T79" fmla="*/ 6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87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箭头 6"/>
          <p:cNvSpPr/>
          <p:nvPr/>
        </p:nvSpPr>
        <p:spPr>
          <a:xfrm>
            <a:off x="718416" y="839587"/>
            <a:ext cx="5418667" cy="5418667"/>
          </a:xfrm>
          <a:prstGeom prst="quadArrow">
            <a:avLst>
              <a:gd name="adj1" fmla="val 2000"/>
              <a:gd name="adj2" fmla="val 4000"/>
              <a:gd name="adj3" fmla="val 5000"/>
            </a:avLst>
          </a:prstGeom>
          <a:solidFill>
            <a:srgbClr val="595959"/>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任意多边形 7"/>
          <p:cNvSpPr/>
          <p:nvPr/>
        </p:nvSpPr>
        <p:spPr>
          <a:xfrm>
            <a:off x="1070629"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9" name="任意多边形 8"/>
          <p:cNvSpPr/>
          <p:nvPr/>
        </p:nvSpPr>
        <p:spPr>
          <a:xfrm>
            <a:off x="3617403" y="1191800"/>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2E648B"/>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0" name="任意多边形 9"/>
          <p:cNvSpPr/>
          <p:nvPr/>
        </p:nvSpPr>
        <p:spPr>
          <a:xfrm>
            <a:off x="1070629"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3A889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1" name="任意多边形 10"/>
          <p:cNvSpPr/>
          <p:nvPr/>
        </p:nvSpPr>
        <p:spPr>
          <a:xfrm>
            <a:off x="3617403" y="3738573"/>
            <a:ext cx="2167466" cy="2167466"/>
          </a:xfrm>
          <a:custGeom>
            <a:avLst/>
            <a:gdLst>
              <a:gd name="connsiteX0" fmla="*/ 0 w 2167466"/>
              <a:gd name="connsiteY0" fmla="*/ 361252 h 2167466"/>
              <a:gd name="connsiteX1" fmla="*/ 361252 w 2167466"/>
              <a:gd name="connsiteY1" fmla="*/ 0 h 2167466"/>
              <a:gd name="connsiteX2" fmla="*/ 1806214 w 2167466"/>
              <a:gd name="connsiteY2" fmla="*/ 0 h 2167466"/>
              <a:gd name="connsiteX3" fmla="*/ 2167466 w 2167466"/>
              <a:gd name="connsiteY3" fmla="*/ 361252 h 2167466"/>
              <a:gd name="connsiteX4" fmla="*/ 2167466 w 2167466"/>
              <a:gd name="connsiteY4" fmla="*/ 1806214 h 2167466"/>
              <a:gd name="connsiteX5" fmla="*/ 1806214 w 2167466"/>
              <a:gd name="connsiteY5" fmla="*/ 2167466 h 2167466"/>
              <a:gd name="connsiteX6" fmla="*/ 361252 w 2167466"/>
              <a:gd name="connsiteY6" fmla="*/ 2167466 h 2167466"/>
              <a:gd name="connsiteX7" fmla="*/ 0 w 2167466"/>
              <a:gd name="connsiteY7" fmla="*/ 1806214 h 2167466"/>
              <a:gd name="connsiteX8" fmla="*/ 0 w 2167466"/>
              <a:gd name="connsiteY8" fmla="*/ 361252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7466" h="2167466">
                <a:moveTo>
                  <a:pt x="0" y="361252"/>
                </a:moveTo>
                <a:cubicBezTo>
                  <a:pt x="0" y="161738"/>
                  <a:pt x="161738" y="0"/>
                  <a:pt x="361252" y="0"/>
                </a:cubicBezTo>
                <a:lnTo>
                  <a:pt x="1806214" y="0"/>
                </a:lnTo>
                <a:cubicBezTo>
                  <a:pt x="2005728" y="0"/>
                  <a:pt x="2167466" y="161738"/>
                  <a:pt x="2167466" y="361252"/>
                </a:cubicBezTo>
                <a:lnTo>
                  <a:pt x="2167466" y="1806214"/>
                </a:lnTo>
                <a:cubicBezTo>
                  <a:pt x="2167466" y="2005728"/>
                  <a:pt x="2005728" y="2167466"/>
                  <a:pt x="1806214" y="2167466"/>
                </a:cubicBezTo>
                <a:lnTo>
                  <a:pt x="361252" y="2167466"/>
                </a:lnTo>
                <a:cubicBezTo>
                  <a:pt x="161738" y="2167466"/>
                  <a:pt x="0" y="2005728"/>
                  <a:pt x="0" y="1806214"/>
                </a:cubicBezTo>
                <a:lnTo>
                  <a:pt x="0" y="361252"/>
                </a:lnTo>
                <a:close/>
              </a:path>
            </a:pathLst>
          </a:custGeom>
          <a:solidFill>
            <a:srgbClr val="EA532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4877" tIns="284877" rIns="284877" bIns="284877" numCol="1" spcCol="1270" anchor="ctr" anchorCtr="0">
            <a:noAutofit/>
          </a:bodyPr>
          <a:lstStyle/>
          <a:p>
            <a:pPr lvl="0" algn="ctr" defTabSz="2089150">
              <a:lnSpc>
                <a:spcPct val="90000"/>
              </a:lnSpc>
              <a:spcBef>
                <a:spcPct val="0"/>
              </a:spcBef>
              <a:spcAft>
                <a:spcPct val="35000"/>
              </a:spcAft>
            </a:pPr>
            <a:endParaRPr lang="zh-CN" altLang="en-US" sz="4700" kern="1200"/>
          </a:p>
        </p:txBody>
      </p:sp>
      <p:sp>
        <p:nvSpPr>
          <p:cNvPr id="13" name="KSO_Shape"/>
          <p:cNvSpPr/>
          <p:nvPr/>
        </p:nvSpPr>
        <p:spPr>
          <a:xfrm>
            <a:off x="6904542" y="119180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KSO_Shape"/>
          <p:cNvSpPr/>
          <p:nvPr/>
        </p:nvSpPr>
        <p:spPr>
          <a:xfrm>
            <a:off x="1793066" y="4116771"/>
            <a:ext cx="722592" cy="1200984"/>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KSO_Shape"/>
          <p:cNvSpPr>
            <a:spLocks/>
          </p:cNvSpPr>
          <p:nvPr/>
        </p:nvSpPr>
        <p:spPr bwMode="auto">
          <a:xfrm>
            <a:off x="1573490" y="1547223"/>
            <a:ext cx="1200984" cy="1166957"/>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17" name="KSO_Shape"/>
          <p:cNvSpPr>
            <a:spLocks/>
          </p:cNvSpPr>
          <p:nvPr/>
        </p:nvSpPr>
        <p:spPr bwMode="auto">
          <a:xfrm>
            <a:off x="4228748" y="4116771"/>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18" name="KSO_Shape"/>
          <p:cNvSpPr>
            <a:spLocks/>
          </p:cNvSpPr>
          <p:nvPr/>
        </p:nvSpPr>
        <p:spPr bwMode="auto">
          <a:xfrm>
            <a:off x="4063854" y="1530209"/>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20" name="文本框 19"/>
          <p:cNvSpPr txBox="1"/>
          <p:nvPr/>
        </p:nvSpPr>
        <p:spPr>
          <a:xfrm>
            <a:off x="1573490"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4027713" y="2822823"/>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63854"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1500560" y="5389668"/>
            <a:ext cx="1346844" cy="369332"/>
          </a:xfrm>
          <a:prstGeom prst="rect">
            <a:avLst/>
          </a:prstGeom>
          <a:no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a:xfrm>
            <a:off x="6904542" y="263523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KSO_Shape"/>
          <p:cNvSpPr/>
          <p:nvPr/>
        </p:nvSpPr>
        <p:spPr>
          <a:xfrm>
            <a:off x="6904542" y="407866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KSO_Shape"/>
          <p:cNvSpPr/>
          <p:nvPr/>
        </p:nvSpPr>
        <p:spPr>
          <a:xfrm>
            <a:off x="6904542" y="5522090"/>
            <a:ext cx="473819"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文本框 26"/>
          <p:cNvSpPr txBox="1"/>
          <p:nvPr/>
        </p:nvSpPr>
        <p:spPr>
          <a:xfrm>
            <a:off x="7485363" y="1157332"/>
            <a:ext cx="1407758" cy="369332"/>
          </a:xfrm>
          <a:prstGeom prst="rect">
            <a:avLst/>
          </a:prstGeom>
          <a:noFill/>
        </p:spPr>
        <p:txBody>
          <a:bodyPr wrap="none" rtlCol="0">
            <a:spAutoFit/>
          </a:bodyPr>
          <a:lstStyle/>
          <a:p>
            <a:r>
              <a:rPr lang="en-US" altLang="zh-CN" b="1" dirty="0" smtClean="0">
                <a:solidFill>
                  <a:srgbClr val="FCC818"/>
                </a:solidFill>
                <a:latin typeface="微软雅黑" panose="020B0503020204020204" pitchFamily="34" charset="-122"/>
                <a:ea typeface="微软雅黑" panose="020B0503020204020204" pitchFamily="34" charset="-122"/>
              </a:rPr>
              <a:t>KEYWORD</a:t>
            </a:r>
            <a:endParaRPr lang="zh-CN" altLang="en-US" b="1" dirty="0">
              <a:solidFill>
                <a:srgbClr val="FCC818"/>
              </a:solidFill>
              <a:latin typeface="微软雅黑" panose="020B0503020204020204" pitchFamily="34" charset="-122"/>
              <a:ea typeface="微软雅黑" panose="020B0503020204020204" pitchFamily="34" charset="-122"/>
            </a:endParaRPr>
          </a:p>
        </p:txBody>
      </p:sp>
      <p:sp>
        <p:nvSpPr>
          <p:cNvPr id="28" name="TextBox 15"/>
          <p:cNvSpPr txBox="1"/>
          <p:nvPr/>
        </p:nvSpPr>
        <p:spPr>
          <a:xfrm>
            <a:off x="7485363" y="1428709"/>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29" name="文本框 28"/>
          <p:cNvSpPr txBox="1"/>
          <p:nvPr/>
        </p:nvSpPr>
        <p:spPr>
          <a:xfrm>
            <a:off x="7485363" y="2360174"/>
            <a:ext cx="1407758" cy="369332"/>
          </a:xfrm>
          <a:prstGeom prst="rect">
            <a:avLst/>
          </a:prstGeom>
          <a:noFill/>
        </p:spPr>
        <p:txBody>
          <a:bodyPr wrap="none" rtlCol="0">
            <a:spAutoFit/>
          </a:bodyPr>
          <a:lstStyle/>
          <a:p>
            <a:r>
              <a:rPr lang="en-US" altLang="zh-CN" b="1" dirty="0" smtClean="0">
                <a:solidFill>
                  <a:srgbClr val="2E648B"/>
                </a:solidFill>
                <a:latin typeface="微软雅黑" panose="020B0503020204020204" pitchFamily="34" charset="-122"/>
                <a:ea typeface="微软雅黑" panose="020B0503020204020204" pitchFamily="34" charset="-122"/>
              </a:rPr>
              <a:t>KEYWORD</a:t>
            </a:r>
            <a:endParaRPr lang="zh-CN" altLang="en-US" b="1" dirty="0">
              <a:solidFill>
                <a:srgbClr val="2E648B"/>
              </a:solidFill>
              <a:latin typeface="微软雅黑" panose="020B0503020204020204" pitchFamily="34" charset="-122"/>
              <a:ea typeface="微软雅黑" panose="020B0503020204020204" pitchFamily="34" charset="-122"/>
            </a:endParaRPr>
          </a:p>
        </p:txBody>
      </p:sp>
      <p:sp>
        <p:nvSpPr>
          <p:cNvPr id="30" name="TextBox 15"/>
          <p:cNvSpPr txBox="1"/>
          <p:nvPr/>
        </p:nvSpPr>
        <p:spPr>
          <a:xfrm>
            <a:off x="7485363" y="2631551"/>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1" name="文本框 30"/>
          <p:cNvSpPr txBox="1"/>
          <p:nvPr/>
        </p:nvSpPr>
        <p:spPr>
          <a:xfrm>
            <a:off x="7485363" y="3709328"/>
            <a:ext cx="1407758" cy="369332"/>
          </a:xfrm>
          <a:prstGeom prst="rect">
            <a:avLst/>
          </a:prstGeom>
          <a:noFill/>
        </p:spPr>
        <p:txBody>
          <a:bodyPr wrap="none" rtlCol="0">
            <a:spAutoFit/>
          </a:bodyPr>
          <a:lstStyle/>
          <a:p>
            <a:r>
              <a:rPr lang="en-US" altLang="zh-CN" b="1" dirty="0" smtClean="0">
                <a:solidFill>
                  <a:srgbClr val="3A8898"/>
                </a:solidFill>
                <a:latin typeface="微软雅黑" panose="020B0503020204020204" pitchFamily="34" charset="-122"/>
                <a:ea typeface="微软雅黑" panose="020B0503020204020204" pitchFamily="34" charset="-122"/>
              </a:rPr>
              <a:t>KEYWORD</a:t>
            </a:r>
            <a:endParaRPr lang="zh-CN" altLang="en-US" b="1" dirty="0">
              <a:solidFill>
                <a:srgbClr val="3A8898"/>
              </a:solidFill>
              <a:latin typeface="微软雅黑" panose="020B0503020204020204" pitchFamily="34" charset="-122"/>
              <a:ea typeface="微软雅黑" panose="020B0503020204020204" pitchFamily="34" charset="-122"/>
            </a:endParaRPr>
          </a:p>
        </p:txBody>
      </p:sp>
      <p:sp>
        <p:nvSpPr>
          <p:cNvPr id="32" name="TextBox 15"/>
          <p:cNvSpPr txBox="1"/>
          <p:nvPr/>
        </p:nvSpPr>
        <p:spPr>
          <a:xfrm>
            <a:off x="7485363" y="3980705"/>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
        <p:nvSpPr>
          <p:cNvPr id="33" name="文本框 32"/>
          <p:cNvSpPr txBox="1"/>
          <p:nvPr/>
        </p:nvSpPr>
        <p:spPr>
          <a:xfrm>
            <a:off x="7485363" y="5133089"/>
            <a:ext cx="1407758" cy="369332"/>
          </a:xfrm>
          <a:prstGeom prst="rect">
            <a:avLst/>
          </a:prstGeom>
          <a:noFill/>
        </p:spPr>
        <p:txBody>
          <a:bodyPr wrap="none" rtlCol="0">
            <a:spAutoFit/>
          </a:bodyPr>
          <a:lstStyle/>
          <a:p>
            <a:r>
              <a:rPr lang="en-US" altLang="zh-CN" b="1" dirty="0" smtClean="0">
                <a:solidFill>
                  <a:srgbClr val="EA5322"/>
                </a:solidFill>
                <a:latin typeface="微软雅黑" panose="020B0503020204020204" pitchFamily="34" charset="-122"/>
                <a:ea typeface="微软雅黑" panose="020B0503020204020204" pitchFamily="34" charset="-122"/>
              </a:rPr>
              <a:t>KEYWORD</a:t>
            </a:r>
            <a:endParaRPr lang="zh-CN" altLang="en-US" b="1" dirty="0">
              <a:solidFill>
                <a:srgbClr val="EA5322"/>
              </a:solidFill>
              <a:latin typeface="微软雅黑" panose="020B0503020204020204" pitchFamily="34" charset="-122"/>
              <a:ea typeface="微软雅黑" panose="020B0503020204020204" pitchFamily="34" charset="-122"/>
            </a:endParaRPr>
          </a:p>
        </p:txBody>
      </p:sp>
      <p:sp>
        <p:nvSpPr>
          <p:cNvPr id="34" name="TextBox 15"/>
          <p:cNvSpPr txBox="1"/>
          <p:nvPr/>
        </p:nvSpPr>
        <p:spPr>
          <a:xfrm>
            <a:off x="7485363" y="5404466"/>
            <a:ext cx="4305340" cy="613694"/>
          </a:xfrm>
          <a:prstGeom prst="rect">
            <a:avLst/>
          </a:prstGeom>
          <a:noFill/>
        </p:spPr>
        <p:txBody>
          <a:bodyPr wrap="square" rtlCol="0">
            <a:spAutoFit/>
          </a:bodyPr>
          <a:lstStyle/>
          <a:p>
            <a:pP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a:t>
            </a:r>
            <a:r>
              <a:rPr lang="zh-CN" altLang="en-US" sz="1200" dirty="0" smtClean="0">
                <a:latin typeface="微软雅黑" panose="020B0503020204020204" pitchFamily="34" charset="-122"/>
                <a:ea typeface="微软雅黑" panose="020B0503020204020204" pitchFamily="34" charset="-122"/>
              </a:rPr>
              <a:t>简单</a:t>
            </a: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254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noChangeAspect="1"/>
          </p:cNvGrpSpPr>
          <p:nvPr/>
        </p:nvGrpSpPr>
        <p:grpSpPr bwMode="auto">
          <a:xfrm>
            <a:off x="903288" y="1808163"/>
            <a:ext cx="10385425" cy="3673475"/>
            <a:chOff x="712" y="1139"/>
            <a:chExt cx="5683" cy="2010"/>
          </a:xfrm>
        </p:grpSpPr>
        <p:sp>
          <p:nvSpPr>
            <p:cNvPr id="3" name="Freeform 7"/>
            <p:cNvSpPr>
              <a:spLocks/>
            </p:cNvSpPr>
            <p:nvPr/>
          </p:nvSpPr>
          <p:spPr bwMode="auto">
            <a:xfrm>
              <a:off x="712" y="1139"/>
              <a:ext cx="4191" cy="2010"/>
            </a:xfrm>
            <a:custGeom>
              <a:avLst/>
              <a:gdLst>
                <a:gd name="T0" fmla="*/ 152343837 w 573"/>
                <a:gd name="T1" fmla="*/ 0 h 273"/>
                <a:gd name="T2" fmla="*/ 248631916 w 573"/>
                <a:gd name="T3" fmla="*/ 35200946 h 273"/>
                <a:gd name="T4" fmla="*/ 324720860 w 573"/>
                <a:gd name="T5" fmla="*/ 107853795 h 273"/>
                <a:gd name="T6" fmla="*/ 332528100 w 573"/>
                <a:gd name="T7" fmla="*/ 113736763 h 273"/>
                <a:gd name="T8" fmla="*/ 400809803 w 573"/>
                <a:gd name="T9" fmla="*/ 120748085 h 273"/>
                <a:gd name="T10" fmla="*/ 477064646 w 573"/>
                <a:gd name="T11" fmla="*/ 71527374 h 273"/>
                <a:gd name="T12" fmla="*/ 537539167 w 573"/>
                <a:gd name="T13" fmla="*/ 51601059 h 273"/>
                <a:gd name="T14" fmla="*/ 641657540 w 573"/>
                <a:gd name="T15" fmla="*/ 160729996 h 273"/>
                <a:gd name="T16" fmla="*/ 537539167 w 573"/>
                <a:gd name="T17" fmla="*/ 269685742 h 273"/>
                <a:gd name="T18" fmla="*/ 477064646 w 573"/>
                <a:gd name="T19" fmla="*/ 249783009 h 273"/>
                <a:gd name="T20" fmla="*/ 400809803 w 573"/>
                <a:gd name="T21" fmla="*/ 199436765 h 273"/>
                <a:gd name="T22" fmla="*/ 332528100 w 573"/>
                <a:gd name="T23" fmla="*/ 206445267 h 273"/>
                <a:gd name="T24" fmla="*/ 324720860 w 573"/>
                <a:gd name="T25" fmla="*/ 212331055 h 273"/>
                <a:gd name="T26" fmla="*/ 248631916 w 573"/>
                <a:gd name="T27" fmla="*/ 286085847 h 273"/>
                <a:gd name="T28" fmla="*/ 152343837 w 573"/>
                <a:gd name="T29" fmla="*/ 320184850 h 273"/>
                <a:gd name="T30" fmla="*/ 44857260 w 573"/>
                <a:gd name="T31" fmla="*/ 273191616 h 273"/>
                <a:gd name="T32" fmla="*/ 0 w 573"/>
                <a:gd name="T33" fmla="*/ 160729996 h 273"/>
                <a:gd name="T34" fmla="*/ 44857260 w 573"/>
                <a:gd name="T35" fmla="*/ 46993233 h 273"/>
                <a:gd name="T36" fmla="*/ 15234383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Oval 8"/>
            <p:cNvSpPr>
              <a:spLocks noChangeArrowheads="1"/>
            </p:cNvSpPr>
            <p:nvPr/>
          </p:nvSpPr>
          <p:spPr bwMode="auto">
            <a:xfrm>
              <a:off x="975" y="1390"/>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5" name="Oval 9"/>
            <p:cNvSpPr>
              <a:spLocks noChangeArrowheads="1"/>
            </p:cNvSpPr>
            <p:nvPr/>
          </p:nvSpPr>
          <p:spPr bwMode="auto">
            <a:xfrm>
              <a:off x="1107" y="1522"/>
              <a:ext cx="1243" cy="1252"/>
            </a:xfrm>
            <a:prstGeom prst="ellipse">
              <a:avLst/>
            </a:prstGeom>
            <a:solidFill>
              <a:srgbClr val="2E648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6" name="Freeform 10"/>
            <p:cNvSpPr>
              <a:spLocks/>
            </p:cNvSpPr>
            <p:nvPr/>
          </p:nvSpPr>
          <p:spPr bwMode="auto">
            <a:xfrm>
              <a:off x="3543" y="1463"/>
              <a:ext cx="2852" cy="1370"/>
            </a:xfrm>
            <a:custGeom>
              <a:avLst/>
              <a:gdLst>
                <a:gd name="T0" fmla="*/ 104003167 w 390"/>
                <a:gd name="T1" fmla="*/ 0 h 186"/>
                <a:gd name="T2" fmla="*/ 168832842 w 390"/>
                <a:gd name="T3" fmla="*/ 23478338 h 186"/>
                <a:gd name="T4" fmla="*/ 220386815 w 390"/>
                <a:gd name="T5" fmla="*/ 74099794 h 186"/>
                <a:gd name="T6" fmla="*/ 225886057 w 390"/>
                <a:gd name="T7" fmla="*/ 77611030 h 186"/>
                <a:gd name="T8" fmla="*/ 272836010 w 390"/>
                <a:gd name="T9" fmla="*/ 82402613 h 186"/>
                <a:gd name="T10" fmla="*/ 324367313 w 390"/>
                <a:gd name="T11" fmla="*/ 48213858 h 186"/>
                <a:gd name="T12" fmla="*/ 365671769 w 390"/>
                <a:gd name="T13" fmla="*/ 34165590 h 186"/>
                <a:gd name="T14" fmla="*/ 436169238 w 390"/>
                <a:gd name="T15" fmla="*/ 109369081 h 186"/>
                <a:gd name="T16" fmla="*/ 365671769 w 390"/>
                <a:gd name="T17" fmla="*/ 183468816 h 186"/>
                <a:gd name="T18" fmla="*/ 324367313 w 390"/>
                <a:gd name="T19" fmla="*/ 169420608 h 186"/>
                <a:gd name="T20" fmla="*/ 272836010 w 390"/>
                <a:gd name="T21" fmla="*/ 136361860 h 186"/>
                <a:gd name="T22" fmla="*/ 225886057 w 390"/>
                <a:gd name="T23" fmla="*/ 141150680 h 186"/>
                <a:gd name="T24" fmla="*/ 220386815 w 390"/>
                <a:gd name="T25" fmla="*/ 144664745 h 186"/>
                <a:gd name="T26" fmla="*/ 168832842 w 390"/>
                <a:gd name="T27" fmla="*/ 195283372 h 186"/>
                <a:gd name="T28" fmla="*/ 104003167 w 390"/>
                <a:gd name="T29" fmla="*/ 218761710 h 186"/>
                <a:gd name="T30" fmla="*/ 30137047 w 390"/>
                <a:gd name="T31" fmla="*/ 186980112 h 186"/>
                <a:gd name="T32" fmla="*/ 0 w 390"/>
                <a:gd name="T33" fmla="*/ 109369081 h 186"/>
                <a:gd name="T34" fmla="*/ 30137047 w 390"/>
                <a:gd name="T35" fmla="*/ 31781599 h 186"/>
                <a:gd name="T36" fmla="*/ 10400316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Oval 11"/>
            <p:cNvSpPr>
              <a:spLocks noChangeArrowheads="1"/>
            </p:cNvSpPr>
            <p:nvPr/>
          </p:nvSpPr>
          <p:spPr bwMode="auto">
            <a:xfrm>
              <a:off x="3718" y="1625"/>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8" name="Oval 12"/>
            <p:cNvSpPr>
              <a:spLocks noChangeArrowheads="1"/>
            </p:cNvSpPr>
            <p:nvPr/>
          </p:nvSpPr>
          <p:spPr bwMode="auto">
            <a:xfrm>
              <a:off x="3857" y="1765"/>
              <a:ext cx="753" cy="766"/>
            </a:xfrm>
            <a:prstGeom prst="ellipse">
              <a:avLst/>
            </a:prstGeom>
            <a:solidFill>
              <a:srgbClr val="EA532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9" name="Oval 13"/>
            <p:cNvSpPr>
              <a:spLocks noChangeArrowheads="1"/>
            </p:cNvSpPr>
            <p:nvPr/>
          </p:nvSpPr>
          <p:spPr bwMode="auto">
            <a:xfrm>
              <a:off x="5590" y="1794"/>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0" name="Oval 14"/>
            <p:cNvSpPr>
              <a:spLocks noChangeArrowheads="1"/>
            </p:cNvSpPr>
            <p:nvPr/>
          </p:nvSpPr>
          <p:spPr bwMode="auto">
            <a:xfrm>
              <a:off x="5729" y="1927"/>
              <a:ext cx="432" cy="434"/>
            </a:xfrm>
            <a:prstGeom prst="ellipse">
              <a:avLst/>
            </a:prstGeom>
            <a:solidFill>
              <a:srgbClr val="FCC81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endParaRPr lang="zh-CN" altLang="en-US" sz="1800"/>
            </a:p>
          </p:txBody>
        </p:sp>
        <p:sp>
          <p:nvSpPr>
            <p:cNvPr id="11" name="Freeform 15"/>
            <p:cNvSpPr>
              <a:spLocks/>
            </p:cNvSpPr>
            <p:nvPr/>
          </p:nvSpPr>
          <p:spPr bwMode="auto">
            <a:xfrm>
              <a:off x="2709" y="1993"/>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16"/>
            <p:cNvSpPr>
              <a:spLocks/>
            </p:cNvSpPr>
            <p:nvPr/>
          </p:nvSpPr>
          <p:spPr bwMode="auto">
            <a:xfrm>
              <a:off x="4903" y="2037"/>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 name="Group 98"/>
          <p:cNvGrpSpPr>
            <a:grpSpLocks noChangeAspect="1"/>
          </p:cNvGrpSpPr>
          <p:nvPr/>
        </p:nvGrpSpPr>
        <p:grpSpPr bwMode="auto">
          <a:xfrm>
            <a:off x="1941475" y="2976088"/>
            <a:ext cx="1567764" cy="1448782"/>
            <a:chOff x="-86" y="2465"/>
            <a:chExt cx="1120" cy="1035"/>
          </a:xfrm>
          <a:solidFill>
            <a:schemeClr val="bg1"/>
          </a:solidFill>
        </p:grpSpPr>
        <p:sp>
          <p:nvSpPr>
            <p:cNvPr id="14"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5"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6"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7"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18" name="Group 11"/>
          <p:cNvGrpSpPr>
            <a:grpSpLocks noChangeAspect="1"/>
          </p:cNvGrpSpPr>
          <p:nvPr/>
        </p:nvGrpSpPr>
        <p:grpSpPr bwMode="auto">
          <a:xfrm>
            <a:off x="10137417" y="3368933"/>
            <a:ext cx="606711" cy="509179"/>
            <a:chOff x="2044" y="456"/>
            <a:chExt cx="1325" cy="1112"/>
          </a:xfrm>
          <a:solidFill>
            <a:schemeClr val="bg1"/>
          </a:solidFill>
        </p:grpSpPr>
        <p:sp>
          <p:nvSpPr>
            <p:cNvPr id="19" name="Oval 12"/>
            <p:cNvSpPr>
              <a:spLocks noChangeArrowheads="1"/>
            </p:cNvSpPr>
            <p:nvPr/>
          </p:nvSpPr>
          <p:spPr bwMode="auto">
            <a:xfrm>
              <a:off x="2483" y="456"/>
              <a:ext cx="447" cy="4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13"/>
            <p:cNvSpPr>
              <a:spLocks/>
            </p:cNvSpPr>
            <p:nvPr/>
          </p:nvSpPr>
          <p:spPr bwMode="auto">
            <a:xfrm>
              <a:off x="2350" y="936"/>
              <a:ext cx="713" cy="632"/>
            </a:xfrm>
            <a:custGeom>
              <a:avLst/>
              <a:gdLst>
                <a:gd name="T0" fmla="*/ 200 w 300"/>
                <a:gd name="T1" fmla="*/ 0 h 266"/>
                <a:gd name="T2" fmla="*/ 150 w 300"/>
                <a:gd name="T3" fmla="*/ 67 h 266"/>
                <a:gd name="T4" fmla="*/ 100 w 300"/>
                <a:gd name="T5" fmla="*/ 0 h 266"/>
                <a:gd name="T6" fmla="*/ 0 w 300"/>
                <a:gd name="T7" fmla="*/ 144 h 266"/>
                <a:gd name="T8" fmla="*/ 0 w 300"/>
                <a:gd name="T9" fmla="*/ 236 h 266"/>
                <a:gd name="T10" fmla="*/ 0 w 300"/>
                <a:gd name="T11" fmla="*/ 236 h 266"/>
                <a:gd name="T12" fmla="*/ 150 w 300"/>
                <a:gd name="T13" fmla="*/ 266 h 266"/>
                <a:gd name="T14" fmla="*/ 300 w 300"/>
                <a:gd name="T15" fmla="*/ 236 h 266"/>
                <a:gd name="T16" fmla="*/ 300 w 300"/>
                <a:gd name="T17" fmla="*/ 236 h 266"/>
                <a:gd name="T18" fmla="*/ 300 w 300"/>
                <a:gd name="T19" fmla="*/ 144 h 266"/>
                <a:gd name="T20" fmla="*/ 200 w 300"/>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14"/>
            <p:cNvSpPr>
              <a:spLocks/>
            </p:cNvSpPr>
            <p:nvPr/>
          </p:nvSpPr>
          <p:spPr bwMode="auto">
            <a:xfrm>
              <a:off x="2673" y="917"/>
              <a:ext cx="69" cy="42"/>
            </a:xfrm>
            <a:custGeom>
              <a:avLst/>
              <a:gdLst>
                <a:gd name="T0" fmla="*/ 29 w 29"/>
                <a:gd name="T1" fmla="*/ 0 h 18"/>
                <a:gd name="T2" fmla="*/ 14 w 29"/>
                <a:gd name="T3" fmla="*/ 0 h 18"/>
                <a:gd name="T4" fmla="*/ 0 w 29"/>
                <a:gd name="T5" fmla="*/ 0 h 18"/>
                <a:gd name="T6" fmla="*/ 6 w 29"/>
                <a:gd name="T7" fmla="*/ 18 h 18"/>
                <a:gd name="T8" fmla="*/ 23 w 29"/>
                <a:gd name="T9" fmla="*/ 17 h 18"/>
                <a:gd name="T10" fmla="*/ 29 w 29"/>
                <a:gd name="T11" fmla="*/ 0 h 18"/>
              </a:gdLst>
              <a:ahLst/>
              <a:cxnLst>
                <a:cxn ang="0">
                  <a:pos x="T0" y="T1"/>
                </a:cxn>
                <a:cxn ang="0">
                  <a:pos x="T2" y="T3"/>
                </a:cxn>
                <a:cxn ang="0">
                  <a:pos x="T4" y="T5"/>
                </a:cxn>
                <a:cxn ang="0">
                  <a:pos x="T6" y="T7"/>
                </a:cxn>
                <a:cxn ang="0">
                  <a:pos x="T8" y="T9"/>
                </a:cxn>
                <a:cxn ang="0">
                  <a:pos x="T10" y="T11"/>
                </a:cxn>
              </a:cxnLst>
              <a:rect l="0" t="0" r="r" b="b"/>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15"/>
            <p:cNvSpPr>
              <a:spLocks/>
            </p:cNvSpPr>
            <p:nvPr/>
          </p:nvSpPr>
          <p:spPr bwMode="auto">
            <a:xfrm>
              <a:off x="2666" y="964"/>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Lst>
              <a:ahLst/>
              <a:cxnLst>
                <a:cxn ang="0">
                  <a:pos x="T0" y="T1"/>
                </a:cxn>
                <a:cxn ang="0">
                  <a:pos x="T2" y="T3"/>
                </a:cxn>
                <a:cxn ang="0">
                  <a:pos x="T4" y="T5"/>
                </a:cxn>
                <a:cxn ang="0">
                  <a:pos x="T6" y="T7"/>
                </a:cxn>
                <a:cxn ang="0">
                  <a:pos x="T8" y="T9"/>
                </a:cxn>
                <a:cxn ang="0">
                  <a:pos x="T10" y="T11"/>
                </a:cxn>
              </a:cxnLst>
              <a:rect l="0" t="0" r="r" b="b"/>
              <a:pathLst>
                <a:path w="81" h="107">
                  <a:moveTo>
                    <a:pt x="21" y="0"/>
                  </a:moveTo>
                  <a:lnTo>
                    <a:pt x="62" y="0"/>
                  </a:lnTo>
                  <a:lnTo>
                    <a:pt x="81" y="62"/>
                  </a:lnTo>
                  <a:lnTo>
                    <a:pt x="40" y="107"/>
                  </a:lnTo>
                  <a:lnTo>
                    <a:pt x="0" y="62"/>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3" name="Freeform 16"/>
            <p:cNvSpPr>
              <a:spLocks/>
            </p:cNvSpPr>
            <p:nvPr/>
          </p:nvSpPr>
          <p:spPr bwMode="auto">
            <a:xfrm>
              <a:off x="2284" y="1005"/>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28" y="80"/>
                  </a:moveTo>
                  <a:lnTo>
                    <a:pt x="59" y="47"/>
                  </a:lnTo>
                  <a:lnTo>
                    <a:pt x="45" y="0"/>
                  </a:lnTo>
                  <a:lnTo>
                    <a:pt x="14" y="0"/>
                  </a:lnTo>
                  <a:lnTo>
                    <a:pt x="0" y="47"/>
                  </a:lnTo>
                  <a:lnTo>
                    <a:pt x="28"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4" name="Freeform 17"/>
            <p:cNvSpPr>
              <a:spLocks/>
            </p:cNvSpPr>
            <p:nvPr/>
          </p:nvSpPr>
          <p:spPr bwMode="auto">
            <a:xfrm>
              <a:off x="2044" y="983"/>
              <a:ext cx="387" cy="475"/>
            </a:xfrm>
            <a:custGeom>
              <a:avLst/>
              <a:gdLst>
                <a:gd name="T0" fmla="*/ 151 w 163"/>
                <a:gd name="T1" fmla="*/ 0 h 200"/>
                <a:gd name="T2" fmla="*/ 113 w 163"/>
                <a:gd name="T3" fmla="*/ 51 h 200"/>
                <a:gd name="T4" fmla="*/ 75 w 163"/>
                <a:gd name="T5" fmla="*/ 0 h 200"/>
                <a:gd name="T6" fmla="*/ 0 w 163"/>
                <a:gd name="T7" fmla="*/ 108 h 200"/>
                <a:gd name="T8" fmla="*/ 0 w 163"/>
                <a:gd name="T9" fmla="*/ 177 h 200"/>
                <a:gd name="T10" fmla="*/ 0 w 163"/>
                <a:gd name="T11" fmla="*/ 177 h 200"/>
                <a:gd name="T12" fmla="*/ 113 w 163"/>
                <a:gd name="T13" fmla="*/ 200 h 200"/>
                <a:gd name="T14" fmla="*/ 115 w 163"/>
                <a:gd name="T15" fmla="*/ 200 h 200"/>
                <a:gd name="T16" fmla="*/ 115 w 163"/>
                <a:gd name="T17" fmla="*/ 124 h 200"/>
                <a:gd name="T18" fmla="*/ 163 w 163"/>
                <a:gd name="T19" fmla="*/ 6 h 200"/>
                <a:gd name="T20" fmla="*/ 151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18"/>
            <p:cNvSpPr>
              <a:spLocks/>
            </p:cNvSpPr>
            <p:nvPr/>
          </p:nvSpPr>
          <p:spPr bwMode="auto">
            <a:xfrm>
              <a:off x="2286" y="969"/>
              <a:ext cx="55" cy="31"/>
            </a:xfrm>
            <a:custGeom>
              <a:avLst/>
              <a:gdLst>
                <a:gd name="T0" fmla="*/ 18 w 23"/>
                <a:gd name="T1" fmla="*/ 13 h 13"/>
                <a:gd name="T2" fmla="*/ 22 w 23"/>
                <a:gd name="T3" fmla="*/ 0 h 13"/>
                <a:gd name="T4" fmla="*/ 11 w 23"/>
                <a:gd name="T5" fmla="*/ 0 h 13"/>
                <a:gd name="T6" fmla="*/ 1 w 23"/>
                <a:gd name="T7" fmla="*/ 0 h 13"/>
                <a:gd name="T8" fmla="*/ 5 w 23"/>
                <a:gd name="T9" fmla="*/ 13 h 13"/>
                <a:gd name="T10" fmla="*/ 18 w 23"/>
                <a:gd name="T11" fmla="*/ 13 h 13"/>
              </a:gdLst>
              <a:ahLst/>
              <a:cxnLst>
                <a:cxn ang="0">
                  <a:pos x="T0" y="T1"/>
                </a:cxn>
                <a:cxn ang="0">
                  <a:pos x="T2" y="T3"/>
                </a:cxn>
                <a:cxn ang="0">
                  <a:pos x="T4" y="T5"/>
                </a:cxn>
                <a:cxn ang="0">
                  <a:pos x="T6" y="T7"/>
                </a:cxn>
                <a:cxn ang="0">
                  <a:pos x="T8" y="T9"/>
                </a:cxn>
                <a:cxn ang="0">
                  <a:pos x="T10" y="T11"/>
                </a:cxn>
              </a:cxnLst>
              <a:rect l="0" t="0" r="r" b="b"/>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6" name="Oval 19"/>
            <p:cNvSpPr>
              <a:spLocks noChangeArrowheads="1"/>
            </p:cNvSpPr>
            <p:nvPr/>
          </p:nvSpPr>
          <p:spPr bwMode="auto">
            <a:xfrm>
              <a:off x="2146" y="622"/>
              <a:ext cx="332"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7" name="Freeform 20"/>
            <p:cNvSpPr>
              <a:spLocks/>
            </p:cNvSpPr>
            <p:nvPr/>
          </p:nvSpPr>
          <p:spPr bwMode="auto">
            <a:xfrm>
              <a:off x="3075" y="969"/>
              <a:ext cx="52" cy="31"/>
            </a:xfrm>
            <a:custGeom>
              <a:avLst/>
              <a:gdLst>
                <a:gd name="T0" fmla="*/ 18 w 22"/>
                <a:gd name="T1" fmla="*/ 13 h 13"/>
                <a:gd name="T2" fmla="*/ 22 w 22"/>
                <a:gd name="T3" fmla="*/ 0 h 13"/>
                <a:gd name="T4" fmla="*/ 11 w 22"/>
                <a:gd name="T5" fmla="*/ 0 h 13"/>
                <a:gd name="T6" fmla="*/ 1 w 22"/>
                <a:gd name="T7" fmla="*/ 0 h 13"/>
                <a:gd name="T8" fmla="*/ 5 w 22"/>
                <a:gd name="T9" fmla="*/ 13 h 13"/>
                <a:gd name="T10" fmla="*/ 18 w 22"/>
                <a:gd name="T11" fmla="*/ 13 h 13"/>
              </a:gdLst>
              <a:ahLst/>
              <a:cxnLst>
                <a:cxn ang="0">
                  <a:pos x="T0" y="T1"/>
                </a:cxn>
                <a:cxn ang="0">
                  <a:pos x="T2" y="T3"/>
                </a:cxn>
                <a:cxn ang="0">
                  <a:pos x="T4" y="T5"/>
                </a:cxn>
                <a:cxn ang="0">
                  <a:pos x="T6" y="T7"/>
                </a:cxn>
                <a:cxn ang="0">
                  <a:pos x="T8" y="T9"/>
                </a:cxn>
                <a:cxn ang="0">
                  <a:pos x="T10" y="T11"/>
                </a:cxn>
              </a:cxnLst>
              <a:rect l="0" t="0" r="r" b="b"/>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8" name="Freeform 21"/>
            <p:cNvSpPr>
              <a:spLocks/>
            </p:cNvSpPr>
            <p:nvPr/>
          </p:nvSpPr>
          <p:spPr bwMode="auto">
            <a:xfrm>
              <a:off x="3070" y="1005"/>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Lst>
              <a:ahLst/>
              <a:cxnLst>
                <a:cxn ang="0">
                  <a:pos x="T0" y="T1"/>
                </a:cxn>
                <a:cxn ang="0">
                  <a:pos x="T2" y="T3"/>
                </a:cxn>
                <a:cxn ang="0">
                  <a:pos x="T4" y="T5"/>
                </a:cxn>
                <a:cxn ang="0">
                  <a:pos x="T6" y="T7"/>
                </a:cxn>
                <a:cxn ang="0">
                  <a:pos x="T8" y="T9"/>
                </a:cxn>
                <a:cxn ang="0">
                  <a:pos x="T10" y="T11"/>
                </a:cxn>
              </a:cxnLst>
              <a:rect l="0" t="0" r="r" b="b"/>
              <a:pathLst>
                <a:path w="59" h="80">
                  <a:moveTo>
                    <a:pt x="31" y="80"/>
                  </a:moveTo>
                  <a:lnTo>
                    <a:pt x="59" y="47"/>
                  </a:lnTo>
                  <a:lnTo>
                    <a:pt x="47" y="0"/>
                  </a:lnTo>
                  <a:lnTo>
                    <a:pt x="16" y="0"/>
                  </a:lnTo>
                  <a:lnTo>
                    <a:pt x="0" y="47"/>
                  </a:lnTo>
                  <a:lnTo>
                    <a:pt x="31"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9" name="Oval 22"/>
            <p:cNvSpPr>
              <a:spLocks noChangeArrowheads="1"/>
            </p:cNvSpPr>
            <p:nvPr/>
          </p:nvSpPr>
          <p:spPr bwMode="auto">
            <a:xfrm>
              <a:off x="2934" y="622"/>
              <a:ext cx="333" cy="33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0" name="Freeform 23"/>
            <p:cNvSpPr>
              <a:spLocks/>
            </p:cNvSpPr>
            <p:nvPr/>
          </p:nvSpPr>
          <p:spPr bwMode="auto">
            <a:xfrm>
              <a:off x="2982" y="983"/>
              <a:ext cx="387" cy="475"/>
            </a:xfrm>
            <a:custGeom>
              <a:avLst/>
              <a:gdLst>
                <a:gd name="T0" fmla="*/ 88 w 163"/>
                <a:gd name="T1" fmla="*/ 0 h 200"/>
                <a:gd name="T2" fmla="*/ 50 w 163"/>
                <a:gd name="T3" fmla="*/ 51 h 200"/>
                <a:gd name="T4" fmla="*/ 12 w 163"/>
                <a:gd name="T5" fmla="*/ 0 h 200"/>
                <a:gd name="T6" fmla="*/ 0 w 163"/>
                <a:gd name="T7" fmla="*/ 6 h 200"/>
                <a:gd name="T8" fmla="*/ 48 w 163"/>
                <a:gd name="T9" fmla="*/ 124 h 200"/>
                <a:gd name="T10" fmla="*/ 48 w 163"/>
                <a:gd name="T11" fmla="*/ 200 h 200"/>
                <a:gd name="T12" fmla="*/ 50 w 163"/>
                <a:gd name="T13" fmla="*/ 200 h 200"/>
                <a:gd name="T14" fmla="*/ 163 w 163"/>
                <a:gd name="T15" fmla="*/ 177 h 200"/>
                <a:gd name="T16" fmla="*/ 163 w 163"/>
                <a:gd name="T17" fmla="*/ 177 h 200"/>
                <a:gd name="T18" fmla="*/ 163 w 163"/>
                <a:gd name="T19" fmla="*/ 108 h 200"/>
                <a:gd name="T20" fmla="*/ 88 w 163"/>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31" name="Group 78"/>
          <p:cNvGrpSpPr>
            <a:grpSpLocks noChangeAspect="1"/>
          </p:cNvGrpSpPr>
          <p:nvPr/>
        </p:nvGrpSpPr>
        <p:grpSpPr bwMode="auto">
          <a:xfrm>
            <a:off x="6816339" y="3168226"/>
            <a:ext cx="1074738" cy="940814"/>
            <a:chOff x="3233" y="2705"/>
            <a:chExt cx="1284" cy="1124"/>
          </a:xfrm>
          <a:solidFill>
            <a:schemeClr val="bg1"/>
          </a:solidFill>
        </p:grpSpPr>
        <p:sp>
          <p:nvSpPr>
            <p:cNvPr id="32"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3"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4"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5"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6"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37" name="矩形 1"/>
          <p:cNvSpPr>
            <a:spLocks noChangeArrowheads="1"/>
          </p:cNvSpPr>
          <p:nvPr/>
        </p:nvSpPr>
        <p:spPr bwMode="auto">
          <a:xfrm>
            <a:off x="4465453"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38" name="矩形 1"/>
          <p:cNvSpPr>
            <a:spLocks noChangeArrowheads="1"/>
          </p:cNvSpPr>
          <p:nvPr/>
        </p:nvSpPr>
        <p:spPr bwMode="auto">
          <a:xfrm>
            <a:off x="8299558" y="4824741"/>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39" name="矩形 1"/>
          <p:cNvSpPr>
            <a:spLocks noChangeArrowheads="1"/>
          </p:cNvSpPr>
          <p:nvPr/>
        </p:nvSpPr>
        <p:spPr bwMode="auto">
          <a:xfrm>
            <a:off x="8218719" y="756684"/>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
        <p:nvSpPr>
          <p:cNvPr id="40" name="矩形 1"/>
          <p:cNvSpPr>
            <a:spLocks noChangeArrowheads="1"/>
          </p:cNvSpPr>
          <p:nvPr/>
        </p:nvSpPr>
        <p:spPr bwMode="auto">
          <a:xfrm>
            <a:off x="4476065" y="4946577"/>
            <a:ext cx="18845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a:t>
            </a:r>
            <a:r>
              <a:rPr lang="zh-CN" altLang="en-US" sz="1600" dirty="0">
                <a:solidFill>
                  <a:srgbClr val="000000"/>
                </a:solidFill>
                <a:latin typeface="Franklin Gothic Book" panose="020B0503020102020204" pitchFamily="34" charset="0"/>
                <a:ea typeface="微软雅黑" panose="020B0503020204020204" pitchFamily="34" charset="-122"/>
              </a:rPr>
              <a:t>添加文字说明</a:t>
            </a: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a:t>
            </a:r>
            <a:r>
              <a:rPr lang="zh-CN" altLang="en-US" sz="1600" dirty="0" smtClean="0">
                <a:solidFill>
                  <a:srgbClr val="000000"/>
                </a:solidFill>
                <a:latin typeface="Franklin Gothic Book" panose="020B0503020102020204" pitchFamily="34" charset="0"/>
                <a:ea typeface="微软雅黑" panose="020B0503020204020204" pitchFamily="34" charset="-122"/>
              </a:rPr>
              <a:t>文字说明</a:t>
            </a:r>
          </a:p>
        </p:txBody>
      </p:sp>
    </p:spTree>
    <p:extLst>
      <p:ext uri="{BB962C8B-B14F-4D97-AF65-F5344CB8AC3E}">
        <p14:creationId xmlns:p14="http://schemas.microsoft.com/office/powerpoint/2010/main" val="3861207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
            <a:ext cx="12192000" cy="1910442"/>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2" cstate="screen">
            <a:grayscl/>
            <a:extLst>
              <a:ext uri="{28A0092B-C50C-407E-A947-70E740481C1C}">
                <a14:useLocalDpi xmlns:a14="http://schemas.microsoft.com/office/drawing/2010/main"/>
              </a:ext>
            </a:extLst>
          </a:blip>
          <a:srcRect/>
          <a:stretch/>
        </p:blipFill>
        <p:spPr>
          <a:xfrm>
            <a:off x="0" y="171170"/>
            <a:ext cx="12192000" cy="1568105"/>
          </a:xfrm>
          <a:prstGeom prst="rect">
            <a:avLst/>
          </a:prstGeom>
        </p:spPr>
      </p:pic>
      <p:sp>
        <p:nvSpPr>
          <p:cNvPr id="38" name="矩形 37"/>
          <p:cNvSpPr/>
          <p:nvPr/>
        </p:nvSpPr>
        <p:spPr>
          <a:xfrm>
            <a:off x="815229"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1152317"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圆角矩形 41"/>
          <p:cNvSpPr/>
          <p:nvPr/>
        </p:nvSpPr>
        <p:spPr>
          <a:xfrm>
            <a:off x="3875274"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3" name="圆角矩形 42"/>
          <p:cNvSpPr/>
          <p:nvPr/>
        </p:nvSpPr>
        <p:spPr>
          <a:xfrm>
            <a:off x="6766519"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4" name="圆角矩形 43"/>
          <p:cNvSpPr/>
          <p:nvPr/>
        </p:nvSpPr>
        <p:spPr>
          <a:xfrm>
            <a:off x="9674356" y="4415551"/>
            <a:ext cx="1600422" cy="333141"/>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rPr>
              <a:t>点击添加</a:t>
            </a:r>
            <a:r>
              <a:rPr lang="zh-CN" altLang="en-US" sz="1600" dirty="0" smtClean="0">
                <a:solidFill>
                  <a:schemeClr val="tx1"/>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sz="1600" dirty="0">
              <a:solidFill>
                <a:schemeClr val="tx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3" name="矩形 32"/>
          <p:cNvSpPr/>
          <p:nvPr/>
        </p:nvSpPr>
        <p:spPr>
          <a:xfrm>
            <a:off x="3538186"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6429431"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9337268" y="5096620"/>
            <a:ext cx="2274599" cy="1061829"/>
          </a:xfrm>
          <a:prstGeom prst="rect">
            <a:avLst/>
          </a:prstGeom>
        </p:spPr>
        <p:txBody>
          <a:bodyPr wrap="square">
            <a:spAutoFit/>
          </a:bodyPr>
          <a:lstStyle/>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添加具体说明内容</a:t>
            </a:r>
          </a:p>
          <a:p>
            <a:pPr algn="ct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点击添加具体说明</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5" name="Group 4"/>
          <p:cNvGrpSpPr>
            <a:grpSpLocks noChangeAspect="1"/>
          </p:cNvGrpSpPr>
          <p:nvPr/>
        </p:nvGrpSpPr>
        <p:grpSpPr bwMode="auto">
          <a:xfrm>
            <a:off x="7117791" y="3196091"/>
            <a:ext cx="1258713" cy="875736"/>
            <a:chOff x="3943" y="1320"/>
            <a:chExt cx="1502" cy="1045"/>
          </a:xfrm>
          <a:solidFill>
            <a:schemeClr val="bg1">
              <a:lumMod val="95000"/>
            </a:schemeClr>
          </a:solidFill>
        </p:grpSpPr>
        <p:sp>
          <p:nvSpPr>
            <p:cNvPr id="27" name="Freeform 5"/>
            <p:cNvSpPr>
              <a:spLocks/>
            </p:cNvSpPr>
            <p:nvPr/>
          </p:nvSpPr>
          <p:spPr bwMode="auto">
            <a:xfrm>
              <a:off x="4352" y="1839"/>
              <a:ext cx="912" cy="526"/>
            </a:xfrm>
            <a:custGeom>
              <a:avLst/>
              <a:gdLst>
                <a:gd name="T0" fmla="*/ 101 w 136"/>
                <a:gd name="T1" fmla="*/ 0 h 78"/>
                <a:gd name="T2" fmla="*/ 0 w 136"/>
                <a:gd name="T3" fmla="*/ 75 h 78"/>
                <a:gd name="T4" fmla="*/ 10 w 136"/>
                <a:gd name="T5" fmla="*/ 76 h 78"/>
                <a:gd name="T6" fmla="*/ 136 w 136"/>
                <a:gd name="T7" fmla="*/ 0 h 78"/>
                <a:gd name="T8" fmla="*/ 101 w 136"/>
                <a:gd name="T9" fmla="*/ 0 h 78"/>
                <a:gd name="T10" fmla="*/ 101 w 136"/>
                <a:gd name="T11" fmla="*/ 0 h 78"/>
              </a:gdLst>
              <a:ahLst/>
              <a:cxnLst>
                <a:cxn ang="0">
                  <a:pos x="T0" y="T1"/>
                </a:cxn>
                <a:cxn ang="0">
                  <a:pos x="T2" y="T3"/>
                </a:cxn>
                <a:cxn ang="0">
                  <a:pos x="T4" y="T5"/>
                </a:cxn>
                <a:cxn ang="0">
                  <a:pos x="T6" y="T7"/>
                </a:cxn>
                <a:cxn ang="0">
                  <a:pos x="T8" y="T9"/>
                </a:cxn>
                <a:cxn ang="0">
                  <a:pos x="T10" y="T11"/>
                </a:cxn>
              </a:cxnLst>
              <a:rect l="0" t="0" r="r" b="b"/>
              <a:pathLst>
                <a:path w="136" h="78">
                  <a:moveTo>
                    <a:pt x="101" y="0"/>
                  </a:moveTo>
                  <a:cubicBezTo>
                    <a:pt x="81" y="38"/>
                    <a:pt x="49" y="64"/>
                    <a:pt x="0" y="75"/>
                  </a:cubicBezTo>
                  <a:cubicBezTo>
                    <a:pt x="3" y="76"/>
                    <a:pt x="7" y="76"/>
                    <a:pt x="10" y="76"/>
                  </a:cubicBezTo>
                  <a:cubicBezTo>
                    <a:pt x="65" y="78"/>
                    <a:pt x="114" y="47"/>
                    <a:pt x="136" y="0"/>
                  </a:cubicBezTo>
                  <a:cubicBezTo>
                    <a:pt x="101" y="0"/>
                    <a:pt x="101" y="0"/>
                    <a:pt x="101" y="0"/>
                  </a:cubicBezTo>
                  <a:cubicBezTo>
                    <a:pt x="101" y="0"/>
                    <a:pt x="101" y="0"/>
                    <a:pt x="1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p:cNvSpPr>
            <p:nvPr/>
          </p:nvSpPr>
          <p:spPr bwMode="auto">
            <a:xfrm>
              <a:off x="4211" y="1320"/>
              <a:ext cx="154" cy="189"/>
            </a:xfrm>
            <a:custGeom>
              <a:avLst/>
              <a:gdLst>
                <a:gd name="T0" fmla="*/ 10 w 23"/>
                <a:gd name="T1" fmla="*/ 28 h 28"/>
                <a:gd name="T2" fmla="*/ 23 w 23"/>
                <a:gd name="T3" fmla="*/ 15 h 28"/>
                <a:gd name="T4" fmla="*/ 13 w 23"/>
                <a:gd name="T5" fmla="*/ 1 h 28"/>
                <a:gd name="T6" fmla="*/ 1 w 23"/>
                <a:gd name="T7" fmla="*/ 13 h 28"/>
                <a:gd name="T8" fmla="*/ 10 w 23"/>
                <a:gd name="T9" fmla="*/ 28 h 28"/>
              </a:gdLst>
              <a:ahLst/>
              <a:cxnLst>
                <a:cxn ang="0">
                  <a:pos x="T0" y="T1"/>
                </a:cxn>
                <a:cxn ang="0">
                  <a:pos x="T2" y="T3"/>
                </a:cxn>
                <a:cxn ang="0">
                  <a:pos x="T4" y="T5"/>
                </a:cxn>
                <a:cxn ang="0">
                  <a:pos x="T6" y="T7"/>
                </a:cxn>
                <a:cxn ang="0">
                  <a:pos x="T8" y="T9"/>
                </a:cxn>
              </a:cxnLst>
              <a:rect l="0" t="0" r="r" b="b"/>
              <a:pathLst>
                <a:path w="23" h="28">
                  <a:moveTo>
                    <a:pt x="10" y="28"/>
                  </a:moveTo>
                  <a:cubicBezTo>
                    <a:pt x="16" y="28"/>
                    <a:pt x="22" y="23"/>
                    <a:pt x="23" y="15"/>
                  </a:cubicBezTo>
                  <a:cubicBezTo>
                    <a:pt x="23" y="8"/>
                    <a:pt x="19" y="1"/>
                    <a:pt x="13" y="1"/>
                  </a:cubicBezTo>
                  <a:cubicBezTo>
                    <a:pt x="7" y="0"/>
                    <a:pt x="2" y="6"/>
                    <a:pt x="1" y="13"/>
                  </a:cubicBezTo>
                  <a:cubicBezTo>
                    <a:pt x="0" y="20"/>
                    <a:pt x="4" y="27"/>
                    <a:pt x="1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p:cNvSpPr>
            <p:nvPr/>
          </p:nvSpPr>
          <p:spPr bwMode="auto">
            <a:xfrm>
              <a:off x="5003" y="1354"/>
              <a:ext cx="442" cy="364"/>
            </a:xfrm>
            <a:custGeom>
              <a:avLst/>
              <a:gdLst>
                <a:gd name="T0" fmla="*/ 12 w 66"/>
                <a:gd name="T1" fmla="*/ 54 h 54"/>
                <a:gd name="T2" fmla="*/ 46 w 66"/>
                <a:gd name="T3" fmla="*/ 54 h 54"/>
                <a:gd name="T4" fmla="*/ 49 w 66"/>
                <a:gd name="T5" fmla="*/ 42 h 54"/>
                <a:gd name="T6" fmla="*/ 66 w 66"/>
                <a:gd name="T7" fmla="*/ 42 h 54"/>
                <a:gd name="T8" fmla="*/ 33 w 66"/>
                <a:gd name="T9" fmla="*/ 0 h 54"/>
                <a:gd name="T10" fmla="*/ 0 w 66"/>
                <a:gd name="T11" fmla="*/ 42 h 54"/>
                <a:gd name="T12" fmla="*/ 17 w 66"/>
                <a:gd name="T13" fmla="*/ 42 h 54"/>
                <a:gd name="T14" fmla="*/ 12 w 66"/>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54">
                  <a:moveTo>
                    <a:pt x="12" y="54"/>
                  </a:moveTo>
                  <a:cubicBezTo>
                    <a:pt x="46" y="54"/>
                    <a:pt x="46" y="54"/>
                    <a:pt x="46" y="54"/>
                  </a:cubicBezTo>
                  <a:cubicBezTo>
                    <a:pt x="48" y="50"/>
                    <a:pt x="49" y="46"/>
                    <a:pt x="49" y="42"/>
                  </a:cubicBezTo>
                  <a:cubicBezTo>
                    <a:pt x="66" y="42"/>
                    <a:pt x="66" y="42"/>
                    <a:pt x="66" y="42"/>
                  </a:cubicBezTo>
                  <a:cubicBezTo>
                    <a:pt x="33" y="0"/>
                    <a:pt x="33" y="0"/>
                    <a:pt x="33" y="0"/>
                  </a:cubicBezTo>
                  <a:cubicBezTo>
                    <a:pt x="0" y="42"/>
                    <a:pt x="0" y="42"/>
                    <a:pt x="0" y="42"/>
                  </a:cubicBezTo>
                  <a:cubicBezTo>
                    <a:pt x="17" y="42"/>
                    <a:pt x="17" y="42"/>
                    <a:pt x="17" y="42"/>
                  </a:cubicBezTo>
                  <a:cubicBezTo>
                    <a:pt x="15" y="46"/>
                    <a:pt x="14" y="50"/>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noEditPoints="1"/>
            </p:cNvSpPr>
            <p:nvPr/>
          </p:nvSpPr>
          <p:spPr bwMode="auto">
            <a:xfrm>
              <a:off x="3943" y="1516"/>
              <a:ext cx="1415" cy="789"/>
            </a:xfrm>
            <a:custGeom>
              <a:avLst/>
              <a:gdLst>
                <a:gd name="T0" fmla="*/ 164 w 211"/>
                <a:gd name="T1" fmla="*/ 32 h 117"/>
                <a:gd name="T2" fmla="*/ 160 w 211"/>
                <a:gd name="T3" fmla="*/ 37 h 117"/>
                <a:gd name="T4" fmla="*/ 90 w 211"/>
                <a:gd name="T5" fmla="*/ 33 h 117"/>
                <a:gd name="T6" fmla="*/ 57 w 211"/>
                <a:gd name="T7" fmla="*/ 6 h 117"/>
                <a:gd name="T8" fmla="*/ 56 w 211"/>
                <a:gd name="T9" fmla="*/ 13 h 117"/>
                <a:gd name="T10" fmla="*/ 51 w 211"/>
                <a:gd name="T11" fmla="*/ 6 h 117"/>
                <a:gd name="T12" fmla="*/ 51 w 211"/>
                <a:gd name="T13" fmla="*/ 0 h 117"/>
                <a:gd name="T14" fmla="*/ 47 w 211"/>
                <a:gd name="T15" fmla="*/ 5 h 117"/>
                <a:gd name="T16" fmla="*/ 47 w 211"/>
                <a:gd name="T17" fmla="*/ 28 h 117"/>
                <a:gd name="T18" fmla="*/ 45 w 211"/>
                <a:gd name="T19" fmla="*/ 8 h 117"/>
                <a:gd name="T20" fmla="*/ 44 w 211"/>
                <a:gd name="T21" fmla="*/ 1 h 117"/>
                <a:gd name="T22" fmla="*/ 34 w 211"/>
                <a:gd name="T23" fmla="*/ 1 h 117"/>
                <a:gd name="T24" fmla="*/ 17 w 211"/>
                <a:gd name="T25" fmla="*/ 14 h 117"/>
                <a:gd name="T26" fmla="*/ 9 w 211"/>
                <a:gd name="T27" fmla="*/ 21 h 117"/>
                <a:gd name="T28" fmla="*/ 8 w 211"/>
                <a:gd name="T29" fmla="*/ 22 h 117"/>
                <a:gd name="T30" fmla="*/ 8 w 211"/>
                <a:gd name="T31" fmla="*/ 22 h 117"/>
                <a:gd name="T32" fmla="*/ 11 w 211"/>
                <a:gd name="T33" fmla="*/ 34 h 117"/>
                <a:gd name="T34" fmla="*/ 11 w 211"/>
                <a:gd name="T35" fmla="*/ 34 h 117"/>
                <a:gd name="T36" fmla="*/ 19 w 211"/>
                <a:gd name="T37" fmla="*/ 37 h 117"/>
                <a:gd name="T38" fmla="*/ 8 w 211"/>
                <a:gd name="T39" fmla="*/ 72 h 117"/>
                <a:gd name="T40" fmla="*/ 10 w 211"/>
                <a:gd name="T41" fmla="*/ 101 h 117"/>
                <a:gd name="T42" fmla="*/ 2 w 211"/>
                <a:gd name="T43" fmla="*/ 110 h 117"/>
                <a:gd name="T44" fmla="*/ 8 w 211"/>
                <a:gd name="T45" fmla="*/ 115 h 117"/>
                <a:gd name="T46" fmla="*/ 16 w 211"/>
                <a:gd name="T47" fmla="*/ 109 h 117"/>
                <a:gd name="T48" fmla="*/ 39 w 211"/>
                <a:gd name="T49" fmla="*/ 111 h 117"/>
                <a:gd name="T50" fmla="*/ 20 w 211"/>
                <a:gd name="T51" fmla="*/ 100 h 117"/>
                <a:gd name="T52" fmla="*/ 16 w 211"/>
                <a:gd name="T53" fmla="*/ 67 h 117"/>
                <a:gd name="T54" fmla="*/ 25 w 211"/>
                <a:gd name="T55" fmla="*/ 45 h 117"/>
                <a:gd name="T56" fmla="*/ 24 w 211"/>
                <a:gd name="T57" fmla="*/ 59 h 117"/>
                <a:gd name="T58" fmla="*/ 53 w 211"/>
                <a:gd name="T59" fmla="*/ 117 h 117"/>
                <a:gd name="T60" fmla="*/ 51 w 211"/>
                <a:gd name="T61" fmla="*/ 65 h 117"/>
                <a:gd name="T62" fmla="*/ 82 w 211"/>
                <a:gd name="T63" fmla="*/ 107 h 117"/>
                <a:gd name="T64" fmla="*/ 73 w 211"/>
                <a:gd name="T65" fmla="*/ 61 h 117"/>
                <a:gd name="T66" fmla="*/ 58 w 211"/>
                <a:gd name="T67" fmla="*/ 45 h 117"/>
                <a:gd name="T68" fmla="*/ 83 w 211"/>
                <a:gd name="T69" fmla="*/ 47 h 117"/>
                <a:gd name="T70" fmla="*/ 204 w 211"/>
                <a:gd name="T71" fmla="*/ 45 h 117"/>
                <a:gd name="T72" fmla="*/ 208 w 211"/>
                <a:gd name="T73" fmla="*/ 40 h 117"/>
                <a:gd name="T74" fmla="*/ 207 w 211"/>
                <a:gd name="T75" fmla="*/ 32 h 117"/>
                <a:gd name="T76" fmla="*/ 57 w 211"/>
                <a:gd name="T77" fmla="*/ 29 h 117"/>
                <a:gd name="T78" fmla="*/ 64 w 211"/>
                <a:gd name="T79"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17">
                  <a:moveTo>
                    <a:pt x="207" y="32"/>
                  </a:moveTo>
                  <a:cubicBezTo>
                    <a:pt x="164" y="32"/>
                    <a:pt x="164" y="32"/>
                    <a:pt x="164" y="32"/>
                  </a:cubicBezTo>
                  <a:cubicBezTo>
                    <a:pt x="162" y="32"/>
                    <a:pt x="160" y="34"/>
                    <a:pt x="160" y="36"/>
                  </a:cubicBezTo>
                  <a:cubicBezTo>
                    <a:pt x="160" y="36"/>
                    <a:pt x="160" y="36"/>
                    <a:pt x="160" y="37"/>
                  </a:cubicBezTo>
                  <a:cubicBezTo>
                    <a:pt x="88" y="37"/>
                    <a:pt x="88" y="37"/>
                    <a:pt x="88" y="37"/>
                  </a:cubicBezTo>
                  <a:cubicBezTo>
                    <a:pt x="89" y="35"/>
                    <a:pt x="89" y="34"/>
                    <a:pt x="90" y="33"/>
                  </a:cubicBezTo>
                  <a:cubicBezTo>
                    <a:pt x="84" y="31"/>
                    <a:pt x="71" y="25"/>
                    <a:pt x="71" y="25"/>
                  </a:cubicBezTo>
                  <a:cubicBezTo>
                    <a:pt x="57" y="6"/>
                    <a:pt x="57" y="6"/>
                    <a:pt x="57" y="6"/>
                  </a:cubicBezTo>
                  <a:cubicBezTo>
                    <a:pt x="54" y="8"/>
                    <a:pt x="54" y="8"/>
                    <a:pt x="54" y="8"/>
                  </a:cubicBezTo>
                  <a:cubicBezTo>
                    <a:pt x="56" y="13"/>
                    <a:pt x="56" y="13"/>
                    <a:pt x="56" y="13"/>
                  </a:cubicBezTo>
                  <a:cubicBezTo>
                    <a:pt x="51" y="28"/>
                    <a:pt x="51" y="28"/>
                    <a:pt x="51" y="28"/>
                  </a:cubicBezTo>
                  <a:cubicBezTo>
                    <a:pt x="51" y="6"/>
                    <a:pt x="51" y="6"/>
                    <a:pt x="51" y="6"/>
                  </a:cubicBezTo>
                  <a:cubicBezTo>
                    <a:pt x="52" y="5"/>
                    <a:pt x="52" y="5"/>
                    <a:pt x="52" y="5"/>
                  </a:cubicBezTo>
                  <a:cubicBezTo>
                    <a:pt x="51" y="0"/>
                    <a:pt x="51" y="0"/>
                    <a:pt x="51" y="0"/>
                  </a:cubicBezTo>
                  <a:cubicBezTo>
                    <a:pt x="48" y="0"/>
                    <a:pt x="48" y="0"/>
                    <a:pt x="48" y="0"/>
                  </a:cubicBezTo>
                  <a:cubicBezTo>
                    <a:pt x="47" y="5"/>
                    <a:pt x="47" y="5"/>
                    <a:pt x="47" y="5"/>
                  </a:cubicBezTo>
                  <a:cubicBezTo>
                    <a:pt x="48" y="6"/>
                    <a:pt x="48" y="6"/>
                    <a:pt x="48" y="6"/>
                  </a:cubicBezTo>
                  <a:cubicBezTo>
                    <a:pt x="47" y="28"/>
                    <a:pt x="47" y="28"/>
                    <a:pt x="47" y="28"/>
                  </a:cubicBezTo>
                  <a:cubicBezTo>
                    <a:pt x="43" y="12"/>
                    <a:pt x="43" y="12"/>
                    <a:pt x="43" y="12"/>
                  </a:cubicBezTo>
                  <a:cubicBezTo>
                    <a:pt x="45" y="8"/>
                    <a:pt x="45" y="8"/>
                    <a:pt x="45" y="8"/>
                  </a:cubicBezTo>
                  <a:cubicBezTo>
                    <a:pt x="42" y="5"/>
                    <a:pt x="42" y="5"/>
                    <a:pt x="42" y="5"/>
                  </a:cubicBezTo>
                  <a:cubicBezTo>
                    <a:pt x="44" y="1"/>
                    <a:pt x="44" y="1"/>
                    <a:pt x="44" y="1"/>
                  </a:cubicBezTo>
                  <a:cubicBezTo>
                    <a:pt x="44" y="1"/>
                    <a:pt x="44" y="1"/>
                    <a:pt x="44" y="1"/>
                  </a:cubicBezTo>
                  <a:cubicBezTo>
                    <a:pt x="41" y="1"/>
                    <a:pt x="39" y="1"/>
                    <a:pt x="34" y="1"/>
                  </a:cubicBezTo>
                  <a:cubicBezTo>
                    <a:pt x="33" y="1"/>
                    <a:pt x="29" y="3"/>
                    <a:pt x="27" y="5"/>
                  </a:cubicBezTo>
                  <a:cubicBezTo>
                    <a:pt x="17" y="14"/>
                    <a:pt x="17" y="14"/>
                    <a:pt x="17" y="14"/>
                  </a:cubicBezTo>
                  <a:cubicBezTo>
                    <a:pt x="12" y="19"/>
                    <a:pt x="12" y="19"/>
                    <a:pt x="12" y="19"/>
                  </a:cubicBezTo>
                  <a:cubicBezTo>
                    <a:pt x="9" y="21"/>
                    <a:pt x="9" y="21"/>
                    <a:pt x="9" y="21"/>
                  </a:cubicBezTo>
                  <a:cubicBezTo>
                    <a:pt x="8" y="22"/>
                    <a:pt x="8" y="22"/>
                    <a:pt x="8" y="22"/>
                  </a:cubicBezTo>
                  <a:cubicBezTo>
                    <a:pt x="8" y="22"/>
                    <a:pt x="8" y="22"/>
                    <a:pt x="8" y="22"/>
                  </a:cubicBezTo>
                  <a:cubicBezTo>
                    <a:pt x="8" y="22"/>
                    <a:pt x="8" y="22"/>
                    <a:pt x="8" y="22"/>
                  </a:cubicBezTo>
                  <a:cubicBezTo>
                    <a:pt x="8" y="22"/>
                    <a:pt x="8" y="22"/>
                    <a:pt x="8" y="22"/>
                  </a:cubicBezTo>
                  <a:cubicBezTo>
                    <a:pt x="9" y="27"/>
                    <a:pt x="6" y="10"/>
                    <a:pt x="11" y="34"/>
                  </a:cubicBezTo>
                  <a:cubicBezTo>
                    <a:pt x="11" y="34"/>
                    <a:pt x="11" y="34"/>
                    <a:pt x="11" y="34"/>
                  </a:cubicBezTo>
                  <a:cubicBezTo>
                    <a:pt x="11" y="34"/>
                    <a:pt x="11" y="34"/>
                    <a:pt x="11" y="34"/>
                  </a:cubicBezTo>
                  <a:cubicBezTo>
                    <a:pt x="11" y="34"/>
                    <a:pt x="11" y="34"/>
                    <a:pt x="11" y="34"/>
                  </a:cubicBezTo>
                  <a:cubicBezTo>
                    <a:pt x="13" y="35"/>
                    <a:pt x="13" y="35"/>
                    <a:pt x="13" y="35"/>
                  </a:cubicBezTo>
                  <a:cubicBezTo>
                    <a:pt x="19" y="37"/>
                    <a:pt x="19" y="37"/>
                    <a:pt x="19" y="37"/>
                  </a:cubicBezTo>
                  <a:cubicBezTo>
                    <a:pt x="14" y="39"/>
                    <a:pt x="8" y="42"/>
                    <a:pt x="5" y="49"/>
                  </a:cubicBezTo>
                  <a:cubicBezTo>
                    <a:pt x="0" y="59"/>
                    <a:pt x="5" y="66"/>
                    <a:pt x="8" y="72"/>
                  </a:cubicBezTo>
                  <a:cubicBezTo>
                    <a:pt x="10" y="75"/>
                    <a:pt x="12" y="79"/>
                    <a:pt x="13" y="82"/>
                  </a:cubicBezTo>
                  <a:cubicBezTo>
                    <a:pt x="14" y="88"/>
                    <a:pt x="12" y="96"/>
                    <a:pt x="10" y="101"/>
                  </a:cubicBezTo>
                  <a:cubicBezTo>
                    <a:pt x="8" y="102"/>
                    <a:pt x="7" y="103"/>
                    <a:pt x="5" y="104"/>
                  </a:cubicBezTo>
                  <a:cubicBezTo>
                    <a:pt x="2" y="106"/>
                    <a:pt x="1" y="109"/>
                    <a:pt x="2" y="110"/>
                  </a:cubicBezTo>
                  <a:cubicBezTo>
                    <a:pt x="2" y="111"/>
                    <a:pt x="2" y="114"/>
                    <a:pt x="6" y="115"/>
                  </a:cubicBezTo>
                  <a:cubicBezTo>
                    <a:pt x="6" y="115"/>
                    <a:pt x="7" y="115"/>
                    <a:pt x="8" y="115"/>
                  </a:cubicBezTo>
                  <a:cubicBezTo>
                    <a:pt x="10" y="115"/>
                    <a:pt x="11" y="115"/>
                    <a:pt x="13" y="113"/>
                  </a:cubicBezTo>
                  <a:cubicBezTo>
                    <a:pt x="14" y="112"/>
                    <a:pt x="15" y="111"/>
                    <a:pt x="16" y="109"/>
                  </a:cubicBezTo>
                  <a:cubicBezTo>
                    <a:pt x="21" y="108"/>
                    <a:pt x="27" y="109"/>
                    <a:pt x="33" y="112"/>
                  </a:cubicBezTo>
                  <a:cubicBezTo>
                    <a:pt x="35" y="113"/>
                    <a:pt x="38" y="113"/>
                    <a:pt x="39" y="111"/>
                  </a:cubicBezTo>
                  <a:cubicBezTo>
                    <a:pt x="40" y="109"/>
                    <a:pt x="39" y="106"/>
                    <a:pt x="37" y="105"/>
                  </a:cubicBezTo>
                  <a:cubicBezTo>
                    <a:pt x="32" y="101"/>
                    <a:pt x="25" y="100"/>
                    <a:pt x="20" y="100"/>
                  </a:cubicBezTo>
                  <a:cubicBezTo>
                    <a:pt x="22" y="93"/>
                    <a:pt x="22" y="86"/>
                    <a:pt x="21" y="81"/>
                  </a:cubicBezTo>
                  <a:cubicBezTo>
                    <a:pt x="21" y="76"/>
                    <a:pt x="18" y="71"/>
                    <a:pt x="16" y="67"/>
                  </a:cubicBezTo>
                  <a:cubicBezTo>
                    <a:pt x="12" y="61"/>
                    <a:pt x="10" y="58"/>
                    <a:pt x="12" y="53"/>
                  </a:cubicBezTo>
                  <a:cubicBezTo>
                    <a:pt x="15" y="47"/>
                    <a:pt x="21" y="45"/>
                    <a:pt x="25" y="45"/>
                  </a:cubicBezTo>
                  <a:cubicBezTo>
                    <a:pt x="25" y="50"/>
                    <a:pt x="24" y="54"/>
                    <a:pt x="24" y="59"/>
                  </a:cubicBezTo>
                  <a:cubicBezTo>
                    <a:pt x="24" y="59"/>
                    <a:pt x="24" y="59"/>
                    <a:pt x="24" y="59"/>
                  </a:cubicBezTo>
                  <a:cubicBezTo>
                    <a:pt x="27" y="59"/>
                    <a:pt x="29" y="59"/>
                    <a:pt x="32" y="60"/>
                  </a:cubicBezTo>
                  <a:cubicBezTo>
                    <a:pt x="39" y="79"/>
                    <a:pt x="46" y="98"/>
                    <a:pt x="53" y="117"/>
                  </a:cubicBezTo>
                  <a:cubicBezTo>
                    <a:pt x="67" y="113"/>
                    <a:pt x="67" y="113"/>
                    <a:pt x="67" y="113"/>
                  </a:cubicBezTo>
                  <a:cubicBezTo>
                    <a:pt x="64" y="100"/>
                    <a:pt x="56" y="78"/>
                    <a:pt x="51" y="65"/>
                  </a:cubicBezTo>
                  <a:cubicBezTo>
                    <a:pt x="57" y="70"/>
                    <a:pt x="64" y="74"/>
                    <a:pt x="65" y="78"/>
                  </a:cubicBezTo>
                  <a:cubicBezTo>
                    <a:pt x="82" y="107"/>
                    <a:pt x="82" y="107"/>
                    <a:pt x="82" y="107"/>
                  </a:cubicBezTo>
                  <a:cubicBezTo>
                    <a:pt x="95" y="100"/>
                    <a:pt x="95" y="100"/>
                    <a:pt x="95" y="100"/>
                  </a:cubicBezTo>
                  <a:cubicBezTo>
                    <a:pt x="88" y="89"/>
                    <a:pt x="84" y="77"/>
                    <a:pt x="73" y="61"/>
                  </a:cubicBezTo>
                  <a:cubicBezTo>
                    <a:pt x="67" y="56"/>
                    <a:pt x="62" y="52"/>
                    <a:pt x="58" y="49"/>
                  </a:cubicBezTo>
                  <a:cubicBezTo>
                    <a:pt x="58" y="48"/>
                    <a:pt x="58" y="46"/>
                    <a:pt x="58" y="45"/>
                  </a:cubicBezTo>
                  <a:cubicBezTo>
                    <a:pt x="80" y="45"/>
                    <a:pt x="80" y="45"/>
                    <a:pt x="80" y="45"/>
                  </a:cubicBezTo>
                  <a:cubicBezTo>
                    <a:pt x="81" y="46"/>
                    <a:pt x="82" y="46"/>
                    <a:pt x="83" y="47"/>
                  </a:cubicBezTo>
                  <a:cubicBezTo>
                    <a:pt x="83" y="46"/>
                    <a:pt x="84" y="46"/>
                    <a:pt x="84" y="45"/>
                  </a:cubicBezTo>
                  <a:cubicBezTo>
                    <a:pt x="204" y="45"/>
                    <a:pt x="204" y="45"/>
                    <a:pt x="204" y="45"/>
                  </a:cubicBezTo>
                  <a:cubicBezTo>
                    <a:pt x="206" y="45"/>
                    <a:pt x="208" y="43"/>
                    <a:pt x="208" y="41"/>
                  </a:cubicBezTo>
                  <a:cubicBezTo>
                    <a:pt x="208" y="41"/>
                    <a:pt x="208" y="40"/>
                    <a:pt x="208" y="40"/>
                  </a:cubicBezTo>
                  <a:cubicBezTo>
                    <a:pt x="210" y="40"/>
                    <a:pt x="211" y="38"/>
                    <a:pt x="211" y="36"/>
                  </a:cubicBezTo>
                  <a:cubicBezTo>
                    <a:pt x="211" y="34"/>
                    <a:pt x="209" y="32"/>
                    <a:pt x="207" y="32"/>
                  </a:cubicBezTo>
                  <a:close/>
                  <a:moveTo>
                    <a:pt x="57" y="37"/>
                  </a:moveTo>
                  <a:cubicBezTo>
                    <a:pt x="57" y="34"/>
                    <a:pt x="57" y="31"/>
                    <a:pt x="57" y="29"/>
                  </a:cubicBezTo>
                  <a:cubicBezTo>
                    <a:pt x="59" y="33"/>
                    <a:pt x="59" y="33"/>
                    <a:pt x="59" y="33"/>
                  </a:cubicBezTo>
                  <a:cubicBezTo>
                    <a:pt x="61" y="34"/>
                    <a:pt x="62" y="36"/>
                    <a:pt x="64" y="37"/>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Group 31"/>
          <p:cNvGrpSpPr>
            <a:grpSpLocks noChangeAspect="1"/>
          </p:cNvGrpSpPr>
          <p:nvPr/>
        </p:nvGrpSpPr>
        <p:grpSpPr bwMode="auto">
          <a:xfrm>
            <a:off x="1551214" y="3122478"/>
            <a:ext cx="948644" cy="960376"/>
            <a:chOff x="-807" y="1336"/>
            <a:chExt cx="1132" cy="1146"/>
          </a:xfrm>
          <a:solidFill>
            <a:schemeClr val="bg1">
              <a:lumMod val="95000"/>
            </a:schemeClr>
          </a:solidFill>
        </p:grpSpPr>
        <p:sp>
          <p:nvSpPr>
            <p:cNvPr id="37" name="Freeform 32"/>
            <p:cNvSpPr>
              <a:spLocks/>
            </p:cNvSpPr>
            <p:nvPr/>
          </p:nvSpPr>
          <p:spPr bwMode="auto">
            <a:xfrm>
              <a:off x="-490" y="1552"/>
              <a:ext cx="384" cy="775"/>
            </a:xfrm>
            <a:custGeom>
              <a:avLst/>
              <a:gdLst>
                <a:gd name="T0" fmla="*/ 101 w 384"/>
                <a:gd name="T1" fmla="*/ 775 h 775"/>
                <a:gd name="T2" fmla="*/ 283 w 384"/>
                <a:gd name="T3" fmla="*/ 775 h 775"/>
                <a:gd name="T4" fmla="*/ 283 w 384"/>
                <a:gd name="T5" fmla="*/ 195 h 775"/>
                <a:gd name="T6" fmla="*/ 384 w 384"/>
                <a:gd name="T7" fmla="*/ 195 h 775"/>
                <a:gd name="T8" fmla="*/ 188 w 384"/>
                <a:gd name="T9" fmla="*/ 0 h 775"/>
                <a:gd name="T10" fmla="*/ 0 w 384"/>
                <a:gd name="T11" fmla="*/ 195 h 775"/>
                <a:gd name="T12" fmla="*/ 101 w 384"/>
                <a:gd name="T13" fmla="*/ 195 h 775"/>
                <a:gd name="T14" fmla="*/ 101 w 384"/>
                <a:gd name="T15" fmla="*/ 775 h 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775">
                  <a:moveTo>
                    <a:pt x="101" y="775"/>
                  </a:moveTo>
                  <a:lnTo>
                    <a:pt x="283" y="775"/>
                  </a:lnTo>
                  <a:lnTo>
                    <a:pt x="283" y="195"/>
                  </a:lnTo>
                  <a:lnTo>
                    <a:pt x="384" y="195"/>
                  </a:lnTo>
                  <a:lnTo>
                    <a:pt x="188" y="0"/>
                  </a:lnTo>
                  <a:lnTo>
                    <a:pt x="0" y="195"/>
                  </a:lnTo>
                  <a:lnTo>
                    <a:pt x="101" y="195"/>
                  </a:lnTo>
                  <a:lnTo>
                    <a:pt x="101" y="7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3"/>
            <p:cNvSpPr>
              <a:spLocks/>
            </p:cNvSpPr>
            <p:nvPr/>
          </p:nvSpPr>
          <p:spPr bwMode="auto">
            <a:xfrm>
              <a:off x="-800" y="1855"/>
              <a:ext cx="377" cy="472"/>
            </a:xfrm>
            <a:custGeom>
              <a:avLst/>
              <a:gdLst>
                <a:gd name="T0" fmla="*/ 101 w 377"/>
                <a:gd name="T1" fmla="*/ 472 h 472"/>
                <a:gd name="T2" fmla="*/ 276 w 377"/>
                <a:gd name="T3" fmla="*/ 472 h 472"/>
                <a:gd name="T4" fmla="*/ 276 w 377"/>
                <a:gd name="T5" fmla="*/ 196 h 472"/>
                <a:gd name="T6" fmla="*/ 377 w 377"/>
                <a:gd name="T7" fmla="*/ 196 h 472"/>
                <a:gd name="T8" fmla="*/ 188 w 377"/>
                <a:gd name="T9" fmla="*/ 0 h 472"/>
                <a:gd name="T10" fmla="*/ 0 w 377"/>
                <a:gd name="T11" fmla="*/ 196 h 472"/>
                <a:gd name="T12" fmla="*/ 101 w 377"/>
                <a:gd name="T13" fmla="*/ 196 h 472"/>
                <a:gd name="T14" fmla="*/ 101 w 377"/>
                <a:gd name="T15" fmla="*/ 472 h 4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7" h="472">
                  <a:moveTo>
                    <a:pt x="101" y="472"/>
                  </a:moveTo>
                  <a:lnTo>
                    <a:pt x="276" y="472"/>
                  </a:lnTo>
                  <a:lnTo>
                    <a:pt x="276" y="196"/>
                  </a:lnTo>
                  <a:lnTo>
                    <a:pt x="377" y="196"/>
                  </a:lnTo>
                  <a:lnTo>
                    <a:pt x="188" y="0"/>
                  </a:lnTo>
                  <a:lnTo>
                    <a:pt x="0" y="196"/>
                  </a:lnTo>
                  <a:lnTo>
                    <a:pt x="101" y="196"/>
                  </a:lnTo>
                  <a:lnTo>
                    <a:pt x="101" y="4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Rectangle 34"/>
            <p:cNvSpPr>
              <a:spLocks noChangeArrowheads="1"/>
            </p:cNvSpPr>
            <p:nvPr/>
          </p:nvSpPr>
          <p:spPr bwMode="auto">
            <a:xfrm>
              <a:off x="-807" y="2374"/>
              <a:ext cx="1132" cy="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Oval 35"/>
            <p:cNvSpPr>
              <a:spLocks noChangeArrowheads="1"/>
            </p:cNvSpPr>
            <p:nvPr/>
          </p:nvSpPr>
          <p:spPr bwMode="auto">
            <a:xfrm>
              <a:off x="22" y="1336"/>
              <a:ext cx="155" cy="19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6"/>
            <p:cNvSpPr>
              <a:spLocks/>
            </p:cNvSpPr>
            <p:nvPr/>
          </p:nvSpPr>
          <p:spPr bwMode="auto">
            <a:xfrm>
              <a:off x="-86" y="1545"/>
              <a:ext cx="364" cy="782"/>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7" name="Group 39"/>
          <p:cNvGrpSpPr>
            <a:grpSpLocks noChangeAspect="1"/>
          </p:cNvGrpSpPr>
          <p:nvPr/>
        </p:nvGrpSpPr>
        <p:grpSpPr bwMode="auto">
          <a:xfrm>
            <a:off x="9971114" y="3194967"/>
            <a:ext cx="1142228" cy="1120439"/>
            <a:chOff x="3394" y="2854"/>
            <a:chExt cx="1363" cy="1337"/>
          </a:xfrm>
          <a:solidFill>
            <a:schemeClr val="bg1">
              <a:lumMod val="95000"/>
            </a:schemeClr>
          </a:solidFill>
        </p:grpSpPr>
        <p:sp>
          <p:nvSpPr>
            <p:cNvPr id="48" name="Freeform 40"/>
            <p:cNvSpPr>
              <a:spLocks/>
            </p:cNvSpPr>
            <p:nvPr/>
          </p:nvSpPr>
          <p:spPr bwMode="auto">
            <a:xfrm>
              <a:off x="3952" y="2854"/>
              <a:ext cx="188" cy="222"/>
            </a:xfrm>
            <a:custGeom>
              <a:avLst/>
              <a:gdLst>
                <a:gd name="T0" fmla="*/ 11 w 28"/>
                <a:gd name="T1" fmla="*/ 32 h 33"/>
                <a:gd name="T2" fmla="*/ 26 w 28"/>
                <a:gd name="T3" fmla="*/ 19 h 33"/>
                <a:gd name="T4" fmla="*/ 17 w 28"/>
                <a:gd name="T5" fmla="*/ 2 h 33"/>
                <a:gd name="T6" fmla="*/ 2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5" y="28"/>
                    <a:pt x="26" y="19"/>
                  </a:cubicBezTo>
                  <a:cubicBezTo>
                    <a:pt x="28" y="11"/>
                    <a:pt x="24" y="3"/>
                    <a:pt x="17" y="2"/>
                  </a:cubicBezTo>
                  <a:cubicBezTo>
                    <a:pt x="10" y="0"/>
                    <a:pt x="3" y="6"/>
                    <a:pt x="2" y="14"/>
                  </a:cubicBezTo>
                  <a:cubicBezTo>
                    <a:pt x="0" y="23"/>
                    <a:pt x="4" y="31"/>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1"/>
            <p:cNvSpPr>
              <a:spLocks/>
            </p:cNvSpPr>
            <p:nvPr/>
          </p:nvSpPr>
          <p:spPr bwMode="auto">
            <a:xfrm>
              <a:off x="3549" y="3049"/>
              <a:ext cx="846" cy="880"/>
            </a:xfrm>
            <a:custGeom>
              <a:avLst/>
              <a:gdLst>
                <a:gd name="T0" fmla="*/ 27 w 126"/>
                <a:gd name="T1" fmla="*/ 32 h 131"/>
                <a:gd name="T2" fmla="*/ 40 w 126"/>
                <a:gd name="T3" fmla="*/ 23 h 131"/>
                <a:gd name="T4" fmla="*/ 26 w 126"/>
                <a:gd name="T5" fmla="*/ 63 h 131"/>
                <a:gd name="T6" fmla="*/ 26 w 126"/>
                <a:gd name="T7" fmla="*/ 63 h 131"/>
                <a:gd name="T8" fmla="*/ 37 w 126"/>
                <a:gd name="T9" fmla="*/ 66 h 131"/>
                <a:gd name="T10" fmla="*/ 32 w 126"/>
                <a:gd name="T11" fmla="*/ 91 h 131"/>
                <a:gd name="T12" fmla="*/ 17 w 126"/>
                <a:gd name="T13" fmla="*/ 124 h 131"/>
                <a:gd name="T14" fmla="*/ 33 w 126"/>
                <a:gd name="T15" fmla="*/ 131 h 131"/>
                <a:gd name="T16" fmla="*/ 51 w 126"/>
                <a:gd name="T17" fmla="*/ 89 h 131"/>
                <a:gd name="T18" fmla="*/ 54 w 126"/>
                <a:gd name="T19" fmla="*/ 74 h 131"/>
                <a:gd name="T20" fmla="*/ 75 w 126"/>
                <a:gd name="T21" fmla="*/ 75 h 131"/>
                <a:gd name="T22" fmla="*/ 74 w 126"/>
                <a:gd name="T23" fmla="*/ 80 h 131"/>
                <a:gd name="T24" fmla="*/ 70 w 126"/>
                <a:gd name="T25" fmla="*/ 96 h 131"/>
                <a:gd name="T26" fmla="*/ 86 w 126"/>
                <a:gd name="T27" fmla="*/ 101 h 131"/>
                <a:gd name="T28" fmla="*/ 92 w 126"/>
                <a:gd name="T29" fmla="*/ 81 h 131"/>
                <a:gd name="T30" fmla="*/ 95 w 126"/>
                <a:gd name="T31" fmla="*/ 70 h 131"/>
                <a:gd name="T32" fmla="*/ 86 w 126"/>
                <a:gd name="T33" fmla="*/ 57 h 131"/>
                <a:gd name="T34" fmla="*/ 86 w 126"/>
                <a:gd name="T35" fmla="*/ 57 h 131"/>
                <a:gd name="T36" fmla="*/ 86 w 126"/>
                <a:gd name="T37" fmla="*/ 57 h 131"/>
                <a:gd name="T38" fmla="*/ 84 w 126"/>
                <a:gd name="T39" fmla="*/ 57 h 131"/>
                <a:gd name="T40" fmla="*/ 81 w 126"/>
                <a:gd name="T41" fmla="*/ 57 h 131"/>
                <a:gd name="T42" fmla="*/ 76 w 126"/>
                <a:gd name="T43" fmla="*/ 57 h 131"/>
                <a:gd name="T44" fmla="*/ 66 w 126"/>
                <a:gd name="T45" fmla="*/ 56 h 131"/>
                <a:gd name="T46" fmla="*/ 75 w 126"/>
                <a:gd name="T47" fmla="*/ 27 h 131"/>
                <a:gd name="T48" fmla="*/ 79 w 126"/>
                <a:gd name="T49" fmla="*/ 33 h 131"/>
                <a:gd name="T50" fmla="*/ 83 w 126"/>
                <a:gd name="T51" fmla="*/ 39 h 131"/>
                <a:gd name="T52" fmla="*/ 84 w 126"/>
                <a:gd name="T53" fmla="*/ 41 h 131"/>
                <a:gd name="T54" fmla="*/ 91 w 126"/>
                <a:gd name="T55" fmla="*/ 45 h 131"/>
                <a:gd name="T56" fmla="*/ 91 w 126"/>
                <a:gd name="T57" fmla="*/ 45 h 131"/>
                <a:gd name="T58" fmla="*/ 91 w 126"/>
                <a:gd name="T59" fmla="*/ 45 h 131"/>
                <a:gd name="T60" fmla="*/ 92 w 126"/>
                <a:gd name="T61" fmla="*/ 45 h 131"/>
                <a:gd name="T62" fmla="*/ 96 w 126"/>
                <a:gd name="T63" fmla="*/ 45 h 131"/>
                <a:gd name="T64" fmla="*/ 126 w 126"/>
                <a:gd name="T65" fmla="*/ 46 h 131"/>
                <a:gd name="T66" fmla="*/ 126 w 126"/>
                <a:gd name="T67" fmla="*/ 28 h 131"/>
                <a:gd name="T68" fmla="*/ 95 w 126"/>
                <a:gd name="T69" fmla="*/ 29 h 131"/>
                <a:gd name="T70" fmla="*/ 95 w 126"/>
                <a:gd name="T71" fmla="*/ 29 h 131"/>
                <a:gd name="T72" fmla="*/ 91 w 126"/>
                <a:gd name="T73" fmla="*/ 24 h 131"/>
                <a:gd name="T74" fmla="*/ 82 w 126"/>
                <a:gd name="T75" fmla="*/ 12 h 131"/>
                <a:gd name="T76" fmla="*/ 76 w 126"/>
                <a:gd name="T77" fmla="*/ 9 h 131"/>
                <a:gd name="T78" fmla="*/ 75 w 126"/>
                <a:gd name="T79" fmla="*/ 9 h 131"/>
                <a:gd name="T80" fmla="*/ 76 w 126"/>
                <a:gd name="T81" fmla="*/ 14 h 131"/>
                <a:gd name="T82" fmla="*/ 72 w 126"/>
                <a:gd name="T83" fmla="*/ 16 h 131"/>
                <a:gd name="T84" fmla="*/ 72 w 126"/>
                <a:gd name="T85" fmla="*/ 22 h 131"/>
                <a:gd name="T86" fmla="*/ 62 w 126"/>
                <a:gd name="T87" fmla="*/ 37 h 131"/>
                <a:gd name="T88" fmla="*/ 69 w 126"/>
                <a:gd name="T89" fmla="*/ 13 h 131"/>
                <a:gd name="T90" fmla="*/ 70 w 126"/>
                <a:gd name="T91" fmla="*/ 12 h 131"/>
                <a:gd name="T92" fmla="*/ 71 w 126"/>
                <a:gd name="T93" fmla="*/ 6 h 131"/>
                <a:gd name="T94" fmla="*/ 68 w 126"/>
                <a:gd name="T95" fmla="*/ 5 h 131"/>
                <a:gd name="T96" fmla="*/ 65 w 126"/>
                <a:gd name="T97" fmla="*/ 11 h 131"/>
                <a:gd name="T98" fmla="*/ 66 w 126"/>
                <a:gd name="T99" fmla="*/ 12 h 131"/>
                <a:gd name="T100" fmla="*/ 57 w 126"/>
                <a:gd name="T101" fmla="*/ 36 h 131"/>
                <a:gd name="T102" fmla="*/ 58 w 126"/>
                <a:gd name="T103" fmla="*/ 17 h 131"/>
                <a:gd name="T104" fmla="*/ 61 w 126"/>
                <a:gd name="T105" fmla="*/ 13 h 131"/>
                <a:gd name="T106" fmla="*/ 59 w 126"/>
                <a:gd name="T107" fmla="*/ 9 h 131"/>
                <a:gd name="T108" fmla="*/ 63 w 126"/>
                <a:gd name="T109" fmla="*/ 4 h 131"/>
                <a:gd name="T110" fmla="*/ 53 w 126"/>
                <a:gd name="T111" fmla="*/ 2 h 131"/>
                <a:gd name="T112" fmla="*/ 44 w 126"/>
                <a:gd name="T113" fmla="*/ 2 h 131"/>
                <a:gd name="T114" fmla="*/ 18 w 126"/>
                <a:gd name="T115" fmla="*/ 19 h 131"/>
                <a:gd name="T116" fmla="*/ 0 w 126"/>
                <a:gd name="T117" fmla="*/ 50 h 131"/>
                <a:gd name="T118" fmla="*/ 16 w 126"/>
                <a:gd name="T119" fmla="*/ 58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3"/>
                    <a:pt x="40" y="23"/>
                    <a:pt x="40" y="23"/>
                  </a:cubicBezTo>
                  <a:cubicBezTo>
                    <a:pt x="35" y="36"/>
                    <a:pt x="31" y="49"/>
                    <a:pt x="26" y="63"/>
                  </a:cubicBezTo>
                  <a:cubicBezTo>
                    <a:pt x="26" y="63"/>
                    <a:pt x="26" y="63"/>
                    <a:pt x="26" y="63"/>
                  </a:cubicBezTo>
                  <a:cubicBezTo>
                    <a:pt x="30" y="64"/>
                    <a:pt x="33" y="65"/>
                    <a:pt x="37" y="66"/>
                  </a:cubicBezTo>
                  <a:cubicBezTo>
                    <a:pt x="35" y="75"/>
                    <a:pt x="33" y="85"/>
                    <a:pt x="32" y="91"/>
                  </a:cubicBezTo>
                  <a:cubicBezTo>
                    <a:pt x="17" y="124"/>
                    <a:pt x="17" y="124"/>
                    <a:pt x="17" y="124"/>
                  </a:cubicBezTo>
                  <a:cubicBezTo>
                    <a:pt x="33" y="131"/>
                    <a:pt x="33" y="131"/>
                    <a:pt x="33" y="131"/>
                  </a:cubicBezTo>
                  <a:cubicBezTo>
                    <a:pt x="38" y="119"/>
                    <a:pt x="47" y="107"/>
                    <a:pt x="51" y="89"/>
                  </a:cubicBezTo>
                  <a:cubicBezTo>
                    <a:pt x="52" y="83"/>
                    <a:pt x="54" y="78"/>
                    <a:pt x="54" y="74"/>
                  </a:cubicBezTo>
                  <a:cubicBezTo>
                    <a:pt x="75" y="75"/>
                    <a:pt x="75" y="75"/>
                    <a:pt x="75" y="75"/>
                  </a:cubicBezTo>
                  <a:cubicBezTo>
                    <a:pt x="74" y="80"/>
                    <a:pt x="74" y="80"/>
                    <a:pt x="74" y="80"/>
                  </a:cubicBezTo>
                  <a:cubicBezTo>
                    <a:pt x="70" y="96"/>
                    <a:pt x="70" y="96"/>
                    <a:pt x="70" y="96"/>
                  </a:cubicBezTo>
                  <a:cubicBezTo>
                    <a:pt x="86" y="101"/>
                    <a:pt x="86" y="101"/>
                    <a:pt x="86" y="101"/>
                  </a:cubicBezTo>
                  <a:cubicBezTo>
                    <a:pt x="88" y="95"/>
                    <a:pt x="90" y="88"/>
                    <a:pt x="92" y="81"/>
                  </a:cubicBezTo>
                  <a:cubicBezTo>
                    <a:pt x="95" y="70"/>
                    <a:pt x="95" y="70"/>
                    <a:pt x="95" y="70"/>
                  </a:cubicBezTo>
                  <a:cubicBezTo>
                    <a:pt x="86" y="57"/>
                    <a:pt x="86" y="57"/>
                    <a:pt x="86" y="57"/>
                  </a:cubicBezTo>
                  <a:cubicBezTo>
                    <a:pt x="86" y="57"/>
                    <a:pt x="86" y="57"/>
                    <a:pt x="86" y="57"/>
                  </a:cubicBezTo>
                  <a:cubicBezTo>
                    <a:pt x="86" y="57"/>
                    <a:pt x="86" y="57"/>
                    <a:pt x="86" y="57"/>
                  </a:cubicBezTo>
                  <a:cubicBezTo>
                    <a:pt x="84" y="57"/>
                    <a:pt x="84" y="57"/>
                    <a:pt x="84" y="57"/>
                  </a:cubicBezTo>
                  <a:cubicBezTo>
                    <a:pt x="81" y="57"/>
                    <a:pt x="81" y="57"/>
                    <a:pt x="81" y="57"/>
                  </a:cubicBezTo>
                  <a:cubicBezTo>
                    <a:pt x="76" y="57"/>
                    <a:pt x="76" y="57"/>
                    <a:pt x="76" y="57"/>
                  </a:cubicBezTo>
                  <a:cubicBezTo>
                    <a:pt x="72" y="56"/>
                    <a:pt x="69" y="56"/>
                    <a:pt x="66" y="56"/>
                  </a:cubicBezTo>
                  <a:cubicBezTo>
                    <a:pt x="69" y="46"/>
                    <a:pt x="72" y="37"/>
                    <a:pt x="75" y="27"/>
                  </a:cubicBezTo>
                  <a:cubicBezTo>
                    <a:pt x="79" y="33"/>
                    <a:pt x="79" y="33"/>
                    <a:pt x="79" y="33"/>
                  </a:cubicBezTo>
                  <a:cubicBezTo>
                    <a:pt x="83" y="39"/>
                    <a:pt x="83" y="39"/>
                    <a:pt x="83" y="39"/>
                  </a:cubicBezTo>
                  <a:cubicBezTo>
                    <a:pt x="84" y="41"/>
                    <a:pt x="84" y="41"/>
                    <a:pt x="84" y="41"/>
                  </a:cubicBezTo>
                  <a:cubicBezTo>
                    <a:pt x="91" y="45"/>
                    <a:pt x="91" y="45"/>
                    <a:pt x="91" y="45"/>
                  </a:cubicBezTo>
                  <a:cubicBezTo>
                    <a:pt x="91" y="45"/>
                    <a:pt x="91" y="45"/>
                    <a:pt x="91" y="45"/>
                  </a:cubicBezTo>
                  <a:cubicBezTo>
                    <a:pt x="91" y="45"/>
                    <a:pt x="91" y="45"/>
                    <a:pt x="91" y="45"/>
                  </a:cubicBezTo>
                  <a:cubicBezTo>
                    <a:pt x="92" y="45"/>
                    <a:pt x="92" y="45"/>
                    <a:pt x="92" y="45"/>
                  </a:cubicBezTo>
                  <a:cubicBezTo>
                    <a:pt x="96" y="45"/>
                    <a:pt x="96" y="45"/>
                    <a:pt x="96" y="45"/>
                  </a:cubicBezTo>
                  <a:cubicBezTo>
                    <a:pt x="126" y="46"/>
                    <a:pt x="126" y="46"/>
                    <a:pt x="126" y="46"/>
                  </a:cubicBezTo>
                  <a:cubicBezTo>
                    <a:pt x="126" y="40"/>
                    <a:pt x="126" y="34"/>
                    <a:pt x="126" y="28"/>
                  </a:cubicBezTo>
                  <a:cubicBezTo>
                    <a:pt x="95" y="29"/>
                    <a:pt x="95" y="29"/>
                    <a:pt x="95" y="29"/>
                  </a:cubicBezTo>
                  <a:cubicBezTo>
                    <a:pt x="95" y="29"/>
                    <a:pt x="95" y="29"/>
                    <a:pt x="95" y="29"/>
                  </a:cubicBezTo>
                  <a:cubicBezTo>
                    <a:pt x="91" y="24"/>
                    <a:pt x="91" y="24"/>
                    <a:pt x="91" y="24"/>
                  </a:cubicBezTo>
                  <a:cubicBezTo>
                    <a:pt x="82" y="12"/>
                    <a:pt x="82" y="12"/>
                    <a:pt x="82" y="12"/>
                  </a:cubicBezTo>
                  <a:cubicBezTo>
                    <a:pt x="80" y="10"/>
                    <a:pt x="78" y="10"/>
                    <a:pt x="76" y="9"/>
                  </a:cubicBezTo>
                  <a:cubicBezTo>
                    <a:pt x="75" y="9"/>
                    <a:pt x="75" y="9"/>
                    <a:pt x="75" y="9"/>
                  </a:cubicBezTo>
                  <a:cubicBezTo>
                    <a:pt x="76" y="14"/>
                    <a:pt x="76" y="14"/>
                    <a:pt x="76" y="14"/>
                  </a:cubicBezTo>
                  <a:cubicBezTo>
                    <a:pt x="72" y="16"/>
                    <a:pt x="72" y="16"/>
                    <a:pt x="72" y="16"/>
                  </a:cubicBezTo>
                  <a:cubicBezTo>
                    <a:pt x="72" y="22"/>
                    <a:pt x="72" y="22"/>
                    <a:pt x="72" y="22"/>
                  </a:cubicBezTo>
                  <a:cubicBezTo>
                    <a:pt x="62" y="37"/>
                    <a:pt x="62" y="37"/>
                    <a:pt x="62" y="37"/>
                  </a:cubicBezTo>
                  <a:cubicBezTo>
                    <a:pt x="69" y="13"/>
                    <a:pt x="69" y="13"/>
                    <a:pt x="69" y="13"/>
                  </a:cubicBezTo>
                  <a:cubicBezTo>
                    <a:pt x="70" y="12"/>
                    <a:pt x="70" y="12"/>
                    <a:pt x="70" y="12"/>
                  </a:cubicBezTo>
                  <a:cubicBezTo>
                    <a:pt x="71" y="6"/>
                    <a:pt x="71" y="6"/>
                    <a:pt x="71" y="6"/>
                  </a:cubicBezTo>
                  <a:cubicBezTo>
                    <a:pt x="68" y="5"/>
                    <a:pt x="68" y="5"/>
                    <a:pt x="68" y="5"/>
                  </a:cubicBezTo>
                  <a:cubicBezTo>
                    <a:pt x="65" y="11"/>
                    <a:pt x="65" y="11"/>
                    <a:pt x="65" y="11"/>
                  </a:cubicBezTo>
                  <a:cubicBezTo>
                    <a:pt x="66" y="12"/>
                    <a:pt x="66" y="12"/>
                    <a:pt x="66" y="12"/>
                  </a:cubicBezTo>
                  <a:cubicBezTo>
                    <a:pt x="57" y="36"/>
                    <a:pt x="57" y="36"/>
                    <a:pt x="57" y="36"/>
                  </a:cubicBezTo>
                  <a:cubicBezTo>
                    <a:pt x="58" y="17"/>
                    <a:pt x="58" y="17"/>
                    <a:pt x="58" y="17"/>
                  </a:cubicBezTo>
                  <a:cubicBezTo>
                    <a:pt x="61" y="13"/>
                    <a:pt x="61" y="13"/>
                    <a:pt x="61" y="13"/>
                  </a:cubicBezTo>
                  <a:cubicBezTo>
                    <a:pt x="59" y="9"/>
                    <a:pt x="59" y="9"/>
                    <a:pt x="59" y="9"/>
                  </a:cubicBezTo>
                  <a:cubicBezTo>
                    <a:pt x="63" y="4"/>
                    <a:pt x="63" y="4"/>
                    <a:pt x="63" y="4"/>
                  </a:cubicBezTo>
                  <a:cubicBezTo>
                    <a:pt x="60" y="3"/>
                    <a:pt x="57" y="2"/>
                    <a:pt x="53" y="2"/>
                  </a:cubicBezTo>
                  <a:cubicBezTo>
                    <a:pt x="49" y="1"/>
                    <a:pt x="47" y="0"/>
                    <a:pt x="44" y="2"/>
                  </a:cubicBezTo>
                  <a:cubicBezTo>
                    <a:pt x="18" y="19"/>
                    <a:pt x="18" y="19"/>
                    <a:pt x="18" y="19"/>
                  </a:cubicBezTo>
                  <a:cubicBezTo>
                    <a:pt x="7" y="34"/>
                    <a:pt x="6" y="39"/>
                    <a:pt x="0" y="50"/>
                  </a:cubicBezTo>
                  <a:cubicBezTo>
                    <a:pt x="5" y="53"/>
                    <a:pt x="10" y="56"/>
                    <a:pt x="16" y="58"/>
                  </a:cubicBezTo>
                  <a:cubicBezTo>
                    <a:pt x="19" y="50"/>
                    <a:pt x="27" y="36"/>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2"/>
            <p:cNvSpPr>
              <a:spLocks noEditPoints="1"/>
            </p:cNvSpPr>
            <p:nvPr/>
          </p:nvSpPr>
          <p:spPr bwMode="auto">
            <a:xfrm>
              <a:off x="3394" y="3425"/>
              <a:ext cx="302" cy="276"/>
            </a:xfrm>
            <a:custGeom>
              <a:avLst/>
              <a:gdLst>
                <a:gd name="T0" fmla="*/ 6 w 45"/>
                <a:gd name="T1" fmla="*/ 32 h 41"/>
                <a:gd name="T2" fmla="*/ 7 w 45"/>
                <a:gd name="T3" fmla="*/ 32 h 41"/>
                <a:gd name="T4" fmla="*/ 7 w 45"/>
                <a:gd name="T5" fmla="*/ 31 h 41"/>
                <a:gd name="T6" fmla="*/ 30 w 45"/>
                <a:gd name="T7" fmla="*/ 38 h 41"/>
                <a:gd name="T8" fmla="*/ 29 w 45"/>
                <a:gd name="T9" fmla="*/ 39 h 41"/>
                <a:gd name="T10" fmla="*/ 30 w 45"/>
                <a:gd name="T11" fmla="*/ 40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0 h 41"/>
                <a:gd name="T28" fmla="*/ 32 w 45"/>
                <a:gd name="T29" fmla="*/ 3 h 41"/>
                <a:gd name="T30" fmla="*/ 25 w 45"/>
                <a:gd name="T31" fmla="*/ 1 h 41"/>
                <a:gd name="T32" fmla="*/ 18 w 45"/>
                <a:gd name="T33" fmla="*/ 4 h 41"/>
                <a:gd name="T34" fmla="*/ 17 w 45"/>
                <a:gd name="T35" fmla="*/ 5 h 41"/>
                <a:gd name="T36" fmla="*/ 12 w 45"/>
                <a:gd name="T37" fmla="*/ 3 h 41"/>
                <a:gd name="T38" fmla="*/ 7 w 45"/>
                <a:gd name="T39" fmla="*/ 6 h 41"/>
                <a:gd name="T40" fmla="*/ 1 w 45"/>
                <a:gd name="T41" fmla="*/ 25 h 41"/>
                <a:gd name="T42" fmla="*/ 3 w 45"/>
                <a:gd name="T43" fmla="*/ 30 h 41"/>
                <a:gd name="T44" fmla="*/ 3 w 45"/>
                <a:gd name="T45" fmla="*/ 30 h 41"/>
                <a:gd name="T46" fmla="*/ 4 w 45"/>
                <a:gd name="T47" fmla="*/ 32 h 41"/>
                <a:gd name="T48" fmla="*/ 6 w 45"/>
                <a:gd name="T49" fmla="*/ 32 h 41"/>
                <a:gd name="T50" fmla="*/ 21 w 45"/>
                <a:gd name="T51" fmla="*/ 5 h 41"/>
                <a:gd name="T52" fmla="*/ 24 w 45"/>
                <a:gd name="T53" fmla="*/ 4 h 41"/>
                <a:gd name="T54" fmla="*/ 32 w 45"/>
                <a:gd name="T55" fmla="*/ 6 h 41"/>
                <a:gd name="T56" fmla="*/ 33 w 45"/>
                <a:gd name="T57" fmla="*/ 9 h 41"/>
                <a:gd name="T58" fmla="*/ 33 w 45"/>
                <a:gd name="T59" fmla="*/ 10 h 41"/>
                <a:gd name="T60" fmla="*/ 20 w 45"/>
                <a:gd name="T61" fmla="*/ 6 h 41"/>
                <a:gd name="T62" fmla="*/ 21 w 45"/>
                <a:gd name="T6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41">
                  <a:moveTo>
                    <a:pt x="6" y="32"/>
                  </a:moveTo>
                  <a:cubicBezTo>
                    <a:pt x="6" y="33"/>
                    <a:pt x="7" y="32"/>
                    <a:pt x="7" y="32"/>
                  </a:cubicBezTo>
                  <a:cubicBezTo>
                    <a:pt x="7" y="31"/>
                    <a:pt x="7" y="31"/>
                    <a:pt x="7" y="31"/>
                  </a:cubicBezTo>
                  <a:cubicBezTo>
                    <a:pt x="30" y="38"/>
                    <a:pt x="30" y="38"/>
                    <a:pt x="30" y="38"/>
                  </a:cubicBezTo>
                  <a:cubicBezTo>
                    <a:pt x="29" y="38"/>
                    <a:pt x="29" y="39"/>
                    <a:pt x="29" y="39"/>
                  </a:cubicBezTo>
                  <a:cubicBezTo>
                    <a:pt x="29" y="39"/>
                    <a:pt x="29" y="40"/>
                    <a:pt x="30" y="40"/>
                  </a:cubicBezTo>
                  <a:cubicBezTo>
                    <a:pt x="32" y="41"/>
                    <a:pt x="32" y="41"/>
                    <a:pt x="32" y="41"/>
                  </a:cubicBezTo>
                  <a:cubicBezTo>
                    <a:pt x="33" y="41"/>
                    <a:pt x="33" y="41"/>
                    <a:pt x="33" y="40"/>
                  </a:cubicBezTo>
                  <a:cubicBezTo>
                    <a:pt x="33" y="40"/>
                    <a:pt x="33" y="40"/>
                    <a:pt x="33" y="40"/>
                  </a:cubicBezTo>
                  <a:cubicBezTo>
                    <a:pt x="36" y="40"/>
                    <a:pt x="38" y="39"/>
                    <a:pt x="38" y="37"/>
                  </a:cubicBezTo>
                  <a:cubicBezTo>
                    <a:pt x="44" y="18"/>
                    <a:pt x="44" y="18"/>
                    <a:pt x="44" y="18"/>
                  </a:cubicBezTo>
                  <a:cubicBezTo>
                    <a:pt x="45" y="16"/>
                    <a:pt x="44" y="13"/>
                    <a:pt x="41" y="13"/>
                  </a:cubicBezTo>
                  <a:cubicBezTo>
                    <a:pt x="36" y="11"/>
                    <a:pt x="36" y="11"/>
                    <a:pt x="36" y="11"/>
                  </a:cubicBezTo>
                  <a:cubicBezTo>
                    <a:pt x="36" y="10"/>
                    <a:pt x="36" y="10"/>
                    <a:pt x="36" y="10"/>
                  </a:cubicBezTo>
                  <a:cubicBezTo>
                    <a:pt x="37" y="7"/>
                    <a:pt x="36" y="4"/>
                    <a:pt x="32" y="3"/>
                  </a:cubicBezTo>
                  <a:cubicBezTo>
                    <a:pt x="25" y="1"/>
                    <a:pt x="25" y="1"/>
                    <a:pt x="25" y="1"/>
                  </a:cubicBezTo>
                  <a:cubicBezTo>
                    <a:pt x="22" y="0"/>
                    <a:pt x="19" y="1"/>
                    <a:pt x="18" y="4"/>
                  </a:cubicBezTo>
                  <a:cubicBezTo>
                    <a:pt x="17" y="5"/>
                    <a:pt x="17" y="5"/>
                    <a:pt x="17" y="5"/>
                  </a:cubicBezTo>
                  <a:cubicBezTo>
                    <a:pt x="12" y="3"/>
                    <a:pt x="12" y="3"/>
                    <a:pt x="12" y="3"/>
                  </a:cubicBezTo>
                  <a:cubicBezTo>
                    <a:pt x="10" y="3"/>
                    <a:pt x="7" y="4"/>
                    <a:pt x="7" y="6"/>
                  </a:cubicBezTo>
                  <a:cubicBezTo>
                    <a:pt x="1" y="25"/>
                    <a:pt x="1" y="25"/>
                    <a:pt x="1" y="25"/>
                  </a:cubicBezTo>
                  <a:cubicBezTo>
                    <a:pt x="0" y="27"/>
                    <a:pt x="1" y="29"/>
                    <a:pt x="3" y="30"/>
                  </a:cubicBezTo>
                  <a:cubicBezTo>
                    <a:pt x="3" y="30"/>
                    <a:pt x="3" y="30"/>
                    <a:pt x="3" y="30"/>
                  </a:cubicBezTo>
                  <a:cubicBezTo>
                    <a:pt x="3" y="31"/>
                    <a:pt x="3" y="32"/>
                    <a:pt x="4" y="32"/>
                  </a:cubicBezTo>
                  <a:lnTo>
                    <a:pt x="6" y="32"/>
                  </a:lnTo>
                  <a:close/>
                  <a:moveTo>
                    <a:pt x="21" y="5"/>
                  </a:moveTo>
                  <a:cubicBezTo>
                    <a:pt x="21" y="4"/>
                    <a:pt x="23" y="3"/>
                    <a:pt x="24" y="4"/>
                  </a:cubicBezTo>
                  <a:cubicBezTo>
                    <a:pt x="32" y="6"/>
                    <a:pt x="32" y="6"/>
                    <a:pt x="32" y="6"/>
                  </a:cubicBezTo>
                  <a:cubicBezTo>
                    <a:pt x="33" y="6"/>
                    <a:pt x="34" y="8"/>
                    <a:pt x="33" y="9"/>
                  </a:cubicBezTo>
                  <a:cubicBezTo>
                    <a:pt x="33" y="10"/>
                    <a:pt x="33" y="10"/>
                    <a:pt x="33" y="10"/>
                  </a:cubicBezTo>
                  <a:cubicBezTo>
                    <a:pt x="20" y="6"/>
                    <a:pt x="20" y="6"/>
                    <a:pt x="20" y="6"/>
                  </a:cubicBezTo>
                  <a:lnTo>
                    <a:pt x="2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3"/>
            <p:cNvSpPr>
              <a:spLocks/>
            </p:cNvSpPr>
            <p:nvPr/>
          </p:nvSpPr>
          <p:spPr bwMode="auto">
            <a:xfrm>
              <a:off x="3414" y="3365"/>
              <a:ext cx="1343" cy="826"/>
            </a:xfrm>
            <a:custGeom>
              <a:avLst/>
              <a:gdLst>
                <a:gd name="T0" fmla="*/ 1343 w 1343"/>
                <a:gd name="T1" fmla="*/ 0 h 826"/>
                <a:gd name="T2" fmla="*/ 1115 w 1343"/>
                <a:gd name="T3" fmla="*/ 101 h 826"/>
                <a:gd name="T4" fmla="*/ 1162 w 1343"/>
                <a:gd name="T5" fmla="*/ 134 h 826"/>
                <a:gd name="T6" fmla="*/ 860 w 1343"/>
                <a:gd name="T7" fmla="*/ 450 h 826"/>
                <a:gd name="T8" fmla="*/ 598 w 1343"/>
                <a:gd name="T9" fmla="*/ 416 h 826"/>
                <a:gd name="T10" fmla="*/ 397 w 1343"/>
                <a:gd name="T11" fmla="*/ 631 h 826"/>
                <a:gd name="T12" fmla="*/ 175 w 1343"/>
                <a:gd name="T13" fmla="*/ 531 h 826"/>
                <a:gd name="T14" fmla="*/ 0 w 1343"/>
                <a:gd name="T15" fmla="*/ 752 h 826"/>
                <a:gd name="T16" fmla="*/ 101 w 1343"/>
                <a:gd name="T17" fmla="*/ 826 h 826"/>
                <a:gd name="T18" fmla="*/ 208 w 1343"/>
                <a:gd name="T19" fmla="*/ 678 h 826"/>
                <a:gd name="T20" fmla="*/ 423 w 1343"/>
                <a:gd name="T21" fmla="*/ 779 h 826"/>
                <a:gd name="T22" fmla="*/ 645 w 1343"/>
                <a:gd name="T23" fmla="*/ 544 h 826"/>
                <a:gd name="T24" fmla="*/ 907 w 1343"/>
                <a:gd name="T25" fmla="*/ 578 h 826"/>
                <a:gd name="T26" fmla="*/ 1263 w 1343"/>
                <a:gd name="T27" fmla="*/ 208 h 826"/>
                <a:gd name="T28" fmla="*/ 1323 w 1343"/>
                <a:gd name="T29" fmla="*/ 248 h 826"/>
                <a:gd name="T30" fmla="*/ 1343 w 1343"/>
                <a:gd name="T31" fmla="*/ 0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3" h="826">
                  <a:moveTo>
                    <a:pt x="1343" y="0"/>
                  </a:moveTo>
                  <a:lnTo>
                    <a:pt x="1115" y="101"/>
                  </a:lnTo>
                  <a:lnTo>
                    <a:pt x="1162" y="134"/>
                  </a:lnTo>
                  <a:lnTo>
                    <a:pt x="860" y="450"/>
                  </a:lnTo>
                  <a:lnTo>
                    <a:pt x="598" y="416"/>
                  </a:lnTo>
                  <a:lnTo>
                    <a:pt x="397" y="631"/>
                  </a:lnTo>
                  <a:lnTo>
                    <a:pt x="175" y="531"/>
                  </a:lnTo>
                  <a:lnTo>
                    <a:pt x="0" y="752"/>
                  </a:lnTo>
                  <a:lnTo>
                    <a:pt x="101" y="826"/>
                  </a:lnTo>
                  <a:lnTo>
                    <a:pt x="208" y="678"/>
                  </a:lnTo>
                  <a:lnTo>
                    <a:pt x="423" y="779"/>
                  </a:lnTo>
                  <a:lnTo>
                    <a:pt x="645" y="544"/>
                  </a:lnTo>
                  <a:lnTo>
                    <a:pt x="907" y="578"/>
                  </a:lnTo>
                  <a:lnTo>
                    <a:pt x="1263" y="208"/>
                  </a:lnTo>
                  <a:lnTo>
                    <a:pt x="1323" y="248"/>
                  </a:lnTo>
                  <a:lnTo>
                    <a:pt x="13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Group 69"/>
          <p:cNvGrpSpPr>
            <a:grpSpLocks noChangeAspect="1"/>
          </p:cNvGrpSpPr>
          <p:nvPr/>
        </p:nvGrpSpPr>
        <p:grpSpPr bwMode="auto">
          <a:xfrm>
            <a:off x="4280938" y="3039095"/>
            <a:ext cx="998925" cy="1036636"/>
            <a:chOff x="2655" y="117"/>
            <a:chExt cx="1192" cy="1237"/>
          </a:xfrm>
          <a:solidFill>
            <a:schemeClr val="bg1">
              <a:lumMod val="95000"/>
            </a:schemeClr>
          </a:solidFill>
        </p:grpSpPr>
        <p:sp>
          <p:nvSpPr>
            <p:cNvPr id="53" name="Oval 70"/>
            <p:cNvSpPr>
              <a:spLocks noChangeArrowheads="1"/>
            </p:cNvSpPr>
            <p:nvPr/>
          </p:nvSpPr>
          <p:spPr bwMode="auto">
            <a:xfrm>
              <a:off x="2783" y="749"/>
              <a:ext cx="229" cy="28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1"/>
            <p:cNvSpPr>
              <a:spLocks/>
            </p:cNvSpPr>
            <p:nvPr/>
          </p:nvSpPr>
          <p:spPr bwMode="auto">
            <a:xfrm>
              <a:off x="2655" y="1065"/>
              <a:ext cx="202" cy="289"/>
            </a:xfrm>
            <a:custGeom>
              <a:avLst/>
              <a:gdLst>
                <a:gd name="T0" fmla="*/ 19 w 30"/>
                <a:gd name="T1" fmla="*/ 18 h 43"/>
                <a:gd name="T2" fmla="*/ 23 w 30"/>
                <a:gd name="T3" fmla="*/ 11 h 43"/>
                <a:gd name="T4" fmla="*/ 14 w 30"/>
                <a:gd name="T5" fmla="*/ 6 h 43"/>
                <a:gd name="T6" fmla="*/ 22 w 30"/>
                <a:gd name="T7" fmla="*/ 0 h 43"/>
                <a:gd name="T8" fmla="*/ 22 w 30"/>
                <a:gd name="T9" fmla="*/ 0 h 43"/>
                <a:gd name="T10" fmla="*/ 13 w 30"/>
                <a:gd name="T11" fmla="*/ 1 h 43"/>
                <a:gd name="T12" fmla="*/ 12 w 30"/>
                <a:gd name="T13" fmla="*/ 1 h 43"/>
                <a:gd name="T14" fmla="*/ 12 w 30"/>
                <a:gd name="T15" fmla="*/ 1 h 43"/>
                <a:gd name="T16" fmla="*/ 2 w 30"/>
                <a:gd name="T17" fmla="*/ 11 h 43"/>
                <a:gd name="T18" fmla="*/ 0 w 30"/>
                <a:gd name="T19" fmla="*/ 31 h 43"/>
                <a:gd name="T20" fmla="*/ 30 w 30"/>
                <a:gd name="T21" fmla="*/ 43 h 43"/>
                <a:gd name="T22" fmla="*/ 30 w 30"/>
                <a:gd name="T23" fmla="*/ 42 h 43"/>
                <a:gd name="T24" fmla="*/ 19 w 30"/>
                <a:gd name="T25"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19" y="18"/>
                  </a:moveTo>
                  <a:cubicBezTo>
                    <a:pt x="23" y="11"/>
                    <a:pt x="23" y="11"/>
                    <a:pt x="23" y="11"/>
                  </a:cubicBezTo>
                  <a:cubicBezTo>
                    <a:pt x="14" y="6"/>
                    <a:pt x="14" y="6"/>
                    <a:pt x="14" y="6"/>
                  </a:cubicBezTo>
                  <a:cubicBezTo>
                    <a:pt x="22" y="0"/>
                    <a:pt x="22" y="0"/>
                    <a:pt x="22" y="0"/>
                  </a:cubicBezTo>
                  <a:cubicBezTo>
                    <a:pt x="22" y="0"/>
                    <a:pt x="22" y="0"/>
                    <a:pt x="22" y="0"/>
                  </a:cubicBezTo>
                  <a:cubicBezTo>
                    <a:pt x="19" y="0"/>
                    <a:pt x="16" y="0"/>
                    <a:pt x="13" y="1"/>
                  </a:cubicBezTo>
                  <a:cubicBezTo>
                    <a:pt x="13" y="1"/>
                    <a:pt x="13" y="1"/>
                    <a:pt x="12" y="1"/>
                  </a:cubicBezTo>
                  <a:cubicBezTo>
                    <a:pt x="12" y="1"/>
                    <a:pt x="12" y="1"/>
                    <a:pt x="12" y="1"/>
                  </a:cubicBezTo>
                  <a:cubicBezTo>
                    <a:pt x="7" y="1"/>
                    <a:pt x="2" y="5"/>
                    <a:pt x="2" y="11"/>
                  </a:cubicBezTo>
                  <a:cubicBezTo>
                    <a:pt x="0" y="31"/>
                    <a:pt x="0" y="31"/>
                    <a:pt x="0" y="31"/>
                  </a:cubicBezTo>
                  <a:cubicBezTo>
                    <a:pt x="9" y="37"/>
                    <a:pt x="19" y="42"/>
                    <a:pt x="30" y="43"/>
                  </a:cubicBezTo>
                  <a:cubicBezTo>
                    <a:pt x="30" y="42"/>
                    <a:pt x="30" y="42"/>
                    <a:pt x="30" y="42"/>
                  </a:cubicBezTo>
                  <a:lnTo>
                    <a:pt x="19"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2"/>
            <p:cNvSpPr>
              <a:spLocks/>
            </p:cNvSpPr>
            <p:nvPr/>
          </p:nvSpPr>
          <p:spPr bwMode="auto">
            <a:xfrm>
              <a:off x="2938" y="1065"/>
              <a:ext cx="202" cy="289"/>
            </a:xfrm>
            <a:custGeom>
              <a:avLst/>
              <a:gdLst>
                <a:gd name="T0" fmla="*/ 29 w 30"/>
                <a:gd name="T1" fmla="*/ 11 h 43"/>
                <a:gd name="T2" fmla="*/ 18 w 30"/>
                <a:gd name="T3" fmla="*/ 1 h 43"/>
                <a:gd name="T4" fmla="*/ 18 w 30"/>
                <a:gd name="T5" fmla="*/ 1 h 43"/>
                <a:gd name="T6" fmla="*/ 17 w 30"/>
                <a:gd name="T7" fmla="*/ 1 h 43"/>
                <a:gd name="T8" fmla="*/ 8 w 30"/>
                <a:gd name="T9" fmla="*/ 0 h 43"/>
                <a:gd name="T10" fmla="*/ 8 w 30"/>
                <a:gd name="T11" fmla="*/ 0 h 43"/>
                <a:gd name="T12" fmla="*/ 16 w 30"/>
                <a:gd name="T13" fmla="*/ 6 h 43"/>
                <a:gd name="T14" fmla="*/ 7 w 30"/>
                <a:gd name="T15" fmla="*/ 11 h 43"/>
                <a:gd name="T16" fmla="*/ 11 w 30"/>
                <a:gd name="T17" fmla="*/ 18 h 43"/>
                <a:gd name="T18" fmla="*/ 0 w 30"/>
                <a:gd name="T19" fmla="*/ 42 h 43"/>
                <a:gd name="T20" fmla="*/ 0 w 30"/>
                <a:gd name="T21" fmla="*/ 43 h 43"/>
                <a:gd name="T22" fmla="*/ 30 w 30"/>
                <a:gd name="T23" fmla="*/ 30 h 43"/>
                <a:gd name="T24" fmla="*/ 29 w 30"/>
                <a:gd name="T25"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43">
                  <a:moveTo>
                    <a:pt x="29" y="11"/>
                  </a:moveTo>
                  <a:cubicBezTo>
                    <a:pt x="28" y="5"/>
                    <a:pt x="23" y="1"/>
                    <a:pt x="18" y="1"/>
                  </a:cubicBezTo>
                  <a:cubicBezTo>
                    <a:pt x="18" y="1"/>
                    <a:pt x="18" y="1"/>
                    <a:pt x="18" y="1"/>
                  </a:cubicBezTo>
                  <a:cubicBezTo>
                    <a:pt x="17" y="1"/>
                    <a:pt x="17" y="1"/>
                    <a:pt x="17" y="1"/>
                  </a:cubicBezTo>
                  <a:cubicBezTo>
                    <a:pt x="14" y="0"/>
                    <a:pt x="11" y="0"/>
                    <a:pt x="8" y="0"/>
                  </a:cubicBezTo>
                  <a:cubicBezTo>
                    <a:pt x="8" y="0"/>
                    <a:pt x="8" y="0"/>
                    <a:pt x="8" y="0"/>
                  </a:cubicBezTo>
                  <a:cubicBezTo>
                    <a:pt x="16" y="6"/>
                    <a:pt x="16" y="6"/>
                    <a:pt x="16" y="6"/>
                  </a:cubicBezTo>
                  <a:cubicBezTo>
                    <a:pt x="7" y="11"/>
                    <a:pt x="7" y="11"/>
                    <a:pt x="7" y="11"/>
                  </a:cubicBezTo>
                  <a:cubicBezTo>
                    <a:pt x="11" y="18"/>
                    <a:pt x="11" y="18"/>
                    <a:pt x="11" y="18"/>
                  </a:cubicBezTo>
                  <a:cubicBezTo>
                    <a:pt x="0" y="42"/>
                    <a:pt x="0" y="42"/>
                    <a:pt x="0" y="42"/>
                  </a:cubicBezTo>
                  <a:cubicBezTo>
                    <a:pt x="0" y="43"/>
                    <a:pt x="0" y="43"/>
                    <a:pt x="0" y="43"/>
                  </a:cubicBezTo>
                  <a:cubicBezTo>
                    <a:pt x="11" y="42"/>
                    <a:pt x="22" y="37"/>
                    <a:pt x="30" y="30"/>
                  </a:cubicBezTo>
                  <a:lnTo>
                    <a:pt x="29"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3"/>
            <p:cNvSpPr>
              <a:spLocks/>
            </p:cNvSpPr>
            <p:nvPr/>
          </p:nvSpPr>
          <p:spPr bwMode="auto">
            <a:xfrm>
              <a:off x="2857" y="1052"/>
              <a:ext cx="81" cy="302"/>
            </a:xfrm>
            <a:custGeom>
              <a:avLst/>
              <a:gdLst>
                <a:gd name="T0" fmla="*/ 10 w 12"/>
                <a:gd name="T1" fmla="*/ 10 h 45"/>
                <a:gd name="T2" fmla="*/ 12 w 12"/>
                <a:gd name="T3" fmla="*/ 8 h 45"/>
                <a:gd name="T4" fmla="*/ 9 w 12"/>
                <a:gd name="T5" fmla="*/ 0 h 45"/>
                <a:gd name="T6" fmla="*/ 2 w 12"/>
                <a:gd name="T7" fmla="*/ 0 h 45"/>
                <a:gd name="T8" fmla="*/ 0 w 12"/>
                <a:gd name="T9" fmla="*/ 8 h 45"/>
                <a:gd name="T10" fmla="*/ 2 w 12"/>
                <a:gd name="T11" fmla="*/ 10 h 45"/>
                <a:gd name="T12" fmla="*/ 0 w 12"/>
                <a:gd name="T13" fmla="*/ 44 h 45"/>
                <a:gd name="T14" fmla="*/ 0 w 12"/>
                <a:gd name="T15" fmla="*/ 45 h 45"/>
                <a:gd name="T16" fmla="*/ 6 w 12"/>
                <a:gd name="T17" fmla="*/ 45 h 45"/>
                <a:gd name="T18" fmla="*/ 12 w 12"/>
                <a:gd name="T19" fmla="*/ 45 h 45"/>
                <a:gd name="T20" fmla="*/ 12 w 12"/>
                <a:gd name="T21" fmla="*/ 44 h 45"/>
                <a:gd name="T22" fmla="*/ 10 w 12"/>
                <a:gd name="T23" fmla="*/ 1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45">
                  <a:moveTo>
                    <a:pt x="10" y="10"/>
                  </a:moveTo>
                  <a:cubicBezTo>
                    <a:pt x="12" y="8"/>
                    <a:pt x="12" y="8"/>
                    <a:pt x="12" y="8"/>
                  </a:cubicBezTo>
                  <a:cubicBezTo>
                    <a:pt x="9" y="0"/>
                    <a:pt x="9" y="0"/>
                    <a:pt x="9" y="0"/>
                  </a:cubicBezTo>
                  <a:cubicBezTo>
                    <a:pt x="2" y="0"/>
                    <a:pt x="2" y="0"/>
                    <a:pt x="2" y="0"/>
                  </a:cubicBezTo>
                  <a:cubicBezTo>
                    <a:pt x="0" y="8"/>
                    <a:pt x="0" y="8"/>
                    <a:pt x="0" y="8"/>
                  </a:cubicBezTo>
                  <a:cubicBezTo>
                    <a:pt x="2" y="10"/>
                    <a:pt x="2" y="10"/>
                    <a:pt x="2" y="10"/>
                  </a:cubicBezTo>
                  <a:cubicBezTo>
                    <a:pt x="0" y="44"/>
                    <a:pt x="0" y="44"/>
                    <a:pt x="0" y="44"/>
                  </a:cubicBezTo>
                  <a:cubicBezTo>
                    <a:pt x="0" y="45"/>
                    <a:pt x="0" y="45"/>
                    <a:pt x="0" y="45"/>
                  </a:cubicBezTo>
                  <a:cubicBezTo>
                    <a:pt x="2" y="45"/>
                    <a:pt x="4" y="45"/>
                    <a:pt x="6" y="45"/>
                  </a:cubicBezTo>
                  <a:cubicBezTo>
                    <a:pt x="8" y="45"/>
                    <a:pt x="10" y="45"/>
                    <a:pt x="12" y="45"/>
                  </a:cubicBezTo>
                  <a:cubicBezTo>
                    <a:pt x="12" y="44"/>
                    <a:pt x="12" y="44"/>
                    <a:pt x="12" y="44"/>
                  </a:cubicBezTo>
                  <a:lnTo>
                    <a:pt x="1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74"/>
            <p:cNvSpPr>
              <a:spLocks noEditPoints="1"/>
            </p:cNvSpPr>
            <p:nvPr/>
          </p:nvSpPr>
          <p:spPr bwMode="auto">
            <a:xfrm>
              <a:off x="2965" y="117"/>
              <a:ext cx="882" cy="766"/>
            </a:xfrm>
            <a:custGeom>
              <a:avLst/>
              <a:gdLst>
                <a:gd name="T0" fmla="*/ 113 w 131"/>
                <a:gd name="T1" fmla="*/ 0 h 114"/>
                <a:gd name="T2" fmla="*/ 18 w 131"/>
                <a:gd name="T3" fmla="*/ 0 h 114"/>
                <a:gd name="T4" fmla="*/ 0 w 131"/>
                <a:gd name="T5" fmla="*/ 18 h 114"/>
                <a:gd name="T6" fmla="*/ 0 w 131"/>
                <a:gd name="T7" fmla="*/ 68 h 114"/>
                <a:gd name="T8" fmla="*/ 18 w 131"/>
                <a:gd name="T9" fmla="*/ 86 h 114"/>
                <a:gd name="T10" fmla="*/ 33 w 131"/>
                <a:gd name="T11" fmla="*/ 86 h 114"/>
                <a:gd name="T12" fmla="*/ 14 w 131"/>
                <a:gd name="T13" fmla="*/ 114 h 114"/>
                <a:gd name="T14" fmla="*/ 69 w 131"/>
                <a:gd name="T15" fmla="*/ 86 h 114"/>
                <a:gd name="T16" fmla="*/ 113 w 131"/>
                <a:gd name="T17" fmla="*/ 86 h 114"/>
                <a:gd name="T18" fmla="*/ 131 w 131"/>
                <a:gd name="T19" fmla="*/ 68 h 114"/>
                <a:gd name="T20" fmla="*/ 131 w 131"/>
                <a:gd name="T21" fmla="*/ 18 h 114"/>
                <a:gd name="T22" fmla="*/ 113 w 131"/>
                <a:gd name="T23" fmla="*/ 0 h 114"/>
                <a:gd name="T24" fmla="*/ 37 w 131"/>
                <a:gd name="T25" fmla="*/ 52 h 114"/>
                <a:gd name="T26" fmla="*/ 29 w 131"/>
                <a:gd name="T27" fmla="*/ 44 h 114"/>
                <a:gd name="T28" fmla="*/ 37 w 131"/>
                <a:gd name="T29" fmla="*/ 36 h 114"/>
                <a:gd name="T30" fmla="*/ 45 w 131"/>
                <a:gd name="T31" fmla="*/ 44 h 114"/>
                <a:gd name="T32" fmla="*/ 37 w 131"/>
                <a:gd name="T33" fmla="*/ 52 h 114"/>
                <a:gd name="T34" fmla="*/ 65 w 131"/>
                <a:gd name="T35" fmla="*/ 52 h 114"/>
                <a:gd name="T36" fmla="*/ 57 w 131"/>
                <a:gd name="T37" fmla="*/ 44 h 114"/>
                <a:gd name="T38" fmla="*/ 65 w 131"/>
                <a:gd name="T39" fmla="*/ 36 h 114"/>
                <a:gd name="T40" fmla="*/ 73 w 131"/>
                <a:gd name="T41" fmla="*/ 44 h 114"/>
                <a:gd name="T42" fmla="*/ 65 w 131"/>
                <a:gd name="T43" fmla="*/ 52 h 114"/>
                <a:gd name="T44" fmla="*/ 93 w 131"/>
                <a:gd name="T45" fmla="*/ 52 h 114"/>
                <a:gd name="T46" fmla="*/ 85 w 131"/>
                <a:gd name="T47" fmla="*/ 44 h 114"/>
                <a:gd name="T48" fmla="*/ 93 w 131"/>
                <a:gd name="T49" fmla="*/ 36 h 114"/>
                <a:gd name="T50" fmla="*/ 101 w 131"/>
                <a:gd name="T51" fmla="*/ 44 h 114"/>
                <a:gd name="T52" fmla="*/ 93 w 131"/>
                <a:gd name="T5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1" h="114">
                  <a:moveTo>
                    <a:pt x="113" y="0"/>
                  </a:moveTo>
                  <a:cubicBezTo>
                    <a:pt x="18" y="0"/>
                    <a:pt x="18" y="0"/>
                    <a:pt x="18" y="0"/>
                  </a:cubicBezTo>
                  <a:cubicBezTo>
                    <a:pt x="8" y="0"/>
                    <a:pt x="0" y="8"/>
                    <a:pt x="0" y="18"/>
                  </a:cubicBezTo>
                  <a:cubicBezTo>
                    <a:pt x="0" y="68"/>
                    <a:pt x="0" y="68"/>
                    <a:pt x="0" y="68"/>
                  </a:cubicBezTo>
                  <a:cubicBezTo>
                    <a:pt x="0" y="78"/>
                    <a:pt x="8" y="86"/>
                    <a:pt x="18" y="86"/>
                  </a:cubicBezTo>
                  <a:cubicBezTo>
                    <a:pt x="33" y="86"/>
                    <a:pt x="33" y="86"/>
                    <a:pt x="33" y="86"/>
                  </a:cubicBezTo>
                  <a:cubicBezTo>
                    <a:pt x="14" y="114"/>
                    <a:pt x="14" y="114"/>
                    <a:pt x="14" y="114"/>
                  </a:cubicBezTo>
                  <a:cubicBezTo>
                    <a:pt x="69" y="86"/>
                    <a:pt x="69" y="86"/>
                    <a:pt x="69" y="86"/>
                  </a:cubicBezTo>
                  <a:cubicBezTo>
                    <a:pt x="113" y="86"/>
                    <a:pt x="113" y="86"/>
                    <a:pt x="113" y="86"/>
                  </a:cubicBezTo>
                  <a:cubicBezTo>
                    <a:pt x="123" y="86"/>
                    <a:pt x="131" y="78"/>
                    <a:pt x="131" y="68"/>
                  </a:cubicBezTo>
                  <a:cubicBezTo>
                    <a:pt x="131" y="18"/>
                    <a:pt x="131" y="18"/>
                    <a:pt x="131" y="18"/>
                  </a:cubicBezTo>
                  <a:cubicBezTo>
                    <a:pt x="131" y="8"/>
                    <a:pt x="123" y="0"/>
                    <a:pt x="113" y="0"/>
                  </a:cubicBezTo>
                  <a:close/>
                  <a:moveTo>
                    <a:pt x="37" y="52"/>
                  </a:moveTo>
                  <a:cubicBezTo>
                    <a:pt x="33" y="52"/>
                    <a:pt x="29" y="48"/>
                    <a:pt x="29" y="44"/>
                  </a:cubicBezTo>
                  <a:cubicBezTo>
                    <a:pt x="29" y="40"/>
                    <a:pt x="33" y="36"/>
                    <a:pt x="37" y="36"/>
                  </a:cubicBezTo>
                  <a:cubicBezTo>
                    <a:pt x="41" y="36"/>
                    <a:pt x="45" y="40"/>
                    <a:pt x="45" y="44"/>
                  </a:cubicBezTo>
                  <a:cubicBezTo>
                    <a:pt x="45" y="48"/>
                    <a:pt x="41" y="52"/>
                    <a:pt x="37" y="52"/>
                  </a:cubicBezTo>
                  <a:close/>
                  <a:moveTo>
                    <a:pt x="65" y="52"/>
                  </a:moveTo>
                  <a:cubicBezTo>
                    <a:pt x="61" y="52"/>
                    <a:pt x="57" y="48"/>
                    <a:pt x="57" y="44"/>
                  </a:cubicBezTo>
                  <a:cubicBezTo>
                    <a:pt x="57" y="40"/>
                    <a:pt x="61" y="36"/>
                    <a:pt x="65" y="36"/>
                  </a:cubicBezTo>
                  <a:cubicBezTo>
                    <a:pt x="69" y="36"/>
                    <a:pt x="73" y="40"/>
                    <a:pt x="73" y="44"/>
                  </a:cubicBezTo>
                  <a:cubicBezTo>
                    <a:pt x="73" y="48"/>
                    <a:pt x="69" y="52"/>
                    <a:pt x="65" y="52"/>
                  </a:cubicBezTo>
                  <a:close/>
                  <a:moveTo>
                    <a:pt x="93" y="52"/>
                  </a:moveTo>
                  <a:cubicBezTo>
                    <a:pt x="89" y="52"/>
                    <a:pt x="85" y="48"/>
                    <a:pt x="85" y="44"/>
                  </a:cubicBezTo>
                  <a:cubicBezTo>
                    <a:pt x="85" y="40"/>
                    <a:pt x="89" y="36"/>
                    <a:pt x="93" y="36"/>
                  </a:cubicBezTo>
                  <a:cubicBezTo>
                    <a:pt x="97" y="36"/>
                    <a:pt x="101" y="40"/>
                    <a:pt x="101" y="44"/>
                  </a:cubicBezTo>
                  <a:cubicBezTo>
                    <a:pt x="101" y="48"/>
                    <a:pt x="97" y="52"/>
                    <a:pt x="93"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75"/>
            <p:cNvSpPr>
              <a:spLocks noChangeArrowheads="1"/>
            </p:cNvSpPr>
            <p:nvPr/>
          </p:nvSpPr>
          <p:spPr bwMode="auto">
            <a:xfrm>
              <a:off x="3288" y="830"/>
              <a:ext cx="155" cy="1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6"/>
            <p:cNvSpPr>
              <a:spLocks/>
            </p:cNvSpPr>
            <p:nvPr/>
          </p:nvSpPr>
          <p:spPr bwMode="auto">
            <a:xfrm>
              <a:off x="3207" y="1038"/>
              <a:ext cx="317" cy="162"/>
            </a:xfrm>
            <a:custGeom>
              <a:avLst/>
              <a:gdLst>
                <a:gd name="T0" fmla="*/ 23 w 47"/>
                <a:gd name="T1" fmla="*/ 24 h 24"/>
                <a:gd name="T2" fmla="*/ 47 w 47"/>
                <a:gd name="T3" fmla="*/ 18 h 24"/>
                <a:gd name="T4" fmla="*/ 46 w 47"/>
                <a:gd name="T5" fmla="*/ 8 h 24"/>
                <a:gd name="T6" fmla="*/ 40 w 47"/>
                <a:gd name="T7" fmla="*/ 1 h 24"/>
                <a:gd name="T8" fmla="*/ 39 w 47"/>
                <a:gd name="T9" fmla="*/ 1 h 24"/>
                <a:gd name="T10" fmla="*/ 38 w 47"/>
                <a:gd name="T11" fmla="*/ 1 h 24"/>
                <a:gd name="T12" fmla="*/ 8 w 47"/>
                <a:gd name="T13" fmla="*/ 1 h 24"/>
                <a:gd name="T14" fmla="*/ 7 w 47"/>
                <a:gd name="T15" fmla="*/ 1 h 24"/>
                <a:gd name="T16" fmla="*/ 7 w 47"/>
                <a:gd name="T17" fmla="*/ 1 h 24"/>
                <a:gd name="T18" fmla="*/ 0 w 47"/>
                <a:gd name="T19" fmla="*/ 8 h 24"/>
                <a:gd name="T20" fmla="*/ 0 w 47"/>
                <a:gd name="T21" fmla="*/ 18 h 24"/>
                <a:gd name="T22" fmla="*/ 23 w 47"/>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24">
                  <a:moveTo>
                    <a:pt x="23" y="24"/>
                  </a:moveTo>
                  <a:cubicBezTo>
                    <a:pt x="32" y="24"/>
                    <a:pt x="40" y="21"/>
                    <a:pt x="47" y="18"/>
                  </a:cubicBezTo>
                  <a:cubicBezTo>
                    <a:pt x="46" y="8"/>
                    <a:pt x="46" y="8"/>
                    <a:pt x="46" y="8"/>
                  </a:cubicBezTo>
                  <a:cubicBezTo>
                    <a:pt x="46" y="4"/>
                    <a:pt x="43" y="1"/>
                    <a:pt x="40" y="1"/>
                  </a:cubicBezTo>
                  <a:cubicBezTo>
                    <a:pt x="39" y="1"/>
                    <a:pt x="39" y="1"/>
                    <a:pt x="39" y="1"/>
                  </a:cubicBezTo>
                  <a:cubicBezTo>
                    <a:pt x="39" y="1"/>
                    <a:pt x="39" y="1"/>
                    <a:pt x="38" y="1"/>
                  </a:cubicBezTo>
                  <a:cubicBezTo>
                    <a:pt x="28" y="0"/>
                    <a:pt x="18" y="0"/>
                    <a:pt x="8" y="1"/>
                  </a:cubicBezTo>
                  <a:cubicBezTo>
                    <a:pt x="8" y="1"/>
                    <a:pt x="8" y="1"/>
                    <a:pt x="7" y="1"/>
                  </a:cubicBezTo>
                  <a:cubicBezTo>
                    <a:pt x="7" y="1"/>
                    <a:pt x="7" y="1"/>
                    <a:pt x="7" y="1"/>
                  </a:cubicBezTo>
                  <a:cubicBezTo>
                    <a:pt x="4" y="1"/>
                    <a:pt x="1" y="4"/>
                    <a:pt x="0" y="8"/>
                  </a:cubicBezTo>
                  <a:cubicBezTo>
                    <a:pt x="0" y="18"/>
                    <a:pt x="0" y="18"/>
                    <a:pt x="0" y="18"/>
                  </a:cubicBezTo>
                  <a:cubicBezTo>
                    <a:pt x="7" y="21"/>
                    <a:pt x="15" y="24"/>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689560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V="1">
            <a:off x="1012372" y="3946074"/>
            <a:ext cx="10167257" cy="0"/>
          </a:xfrm>
          <a:prstGeom prst="line">
            <a:avLst/>
          </a:prstGeom>
          <a:ln w="12700">
            <a:solidFill>
              <a:schemeClr val="bg1">
                <a:lumMod val="6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621973" y="2141980"/>
            <a:ext cx="1251020" cy="2380412"/>
            <a:chOff x="1464547" y="2613409"/>
            <a:chExt cx="1251020" cy="2380412"/>
          </a:xfrm>
        </p:grpSpPr>
        <p:grpSp>
          <p:nvGrpSpPr>
            <p:cNvPr id="8" name="组合 7"/>
            <p:cNvGrpSpPr/>
            <p:nvPr/>
          </p:nvGrpSpPr>
          <p:grpSpPr>
            <a:xfrm>
              <a:off x="2032907" y="3616778"/>
              <a:ext cx="114300" cy="1377043"/>
              <a:chOff x="2032907" y="3548743"/>
              <a:chExt cx="114300" cy="1377043"/>
            </a:xfrm>
          </p:grpSpPr>
          <p:cxnSp>
            <p:nvCxnSpPr>
              <p:cNvPr id="6" name="直接连接符 5"/>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1464547" y="2613409"/>
              <a:ext cx="1251020" cy="125102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15972" y="1209367"/>
            <a:ext cx="1970314" cy="3313025"/>
            <a:chOff x="3272204" y="1680796"/>
            <a:chExt cx="1970314" cy="3313025"/>
          </a:xfrm>
        </p:grpSpPr>
        <p:grpSp>
          <p:nvGrpSpPr>
            <p:cNvPr id="11" name="组合 10"/>
            <p:cNvGrpSpPr/>
            <p:nvPr/>
          </p:nvGrpSpPr>
          <p:grpSpPr>
            <a:xfrm>
              <a:off x="4200211" y="3616778"/>
              <a:ext cx="114300" cy="1377043"/>
              <a:chOff x="2032907" y="3548743"/>
              <a:chExt cx="114300" cy="1377043"/>
            </a:xfrm>
          </p:grpSpPr>
          <p:cxnSp>
            <p:nvCxnSpPr>
              <p:cNvPr id="12" name="直接连接符 11"/>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a:off x="3272204" y="1680796"/>
              <a:ext cx="1970314" cy="1970314"/>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489073" y="1209367"/>
            <a:ext cx="1970314" cy="3313025"/>
            <a:chOff x="3272204" y="1680796"/>
            <a:chExt cx="1970314" cy="3313025"/>
          </a:xfrm>
        </p:grpSpPr>
        <p:grpSp>
          <p:nvGrpSpPr>
            <p:cNvPr id="18" name="组合 17"/>
            <p:cNvGrpSpPr/>
            <p:nvPr/>
          </p:nvGrpSpPr>
          <p:grpSpPr>
            <a:xfrm>
              <a:off x="4200211" y="3616778"/>
              <a:ext cx="114300" cy="1377043"/>
              <a:chOff x="2032907" y="3548743"/>
              <a:chExt cx="114300" cy="1377043"/>
            </a:xfrm>
          </p:grpSpPr>
          <p:cxnSp>
            <p:nvCxnSpPr>
              <p:cNvPr id="20" name="直接连接符 19"/>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3272204" y="1680796"/>
              <a:ext cx="1970314" cy="1970314"/>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9282271" y="2141980"/>
            <a:ext cx="1251020" cy="2380412"/>
            <a:chOff x="1464547" y="2613409"/>
            <a:chExt cx="1251020" cy="2380412"/>
          </a:xfrm>
        </p:grpSpPr>
        <p:grpSp>
          <p:nvGrpSpPr>
            <p:cNvPr id="23" name="组合 22"/>
            <p:cNvGrpSpPr/>
            <p:nvPr/>
          </p:nvGrpSpPr>
          <p:grpSpPr>
            <a:xfrm>
              <a:off x="2032907" y="3616778"/>
              <a:ext cx="114300" cy="1377043"/>
              <a:chOff x="2032907" y="3548743"/>
              <a:chExt cx="114300" cy="1377043"/>
            </a:xfrm>
          </p:grpSpPr>
          <p:cxnSp>
            <p:nvCxnSpPr>
              <p:cNvPr id="25" name="直接连接符 24"/>
              <p:cNvCxnSpPr/>
              <p:nvPr/>
            </p:nvCxnSpPr>
            <p:spPr>
              <a:xfrm>
                <a:off x="2090057" y="3548743"/>
                <a:ext cx="0" cy="1262743"/>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32907" y="4811486"/>
                <a:ext cx="114300" cy="114300"/>
              </a:xfrm>
              <a:prstGeom prst="ellipse">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464547" y="2613409"/>
              <a:ext cx="1251020" cy="1251020"/>
            </a:xfrm>
            <a:prstGeom prst="ellipse">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a:xfrm>
            <a:off x="9655277" y="2406227"/>
            <a:ext cx="505007" cy="839347"/>
          </a:xfrm>
          <a:custGeom>
            <a:avLst/>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8" name="KSO_Shape"/>
          <p:cNvSpPr>
            <a:spLocks/>
          </p:cNvSpPr>
          <p:nvPr/>
        </p:nvSpPr>
        <p:spPr bwMode="auto">
          <a:xfrm>
            <a:off x="1831625" y="2421531"/>
            <a:ext cx="839347" cy="815566"/>
          </a:xfrm>
          <a:custGeom>
            <a:avLst/>
            <a:gdLst>
              <a:gd name="T0" fmla="*/ 1300686 w 4656"/>
              <a:gd name="T1" fmla="*/ 3684 h 4524"/>
              <a:gd name="T2" fmla="*/ 1211082 w 4656"/>
              <a:gd name="T3" fmla="*/ 23332 h 4524"/>
              <a:gd name="T4" fmla="*/ 1130071 w 4656"/>
              <a:gd name="T5" fmla="*/ 57715 h 4524"/>
              <a:gd name="T6" fmla="*/ 1056424 w 4656"/>
              <a:gd name="T7" fmla="*/ 106425 h 4524"/>
              <a:gd name="T8" fmla="*/ 991369 w 4656"/>
              <a:gd name="T9" fmla="*/ 167006 h 4524"/>
              <a:gd name="T10" fmla="*/ 943090 w 4656"/>
              <a:gd name="T11" fmla="*/ 200980 h 4524"/>
              <a:gd name="T12" fmla="*/ 882126 w 4656"/>
              <a:gd name="T13" fmla="*/ 135488 h 4524"/>
              <a:gd name="T14" fmla="*/ 812571 w 4656"/>
              <a:gd name="T15" fmla="*/ 80638 h 4524"/>
              <a:gd name="T16" fmla="*/ 735242 w 4656"/>
              <a:gd name="T17" fmla="*/ 38886 h 4524"/>
              <a:gd name="T18" fmla="*/ 650139 w 4656"/>
              <a:gd name="T19" fmla="*/ 11461 h 4524"/>
              <a:gd name="T20" fmla="*/ 556443 w 4656"/>
              <a:gd name="T21" fmla="*/ 0 h 4524"/>
              <a:gd name="T22" fmla="*/ 484842 w 4656"/>
              <a:gd name="T23" fmla="*/ 2456 h 4524"/>
              <a:gd name="T24" fmla="*/ 405467 w 4656"/>
              <a:gd name="T25" fmla="*/ 17192 h 4524"/>
              <a:gd name="T26" fmla="*/ 329774 w 4656"/>
              <a:gd name="T27" fmla="*/ 42161 h 4524"/>
              <a:gd name="T28" fmla="*/ 259810 w 4656"/>
              <a:gd name="T29" fmla="*/ 78182 h 4524"/>
              <a:gd name="T30" fmla="*/ 196392 w 4656"/>
              <a:gd name="T31" fmla="*/ 123617 h 4524"/>
              <a:gd name="T32" fmla="*/ 140338 w 4656"/>
              <a:gd name="T33" fmla="*/ 176830 h 4524"/>
              <a:gd name="T34" fmla="*/ 92059 w 4656"/>
              <a:gd name="T35" fmla="*/ 238229 h 4524"/>
              <a:gd name="T36" fmla="*/ 52780 w 4656"/>
              <a:gd name="T37" fmla="*/ 306177 h 4524"/>
              <a:gd name="T38" fmla="*/ 23731 w 4656"/>
              <a:gd name="T39" fmla="*/ 379856 h 4524"/>
              <a:gd name="T40" fmla="*/ 6137 w 4656"/>
              <a:gd name="T41" fmla="*/ 458447 h 4524"/>
              <a:gd name="T42" fmla="*/ 0 w 4656"/>
              <a:gd name="T43" fmla="*/ 540722 h 4524"/>
              <a:gd name="T44" fmla="*/ 12274 w 4656"/>
              <a:gd name="T45" fmla="*/ 663930 h 4524"/>
              <a:gd name="T46" fmla="*/ 56053 w 4656"/>
              <a:gd name="T47" fmla="*/ 798189 h 4524"/>
              <a:gd name="T48" fmla="*/ 126836 w 4656"/>
              <a:gd name="T49" fmla="*/ 919760 h 4524"/>
              <a:gd name="T50" fmla="*/ 219304 w 4656"/>
              <a:gd name="T51" fmla="*/ 1028641 h 4524"/>
              <a:gd name="T52" fmla="*/ 326910 w 4656"/>
              <a:gd name="T53" fmla="*/ 1126061 h 4524"/>
              <a:gd name="T54" fmla="*/ 461930 w 4656"/>
              <a:gd name="T55" fmla="*/ 1230439 h 4524"/>
              <a:gd name="T56" fmla="*/ 608405 w 4656"/>
              <a:gd name="T57" fmla="*/ 1357331 h 4524"/>
              <a:gd name="T58" fmla="*/ 732787 w 4656"/>
              <a:gd name="T59" fmla="*/ 1485041 h 4524"/>
              <a:gd name="T60" fmla="*/ 842439 w 4656"/>
              <a:gd name="T61" fmla="*/ 1625850 h 4524"/>
              <a:gd name="T62" fmla="*/ 925087 w 4656"/>
              <a:gd name="T63" fmla="*/ 1775255 h 4524"/>
              <a:gd name="T64" fmla="*/ 952500 w 4656"/>
              <a:gd name="T65" fmla="*/ 1851799 h 4524"/>
              <a:gd name="T66" fmla="*/ 990960 w 4656"/>
              <a:gd name="T67" fmla="*/ 1749467 h 4524"/>
              <a:gd name="T68" fmla="*/ 1078927 w 4656"/>
              <a:gd name="T69" fmla="*/ 1601700 h 4524"/>
              <a:gd name="T70" fmla="*/ 1192262 w 4656"/>
              <a:gd name="T71" fmla="*/ 1462528 h 4524"/>
              <a:gd name="T72" fmla="*/ 1317461 w 4656"/>
              <a:gd name="T73" fmla="*/ 1337274 h 4524"/>
              <a:gd name="T74" fmla="*/ 1482349 w 4656"/>
              <a:gd name="T75" fmla="*/ 1199330 h 4524"/>
              <a:gd name="T76" fmla="*/ 1596910 w 4656"/>
              <a:gd name="T77" fmla="*/ 1110506 h 4524"/>
              <a:gd name="T78" fmla="*/ 1702062 w 4656"/>
              <a:gd name="T79" fmla="*/ 1011040 h 4524"/>
              <a:gd name="T80" fmla="*/ 1791256 w 4656"/>
              <a:gd name="T81" fmla="*/ 900521 h 4524"/>
              <a:gd name="T82" fmla="*/ 1858357 w 4656"/>
              <a:gd name="T83" fmla="*/ 776904 h 4524"/>
              <a:gd name="T84" fmla="*/ 1896817 w 4656"/>
              <a:gd name="T85" fmla="*/ 639779 h 4524"/>
              <a:gd name="T86" fmla="*/ 1905000 w 4656"/>
              <a:gd name="T87" fmla="*/ 526805 h 4524"/>
              <a:gd name="T88" fmla="*/ 1896408 w 4656"/>
              <a:gd name="T89" fmla="*/ 444939 h 4524"/>
              <a:gd name="T90" fmla="*/ 1876769 w 4656"/>
              <a:gd name="T91" fmla="*/ 367167 h 4524"/>
              <a:gd name="T92" fmla="*/ 1846082 w 4656"/>
              <a:gd name="T93" fmla="*/ 294307 h 4524"/>
              <a:gd name="T94" fmla="*/ 1805168 w 4656"/>
              <a:gd name="T95" fmla="*/ 227586 h 4524"/>
              <a:gd name="T96" fmla="*/ 1755660 w 4656"/>
              <a:gd name="T97" fmla="*/ 167415 h 4524"/>
              <a:gd name="T98" fmla="*/ 1698380 w 4656"/>
              <a:gd name="T99" fmla="*/ 115021 h 4524"/>
              <a:gd name="T100" fmla="*/ 1633734 w 4656"/>
              <a:gd name="T101" fmla="*/ 71632 h 4524"/>
              <a:gd name="T102" fmla="*/ 1562951 w 4656"/>
              <a:gd name="T103" fmla="*/ 37249 h 4524"/>
              <a:gd name="T104" fmla="*/ 1486849 w 4656"/>
              <a:gd name="T105" fmla="*/ 13917 h 4524"/>
              <a:gd name="T106" fmla="*/ 1406247 w 4656"/>
              <a:gd name="T107" fmla="*/ 1637 h 452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656" h="4524">
                <a:moveTo>
                  <a:pt x="3336" y="0"/>
                </a:moveTo>
                <a:lnTo>
                  <a:pt x="3336" y="0"/>
                </a:lnTo>
                <a:lnTo>
                  <a:pt x="3295" y="0"/>
                </a:lnTo>
                <a:lnTo>
                  <a:pt x="3256" y="3"/>
                </a:lnTo>
                <a:lnTo>
                  <a:pt x="3217" y="5"/>
                </a:lnTo>
                <a:lnTo>
                  <a:pt x="3179" y="9"/>
                </a:lnTo>
                <a:lnTo>
                  <a:pt x="3142" y="14"/>
                </a:lnTo>
                <a:lnTo>
                  <a:pt x="3103" y="21"/>
                </a:lnTo>
                <a:lnTo>
                  <a:pt x="3068" y="28"/>
                </a:lnTo>
                <a:lnTo>
                  <a:pt x="3031" y="37"/>
                </a:lnTo>
                <a:lnTo>
                  <a:pt x="2995" y="46"/>
                </a:lnTo>
                <a:lnTo>
                  <a:pt x="2960" y="57"/>
                </a:lnTo>
                <a:lnTo>
                  <a:pt x="2926" y="68"/>
                </a:lnTo>
                <a:lnTo>
                  <a:pt x="2892" y="81"/>
                </a:lnTo>
                <a:lnTo>
                  <a:pt x="2859" y="95"/>
                </a:lnTo>
                <a:lnTo>
                  <a:pt x="2825" y="110"/>
                </a:lnTo>
                <a:lnTo>
                  <a:pt x="2793" y="125"/>
                </a:lnTo>
                <a:lnTo>
                  <a:pt x="2762" y="141"/>
                </a:lnTo>
                <a:lnTo>
                  <a:pt x="2730" y="160"/>
                </a:lnTo>
                <a:lnTo>
                  <a:pt x="2699" y="177"/>
                </a:lnTo>
                <a:lnTo>
                  <a:pt x="2669" y="197"/>
                </a:lnTo>
                <a:lnTo>
                  <a:pt x="2640" y="217"/>
                </a:lnTo>
                <a:lnTo>
                  <a:pt x="2610" y="238"/>
                </a:lnTo>
                <a:lnTo>
                  <a:pt x="2582" y="260"/>
                </a:lnTo>
                <a:lnTo>
                  <a:pt x="2555" y="282"/>
                </a:lnTo>
                <a:lnTo>
                  <a:pt x="2527" y="306"/>
                </a:lnTo>
                <a:lnTo>
                  <a:pt x="2500" y="331"/>
                </a:lnTo>
                <a:lnTo>
                  <a:pt x="2474" y="355"/>
                </a:lnTo>
                <a:lnTo>
                  <a:pt x="2448" y="381"/>
                </a:lnTo>
                <a:lnTo>
                  <a:pt x="2423" y="408"/>
                </a:lnTo>
                <a:lnTo>
                  <a:pt x="2399" y="435"/>
                </a:lnTo>
                <a:lnTo>
                  <a:pt x="2375" y="462"/>
                </a:lnTo>
                <a:lnTo>
                  <a:pt x="2351" y="491"/>
                </a:lnTo>
                <a:lnTo>
                  <a:pt x="2328" y="520"/>
                </a:lnTo>
                <a:lnTo>
                  <a:pt x="2305" y="491"/>
                </a:lnTo>
                <a:lnTo>
                  <a:pt x="2282" y="462"/>
                </a:lnTo>
                <a:lnTo>
                  <a:pt x="2258" y="435"/>
                </a:lnTo>
                <a:lnTo>
                  <a:pt x="2232" y="408"/>
                </a:lnTo>
                <a:lnTo>
                  <a:pt x="2208" y="381"/>
                </a:lnTo>
                <a:lnTo>
                  <a:pt x="2182" y="355"/>
                </a:lnTo>
                <a:lnTo>
                  <a:pt x="2156" y="331"/>
                </a:lnTo>
                <a:lnTo>
                  <a:pt x="2129" y="306"/>
                </a:lnTo>
                <a:lnTo>
                  <a:pt x="2102" y="282"/>
                </a:lnTo>
                <a:lnTo>
                  <a:pt x="2074" y="260"/>
                </a:lnTo>
                <a:lnTo>
                  <a:pt x="2045" y="238"/>
                </a:lnTo>
                <a:lnTo>
                  <a:pt x="2016" y="217"/>
                </a:lnTo>
                <a:lnTo>
                  <a:pt x="1986" y="197"/>
                </a:lnTo>
                <a:lnTo>
                  <a:pt x="1956" y="177"/>
                </a:lnTo>
                <a:lnTo>
                  <a:pt x="1925" y="160"/>
                </a:lnTo>
                <a:lnTo>
                  <a:pt x="1894" y="141"/>
                </a:lnTo>
                <a:lnTo>
                  <a:pt x="1863" y="125"/>
                </a:lnTo>
                <a:lnTo>
                  <a:pt x="1830" y="110"/>
                </a:lnTo>
                <a:lnTo>
                  <a:pt x="1797" y="95"/>
                </a:lnTo>
                <a:lnTo>
                  <a:pt x="1763" y="81"/>
                </a:lnTo>
                <a:lnTo>
                  <a:pt x="1730" y="68"/>
                </a:lnTo>
                <a:lnTo>
                  <a:pt x="1695" y="57"/>
                </a:lnTo>
                <a:lnTo>
                  <a:pt x="1661" y="46"/>
                </a:lnTo>
                <a:lnTo>
                  <a:pt x="1625" y="37"/>
                </a:lnTo>
                <a:lnTo>
                  <a:pt x="1589" y="28"/>
                </a:lnTo>
                <a:lnTo>
                  <a:pt x="1552" y="21"/>
                </a:lnTo>
                <a:lnTo>
                  <a:pt x="1515" y="14"/>
                </a:lnTo>
                <a:lnTo>
                  <a:pt x="1477" y="9"/>
                </a:lnTo>
                <a:lnTo>
                  <a:pt x="1439" y="5"/>
                </a:lnTo>
                <a:lnTo>
                  <a:pt x="1400" y="3"/>
                </a:lnTo>
                <a:lnTo>
                  <a:pt x="1360" y="0"/>
                </a:lnTo>
                <a:lnTo>
                  <a:pt x="1320" y="0"/>
                </a:lnTo>
                <a:lnTo>
                  <a:pt x="1286" y="0"/>
                </a:lnTo>
                <a:lnTo>
                  <a:pt x="1253" y="1"/>
                </a:lnTo>
                <a:lnTo>
                  <a:pt x="1218" y="4"/>
                </a:lnTo>
                <a:lnTo>
                  <a:pt x="1185" y="6"/>
                </a:lnTo>
                <a:lnTo>
                  <a:pt x="1152" y="11"/>
                </a:lnTo>
                <a:lnTo>
                  <a:pt x="1119" y="15"/>
                </a:lnTo>
                <a:lnTo>
                  <a:pt x="1087" y="20"/>
                </a:lnTo>
                <a:lnTo>
                  <a:pt x="1054" y="27"/>
                </a:lnTo>
                <a:lnTo>
                  <a:pt x="1022" y="34"/>
                </a:lnTo>
                <a:lnTo>
                  <a:pt x="991" y="42"/>
                </a:lnTo>
                <a:lnTo>
                  <a:pt x="958" y="50"/>
                </a:lnTo>
                <a:lnTo>
                  <a:pt x="927" y="59"/>
                </a:lnTo>
                <a:lnTo>
                  <a:pt x="897" y="70"/>
                </a:lnTo>
                <a:lnTo>
                  <a:pt x="866" y="80"/>
                </a:lnTo>
                <a:lnTo>
                  <a:pt x="836" y="91"/>
                </a:lnTo>
                <a:lnTo>
                  <a:pt x="806" y="103"/>
                </a:lnTo>
                <a:lnTo>
                  <a:pt x="777" y="117"/>
                </a:lnTo>
                <a:lnTo>
                  <a:pt x="748" y="130"/>
                </a:lnTo>
                <a:lnTo>
                  <a:pt x="719" y="145"/>
                </a:lnTo>
                <a:lnTo>
                  <a:pt x="690" y="158"/>
                </a:lnTo>
                <a:lnTo>
                  <a:pt x="663" y="175"/>
                </a:lnTo>
                <a:lnTo>
                  <a:pt x="635" y="191"/>
                </a:lnTo>
                <a:lnTo>
                  <a:pt x="608" y="208"/>
                </a:lnTo>
                <a:lnTo>
                  <a:pt x="582" y="225"/>
                </a:lnTo>
                <a:lnTo>
                  <a:pt x="555" y="243"/>
                </a:lnTo>
                <a:lnTo>
                  <a:pt x="530" y="262"/>
                </a:lnTo>
                <a:lnTo>
                  <a:pt x="504" y="281"/>
                </a:lnTo>
                <a:lnTo>
                  <a:pt x="480" y="302"/>
                </a:lnTo>
                <a:lnTo>
                  <a:pt x="456" y="321"/>
                </a:lnTo>
                <a:lnTo>
                  <a:pt x="432" y="343"/>
                </a:lnTo>
                <a:lnTo>
                  <a:pt x="408" y="364"/>
                </a:lnTo>
                <a:lnTo>
                  <a:pt x="387" y="386"/>
                </a:lnTo>
                <a:lnTo>
                  <a:pt x="365" y="409"/>
                </a:lnTo>
                <a:lnTo>
                  <a:pt x="343" y="432"/>
                </a:lnTo>
                <a:lnTo>
                  <a:pt x="322" y="457"/>
                </a:lnTo>
                <a:lnTo>
                  <a:pt x="301" y="481"/>
                </a:lnTo>
                <a:lnTo>
                  <a:pt x="281" y="505"/>
                </a:lnTo>
                <a:lnTo>
                  <a:pt x="262" y="530"/>
                </a:lnTo>
                <a:lnTo>
                  <a:pt x="243" y="556"/>
                </a:lnTo>
                <a:lnTo>
                  <a:pt x="225" y="582"/>
                </a:lnTo>
                <a:lnTo>
                  <a:pt x="207" y="609"/>
                </a:lnTo>
                <a:lnTo>
                  <a:pt x="190" y="636"/>
                </a:lnTo>
                <a:lnTo>
                  <a:pt x="174" y="663"/>
                </a:lnTo>
                <a:lnTo>
                  <a:pt x="159" y="691"/>
                </a:lnTo>
                <a:lnTo>
                  <a:pt x="144" y="719"/>
                </a:lnTo>
                <a:lnTo>
                  <a:pt x="129" y="748"/>
                </a:lnTo>
                <a:lnTo>
                  <a:pt x="116" y="777"/>
                </a:lnTo>
                <a:lnTo>
                  <a:pt x="104" y="807"/>
                </a:lnTo>
                <a:lnTo>
                  <a:pt x="91" y="837"/>
                </a:lnTo>
                <a:lnTo>
                  <a:pt x="79" y="867"/>
                </a:lnTo>
                <a:lnTo>
                  <a:pt x="69" y="897"/>
                </a:lnTo>
                <a:lnTo>
                  <a:pt x="58" y="928"/>
                </a:lnTo>
                <a:lnTo>
                  <a:pt x="49" y="959"/>
                </a:lnTo>
                <a:lnTo>
                  <a:pt x="41" y="990"/>
                </a:lnTo>
                <a:lnTo>
                  <a:pt x="33" y="1023"/>
                </a:lnTo>
                <a:lnTo>
                  <a:pt x="26" y="1055"/>
                </a:lnTo>
                <a:lnTo>
                  <a:pt x="20" y="1087"/>
                </a:lnTo>
                <a:lnTo>
                  <a:pt x="15" y="1120"/>
                </a:lnTo>
                <a:lnTo>
                  <a:pt x="10" y="1153"/>
                </a:lnTo>
                <a:lnTo>
                  <a:pt x="6" y="1185"/>
                </a:lnTo>
                <a:lnTo>
                  <a:pt x="3" y="1219"/>
                </a:lnTo>
                <a:lnTo>
                  <a:pt x="1" y="1252"/>
                </a:lnTo>
                <a:lnTo>
                  <a:pt x="0" y="1287"/>
                </a:lnTo>
                <a:lnTo>
                  <a:pt x="0" y="1321"/>
                </a:lnTo>
                <a:lnTo>
                  <a:pt x="1" y="1383"/>
                </a:lnTo>
                <a:lnTo>
                  <a:pt x="4" y="1444"/>
                </a:lnTo>
                <a:lnTo>
                  <a:pt x="10" y="1504"/>
                </a:lnTo>
                <a:lnTo>
                  <a:pt x="18" y="1563"/>
                </a:lnTo>
                <a:lnTo>
                  <a:pt x="30" y="1622"/>
                </a:lnTo>
                <a:lnTo>
                  <a:pt x="42" y="1679"/>
                </a:lnTo>
                <a:lnTo>
                  <a:pt x="57" y="1735"/>
                </a:lnTo>
                <a:lnTo>
                  <a:pt x="75" y="1791"/>
                </a:lnTo>
                <a:lnTo>
                  <a:pt x="93" y="1845"/>
                </a:lnTo>
                <a:lnTo>
                  <a:pt x="114" y="1898"/>
                </a:lnTo>
                <a:lnTo>
                  <a:pt x="137" y="1950"/>
                </a:lnTo>
                <a:lnTo>
                  <a:pt x="161" y="2002"/>
                </a:lnTo>
                <a:lnTo>
                  <a:pt x="188" y="2053"/>
                </a:lnTo>
                <a:lnTo>
                  <a:pt x="217" y="2103"/>
                </a:lnTo>
                <a:lnTo>
                  <a:pt x="246" y="2151"/>
                </a:lnTo>
                <a:lnTo>
                  <a:pt x="278" y="2200"/>
                </a:lnTo>
                <a:lnTo>
                  <a:pt x="310" y="2247"/>
                </a:lnTo>
                <a:lnTo>
                  <a:pt x="345" y="2293"/>
                </a:lnTo>
                <a:lnTo>
                  <a:pt x="380" y="2338"/>
                </a:lnTo>
                <a:lnTo>
                  <a:pt x="417" y="2383"/>
                </a:lnTo>
                <a:lnTo>
                  <a:pt x="456" y="2427"/>
                </a:lnTo>
                <a:lnTo>
                  <a:pt x="495" y="2470"/>
                </a:lnTo>
                <a:lnTo>
                  <a:pt x="536" y="2513"/>
                </a:lnTo>
                <a:lnTo>
                  <a:pt x="577" y="2554"/>
                </a:lnTo>
                <a:lnTo>
                  <a:pt x="620" y="2595"/>
                </a:lnTo>
                <a:lnTo>
                  <a:pt x="663" y="2635"/>
                </a:lnTo>
                <a:lnTo>
                  <a:pt x="708" y="2675"/>
                </a:lnTo>
                <a:lnTo>
                  <a:pt x="753" y="2713"/>
                </a:lnTo>
                <a:lnTo>
                  <a:pt x="799" y="2751"/>
                </a:lnTo>
                <a:lnTo>
                  <a:pt x="845" y="2788"/>
                </a:lnTo>
                <a:lnTo>
                  <a:pt x="892" y="2825"/>
                </a:lnTo>
                <a:lnTo>
                  <a:pt x="940" y="2861"/>
                </a:lnTo>
                <a:lnTo>
                  <a:pt x="1032" y="2930"/>
                </a:lnTo>
                <a:lnTo>
                  <a:pt x="1129" y="3006"/>
                </a:lnTo>
                <a:lnTo>
                  <a:pt x="1229" y="3087"/>
                </a:lnTo>
                <a:lnTo>
                  <a:pt x="1279" y="3131"/>
                </a:lnTo>
                <a:lnTo>
                  <a:pt x="1331" y="3175"/>
                </a:lnTo>
                <a:lnTo>
                  <a:pt x="1383" y="3221"/>
                </a:lnTo>
                <a:lnTo>
                  <a:pt x="1435" y="3267"/>
                </a:lnTo>
                <a:lnTo>
                  <a:pt x="1487" y="3316"/>
                </a:lnTo>
                <a:lnTo>
                  <a:pt x="1539" y="3365"/>
                </a:lnTo>
                <a:lnTo>
                  <a:pt x="1590" y="3415"/>
                </a:lnTo>
                <a:lnTo>
                  <a:pt x="1642" y="3467"/>
                </a:lnTo>
                <a:lnTo>
                  <a:pt x="1692" y="3520"/>
                </a:lnTo>
                <a:lnTo>
                  <a:pt x="1743" y="3573"/>
                </a:lnTo>
                <a:lnTo>
                  <a:pt x="1791" y="3628"/>
                </a:lnTo>
                <a:lnTo>
                  <a:pt x="1840" y="3683"/>
                </a:lnTo>
                <a:lnTo>
                  <a:pt x="1886" y="3740"/>
                </a:lnTo>
                <a:lnTo>
                  <a:pt x="1932" y="3796"/>
                </a:lnTo>
                <a:lnTo>
                  <a:pt x="1976" y="3854"/>
                </a:lnTo>
                <a:lnTo>
                  <a:pt x="2019" y="3913"/>
                </a:lnTo>
                <a:lnTo>
                  <a:pt x="2059" y="3972"/>
                </a:lnTo>
                <a:lnTo>
                  <a:pt x="2098" y="4031"/>
                </a:lnTo>
                <a:lnTo>
                  <a:pt x="2135" y="4091"/>
                </a:lnTo>
                <a:lnTo>
                  <a:pt x="2171" y="4152"/>
                </a:lnTo>
                <a:lnTo>
                  <a:pt x="2204" y="4213"/>
                </a:lnTo>
                <a:lnTo>
                  <a:pt x="2234" y="4274"/>
                </a:lnTo>
                <a:lnTo>
                  <a:pt x="2261" y="4337"/>
                </a:lnTo>
                <a:lnTo>
                  <a:pt x="2287" y="4399"/>
                </a:lnTo>
                <a:lnTo>
                  <a:pt x="2298" y="4430"/>
                </a:lnTo>
                <a:lnTo>
                  <a:pt x="2309" y="4462"/>
                </a:lnTo>
                <a:lnTo>
                  <a:pt x="2319" y="4493"/>
                </a:lnTo>
                <a:lnTo>
                  <a:pt x="2328" y="4524"/>
                </a:lnTo>
                <a:lnTo>
                  <a:pt x="2338" y="4493"/>
                </a:lnTo>
                <a:lnTo>
                  <a:pt x="2347" y="4462"/>
                </a:lnTo>
                <a:lnTo>
                  <a:pt x="2358" y="4430"/>
                </a:lnTo>
                <a:lnTo>
                  <a:pt x="2369" y="4399"/>
                </a:lnTo>
                <a:lnTo>
                  <a:pt x="2394" y="4337"/>
                </a:lnTo>
                <a:lnTo>
                  <a:pt x="2422" y="4274"/>
                </a:lnTo>
                <a:lnTo>
                  <a:pt x="2452" y="4213"/>
                </a:lnTo>
                <a:lnTo>
                  <a:pt x="2484" y="4152"/>
                </a:lnTo>
                <a:lnTo>
                  <a:pt x="2520" y="4091"/>
                </a:lnTo>
                <a:lnTo>
                  <a:pt x="2557" y="4031"/>
                </a:lnTo>
                <a:lnTo>
                  <a:pt x="2596" y="3972"/>
                </a:lnTo>
                <a:lnTo>
                  <a:pt x="2637" y="3913"/>
                </a:lnTo>
                <a:lnTo>
                  <a:pt x="2680" y="3854"/>
                </a:lnTo>
                <a:lnTo>
                  <a:pt x="2723" y="3796"/>
                </a:lnTo>
                <a:lnTo>
                  <a:pt x="2770" y="3740"/>
                </a:lnTo>
                <a:lnTo>
                  <a:pt x="2817" y="3683"/>
                </a:lnTo>
                <a:lnTo>
                  <a:pt x="2864" y="3628"/>
                </a:lnTo>
                <a:lnTo>
                  <a:pt x="2914" y="3573"/>
                </a:lnTo>
                <a:lnTo>
                  <a:pt x="2964" y="3520"/>
                </a:lnTo>
                <a:lnTo>
                  <a:pt x="3015" y="3467"/>
                </a:lnTo>
                <a:lnTo>
                  <a:pt x="3065" y="3415"/>
                </a:lnTo>
                <a:lnTo>
                  <a:pt x="3117" y="3365"/>
                </a:lnTo>
                <a:lnTo>
                  <a:pt x="3168" y="3316"/>
                </a:lnTo>
                <a:lnTo>
                  <a:pt x="3220" y="3267"/>
                </a:lnTo>
                <a:lnTo>
                  <a:pt x="3272" y="3221"/>
                </a:lnTo>
                <a:lnTo>
                  <a:pt x="3324" y="3175"/>
                </a:lnTo>
                <a:lnTo>
                  <a:pt x="3376" y="3131"/>
                </a:lnTo>
                <a:lnTo>
                  <a:pt x="3427" y="3087"/>
                </a:lnTo>
                <a:lnTo>
                  <a:pt x="3527" y="3006"/>
                </a:lnTo>
                <a:lnTo>
                  <a:pt x="3623" y="2930"/>
                </a:lnTo>
                <a:lnTo>
                  <a:pt x="3716" y="2861"/>
                </a:lnTo>
                <a:lnTo>
                  <a:pt x="3763" y="2825"/>
                </a:lnTo>
                <a:lnTo>
                  <a:pt x="3810" y="2788"/>
                </a:lnTo>
                <a:lnTo>
                  <a:pt x="3858" y="2751"/>
                </a:lnTo>
                <a:lnTo>
                  <a:pt x="3903" y="2713"/>
                </a:lnTo>
                <a:lnTo>
                  <a:pt x="3948" y="2675"/>
                </a:lnTo>
                <a:lnTo>
                  <a:pt x="3993" y="2635"/>
                </a:lnTo>
                <a:lnTo>
                  <a:pt x="4037" y="2595"/>
                </a:lnTo>
                <a:lnTo>
                  <a:pt x="4078" y="2554"/>
                </a:lnTo>
                <a:lnTo>
                  <a:pt x="4120" y="2513"/>
                </a:lnTo>
                <a:lnTo>
                  <a:pt x="4160" y="2470"/>
                </a:lnTo>
                <a:lnTo>
                  <a:pt x="4201" y="2427"/>
                </a:lnTo>
                <a:lnTo>
                  <a:pt x="4239" y="2383"/>
                </a:lnTo>
                <a:lnTo>
                  <a:pt x="4276" y="2338"/>
                </a:lnTo>
                <a:lnTo>
                  <a:pt x="4311" y="2293"/>
                </a:lnTo>
                <a:lnTo>
                  <a:pt x="4345" y="2247"/>
                </a:lnTo>
                <a:lnTo>
                  <a:pt x="4378" y="2200"/>
                </a:lnTo>
                <a:lnTo>
                  <a:pt x="4410" y="2151"/>
                </a:lnTo>
                <a:lnTo>
                  <a:pt x="4439" y="2103"/>
                </a:lnTo>
                <a:lnTo>
                  <a:pt x="4468" y="2053"/>
                </a:lnTo>
                <a:lnTo>
                  <a:pt x="4494" y="2002"/>
                </a:lnTo>
                <a:lnTo>
                  <a:pt x="4519" y="1950"/>
                </a:lnTo>
                <a:lnTo>
                  <a:pt x="4542" y="1898"/>
                </a:lnTo>
                <a:lnTo>
                  <a:pt x="4562" y="1845"/>
                </a:lnTo>
                <a:lnTo>
                  <a:pt x="4581" y="1791"/>
                </a:lnTo>
                <a:lnTo>
                  <a:pt x="4598" y="1735"/>
                </a:lnTo>
                <a:lnTo>
                  <a:pt x="4613" y="1679"/>
                </a:lnTo>
                <a:lnTo>
                  <a:pt x="4626" y="1622"/>
                </a:lnTo>
                <a:lnTo>
                  <a:pt x="4636" y="1563"/>
                </a:lnTo>
                <a:lnTo>
                  <a:pt x="4646" y="1504"/>
                </a:lnTo>
                <a:lnTo>
                  <a:pt x="4651" y="1444"/>
                </a:lnTo>
                <a:lnTo>
                  <a:pt x="4655" y="1383"/>
                </a:lnTo>
                <a:lnTo>
                  <a:pt x="4656" y="1321"/>
                </a:lnTo>
                <a:lnTo>
                  <a:pt x="4656" y="1287"/>
                </a:lnTo>
                <a:lnTo>
                  <a:pt x="4655" y="1252"/>
                </a:lnTo>
                <a:lnTo>
                  <a:pt x="4653" y="1219"/>
                </a:lnTo>
                <a:lnTo>
                  <a:pt x="4649" y="1185"/>
                </a:lnTo>
                <a:lnTo>
                  <a:pt x="4646" y="1153"/>
                </a:lnTo>
                <a:lnTo>
                  <a:pt x="4641" y="1120"/>
                </a:lnTo>
                <a:lnTo>
                  <a:pt x="4635" y="1087"/>
                </a:lnTo>
                <a:lnTo>
                  <a:pt x="4629" y="1055"/>
                </a:lnTo>
                <a:lnTo>
                  <a:pt x="4623" y="1023"/>
                </a:lnTo>
                <a:lnTo>
                  <a:pt x="4614" y="990"/>
                </a:lnTo>
                <a:lnTo>
                  <a:pt x="4606" y="959"/>
                </a:lnTo>
                <a:lnTo>
                  <a:pt x="4597" y="928"/>
                </a:lnTo>
                <a:lnTo>
                  <a:pt x="4587" y="897"/>
                </a:lnTo>
                <a:lnTo>
                  <a:pt x="4576" y="867"/>
                </a:lnTo>
                <a:lnTo>
                  <a:pt x="4565" y="837"/>
                </a:lnTo>
                <a:lnTo>
                  <a:pt x="4552" y="807"/>
                </a:lnTo>
                <a:lnTo>
                  <a:pt x="4539" y="777"/>
                </a:lnTo>
                <a:lnTo>
                  <a:pt x="4527" y="748"/>
                </a:lnTo>
                <a:lnTo>
                  <a:pt x="4512" y="719"/>
                </a:lnTo>
                <a:lnTo>
                  <a:pt x="4497" y="691"/>
                </a:lnTo>
                <a:lnTo>
                  <a:pt x="4482" y="663"/>
                </a:lnTo>
                <a:lnTo>
                  <a:pt x="4465" y="636"/>
                </a:lnTo>
                <a:lnTo>
                  <a:pt x="4448" y="609"/>
                </a:lnTo>
                <a:lnTo>
                  <a:pt x="4431" y="582"/>
                </a:lnTo>
                <a:lnTo>
                  <a:pt x="4412" y="556"/>
                </a:lnTo>
                <a:lnTo>
                  <a:pt x="4394" y="530"/>
                </a:lnTo>
                <a:lnTo>
                  <a:pt x="4374" y="505"/>
                </a:lnTo>
                <a:lnTo>
                  <a:pt x="4355" y="481"/>
                </a:lnTo>
                <a:lnTo>
                  <a:pt x="4334" y="457"/>
                </a:lnTo>
                <a:lnTo>
                  <a:pt x="4313" y="432"/>
                </a:lnTo>
                <a:lnTo>
                  <a:pt x="4291" y="409"/>
                </a:lnTo>
                <a:lnTo>
                  <a:pt x="4269" y="386"/>
                </a:lnTo>
                <a:lnTo>
                  <a:pt x="4247" y="364"/>
                </a:lnTo>
                <a:lnTo>
                  <a:pt x="4224" y="343"/>
                </a:lnTo>
                <a:lnTo>
                  <a:pt x="4200" y="321"/>
                </a:lnTo>
                <a:lnTo>
                  <a:pt x="4175" y="302"/>
                </a:lnTo>
                <a:lnTo>
                  <a:pt x="4151" y="281"/>
                </a:lnTo>
                <a:lnTo>
                  <a:pt x="4126" y="262"/>
                </a:lnTo>
                <a:lnTo>
                  <a:pt x="4100" y="243"/>
                </a:lnTo>
                <a:lnTo>
                  <a:pt x="4074" y="225"/>
                </a:lnTo>
                <a:lnTo>
                  <a:pt x="4047" y="208"/>
                </a:lnTo>
                <a:lnTo>
                  <a:pt x="4021" y="191"/>
                </a:lnTo>
                <a:lnTo>
                  <a:pt x="3993" y="175"/>
                </a:lnTo>
                <a:lnTo>
                  <a:pt x="3965" y="158"/>
                </a:lnTo>
                <a:lnTo>
                  <a:pt x="3936" y="145"/>
                </a:lnTo>
                <a:lnTo>
                  <a:pt x="3907" y="130"/>
                </a:lnTo>
                <a:lnTo>
                  <a:pt x="3879" y="117"/>
                </a:lnTo>
                <a:lnTo>
                  <a:pt x="3850" y="103"/>
                </a:lnTo>
                <a:lnTo>
                  <a:pt x="3820" y="91"/>
                </a:lnTo>
                <a:lnTo>
                  <a:pt x="3790" y="80"/>
                </a:lnTo>
                <a:lnTo>
                  <a:pt x="3758" y="70"/>
                </a:lnTo>
                <a:lnTo>
                  <a:pt x="3728" y="59"/>
                </a:lnTo>
                <a:lnTo>
                  <a:pt x="3697" y="50"/>
                </a:lnTo>
                <a:lnTo>
                  <a:pt x="3665" y="42"/>
                </a:lnTo>
                <a:lnTo>
                  <a:pt x="3634" y="34"/>
                </a:lnTo>
                <a:lnTo>
                  <a:pt x="3601" y="27"/>
                </a:lnTo>
                <a:lnTo>
                  <a:pt x="3569" y="20"/>
                </a:lnTo>
                <a:lnTo>
                  <a:pt x="3537" y="15"/>
                </a:lnTo>
                <a:lnTo>
                  <a:pt x="3503" y="11"/>
                </a:lnTo>
                <a:lnTo>
                  <a:pt x="3470" y="6"/>
                </a:lnTo>
                <a:lnTo>
                  <a:pt x="3437" y="4"/>
                </a:lnTo>
                <a:lnTo>
                  <a:pt x="3403" y="1"/>
                </a:lnTo>
                <a:lnTo>
                  <a:pt x="3369" y="0"/>
                </a:lnTo>
                <a:lnTo>
                  <a:pt x="3336" y="0"/>
                </a:lnTo>
                <a:close/>
              </a:path>
            </a:pathLst>
          </a:custGeom>
          <a:solidFill>
            <a:schemeClr val="bg1"/>
          </a:solidFill>
          <a:ln>
            <a:noFill/>
          </a:ln>
        </p:spPr>
        <p:txBody>
          <a:bodyPr/>
          <a:lstStyle/>
          <a:p>
            <a:endParaRPr lang="zh-CN" altLang="en-US"/>
          </a:p>
        </p:txBody>
      </p:sp>
      <p:sp>
        <p:nvSpPr>
          <p:cNvPr id="29" name="KSO_Shape"/>
          <p:cNvSpPr>
            <a:spLocks/>
          </p:cNvSpPr>
          <p:nvPr/>
        </p:nvSpPr>
        <p:spPr bwMode="auto">
          <a:xfrm>
            <a:off x="7001842" y="1686910"/>
            <a:ext cx="944775" cy="1200985"/>
          </a:xfrm>
          <a:custGeom>
            <a:avLst/>
            <a:gdLst>
              <a:gd name="T0" fmla="*/ 769455 w 4116"/>
              <a:gd name="T1" fmla="*/ 749055 h 5239"/>
              <a:gd name="T2" fmla="*/ 608652 w 4116"/>
              <a:gd name="T3" fmla="*/ 766145 h 5239"/>
              <a:gd name="T4" fmla="*/ 337614 w 4116"/>
              <a:gd name="T5" fmla="*/ 920683 h 5239"/>
              <a:gd name="T6" fmla="*/ 253575 w 4116"/>
              <a:gd name="T7" fmla="*/ 1028315 h 5239"/>
              <a:gd name="T8" fmla="*/ 196457 w 4116"/>
              <a:gd name="T9" fmla="*/ 1154127 h 5239"/>
              <a:gd name="T10" fmla="*/ 171354 w 4116"/>
              <a:gd name="T11" fmla="*/ 1294120 h 5239"/>
              <a:gd name="T12" fmla="*/ 176811 w 4116"/>
              <a:gd name="T13" fmla="*/ 1414842 h 5239"/>
              <a:gd name="T14" fmla="*/ 210645 w 4116"/>
              <a:gd name="T15" fmla="*/ 1539199 h 5239"/>
              <a:gd name="T16" fmla="*/ 269218 w 4116"/>
              <a:gd name="T17" fmla="*/ 1650103 h 5239"/>
              <a:gd name="T18" fmla="*/ 349620 w 4116"/>
              <a:gd name="T19" fmla="*/ 1745371 h 5239"/>
              <a:gd name="T20" fmla="*/ 448940 w 4116"/>
              <a:gd name="T21" fmla="*/ 1821368 h 5239"/>
              <a:gd name="T22" fmla="*/ 563539 w 4116"/>
              <a:gd name="T23" fmla="*/ 1874456 h 5239"/>
              <a:gd name="T24" fmla="*/ 689781 w 4116"/>
              <a:gd name="T25" fmla="*/ 1902091 h 5239"/>
              <a:gd name="T26" fmla="*/ 808019 w 4116"/>
              <a:gd name="T27" fmla="*/ 1902091 h 5239"/>
              <a:gd name="T28" fmla="*/ 934624 w 4116"/>
              <a:gd name="T29" fmla="*/ 1874456 h 5239"/>
              <a:gd name="T30" fmla="*/ 1048860 w 4116"/>
              <a:gd name="T31" fmla="*/ 1821368 h 5239"/>
              <a:gd name="T32" fmla="*/ 1147816 w 4116"/>
              <a:gd name="T33" fmla="*/ 1745371 h 5239"/>
              <a:gd name="T34" fmla="*/ 1228218 w 4116"/>
              <a:gd name="T35" fmla="*/ 1650103 h 5239"/>
              <a:gd name="T36" fmla="*/ 1287155 w 4116"/>
              <a:gd name="T37" fmla="*/ 1539199 h 5239"/>
              <a:gd name="T38" fmla="*/ 1320625 w 4116"/>
              <a:gd name="T39" fmla="*/ 1414842 h 5239"/>
              <a:gd name="T40" fmla="*/ 1326082 w 4116"/>
              <a:gd name="T41" fmla="*/ 1291575 h 5239"/>
              <a:gd name="T42" fmla="*/ 1296977 w 4116"/>
              <a:gd name="T43" fmla="*/ 1141400 h 5239"/>
              <a:gd name="T44" fmla="*/ 1231128 w 4116"/>
              <a:gd name="T45" fmla="*/ 1007588 h 5239"/>
              <a:gd name="T46" fmla="*/ 1134355 w 4116"/>
              <a:gd name="T47" fmla="*/ 895957 h 5239"/>
              <a:gd name="T48" fmla="*/ 1120530 w 4116"/>
              <a:gd name="T49" fmla="*/ 1326846 h 5239"/>
              <a:gd name="T50" fmla="*/ 1110708 w 4116"/>
              <a:gd name="T51" fmla="*/ 1410478 h 5239"/>
              <a:gd name="T52" fmla="*/ 1075418 w 4116"/>
              <a:gd name="T53" fmla="*/ 1503928 h 5239"/>
              <a:gd name="T54" fmla="*/ 971005 w 4116"/>
              <a:gd name="T55" fmla="*/ 1624286 h 5239"/>
              <a:gd name="T56" fmla="*/ 859316 w 4116"/>
              <a:gd name="T57" fmla="*/ 1681738 h 5239"/>
              <a:gd name="T58" fmla="*/ 777459 w 4116"/>
              <a:gd name="T59" fmla="*/ 1697374 h 5239"/>
              <a:gd name="T60" fmla="*/ 701787 w 4116"/>
              <a:gd name="T61" fmla="*/ 1695192 h 5239"/>
              <a:gd name="T62" fmla="*/ 621385 w 4116"/>
              <a:gd name="T63" fmla="*/ 1675556 h 5239"/>
              <a:gd name="T64" fmla="*/ 499509 w 4116"/>
              <a:gd name="T65" fmla="*/ 1601742 h 5239"/>
              <a:gd name="T66" fmla="*/ 406738 w 4116"/>
              <a:gd name="T67" fmla="*/ 1471203 h 5239"/>
              <a:gd name="T68" fmla="*/ 383090 w 4116"/>
              <a:gd name="T69" fmla="*/ 1392297 h 5239"/>
              <a:gd name="T70" fmla="*/ 377269 w 4116"/>
              <a:gd name="T71" fmla="*/ 1317028 h 5239"/>
              <a:gd name="T72" fmla="*/ 388911 w 4116"/>
              <a:gd name="T73" fmla="*/ 1234123 h 5239"/>
              <a:gd name="T74" fmla="*/ 431113 w 4116"/>
              <a:gd name="T75" fmla="*/ 1134491 h 5239"/>
              <a:gd name="T76" fmla="*/ 541347 w 4116"/>
              <a:gd name="T77" fmla="*/ 1018860 h 5239"/>
              <a:gd name="T78" fmla="*/ 647215 w 4116"/>
              <a:gd name="T79" fmla="*/ 969772 h 5239"/>
              <a:gd name="T80" fmla="*/ 729800 w 4116"/>
              <a:gd name="T81" fmla="*/ 955954 h 5239"/>
              <a:gd name="T82" fmla="*/ 805472 w 4116"/>
              <a:gd name="T83" fmla="*/ 959954 h 5239"/>
              <a:gd name="T84" fmla="*/ 884782 w 4116"/>
              <a:gd name="T85" fmla="*/ 981771 h 5239"/>
              <a:gd name="T86" fmla="*/ 1011388 w 4116"/>
              <a:gd name="T87" fmla="*/ 1064676 h 5239"/>
              <a:gd name="T88" fmla="*/ 1094700 w 4116"/>
              <a:gd name="T89" fmla="*/ 1190852 h 5239"/>
              <a:gd name="T90" fmla="*/ 1116165 w 4116"/>
              <a:gd name="T91" fmla="*/ 1270485 h 5239"/>
              <a:gd name="T92" fmla="*/ 0 w 4116"/>
              <a:gd name="T93" fmla="*/ 167992 h 5239"/>
              <a:gd name="T94" fmla="*/ 419835 w 4116"/>
              <a:gd name="T95" fmla="*/ 1208306 h 5239"/>
              <a:gd name="T96" fmla="*/ 410740 w 4116"/>
              <a:gd name="T97" fmla="*/ 1220669 h 5239"/>
              <a:gd name="T98" fmla="*/ 534435 w 4116"/>
              <a:gd name="T99" fmla="*/ 1599924 h 5239"/>
              <a:gd name="T100" fmla="*/ 539528 w 4116"/>
              <a:gd name="T101" fmla="*/ 1614105 h 5239"/>
              <a:gd name="T102" fmla="*/ 748718 w 4116"/>
              <a:gd name="T103" fmla="*/ 1473384 h 5239"/>
              <a:gd name="T104" fmla="*/ 954270 w 4116"/>
              <a:gd name="T105" fmla="*/ 1615923 h 5239"/>
              <a:gd name="T106" fmla="*/ 963365 w 4116"/>
              <a:gd name="T107" fmla="*/ 1603923 h 5239"/>
              <a:gd name="T108" fmla="*/ 1086332 w 4116"/>
              <a:gd name="T109" fmla="*/ 1224669 h 5239"/>
              <a:gd name="T110" fmla="*/ 1081603 w 4116"/>
              <a:gd name="T111" fmla="*/ 1210124 h 5239"/>
              <a:gd name="T112" fmla="*/ 759632 w 4116"/>
              <a:gd name="T113" fmla="*/ 977044 h 5239"/>
              <a:gd name="T114" fmla="*/ 744716 w 4116"/>
              <a:gd name="T115" fmla="*/ 972317 h 523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16" h="5239">
                <a:moveTo>
                  <a:pt x="2496" y="2121"/>
                </a:moveTo>
                <a:lnTo>
                  <a:pt x="2496" y="2121"/>
                </a:lnTo>
                <a:lnTo>
                  <a:pt x="2443" y="2107"/>
                </a:lnTo>
                <a:lnTo>
                  <a:pt x="2390" y="2095"/>
                </a:lnTo>
                <a:lnTo>
                  <a:pt x="2336" y="2084"/>
                </a:lnTo>
                <a:lnTo>
                  <a:pt x="2282" y="2075"/>
                </a:lnTo>
                <a:lnTo>
                  <a:pt x="2227" y="2068"/>
                </a:lnTo>
                <a:lnTo>
                  <a:pt x="2171" y="2063"/>
                </a:lnTo>
                <a:lnTo>
                  <a:pt x="2115" y="2060"/>
                </a:lnTo>
                <a:lnTo>
                  <a:pt x="2058" y="2059"/>
                </a:lnTo>
                <a:lnTo>
                  <a:pt x="2002" y="2060"/>
                </a:lnTo>
                <a:lnTo>
                  <a:pt x="1945" y="2063"/>
                </a:lnTo>
                <a:lnTo>
                  <a:pt x="1890" y="2068"/>
                </a:lnTo>
                <a:lnTo>
                  <a:pt x="1835" y="2075"/>
                </a:lnTo>
                <a:lnTo>
                  <a:pt x="1780" y="2084"/>
                </a:lnTo>
                <a:lnTo>
                  <a:pt x="1726" y="2095"/>
                </a:lnTo>
                <a:lnTo>
                  <a:pt x="1673" y="2107"/>
                </a:lnTo>
                <a:lnTo>
                  <a:pt x="1621" y="2121"/>
                </a:lnTo>
                <a:lnTo>
                  <a:pt x="1621" y="761"/>
                </a:lnTo>
                <a:lnTo>
                  <a:pt x="452" y="761"/>
                </a:lnTo>
                <a:lnTo>
                  <a:pt x="452" y="1438"/>
                </a:lnTo>
                <a:lnTo>
                  <a:pt x="1020" y="2446"/>
                </a:lnTo>
                <a:lnTo>
                  <a:pt x="989" y="2473"/>
                </a:lnTo>
                <a:lnTo>
                  <a:pt x="958" y="2502"/>
                </a:lnTo>
                <a:lnTo>
                  <a:pt x="928" y="2532"/>
                </a:lnTo>
                <a:lnTo>
                  <a:pt x="900" y="2561"/>
                </a:lnTo>
                <a:lnTo>
                  <a:pt x="871" y="2593"/>
                </a:lnTo>
                <a:lnTo>
                  <a:pt x="844" y="2624"/>
                </a:lnTo>
                <a:lnTo>
                  <a:pt x="817" y="2656"/>
                </a:lnTo>
                <a:lnTo>
                  <a:pt x="792" y="2689"/>
                </a:lnTo>
                <a:lnTo>
                  <a:pt x="767" y="2723"/>
                </a:lnTo>
                <a:lnTo>
                  <a:pt x="743" y="2758"/>
                </a:lnTo>
                <a:lnTo>
                  <a:pt x="720" y="2792"/>
                </a:lnTo>
                <a:lnTo>
                  <a:pt x="697" y="2828"/>
                </a:lnTo>
                <a:lnTo>
                  <a:pt x="676" y="2864"/>
                </a:lnTo>
                <a:lnTo>
                  <a:pt x="655" y="2901"/>
                </a:lnTo>
                <a:lnTo>
                  <a:pt x="636" y="2938"/>
                </a:lnTo>
                <a:lnTo>
                  <a:pt x="618" y="2977"/>
                </a:lnTo>
                <a:lnTo>
                  <a:pt x="600" y="3015"/>
                </a:lnTo>
                <a:lnTo>
                  <a:pt x="584" y="3054"/>
                </a:lnTo>
                <a:lnTo>
                  <a:pt x="569" y="3094"/>
                </a:lnTo>
                <a:lnTo>
                  <a:pt x="554" y="3134"/>
                </a:lnTo>
                <a:lnTo>
                  <a:pt x="540" y="3174"/>
                </a:lnTo>
                <a:lnTo>
                  <a:pt x="528" y="3216"/>
                </a:lnTo>
                <a:lnTo>
                  <a:pt x="517" y="3257"/>
                </a:lnTo>
                <a:lnTo>
                  <a:pt x="507" y="3300"/>
                </a:lnTo>
                <a:lnTo>
                  <a:pt x="499" y="3341"/>
                </a:lnTo>
                <a:lnTo>
                  <a:pt x="490" y="3384"/>
                </a:lnTo>
                <a:lnTo>
                  <a:pt x="483" y="3428"/>
                </a:lnTo>
                <a:lnTo>
                  <a:pt x="478" y="3472"/>
                </a:lnTo>
                <a:lnTo>
                  <a:pt x="474" y="3515"/>
                </a:lnTo>
                <a:lnTo>
                  <a:pt x="471" y="3559"/>
                </a:lnTo>
                <a:lnTo>
                  <a:pt x="469" y="3604"/>
                </a:lnTo>
                <a:lnTo>
                  <a:pt x="468" y="3649"/>
                </a:lnTo>
                <a:lnTo>
                  <a:pt x="469" y="3691"/>
                </a:lnTo>
                <a:lnTo>
                  <a:pt x="470" y="3731"/>
                </a:lnTo>
                <a:lnTo>
                  <a:pt x="473" y="3771"/>
                </a:lnTo>
                <a:lnTo>
                  <a:pt x="476" y="3812"/>
                </a:lnTo>
                <a:lnTo>
                  <a:pt x="481" y="3852"/>
                </a:lnTo>
                <a:lnTo>
                  <a:pt x="486" y="3891"/>
                </a:lnTo>
                <a:lnTo>
                  <a:pt x="493" y="3931"/>
                </a:lnTo>
                <a:lnTo>
                  <a:pt x="501" y="3970"/>
                </a:lnTo>
                <a:lnTo>
                  <a:pt x="509" y="4008"/>
                </a:lnTo>
                <a:lnTo>
                  <a:pt x="519" y="4046"/>
                </a:lnTo>
                <a:lnTo>
                  <a:pt x="529" y="4085"/>
                </a:lnTo>
                <a:lnTo>
                  <a:pt x="540" y="4122"/>
                </a:lnTo>
                <a:lnTo>
                  <a:pt x="552" y="4159"/>
                </a:lnTo>
                <a:lnTo>
                  <a:pt x="565" y="4196"/>
                </a:lnTo>
                <a:lnTo>
                  <a:pt x="579" y="4233"/>
                </a:lnTo>
                <a:lnTo>
                  <a:pt x="593" y="4268"/>
                </a:lnTo>
                <a:lnTo>
                  <a:pt x="609" y="4304"/>
                </a:lnTo>
                <a:lnTo>
                  <a:pt x="625" y="4339"/>
                </a:lnTo>
                <a:lnTo>
                  <a:pt x="642" y="4373"/>
                </a:lnTo>
                <a:lnTo>
                  <a:pt x="661" y="4407"/>
                </a:lnTo>
                <a:lnTo>
                  <a:pt x="679" y="4440"/>
                </a:lnTo>
                <a:lnTo>
                  <a:pt x="698" y="4474"/>
                </a:lnTo>
                <a:lnTo>
                  <a:pt x="719" y="4507"/>
                </a:lnTo>
                <a:lnTo>
                  <a:pt x="740" y="4538"/>
                </a:lnTo>
                <a:lnTo>
                  <a:pt x="761" y="4570"/>
                </a:lnTo>
                <a:lnTo>
                  <a:pt x="785" y="4600"/>
                </a:lnTo>
                <a:lnTo>
                  <a:pt x="807" y="4631"/>
                </a:lnTo>
                <a:lnTo>
                  <a:pt x="832" y="4660"/>
                </a:lnTo>
                <a:lnTo>
                  <a:pt x="856" y="4690"/>
                </a:lnTo>
                <a:lnTo>
                  <a:pt x="882" y="4718"/>
                </a:lnTo>
                <a:lnTo>
                  <a:pt x="907" y="4746"/>
                </a:lnTo>
                <a:lnTo>
                  <a:pt x="935" y="4773"/>
                </a:lnTo>
                <a:lnTo>
                  <a:pt x="961" y="4800"/>
                </a:lnTo>
                <a:lnTo>
                  <a:pt x="990" y="4826"/>
                </a:lnTo>
                <a:lnTo>
                  <a:pt x="1018" y="4852"/>
                </a:lnTo>
                <a:lnTo>
                  <a:pt x="1047" y="4876"/>
                </a:lnTo>
                <a:lnTo>
                  <a:pt x="1077" y="4900"/>
                </a:lnTo>
                <a:lnTo>
                  <a:pt x="1107" y="4923"/>
                </a:lnTo>
                <a:lnTo>
                  <a:pt x="1138" y="4946"/>
                </a:lnTo>
                <a:lnTo>
                  <a:pt x="1170" y="4968"/>
                </a:lnTo>
                <a:lnTo>
                  <a:pt x="1201" y="4988"/>
                </a:lnTo>
                <a:lnTo>
                  <a:pt x="1234" y="5009"/>
                </a:lnTo>
                <a:lnTo>
                  <a:pt x="1267" y="5028"/>
                </a:lnTo>
                <a:lnTo>
                  <a:pt x="1300" y="5047"/>
                </a:lnTo>
                <a:lnTo>
                  <a:pt x="1335" y="5065"/>
                </a:lnTo>
                <a:lnTo>
                  <a:pt x="1370" y="5082"/>
                </a:lnTo>
                <a:lnTo>
                  <a:pt x="1404" y="5098"/>
                </a:lnTo>
                <a:lnTo>
                  <a:pt x="1440" y="5114"/>
                </a:lnTo>
                <a:lnTo>
                  <a:pt x="1476" y="5129"/>
                </a:lnTo>
                <a:lnTo>
                  <a:pt x="1512" y="5142"/>
                </a:lnTo>
                <a:lnTo>
                  <a:pt x="1549" y="5155"/>
                </a:lnTo>
                <a:lnTo>
                  <a:pt x="1586" y="5168"/>
                </a:lnTo>
                <a:lnTo>
                  <a:pt x="1623" y="5179"/>
                </a:lnTo>
                <a:lnTo>
                  <a:pt x="1661" y="5189"/>
                </a:lnTo>
                <a:lnTo>
                  <a:pt x="1700" y="5198"/>
                </a:lnTo>
                <a:lnTo>
                  <a:pt x="1738" y="5206"/>
                </a:lnTo>
                <a:lnTo>
                  <a:pt x="1777" y="5214"/>
                </a:lnTo>
                <a:lnTo>
                  <a:pt x="1817" y="5221"/>
                </a:lnTo>
                <a:lnTo>
                  <a:pt x="1855" y="5227"/>
                </a:lnTo>
                <a:lnTo>
                  <a:pt x="1896" y="5231"/>
                </a:lnTo>
                <a:lnTo>
                  <a:pt x="1936" y="5235"/>
                </a:lnTo>
                <a:lnTo>
                  <a:pt x="1977" y="5237"/>
                </a:lnTo>
                <a:lnTo>
                  <a:pt x="2017" y="5239"/>
                </a:lnTo>
                <a:lnTo>
                  <a:pt x="2058" y="5239"/>
                </a:lnTo>
                <a:lnTo>
                  <a:pt x="2099" y="5239"/>
                </a:lnTo>
                <a:lnTo>
                  <a:pt x="2141" y="5237"/>
                </a:lnTo>
                <a:lnTo>
                  <a:pt x="2180" y="5235"/>
                </a:lnTo>
                <a:lnTo>
                  <a:pt x="2221" y="5231"/>
                </a:lnTo>
                <a:lnTo>
                  <a:pt x="2261" y="5227"/>
                </a:lnTo>
                <a:lnTo>
                  <a:pt x="2301" y="5221"/>
                </a:lnTo>
                <a:lnTo>
                  <a:pt x="2339" y="5214"/>
                </a:lnTo>
                <a:lnTo>
                  <a:pt x="2379" y="5206"/>
                </a:lnTo>
                <a:lnTo>
                  <a:pt x="2418" y="5198"/>
                </a:lnTo>
                <a:lnTo>
                  <a:pt x="2456" y="5189"/>
                </a:lnTo>
                <a:lnTo>
                  <a:pt x="2494" y="5179"/>
                </a:lnTo>
                <a:lnTo>
                  <a:pt x="2531" y="5168"/>
                </a:lnTo>
                <a:lnTo>
                  <a:pt x="2569" y="5155"/>
                </a:lnTo>
                <a:lnTo>
                  <a:pt x="2605" y="5142"/>
                </a:lnTo>
                <a:lnTo>
                  <a:pt x="2642" y="5129"/>
                </a:lnTo>
                <a:lnTo>
                  <a:pt x="2678" y="5114"/>
                </a:lnTo>
                <a:lnTo>
                  <a:pt x="2713" y="5098"/>
                </a:lnTo>
                <a:lnTo>
                  <a:pt x="2748" y="5082"/>
                </a:lnTo>
                <a:lnTo>
                  <a:pt x="2783" y="5065"/>
                </a:lnTo>
                <a:lnTo>
                  <a:pt x="2816" y="5047"/>
                </a:lnTo>
                <a:lnTo>
                  <a:pt x="2850" y="5028"/>
                </a:lnTo>
                <a:lnTo>
                  <a:pt x="2883" y="5009"/>
                </a:lnTo>
                <a:lnTo>
                  <a:pt x="2915" y="4988"/>
                </a:lnTo>
                <a:lnTo>
                  <a:pt x="2948" y="4968"/>
                </a:lnTo>
                <a:lnTo>
                  <a:pt x="2979" y="4946"/>
                </a:lnTo>
                <a:lnTo>
                  <a:pt x="3010" y="4923"/>
                </a:lnTo>
                <a:lnTo>
                  <a:pt x="3040" y="4900"/>
                </a:lnTo>
                <a:lnTo>
                  <a:pt x="3070" y="4876"/>
                </a:lnTo>
                <a:lnTo>
                  <a:pt x="3099" y="4852"/>
                </a:lnTo>
                <a:lnTo>
                  <a:pt x="3128" y="4826"/>
                </a:lnTo>
                <a:lnTo>
                  <a:pt x="3155" y="4800"/>
                </a:lnTo>
                <a:lnTo>
                  <a:pt x="3183" y="4773"/>
                </a:lnTo>
                <a:lnTo>
                  <a:pt x="3209" y="4746"/>
                </a:lnTo>
                <a:lnTo>
                  <a:pt x="3236" y="4718"/>
                </a:lnTo>
                <a:lnTo>
                  <a:pt x="3260" y="4690"/>
                </a:lnTo>
                <a:lnTo>
                  <a:pt x="3286" y="4660"/>
                </a:lnTo>
                <a:lnTo>
                  <a:pt x="3309" y="4631"/>
                </a:lnTo>
                <a:lnTo>
                  <a:pt x="3333" y="4600"/>
                </a:lnTo>
                <a:lnTo>
                  <a:pt x="3355" y="4570"/>
                </a:lnTo>
                <a:lnTo>
                  <a:pt x="3376" y="4538"/>
                </a:lnTo>
                <a:lnTo>
                  <a:pt x="3398" y="4507"/>
                </a:lnTo>
                <a:lnTo>
                  <a:pt x="3418" y="4474"/>
                </a:lnTo>
                <a:lnTo>
                  <a:pt x="3438" y="4440"/>
                </a:lnTo>
                <a:lnTo>
                  <a:pt x="3457" y="4407"/>
                </a:lnTo>
                <a:lnTo>
                  <a:pt x="3474" y="4373"/>
                </a:lnTo>
                <a:lnTo>
                  <a:pt x="3492" y="4339"/>
                </a:lnTo>
                <a:lnTo>
                  <a:pt x="3508" y="4304"/>
                </a:lnTo>
                <a:lnTo>
                  <a:pt x="3523" y="4268"/>
                </a:lnTo>
                <a:lnTo>
                  <a:pt x="3538" y="4233"/>
                </a:lnTo>
                <a:lnTo>
                  <a:pt x="3552" y="4196"/>
                </a:lnTo>
                <a:lnTo>
                  <a:pt x="3565" y="4159"/>
                </a:lnTo>
                <a:lnTo>
                  <a:pt x="3577" y="4122"/>
                </a:lnTo>
                <a:lnTo>
                  <a:pt x="3588" y="4085"/>
                </a:lnTo>
                <a:lnTo>
                  <a:pt x="3599" y="4046"/>
                </a:lnTo>
                <a:lnTo>
                  <a:pt x="3608" y="4008"/>
                </a:lnTo>
                <a:lnTo>
                  <a:pt x="3616" y="3970"/>
                </a:lnTo>
                <a:lnTo>
                  <a:pt x="3624" y="3931"/>
                </a:lnTo>
                <a:lnTo>
                  <a:pt x="3630" y="3891"/>
                </a:lnTo>
                <a:lnTo>
                  <a:pt x="3635" y="3852"/>
                </a:lnTo>
                <a:lnTo>
                  <a:pt x="3640" y="3812"/>
                </a:lnTo>
                <a:lnTo>
                  <a:pt x="3643" y="3771"/>
                </a:lnTo>
                <a:lnTo>
                  <a:pt x="3646" y="3731"/>
                </a:lnTo>
                <a:lnTo>
                  <a:pt x="3648" y="3691"/>
                </a:lnTo>
                <a:lnTo>
                  <a:pt x="3648" y="3649"/>
                </a:lnTo>
                <a:lnTo>
                  <a:pt x="3647" y="3601"/>
                </a:lnTo>
                <a:lnTo>
                  <a:pt x="3645" y="3552"/>
                </a:lnTo>
                <a:lnTo>
                  <a:pt x="3642" y="3504"/>
                </a:lnTo>
                <a:lnTo>
                  <a:pt x="3637" y="3457"/>
                </a:lnTo>
                <a:lnTo>
                  <a:pt x="3631" y="3411"/>
                </a:lnTo>
                <a:lnTo>
                  <a:pt x="3623" y="3364"/>
                </a:lnTo>
                <a:lnTo>
                  <a:pt x="3614" y="3318"/>
                </a:lnTo>
                <a:lnTo>
                  <a:pt x="3604" y="3272"/>
                </a:lnTo>
                <a:lnTo>
                  <a:pt x="3591" y="3227"/>
                </a:lnTo>
                <a:lnTo>
                  <a:pt x="3579" y="3182"/>
                </a:lnTo>
                <a:lnTo>
                  <a:pt x="3565" y="3139"/>
                </a:lnTo>
                <a:lnTo>
                  <a:pt x="3550" y="3095"/>
                </a:lnTo>
                <a:lnTo>
                  <a:pt x="3532" y="3052"/>
                </a:lnTo>
                <a:lnTo>
                  <a:pt x="3515" y="3010"/>
                </a:lnTo>
                <a:lnTo>
                  <a:pt x="3496" y="2969"/>
                </a:lnTo>
                <a:lnTo>
                  <a:pt x="3475" y="2928"/>
                </a:lnTo>
                <a:lnTo>
                  <a:pt x="3454" y="2887"/>
                </a:lnTo>
                <a:lnTo>
                  <a:pt x="3431" y="2847"/>
                </a:lnTo>
                <a:lnTo>
                  <a:pt x="3408" y="2809"/>
                </a:lnTo>
                <a:lnTo>
                  <a:pt x="3384" y="2771"/>
                </a:lnTo>
                <a:lnTo>
                  <a:pt x="3358" y="2733"/>
                </a:lnTo>
                <a:lnTo>
                  <a:pt x="3332" y="2697"/>
                </a:lnTo>
                <a:lnTo>
                  <a:pt x="3304" y="2661"/>
                </a:lnTo>
                <a:lnTo>
                  <a:pt x="3276" y="2626"/>
                </a:lnTo>
                <a:lnTo>
                  <a:pt x="3246" y="2592"/>
                </a:lnTo>
                <a:lnTo>
                  <a:pt x="3215" y="2559"/>
                </a:lnTo>
                <a:lnTo>
                  <a:pt x="3184" y="2526"/>
                </a:lnTo>
                <a:lnTo>
                  <a:pt x="3151" y="2495"/>
                </a:lnTo>
                <a:lnTo>
                  <a:pt x="3118" y="2464"/>
                </a:lnTo>
                <a:lnTo>
                  <a:pt x="3084" y="2435"/>
                </a:lnTo>
                <a:lnTo>
                  <a:pt x="3049" y="2406"/>
                </a:lnTo>
                <a:lnTo>
                  <a:pt x="3014" y="2378"/>
                </a:lnTo>
                <a:lnTo>
                  <a:pt x="3666" y="1453"/>
                </a:lnTo>
                <a:lnTo>
                  <a:pt x="3666" y="761"/>
                </a:lnTo>
                <a:lnTo>
                  <a:pt x="2496" y="761"/>
                </a:lnTo>
                <a:lnTo>
                  <a:pt x="2496" y="2121"/>
                </a:lnTo>
                <a:close/>
                <a:moveTo>
                  <a:pt x="3080" y="3649"/>
                </a:moveTo>
                <a:lnTo>
                  <a:pt x="3080" y="3649"/>
                </a:lnTo>
                <a:lnTo>
                  <a:pt x="3079" y="3675"/>
                </a:lnTo>
                <a:lnTo>
                  <a:pt x="3078" y="3702"/>
                </a:lnTo>
                <a:lnTo>
                  <a:pt x="3077" y="3727"/>
                </a:lnTo>
                <a:lnTo>
                  <a:pt x="3074" y="3754"/>
                </a:lnTo>
                <a:lnTo>
                  <a:pt x="3072" y="3779"/>
                </a:lnTo>
                <a:lnTo>
                  <a:pt x="3068" y="3805"/>
                </a:lnTo>
                <a:lnTo>
                  <a:pt x="3064" y="3829"/>
                </a:lnTo>
                <a:lnTo>
                  <a:pt x="3059" y="3855"/>
                </a:lnTo>
                <a:lnTo>
                  <a:pt x="3053" y="3879"/>
                </a:lnTo>
                <a:lnTo>
                  <a:pt x="3047" y="3905"/>
                </a:lnTo>
                <a:lnTo>
                  <a:pt x="3041" y="3928"/>
                </a:lnTo>
                <a:lnTo>
                  <a:pt x="3033" y="3952"/>
                </a:lnTo>
                <a:lnTo>
                  <a:pt x="3026" y="3976"/>
                </a:lnTo>
                <a:lnTo>
                  <a:pt x="3018" y="4000"/>
                </a:lnTo>
                <a:lnTo>
                  <a:pt x="3009" y="4023"/>
                </a:lnTo>
                <a:lnTo>
                  <a:pt x="3000" y="4046"/>
                </a:lnTo>
                <a:lnTo>
                  <a:pt x="2979" y="4091"/>
                </a:lnTo>
                <a:lnTo>
                  <a:pt x="2956" y="4136"/>
                </a:lnTo>
                <a:lnTo>
                  <a:pt x="2931" y="4179"/>
                </a:lnTo>
                <a:lnTo>
                  <a:pt x="2905" y="4219"/>
                </a:lnTo>
                <a:lnTo>
                  <a:pt x="2876" y="4260"/>
                </a:lnTo>
                <a:lnTo>
                  <a:pt x="2846" y="4299"/>
                </a:lnTo>
                <a:lnTo>
                  <a:pt x="2814" y="4335"/>
                </a:lnTo>
                <a:lnTo>
                  <a:pt x="2780" y="4371"/>
                </a:lnTo>
                <a:lnTo>
                  <a:pt x="2745" y="4405"/>
                </a:lnTo>
                <a:lnTo>
                  <a:pt x="2707" y="4437"/>
                </a:lnTo>
                <a:lnTo>
                  <a:pt x="2669" y="4467"/>
                </a:lnTo>
                <a:lnTo>
                  <a:pt x="2629" y="4495"/>
                </a:lnTo>
                <a:lnTo>
                  <a:pt x="2588" y="4522"/>
                </a:lnTo>
                <a:lnTo>
                  <a:pt x="2545" y="4547"/>
                </a:lnTo>
                <a:lnTo>
                  <a:pt x="2500" y="4570"/>
                </a:lnTo>
                <a:lnTo>
                  <a:pt x="2456" y="4590"/>
                </a:lnTo>
                <a:lnTo>
                  <a:pt x="2432" y="4599"/>
                </a:lnTo>
                <a:lnTo>
                  <a:pt x="2410" y="4608"/>
                </a:lnTo>
                <a:lnTo>
                  <a:pt x="2385" y="4617"/>
                </a:lnTo>
                <a:lnTo>
                  <a:pt x="2362" y="4625"/>
                </a:lnTo>
                <a:lnTo>
                  <a:pt x="2337" y="4632"/>
                </a:lnTo>
                <a:lnTo>
                  <a:pt x="2313" y="4638"/>
                </a:lnTo>
                <a:lnTo>
                  <a:pt x="2288" y="4644"/>
                </a:lnTo>
                <a:lnTo>
                  <a:pt x="2264" y="4649"/>
                </a:lnTo>
                <a:lnTo>
                  <a:pt x="2239" y="4654"/>
                </a:lnTo>
                <a:lnTo>
                  <a:pt x="2214" y="4658"/>
                </a:lnTo>
                <a:lnTo>
                  <a:pt x="2189" y="4662"/>
                </a:lnTo>
                <a:lnTo>
                  <a:pt x="2163" y="4665"/>
                </a:lnTo>
                <a:lnTo>
                  <a:pt x="2137" y="4668"/>
                </a:lnTo>
                <a:lnTo>
                  <a:pt x="2111" y="4669"/>
                </a:lnTo>
                <a:lnTo>
                  <a:pt x="2085" y="4670"/>
                </a:lnTo>
                <a:lnTo>
                  <a:pt x="2058" y="4671"/>
                </a:lnTo>
                <a:lnTo>
                  <a:pt x="2032" y="4670"/>
                </a:lnTo>
                <a:lnTo>
                  <a:pt x="2006" y="4669"/>
                </a:lnTo>
                <a:lnTo>
                  <a:pt x="1980" y="4668"/>
                </a:lnTo>
                <a:lnTo>
                  <a:pt x="1954" y="4665"/>
                </a:lnTo>
                <a:lnTo>
                  <a:pt x="1929" y="4662"/>
                </a:lnTo>
                <a:lnTo>
                  <a:pt x="1903" y="4658"/>
                </a:lnTo>
                <a:lnTo>
                  <a:pt x="1878" y="4654"/>
                </a:lnTo>
                <a:lnTo>
                  <a:pt x="1852" y="4649"/>
                </a:lnTo>
                <a:lnTo>
                  <a:pt x="1828" y="4644"/>
                </a:lnTo>
                <a:lnTo>
                  <a:pt x="1804" y="4638"/>
                </a:lnTo>
                <a:lnTo>
                  <a:pt x="1779" y="4632"/>
                </a:lnTo>
                <a:lnTo>
                  <a:pt x="1755" y="4625"/>
                </a:lnTo>
                <a:lnTo>
                  <a:pt x="1731" y="4617"/>
                </a:lnTo>
                <a:lnTo>
                  <a:pt x="1708" y="4608"/>
                </a:lnTo>
                <a:lnTo>
                  <a:pt x="1684" y="4599"/>
                </a:lnTo>
                <a:lnTo>
                  <a:pt x="1661" y="4590"/>
                </a:lnTo>
                <a:lnTo>
                  <a:pt x="1616" y="4570"/>
                </a:lnTo>
                <a:lnTo>
                  <a:pt x="1572" y="4547"/>
                </a:lnTo>
                <a:lnTo>
                  <a:pt x="1530" y="4522"/>
                </a:lnTo>
                <a:lnTo>
                  <a:pt x="1488" y="4495"/>
                </a:lnTo>
                <a:lnTo>
                  <a:pt x="1448" y="4467"/>
                </a:lnTo>
                <a:lnTo>
                  <a:pt x="1409" y="4437"/>
                </a:lnTo>
                <a:lnTo>
                  <a:pt x="1373" y="4405"/>
                </a:lnTo>
                <a:lnTo>
                  <a:pt x="1337" y="4371"/>
                </a:lnTo>
                <a:lnTo>
                  <a:pt x="1303" y="4335"/>
                </a:lnTo>
                <a:lnTo>
                  <a:pt x="1271" y="4299"/>
                </a:lnTo>
                <a:lnTo>
                  <a:pt x="1240" y="4260"/>
                </a:lnTo>
                <a:lnTo>
                  <a:pt x="1212" y="4219"/>
                </a:lnTo>
                <a:lnTo>
                  <a:pt x="1185" y="4179"/>
                </a:lnTo>
                <a:lnTo>
                  <a:pt x="1161" y="4136"/>
                </a:lnTo>
                <a:lnTo>
                  <a:pt x="1138" y="4091"/>
                </a:lnTo>
                <a:lnTo>
                  <a:pt x="1118" y="4046"/>
                </a:lnTo>
                <a:lnTo>
                  <a:pt x="1108" y="4023"/>
                </a:lnTo>
                <a:lnTo>
                  <a:pt x="1100" y="4000"/>
                </a:lnTo>
                <a:lnTo>
                  <a:pt x="1091" y="3976"/>
                </a:lnTo>
                <a:lnTo>
                  <a:pt x="1083" y="3952"/>
                </a:lnTo>
                <a:lnTo>
                  <a:pt x="1076" y="3928"/>
                </a:lnTo>
                <a:lnTo>
                  <a:pt x="1069" y="3905"/>
                </a:lnTo>
                <a:lnTo>
                  <a:pt x="1064" y="3879"/>
                </a:lnTo>
                <a:lnTo>
                  <a:pt x="1058" y="3855"/>
                </a:lnTo>
                <a:lnTo>
                  <a:pt x="1053" y="3829"/>
                </a:lnTo>
                <a:lnTo>
                  <a:pt x="1049" y="3805"/>
                </a:lnTo>
                <a:lnTo>
                  <a:pt x="1046" y="3779"/>
                </a:lnTo>
                <a:lnTo>
                  <a:pt x="1043" y="3754"/>
                </a:lnTo>
                <a:lnTo>
                  <a:pt x="1041" y="3727"/>
                </a:lnTo>
                <a:lnTo>
                  <a:pt x="1038" y="3702"/>
                </a:lnTo>
                <a:lnTo>
                  <a:pt x="1037" y="3675"/>
                </a:lnTo>
                <a:lnTo>
                  <a:pt x="1037" y="3649"/>
                </a:lnTo>
                <a:lnTo>
                  <a:pt x="1037" y="3622"/>
                </a:lnTo>
                <a:lnTo>
                  <a:pt x="1038" y="3597"/>
                </a:lnTo>
                <a:lnTo>
                  <a:pt x="1041" y="3571"/>
                </a:lnTo>
                <a:lnTo>
                  <a:pt x="1043" y="3545"/>
                </a:lnTo>
                <a:lnTo>
                  <a:pt x="1046" y="3520"/>
                </a:lnTo>
                <a:lnTo>
                  <a:pt x="1049" y="3494"/>
                </a:lnTo>
                <a:lnTo>
                  <a:pt x="1053" y="3469"/>
                </a:lnTo>
                <a:lnTo>
                  <a:pt x="1058" y="3444"/>
                </a:lnTo>
                <a:lnTo>
                  <a:pt x="1064" y="3419"/>
                </a:lnTo>
                <a:lnTo>
                  <a:pt x="1069" y="3394"/>
                </a:lnTo>
                <a:lnTo>
                  <a:pt x="1076" y="3370"/>
                </a:lnTo>
                <a:lnTo>
                  <a:pt x="1083" y="3346"/>
                </a:lnTo>
                <a:lnTo>
                  <a:pt x="1091" y="3322"/>
                </a:lnTo>
                <a:lnTo>
                  <a:pt x="1100" y="3299"/>
                </a:lnTo>
                <a:lnTo>
                  <a:pt x="1108" y="3275"/>
                </a:lnTo>
                <a:lnTo>
                  <a:pt x="1118" y="3252"/>
                </a:lnTo>
                <a:lnTo>
                  <a:pt x="1138" y="3207"/>
                </a:lnTo>
                <a:lnTo>
                  <a:pt x="1161" y="3163"/>
                </a:lnTo>
                <a:lnTo>
                  <a:pt x="1185" y="3120"/>
                </a:lnTo>
                <a:lnTo>
                  <a:pt x="1212" y="3079"/>
                </a:lnTo>
                <a:lnTo>
                  <a:pt x="1240" y="3039"/>
                </a:lnTo>
                <a:lnTo>
                  <a:pt x="1271" y="3000"/>
                </a:lnTo>
                <a:lnTo>
                  <a:pt x="1303" y="2963"/>
                </a:lnTo>
                <a:lnTo>
                  <a:pt x="1337" y="2928"/>
                </a:lnTo>
                <a:lnTo>
                  <a:pt x="1373" y="2894"/>
                </a:lnTo>
                <a:lnTo>
                  <a:pt x="1409" y="2862"/>
                </a:lnTo>
                <a:lnTo>
                  <a:pt x="1448" y="2831"/>
                </a:lnTo>
                <a:lnTo>
                  <a:pt x="1488" y="2802"/>
                </a:lnTo>
                <a:lnTo>
                  <a:pt x="1530" y="2776"/>
                </a:lnTo>
                <a:lnTo>
                  <a:pt x="1572" y="2752"/>
                </a:lnTo>
                <a:lnTo>
                  <a:pt x="1616" y="2729"/>
                </a:lnTo>
                <a:lnTo>
                  <a:pt x="1661" y="2709"/>
                </a:lnTo>
                <a:lnTo>
                  <a:pt x="1684" y="2700"/>
                </a:lnTo>
                <a:lnTo>
                  <a:pt x="1708" y="2690"/>
                </a:lnTo>
                <a:lnTo>
                  <a:pt x="1731" y="2682"/>
                </a:lnTo>
                <a:lnTo>
                  <a:pt x="1755" y="2674"/>
                </a:lnTo>
                <a:lnTo>
                  <a:pt x="1779" y="2667"/>
                </a:lnTo>
                <a:lnTo>
                  <a:pt x="1804" y="2661"/>
                </a:lnTo>
                <a:lnTo>
                  <a:pt x="1828" y="2655"/>
                </a:lnTo>
                <a:lnTo>
                  <a:pt x="1852" y="2649"/>
                </a:lnTo>
                <a:lnTo>
                  <a:pt x="1878" y="2645"/>
                </a:lnTo>
                <a:lnTo>
                  <a:pt x="1903" y="2640"/>
                </a:lnTo>
                <a:lnTo>
                  <a:pt x="1929" y="2636"/>
                </a:lnTo>
                <a:lnTo>
                  <a:pt x="1954" y="2633"/>
                </a:lnTo>
                <a:lnTo>
                  <a:pt x="1980" y="2631"/>
                </a:lnTo>
                <a:lnTo>
                  <a:pt x="2006" y="2629"/>
                </a:lnTo>
                <a:lnTo>
                  <a:pt x="2032" y="2628"/>
                </a:lnTo>
                <a:lnTo>
                  <a:pt x="2058" y="2628"/>
                </a:lnTo>
                <a:lnTo>
                  <a:pt x="2085" y="2628"/>
                </a:lnTo>
                <a:lnTo>
                  <a:pt x="2111" y="2629"/>
                </a:lnTo>
                <a:lnTo>
                  <a:pt x="2137" y="2631"/>
                </a:lnTo>
                <a:lnTo>
                  <a:pt x="2163" y="2633"/>
                </a:lnTo>
                <a:lnTo>
                  <a:pt x="2189" y="2636"/>
                </a:lnTo>
                <a:lnTo>
                  <a:pt x="2214" y="2640"/>
                </a:lnTo>
                <a:lnTo>
                  <a:pt x="2239" y="2645"/>
                </a:lnTo>
                <a:lnTo>
                  <a:pt x="2264" y="2649"/>
                </a:lnTo>
                <a:lnTo>
                  <a:pt x="2288" y="2655"/>
                </a:lnTo>
                <a:lnTo>
                  <a:pt x="2313" y="2661"/>
                </a:lnTo>
                <a:lnTo>
                  <a:pt x="2337" y="2667"/>
                </a:lnTo>
                <a:lnTo>
                  <a:pt x="2362" y="2674"/>
                </a:lnTo>
                <a:lnTo>
                  <a:pt x="2385" y="2682"/>
                </a:lnTo>
                <a:lnTo>
                  <a:pt x="2410" y="2690"/>
                </a:lnTo>
                <a:lnTo>
                  <a:pt x="2432" y="2700"/>
                </a:lnTo>
                <a:lnTo>
                  <a:pt x="2456" y="2709"/>
                </a:lnTo>
                <a:lnTo>
                  <a:pt x="2500" y="2729"/>
                </a:lnTo>
                <a:lnTo>
                  <a:pt x="2545" y="2752"/>
                </a:lnTo>
                <a:lnTo>
                  <a:pt x="2588" y="2776"/>
                </a:lnTo>
                <a:lnTo>
                  <a:pt x="2629" y="2802"/>
                </a:lnTo>
                <a:lnTo>
                  <a:pt x="2669" y="2831"/>
                </a:lnTo>
                <a:lnTo>
                  <a:pt x="2707" y="2862"/>
                </a:lnTo>
                <a:lnTo>
                  <a:pt x="2745" y="2894"/>
                </a:lnTo>
                <a:lnTo>
                  <a:pt x="2780" y="2928"/>
                </a:lnTo>
                <a:lnTo>
                  <a:pt x="2814" y="2963"/>
                </a:lnTo>
                <a:lnTo>
                  <a:pt x="2846" y="3000"/>
                </a:lnTo>
                <a:lnTo>
                  <a:pt x="2876" y="3039"/>
                </a:lnTo>
                <a:lnTo>
                  <a:pt x="2905" y="3079"/>
                </a:lnTo>
                <a:lnTo>
                  <a:pt x="2931" y="3120"/>
                </a:lnTo>
                <a:lnTo>
                  <a:pt x="2956" y="3163"/>
                </a:lnTo>
                <a:lnTo>
                  <a:pt x="2979" y="3207"/>
                </a:lnTo>
                <a:lnTo>
                  <a:pt x="3000" y="3252"/>
                </a:lnTo>
                <a:lnTo>
                  <a:pt x="3009" y="3275"/>
                </a:lnTo>
                <a:lnTo>
                  <a:pt x="3018" y="3299"/>
                </a:lnTo>
                <a:lnTo>
                  <a:pt x="3026" y="3322"/>
                </a:lnTo>
                <a:lnTo>
                  <a:pt x="3033" y="3346"/>
                </a:lnTo>
                <a:lnTo>
                  <a:pt x="3041" y="3370"/>
                </a:lnTo>
                <a:lnTo>
                  <a:pt x="3047" y="3394"/>
                </a:lnTo>
                <a:lnTo>
                  <a:pt x="3053" y="3419"/>
                </a:lnTo>
                <a:lnTo>
                  <a:pt x="3059" y="3444"/>
                </a:lnTo>
                <a:lnTo>
                  <a:pt x="3064" y="3469"/>
                </a:lnTo>
                <a:lnTo>
                  <a:pt x="3068" y="3494"/>
                </a:lnTo>
                <a:lnTo>
                  <a:pt x="3072" y="3520"/>
                </a:lnTo>
                <a:lnTo>
                  <a:pt x="3074" y="3545"/>
                </a:lnTo>
                <a:lnTo>
                  <a:pt x="3077" y="3571"/>
                </a:lnTo>
                <a:lnTo>
                  <a:pt x="3078" y="3597"/>
                </a:lnTo>
                <a:lnTo>
                  <a:pt x="3079" y="3622"/>
                </a:lnTo>
                <a:lnTo>
                  <a:pt x="3080" y="3649"/>
                </a:lnTo>
                <a:close/>
                <a:moveTo>
                  <a:pt x="0" y="0"/>
                </a:moveTo>
                <a:lnTo>
                  <a:pt x="0" y="462"/>
                </a:lnTo>
                <a:lnTo>
                  <a:pt x="4116" y="462"/>
                </a:lnTo>
                <a:lnTo>
                  <a:pt x="4116" y="0"/>
                </a:lnTo>
                <a:lnTo>
                  <a:pt x="0" y="0"/>
                </a:lnTo>
                <a:close/>
                <a:moveTo>
                  <a:pt x="2024" y="2698"/>
                </a:moveTo>
                <a:lnTo>
                  <a:pt x="1820" y="3321"/>
                </a:lnTo>
                <a:lnTo>
                  <a:pt x="1165" y="3321"/>
                </a:lnTo>
                <a:lnTo>
                  <a:pt x="1159" y="3321"/>
                </a:lnTo>
                <a:lnTo>
                  <a:pt x="1154" y="3323"/>
                </a:lnTo>
                <a:lnTo>
                  <a:pt x="1149" y="3325"/>
                </a:lnTo>
                <a:lnTo>
                  <a:pt x="1143" y="3328"/>
                </a:lnTo>
                <a:lnTo>
                  <a:pt x="1139" y="3331"/>
                </a:lnTo>
                <a:lnTo>
                  <a:pt x="1135" y="3335"/>
                </a:lnTo>
                <a:lnTo>
                  <a:pt x="1133" y="3340"/>
                </a:lnTo>
                <a:lnTo>
                  <a:pt x="1130" y="3345"/>
                </a:lnTo>
                <a:lnTo>
                  <a:pt x="1129" y="3352"/>
                </a:lnTo>
                <a:lnTo>
                  <a:pt x="1129" y="3357"/>
                </a:lnTo>
                <a:lnTo>
                  <a:pt x="1129" y="3363"/>
                </a:lnTo>
                <a:lnTo>
                  <a:pt x="1130" y="3368"/>
                </a:lnTo>
                <a:lnTo>
                  <a:pt x="1132" y="3373"/>
                </a:lnTo>
                <a:lnTo>
                  <a:pt x="1135" y="3378"/>
                </a:lnTo>
                <a:lnTo>
                  <a:pt x="1139" y="3382"/>
                </a:lnTo>
                <a:lnTo>
                  <a:pt x="1143" y="3386"/>
                </a:lnTo>
                <a:lnTo>
                  <a:pt x="1673" y="3772"/>
                </a:lnTo>
                <a:lnTo>
                  <a:pt x="1469" y="4400"/>
                </a:lnTo>
                <a:lnTo>
                  <a:pt x="1468" y="4405"/>
                </a:lnTo>
                <a:lnTo>
                  <a:pt x="1467" y="4411"/>
                </a:lnTo>
                <a:lnTo>
                  <a:pt x="1468" y="4416"/>
                </a:lnTo>
                <a:lnTo>
                  <a:pt x="1469" y="4422"/>
                </a:lnTo>
                <a:lnTo>
                  <a:pt x="1471" y="4427"/>
                </a:lnTo>
                <a:lnTo>
                  <a:pt x="1475" y="4431"/>
                </a:lnTo>
                <a:lnTo>
                  <a:pt x="1479" y="4436"/>
                </a:lnTo>
                <a:lnTo>
                  <a:pt x="1483" y="4439"/>
                </a:lnTo>
                <a:lnTo>
                  <a:pt x="1488" y="4442"/>
                </a:lnTo>
                <a:lnTo>
                  <a:pt x="1493" y="4444"/>
                </a:lnTo>
                <a:lnTo>
                  <a:pt x="1498" y="4446"/>
                </a:lnTo>
                <a:lnTo>
                  <a:pt x="1504" y="4446"/>
                </a:lnTo>
                <a:lnTo>
                  <a:pt x="1509" y="4446"/>
                </a:lnTo>
                <a:lnTo>
                  <a:pt x="1515" y="4444"/>
                </a:lnTo>
                <a:lnTo>
                  <a:pt x="1520" y="4442"/>
                </a:lnTo>
                <a:lnTo>
                  <a:pt x="1525" y="4439"/>
                </a:lnTo>
                <a:lnTo>
                  <a:pt x="2058" y="4052"/>
                </a:lnTo>
                <a:lnTo>
                  <a:pt x="2591" y="4439"/>
                </a:lnTo>
                <a:lnTo>
                  <a:pt x="2596" y="4442"/>
                </a:lnTo>
                <a:lnTo>
                  <a:pt x="2601" y="4444"/>
                </a:lnTo>
                <a:lnTo>
                  <a:pt x="2606" y="4446"/>
                </a:lnTo>
                <a:lnTo>
                  <a:pt x="2612" y="4446"/>
                </a:lnTo>
                <a:lnTo>
                  <a:pt x="2617" y="4446"/>
                </a:lnTo>
                <a:lnTo>
                  <a:pt x="2623" y="4444"/>
                </a:lnTo>
                <a:lnTo>
                  <a:pt x="2628" y="4442"/>
                </a:lnTo>
                <a:lnTo>
                  <a:pt x="2633" y="4439"/>
                </a:lnTo>
                <a:lnTo>
                  <a:pt x="2638" y="4436"/>
                </a:lnTo>
                <a:lnTo>
                  <a:pt x="2641" y="4431"/>
                </a:lnTo>
                <a:lnTo>
                  <a:pt x="2644" y="4427"/>
                </a:lnTo>
                <a:lnTo>
                  <a:pt x="2646" y="4422"/>
                </a:lnTo>
                <a:lnTo>
                  <a:pt x="2648" y="4416"/>
                </a:lnTo>
                <a:lnTo>
                  <a:pt x="2648" y="4411"/>
                </a:lnTo>
                <a:lnTo>
                  <a:pt x="2648" y="4405"/>
                </a:lnTo>
                <a:lnTo>
                  <a:pt x="2646" y="4400"/>
                </a:lnTo>
                <a:lnTo>
                  <a:pt x="2442" y="3772"/>
                </a:lnTo>
                <a:lnTo>
                  <a:pt x="2973" y="3386"/>
                </a:lnTo>
                <a:lnTo>
                  <a:pt x="2977" y="3382"/>
                </a:lnTo>
                <a:lnTo>
                  <a:pt x="2981" y="3378"/>
                </a:lnTo>
                <a:lnTo>
                  <a:pt x="2984" y="3373"/>
                </a:lnTo>
                <a:lnTo>
                  <a:pt x="2986" y="3368"/>
                </a:lnTo>
                <a:lnTo>
                  <a:pt x="2987" y="3363"/>
                </a:lnTo>
                <a:lnTo>
                  <a:pt x="2988" y="3357"/>
                </a:lnTo>
                <a:lnTo>
                  <a:pt x="2987" y="3352"/>
                </a:lnTo>
                <a:lnTo>
                  <a:pt x="2986" y="3345"/>
                </a:lnTo>
                <a:lnTo>
                  <a:pt x="2984" y="3340"/>
                </a:lnTo>
                <a:lnTo>
                  <a:pt x="2981" y="3335"/>
                </a:lnTo>
                <a:lnTo>
                  <a:pt x="2977" y="3331"/>
                </a:lnTo>
                <a:lnTo>
                  <a:pt x="2973" y="3328"/>
                </a:lnTo>
                <a:lnTo>
                  <a:pt x="2968" y="3325"/>
                </a:lnTo>
                <a:lnTo>
                  <a:pt x="2963" y="3323"/>
                </a:lnTo>
                <a:lnTo>
                  <a:pt x="2958" y="3321"/>
                </a:lnTo>
                <a:lnTo>
                  <a:pt x="2952" y="3321"/>
                </a:lnTo>
                <a:lnTo>
                  <a:pt x="2296" y="3321"/>
                </a:lnTo>
                <a:lnTo>
                  <a:pt x="2093" y="2698"/>
                </a:lnTo>
                <a:lnTo>
                  <a:pt x="2091" y="2691"/>
                </a:lnTo>
                <a:lnTo>
                  <a:pt x="2088" y="2687"/>
                </a:lnTo>
                <a:lnTo>
                  <a:pt x="2084" y="2682"/>
                </a:lnTo>
                <a:lnTo>
                  <a:pt x="2080" y="2679"/>
                </a:lnTo>
                <a:lnTo>
                  <a:pt x="2075" y="2676"/>
                </a:lnTo>
                <a:lnTo>
                  <a:pt x="2069" y="2674"/>
                </a:lnTo>
                <a:lnTo>
                  <a:pt x="2064" y="2673"/>
                </a:lnTo>
                <a:lnTo>
                  <a:pt x="2058" y="2672"/>
                </a:lnTo>
                <a:lnTo>
                  <a:pt x="2053" y="2673"/>
                </a:lnTo>
                <a:lnTo>
                  <a:pt x="2047" y="2674"/>
                </a:lnTo>
                <a:lnTo>
                  <a:pt x="2042" y="2676"/>
                </a:lnTo>
                <a:lnTo>
                  <a:pt x="2037" y="2679"/>
                </a:lnTo>
                <a:lnTo>
                  <a:pt x="2033" y="2682"/>
                </a:lnTo>
                <a:lnTo>
                  <a:pt x="2030" y="2687"/>
                </a:lnTo>
                <a:lnTo>
                  <a:pt x="2027" y="2691"/>
                </a:lnTo>
                <a:lnTo>
                  <a:pt x="2024" y="2698"/>
                </a:lnTo>
                <a:close/>
              </a:path>
            </a:pathLst>
          </a:custGeom>
          <a:solidFill>
            <a:schemeClr val="bg1"/>
          </a:solidFill>
          <a:ln>
            <a:noFill/>
          </a:ln>
        </p:spPr>
        <p:txBody>
          <a:bodyPr/>
          <a:lstStyle/>
          <a:p>
            <a:endParaRPr lang="zh-CN" altLang="en-US"/>
          </a:p>
        </p:txBody>
      </p:sp>
      <p:sp>
        <p:nvSpPr>
          <p:cNvPr id="30" name="KSO_Shape"/>
          <p:cNvSpPr>
            <a:spLocks/>
          </p:cNvSpPr>
          <p:nvPr/>
        </p:nvSpPr>
        <p:spPr bwMode="auto">
          <a:xfrm>
            <a:off x="4051585" y="1594032"/>
            <a:ext cx="1198983" cy="1200984"/>
          </a:xfrm>
          <a:custGeom>
            <a:avLst/>
            <a:gdLst>
              <a:gd name="T0" fmla="*/ 1677554 w 4408"/>
              <a:gd name="T1" fmla="*/ 780497 h 4408"/>
              <a:gd name="T2" fmla="*/ 1588217 w 4408"/>
              <a:gd name="T3" fmla="*/ 591639 h 4408"/>
              <a:gd name="T4" fmla="*/ 1608502 w 4408"/>
              <a:gd name="T5" fmla="*/ 502180 h 4408"/>
              <a:gd name="T6" fmla="*/ 1696976 w 4408"/>
              <a:gd name="T7" fmla="*/ 375555 h 4408"/>
              <a:gd name="T8" fmla="*/ 1554554 w 4408"/>
              <a:gd name="T9" fmla="*/ 213924 h 4408"/>
              <a:gd name="T10" fmla="*/ 1473848 w 4408"/>
              <a:gd name="T11" fmla="*/ 222135 h 4408"/>
              <a:gd name="T12" fmla="*/ 1343079 w 4408"/>
              <a:gd name="T13" fmla="*/ 316780 h 4408"/>
              <a:gd name="T14" fmla="*/ 1147142 w 4408"/>
              <a:gd name="T15" fmla="*/ 246336 h 4408"/>
              <a:gd name="T16" fmla="*/ 1097941 w 4408"/>
              <a:gd name="T17" fmla="*/ 168978 h 4408"/>
              <a:gd name="T18" fmla="*/ 1070752 w 4408"/>
              <a:gd name="T19" fmla="*/ 16855 h 4408"/>
              <a:gd name="T20" fmla="*/ 856688 w 4408"/>
              <a:gd name="T21" fmla="*/ 3025 h 4408"/>
              <a:gd name="T22" fmla="*/ 805761 w 4408"/>
              <a:gd name="T23" fmla="*/ 65690 h 4408"/>
              <a:gd name="T24" fmla="*/ 779866 w 4408"/>
              <a:gd name="T25" fmla="*/ 225592 h 4408"/>
              <a:gd name="T26" fmla="*/ 591266 w 4408"/>
              <a:gd name="T27" fmla="*/ 314619 h 4408"/>
              <a:gd name="T28" fmla="*/ 502360 w 4408"/>
              <a:gd name="T29" fmla="*/ 294739 h 4408"/>
              <a:gd name="T30" fmla="*/ 375044 w 4408"/>
              <a:gd name="T31" fmla="*/ 206145 h 4408"/>
              <a:gd name="T32" fmla="*/ 214064 w 4408"/>
              <a:gd name="T33" fmla="*/ 348328 h 4408"/>
              <a:gd name="T34" fmla="*/ 221833 w 4408"/>
              <a:gd name="T35" fmla="*/ 428711 h 4408"/>
              <a:gd name="T36" fmla="*/ 316780 w 4408"/>
              <a:gd name="T37" fmla="*/ 560091 h 4408"/>
              <a:gd name="T38" fmla="*/ 246001 w 4408"/>
              <a:gd name="T39" fmla="*/ 756728 h 4408"/>
              <a:gd name="T40" fmla="*/ 168748 w 4408"/>
              <a:gd name="T41" fmla="*/ 805563 h 4408"/>
              <a:gd name="T42" fmla="*/ 16832 w 4408"/>
              <a:gd name="T43" fmla="*/ 832357 h 4408"/>
              <a:gd name="T44" fmla="*/ 3453 w 4408"/>
              <a:gd name="T45" fmla="*/ 1047577 h 4408"/>
              <a:gd name="T46" fmla="*/ 65600 w 4408"/>
              <a:gd name="T47" fmla="*/ 1098573 h 4408"/>
              <a:gd name="T48" fmla="*/ 225717 w 4408"/>
              <a:gd name="T49" fmla="*/ 1124935 h 4408"/>
              <a:gd name="T50" fmla="*/ 314191 w 4408"/>
              <a:gd name="T51" fmla="*/ 1313361 h 4408"/>
              <a:gd name="T52" fmla="*/ 294338 w 4408"/>
              <a:gd name="T53" fmla="*/ 1402820 h 4408"/>
              <a:gd name="T54" fmla="*/ 205864 w 4408"/>
              <a:gd name="T55" fmla="*/ 1529445 h 4408"/>
              <a:gd name="T56" fmla="*/ 348286 w 4408"/>
              <a:gd name="T57" fmla="*/ 1691076 h 4408"/>
              <a:gd name="T58" fmla="*/ 428560 w 4408"/>
              <a:gd name="T59" fmla="*/ 1682865 h 4408"/>
              <a:gd name="T60" fmla="*/ 559329 w 4408"/>
              <a:gd name="T61" fmla="*/ 1588220 h 4408"/>
              <a:gd name="T62" fmla="*/ 755698 w 4408"/>
              <a:gd name="T63" fmla="*/ 1658664 h 4408"/>
              <a:gd name="T64" fmla="*/ 804467 w 4408"/>
              <a:gd name="T65" fmla="*/ 1736886 h 4408"/>
              <a:gd name="T66" fmla="*/ 831656 w 4408"/>
              <a:gd name="T67" fmla="*/ 1888578 h 4408"/>
              <a:gd name="T68" fmla="*/ 1046152 w 4408"/>
              <a:gd name="T69" fmla="*/ 1901543 h 4408"/>
              <a:gd name="T70" fmla="*/ 1097510 w 4408"/>
              <a:gd name="T71" fmla="*/ 1839310 h 4408"/>
              <a:gd name="T72" fmla="*/ 1123405 w 4408"/>
              <a:gd name="T73" fmla="*/ 1679840 h 4408"/>
              <a:gd name="T74" fmla="*/ 1311574 w 4408"/>
              <a:gd name="T75" fmla="*/ 1590813 h 4408"/>
              <a:gd name="T76" fmla="*/ 1400911 w 4408"/>
              <a:gd name="T77" fmla="*/ 1610693 h 4408"/>
              <a:gd name="T78" fmla="*/ 1527364 w 4408"/>
              <a:gd name="T79" fmla="*/ 1699288 h 4408"/>
              <a:gd name="T80" fmla="*/ 1688776 w 4408"/>
              <a:gd name="T81" fmla="*/ 1556672 h 4408"/>
              <a:gd name="T82" fmla="*/ 1681007 w 4408"/>
              <a:gd name="T83" fmla="*/ 1475856 h 4408"/>
              <a:gd name="T84" fmla="*/ 1586059 w 4408"/>
              <a:gd name="T85" fmla="*/ 1344909 h 4408"/>
              <a:gd name="T86" fmla="*/ 1656407 w 4408"/>
              <a:gd name="T87" fmla="*/ 1148705 h 4408"/>
              <a:gd name="T88" fmla="*/ 1734092 w 4408"/>
              <a:gd name="T89" fmla="*/ 1099437 h 4408"/>
              <a:gd name="T90" fmla="*/ 1886008 w 4408"/>
              <a:gd name="T91" fmla="*/ 1072211 h 4408"/>
              <a:gd name="T92" fmla="*/ 1899387 w 4408"/>
              <a:gd name="T93" fmla="*/ 857423 h 4408"/>
              <a:gd name="T94" fmla="*/ 1836808 w 4408"/>
              <a:gd name="T95" fmla="*/ 805995 h 4408"/>
              <a:gd name="T96" fmla="*/ 1281363 w 4408"/>
              <a:gd name="T97" fmla="*/ 1111106 h 4408"/>
              <a:gd name="T98" fmla="*/ 1141100 w 4408"/>
              <a:gd name="T99" fmla="*/ 1265390 h 4408"/>
              <a:gd name="T100" fmla="*/ 951636 w 4408"/>
              <a:gd name="T101" fmla="*/ 1318547 h 4408"/>
              <a:gd name="T102" fmla="*/ 747066 w 4408"/>
              <a:gd name="T103" fmla="*/ 1256315 h 4408"/>
              <a:gd name="T104" fmla="*/ 614139 w 4408"/>
              <a:gd name="T105" fmla="*/ 1095116 h 4408"/>
              <a:gd name="T106" fmla="*/ 589539 w 4408"/>
              <a:gd name="T107" fmla="*/ 896318 h 4408"/>
              <a:gd name="T108" fmla="*/ 680603 w 4408"/>
              <a:gd name="T109" fmla="*/ 706164 h 4408"/>
              <a:gd name="T110" fmla="*/ 860140 w 4408"/>
              <a:gd name="T111" fmla="*/ 597689 h 4408"/>
              <a:gd name="T112" fmla="*/ 1060394 w 4408"/>
              <a:gd name="T113" fmla="*/ 602443 h 4408"/>
              <a:gd name="T114" fmla="*/ 1233458 w 4408"/>
              <a:gd name="T115" fmla="*/ 719561 h 4408"/>
              <a:gd name="T116" fmla="*/ 1315458 w 4408"/>
              <a:gd name="T117" fmla="*/ 914901 h 440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408" h="4408">
                <a:moveTo>
                  <a:pt x="4239" y="1864"/>
                </a:moveTo>
                <a:lnTo>
                  <a:pt x="4036" y="1864"/>
                </a:lnTo>
                <a:lnTo>
                  <a:pt x="4018" y="1864"/>
                </a:lnTo>
                <a:lnTo>
                  <a:pt x="4001" y="1861"/>
                </a:lnTo>
                <a:lnTo>
                  <a:pt x="3983" y="1857"/>
                </a:lnTo>
                <a:lnTo>
                  <a:pt x="3966" y="1852"/>
                </a:lnTo>
                <a:lnTo>
                  <a:pt x="3949" y="1845"/>
                </a:lnTo>
                <a:lnTo>
                  <a:pt x="3933" y="1837"/>
                </a:lnTo>
                <a:lnTo>
                  <a:pt x="3916" y="1828"/>
                </a:lnTo>
                <a:lnTo>
                  <a:pt x="3901" y="1818"/>
                </a:lnTo>
                <a:lnTo>
                  <a:pt x="3887" y="1806"/>
                </a:lnTo>
                <a:lnTo>
                  <a:pt x="3873" y="1793"/>
                </a:lnTo>
                <a:lnTo>
                  <a:pt x="3861" y="1780"/>
                </a:lnTo>
                <a:lnTo>
                  <a:pt x="3848" y="1766"/>
                </a:lnTo>
                <a:lnTo>
                  <a:pt x="3838" y="1751"/>
                </a:lnTo>
                <a:lnTo>
                  <a:pt x="3829" y="1736"/>
                </a:lnTo>
                <a:lnTo>
                  <a:pt x="3822" y="1719"/>
                </a:lnTo>
                <a:lnTo>
                  <a:pt x="3816" y="1703"/>
                </a:lnTo>
                <a:lnTo>
                  <a:pt x="3699" y="1419"/>
                </a:lnTo>
                <a:lnTo>
                  <a:pt x="3691" y="1403"/>
                </a:lnTo>
                <a:lnTo>
                  <a:pt x="3685" y="1387"/>
                </a:lnTo>
                <a:lnTo>
                  <a:pt x="3680" y="1369"/>
                </a:lnTo>
                <a:lnTo>
                  <a:pt x="3677" y="1351"/>
                </a:lnTo>
                <a:lnTo>
                  <a:pt x="3675" y="1333"/>
                </a:lnTo>
                <a:lnTo>
                  <a:pt x="3675" y="1315"/>
                </a:lnTo>
                <a:lnTo>
                  <a:pt x="3675" y="1296"/>
                </a:lnTo>
                <a:lnTo>
                  <a:pt x="3678" y="1278"/>
                </a:lnTo>
                <a:lnTo>
                  <a:pt x="3681" y="1260"/>
                </a:lnTo>
                <a:lnTo>
                  <a:pt x="3685" y="1242"/>
                </a:lnTo>
                <a:lnTo>
                  <a:pt x="3691" y="1224"/>
                </a:lnTo>
                <a:lnTo>
                  <a:pt x="3698" y="1208"/>
                </a:lnTo>
                <a:lnTo>
                  <a:pt x="3706" y="1192"/>
                </a:lnTo>
                <a:lnTo>
                  <a:pt x="3717" y="1177"/>
                </a:lnTo>
                <a:lnTo>
                  <a:pt x="3727" y="1162"/>
                </a:lnTo>
                <a:lnTo>
                  <a:pt x="3739" y="1149"/>
                </a:lnTo>
                <a:lnTo>
                  <a:pt x="3883" y="1005"/>
                </a:lnTo>
                <a:lnTo>
                  <a:pt x="3895" y="992"/>
                </a:lnTo>
                <a:lnTo>
                  <a:pt x="3904" y="979"/>
                </a:lnTo>
                <a:lnTo>
                  <a:pt x="3913" y="965"/>
                </a:lnTo>
                <a:lnTo>
                  <a:pt x="3920" y="949"/>
                </a:lnTo>
                <a:lnTo>
                  <a:pt x="3926" y="933"/>
                </a:lnTo>
                <a:lnTo>
                  <a:pt x="3930" y="918"/>
                </a:lnTo>
                <a:lnTo>
                  <a:pt x="3932" y="902"/>
                </a:lnTo>
                <a:lnTo>
                  <a:pt x="3933" y="886"/>
                </a:lnTo>
                <a:lnTo>
                  <a:pt x="3932" y="869"/>
                </a:lnTo>
                <a:lnTo>
                  <a:pt x="3930" y="853"/>
                </a:lnTo>
                <a:lnTo>
                  <a:pt x="3926" y="837"/>
                </a:lnTo>
                <a:lnTo>
                  <a:pt x="3920" y="822"/>
                </a:lnTo>
                <a:lnTo>
                  <a:pt x="3913" y="806"/>
                </a:lnTo>
                <a:lnTo>
                  <a:pt x="3904" y="792"/>
                </a:lnTo>
                <a:lnTo>
                  <a:pt x="3895" y="778"/>
                </a:lnTo>
                <a:lnTo>
                  <a:pt x="3883" y="765"/>
                </a:lnTo>
                <a:lnTo>
                  <a:pt x="3643" y="525"/>
                </a:lnTo>
                <a:lnTo>
                  <a:pt x="3630" y="514"/>
                </a:lnTo>
                <a:lnTo>
                  <a:pt x="3616" y="504"/>
                </a:lnTo>
                <a:lnTo>
                  <a:pt x="3602" y="495"/>
                </a:lnTo>
                <a:lnTo>
                  <a:pt x="3587" y="489"/>
                </a:lnTo>
                <a:lnTo>
                  <a:pt x="3572" y="483"/>
                </a:lnTo>
                <a:lnTo>
                  <a:pt x="3555" y="479"/>
                </a:lnTo>
                <a:lnTo>
                  <a:pt x="3539" y="477"/>
                </a:lnTo>
                <a:lnTo>
                  <a:pt x="3523" y="476"/>
                </a:lnTo>
                <a:lnTo>
                  <a:pt x="3507" y="477"/>
                </a:lnTo>
                <a:lnTo>
                  <a:pt x="3490" y="479"/>
                </a:lnTo>
                <a:lnTo>
                  <a:pt x="3474" y="483"/>
                </a:lnTo>
                <a:lnTo>
                  <a:pt x="3459" y="489"/>
                </a:lnTo>
                <a:lnTo>
                  <a:pt x="3444" y="495"/>
                </a:lnTo>
                <a:lnTo>
                  <a:pt x="3430" y="504"/>
                </a:lnTo>
                <a:lnTo>
                  <a:pt x="3415" y="514"/>
                </a:lnTo>
                <a:lnTo>
                  <a:pt x="3403" y="525"/>
                </a:lnTo>
                <a:lnTo>
                  <a:pt x="3259" y="669"/>
                </a:lnTo>
                <a:lnTo>
                  <a:pt x="3246" y="682"/>
                </a:lnTo>
                <a:lnTo>
                  <a:pt x="3232" y="692"/>
                </a:lnTo>
                <a:lnTo>
                  <a:pt x="3217" y="702"/>
                </a:lnTo>
                <a:lnTo>
                  <a:pt x="3200" y="710"/>
                </a:lnTo>
                <a:lnTo>
                  <a:pt x="3183" y="717"/>
                </a:lnTo>
                <a:lnTo>
                  <a:pt x="3166" y="723"/>
                </a:lnTo>
                <a:lnTo>
                  <a:pt x="3149" y="727"/>
                </a:lnTo>
                <a:lnTo>
                  <a:pt x="3130" y="731"/>
                </a:lnTo>
                <a:lnTo>
                  <a:pt x="3112" y="733"/>
                </a:lnTo>
                <a:lnTo>
                  <a:pt x="3093" y="733"/>
                </a:lnTo>
                <a:lnTo>
                  <a:pt x="3075" y="733"/>
                </a:lnTo>
                <a:lnTo>
                  <a:pt x="3056" y="731"/>
                </a:lnTo>
                <a:lnTo>
                  <a:pt x="3039" y="728"/>
                </a:lnTo>
                <a:lnTo>
                  <a:pt x="3022" y="723"/>
                </a:lnTo>
                <a:lnTo>
                  <a:pt x="3005" y="717"/>
                </a:lnTo>
                <a:lnTo>
                  <a:pt x="2989" y="710"/>
                </a:lnTo>
                <a:lnTo>
                  <a:pt x="2705" y="592"/>
                </a:lnTo>
                <a:lnTo>
                  <a:pt x="2689" y="587"/>
                </a:lnTo>
                <a:lnTo>
                  <a:pt x="2673" y="579"/>
                </a:lnTo>
                <a:lnTo>
                  <a:pt x="2658" y="570"/>
                </a:lnTo>
                <a:lnTo>
                  <a:pt x="2642" y="560"/>
                </a:lnTo>
                <a:lnTo>
                  <a:pt x="2628" y="549"/>
                </a:lnTo>
                <a:lnTo>
                  <a:pt x="2615" y="536"/>
                </a:lnTo>
                <a:lnTo>
                  <a:pt x="2603" y="522"/>
                </a:lnTo>
                <a:lnTo>
                  <a:pt x="2591" y="507"/>
                </a:lnTo>
                <a:lnTo>
                  <a:pt x="2581" y="492"/>
                </a:lnTo>
                <a:lnTo>
                  <a:pt x="2571" y="476"/>
                </a:lnTo>
                <a:lnTo>
                  <a:pt x="2563" y="460"/>
                </a:lnTo>
                <a:lnTo>
                  <a:pt x="2556" y="442"/>
                </a:lnTo>
                <a:lnTo>
                  <a:pt x="2551" y="425"/>
                </a:lnTo>
                <a:lnTo>
                  <a:pt x="2547" y="408"/>
                </a:lnTo>
                <a:lnTo>
                  <a:pt x="2544" y="391"/>
                </a:lnTo>
                <a:lnTo>
                  <a:pt x="2543" y="373"/>
                </a:lnTo>
                <a:lnTo>
                  <a:pt x="2543" y="169"/>
                </a:lnTo>
                <a:lnTo>
                  <a:pt x="2543" y="152"/>
                </a:lnTo>
                <a:lnTo>
                  <a:pt x="2540" y="135"/>
                </a:lnTo>
                <a:lnTo>
                  <a:pt x="2536" y="119"/>
                </a:lnTo>
                <a:lnTo>
                  <a:pt x="2530" y="103"/>
                </a:lnTo>
                <a:lnTo>
                  <a:pt x="2523" y="88"/>
                </a:lnTo>
                <a:lnTo>
                  <a:pt x="2515" y="75"/>
                </a:lnTo>
                <a:lnTo>
                  <a:pt x="2505" y="62"/>
                </a:lnTo>
                <a:lnTo>
                  <a:pt x="2493" y="50"/>
                </a:lnTo>
                <a:lnTo>
                  <a:pt x="2481" y="39"/>
                </a:lnTo>
                <a:lnTo>
                  <a:pt x="2469" y="28"/>
                </a:lnTo>
                <a:lnTo>
                  <a:pt x="2455" y="20"/>
                </a:lnTo>
                <a:lnTo>
                  <a:pt x="2440" y="13"/>
                </a:lnTo>
                <a:lnTo>
                  <a:pt x="2424" y="7"/>
                </a:lnTo>
                <a:lnTo>
                  <a:pt x="2408" y="3"/>
                </a:lnTo>
                <a:lnTo>
                  <a:pt x="2391" y="1"/>
                </a:lnTo>
                <a:lnTo>
                  <a:pt x="2374" y="0"/>
                </a:lnTo>
                <a:lnTo>
                  <a:pt x="2035" y="0"/>
                </a:lnTo>
                <a:lnTo>
                  <a:pt x="2018" y="1"/>
                </a:lnTo>
                <a:lnTo>
                  <a:pt x="2001" y="3"/>
                </a:lnTo>
                <a:lnTo>
                  <a:pt x="1985" y="7"/>
                </a:lnTo>
                <a:lnTo>
                  <a:pt x="1969" y="13"/>
                </a:lnTo>
                <a:lnTo>
                  <a:pt x="1955" y="20"/>
                </a:lnTo>
                <a:lnTo>
                  <a:pt x="1941" y="28"/>
                </a:lnTo>
                <a:lnTo>
                  <a:pt x="1927" y="39"/>
                </a:lnTo>
                <a:lnTo>
                  <a:pt x="1915" y="50"/>
                </a:lnTo>
                <a:lnTo>
                  <a:pt x="1904" y="62"/>
                </a:lnTo>
                <a:lnTo>
                  <a:pt x="1894" y="75"/>
                </a:lnTo>
                <a:lnTo>
                  <a:pt x="1886" y="88"/>
                </a:lnTo>
                <a:lnTo>
                  <a:pt x="1879" y="103"/>
                </a:lnTo>
                <a:lnTo>
                  <a:pt x="1873" y="119"/>
                </a:lnTo>
                <a:lnTo>
                  <a:pt x="1869" y="135"/>
                </a:lnTo>
                <a:lnTo>
                  <a:pt x="1867" y="152"/>
                </a:lnTo>
                <a:lnTo>
                  <a:pt x="1866" y="169"/>
                </a:lnTo>
                <a:lnTo>
                  <a:pt x="1866" y="373"/>
                </a:lnTo>
                <a:lnTo>
                  <a:pt x="1864" y="391"/>
                </a:lnTo>
                <a:lnTo>
                  <a:pt x="1861" y="408"/>
                </a:lnTo>
                <a:lnTo>
                  <a:pt x="1858" y="425"/>
                </a:lnTo>
                <a:lnTo>
                  <a:pt x="1852" y="442"/>
                </a:lnTo>
                <a:lnTo>
                  <a:pt x="1845" y="460"/>
                </a:lnTo>
                <a:lnTo>
                  <a:pt x="1837" y="476"/>
                </a:lnTo>
                <a:lnTo>
                  <a:pt x="1828" y="492"/>
                </a:lnTo>
                <a:lnTo>
                  <a:pt x="1818" y="507"/>
                </a:lnTo>
                <a:lnTo>
                  <a:pt x="1807" y="522"/>
                </a:lnTo>
                <a:lnTo>
                  <a:pt x="1793" y="536"/>
                </a:lnTo>
                <a:lnTo>
                  <a:pt x="1780" y="549"/>
                </a:lnTo>
                <a:lnTo>
                  <a:pt x="1766" y="560"/>
                </a:lnTo>
                <a:lnTo>
                  <a:pt x="1751" y="570"/>
                </a:lnTo>
                <a:lnTo>
                  <a:pt x="1736" y="579"/>
                </a:lnTo>
                <a:lnTo>
                  <a:pt x="1719" y="587"/>
                </a:lnTo>
                <a:lnTo>
                  <a:pt x="1703" y="592"/>
                </a:lnTo>
                <a:lnTo>
                  <a:pt x="1419" y="710"/>
                </a:lnTo>
                <a:lnTo>
                  <a:pt x="1404" y="717"/>
                </a:lnTo>
                <a:lnTo>
                  <a:pt x="1387" y="723"/>
                </a:lnTo>
                <a:lnTo>
                  <a:pt x="1370" y="728"/>
                </a:lnTo>
                <a:lnTo>
                  <a:pt x="1352" y="731"/>
                </a:lnTo>
                <a:lnTo>
                  <a:pt x="1334" y="733"/>
                </a:lnTo>
                <a:lnTo>
                  <a:pt x="1316" y="733"/>
                </a:lnTo>
                <a:lnTo>
                  <a:pt x="1297" y="733"/>
                </a:lnTo>
                <a:lnTo>
                  <a:pt x="1278" y="731"/>
                </a:lnTo>
                <a:lnTo>
                  <a:pt x="1261" y="727"/>
                </a:lnTo>
                <a:lnTo>
                  <a:pt x="1243" y="723"/>
                </a:lnTo>
                <a:lnTo>
                  <a:pt x="1225" y="717"/>
                </a:lnTo>
                <a:lnTo>
                  <a:pt x="1208" y="710"/>
                </a:lnTo>
                <a:lnTo>
                  <a:pt x="1193" y="702"/>
                </a:lnTo>
                <a:lnTo>
                  <a:pt x="1178" y="692"/>
                </a:lnTo>
                <a:lnTo>
                  <a:pt x="1164" y="682"/>
                </a:lnTo>
                <a:lnTo>
                  <a:pt x="1150" y="669"/>
                </a:lnTo>
                <a:lnTo>
                  <a:pt x="1005" y="525"/>
                </a:lnTo>
                <a:lnTo>
                  <a:pt x="993" y="514"/>
                </a:lnTo>
                <a:lnTo>
                  <a:pt x="979" y="504"/>
                </a:lnTo>
                <a:lnTo>
                  <a:pt x="965" y="495"/>
                </a:lnTo>
                <a:lnTo>
                  <a:pt x="950" y="489"/>
                </a:lnTo>
                <a:lnTo>
                  <a:pt x="934" y="483"/>
                </a:lnTo>
                <a:lnTo>
                  <a:pt x="918" y="479"/>
                </a:lnTo>
                <a:lnTo>
                  <a:pt x="902" y="477"/>
                </a:lnTo>
                <a:lnTo>
                  <a:pt x="886" y="476"/>
                </a:lnTo>
                <a:lnTo>
                  <a:pt x="869" y="477"/>
                </a:lnTo>
                <a:lnTo>
                  <a:pt x="853" y="479"/>
                </a:lnTo>
                <a:lnTo>
                  <a:pt x="837" y="483"/>
                </a:lnTo>
                <a:lnTo>
                  <a:pt x="822" y="489"/>
                </a:lnTo>
                <a:lnTo>
                  <a:pt x="807" y="495"/>
                </a:lnTo>
                <a:lnTo>
                  <a:pt x="792" y="504"/>
                </a:lnTo>
                <a:lnTo>
                  <a:pt x="779" y="514"/>
                </a:lnTo>
                <a:lnTo>
                  <a:pt x="766" y="525"/>
                </a:lnTo>
                <a:lnTo>
                  <a:pt x="527" y="765"/>
                </a:lnTo>
                <a:lnTo>
                  <a:pt x="514" y="778"/>
                </a:lnTo>
                <a:lnTo>
                  <a:pt x="504" y="792"/>
                </a:lnTo>
                <a:lnTo>
                  <a:pt x="496" y="806"/>
                </a:lnTo>
                <a:lnTo>
                  <a:pt x="489" y="822"/>
                </a:lnTo>
                <a:lnTo>
                  <a:pt x="484" y="837"/>
                </a:lnTo>
                <a:lnTo>
                  <a:pt x="480" y="853"/>
                </a:lnTo>
                <a:lnTo>
                  <a:pt x="477" y="869"/>
                </a:lnTo>
                <a:lnTo>
                  <a:pt x="477" y="886"/>
                </a:lnTo>
                <a:lnTo>
                  <a:pt x="477" y="902"/>
                </a:lnTo>
                <a:lnTo>
                  <a:pt x="480" y="918"/>
                </a:lnTo>
                <a:lnTo>
                  <a:pt x="484" y="933"/>
                </a:lnTo>
                <a:lnTo>
                  <a:pt x="489" y="949"/>
                </a:lnTo>
                <a:lnTo>
                  <a:pt x="496" y="965"/>
                </a:lnTo>
                <a:lnTo>
                  <a:pt x="504" y="979"/>
                </a:lnTo>
                <a:lnTo>
                  <a:pt x="514" y="992"/>
                </a:lnTo>
                <a:lnTo>
                  <a:pt x="527" y="1005"/>
                </a:lnTo>
                <a:lnTo>
                  <a:pt x="670" y="1149"/>
                </a:lnTo>
                <a:lnTo>
                  <a:pt x="682" y="1162"/>
                </a:lnTo>
                <a:lnTo>
                  <a:pt x="693" y="1177"/>
                </a:lnTo>
                <a:lnTo>
                  <a:pt x="702" y="1192"/>
                </a:lnTo>
                <a:lnTo>
                  <a:pt x="710" y="1208"/>
                </a:lnTo>
                <a:lnTo>
                  <a:pt x="717" y="1224"/>
                </a:lnTo>
                <a:lnTo>
                  <a:pt x="723" y="1242"/>
                </a:lnTo>
                <a:lnTo>
                  <a:pt x="728" y="1260"/>
                </a:lnTo>
                <a:lnTo>
                  <a:pt x="732" y="1278"/>
                </a:lnTo>
                <a:lnTo>
                  <a:pt x="734" y="1296"/>
                </a:lnTo>
                <a:lnTo>
                  <a:pt x="735" y="1315"/>
                </a:lnTo>
                <a:lnTo>
                  <a:pt x="734" y="1333"/>
                </a:lnTo>
                <a:lnTo>
                  <a:pt x="732" y="1351"/>
                </a:lnTo>
                <a:lnTo>
                  <a:pt x="728" y="1369"/>
                </a:lnTo>
                <a:lnTo>
                  <a:pt x="723" y="1387"/>
                </a:lnTo>
                <a:lnTo>
                  <a:pt x="717" y="1403"/>
                </a:lnTo>
                <a:lnTo>
                  <a:pt x="710" y="1419"/>
                </a:lnTo>
                <a:lnTo>
                  <a:pt x="594" y="1703"/>
                </a:lnTo>
                <a:lnTo>
                  <a:pt x="587" y="1719"/>
                </a:lnTo>
                <a:lnTo>
                  <a:pt x="579" y="1736"/>
                </a:lnTo>
                <a:lnTo>
                  <a:pt x="570" y="1751"/>
                </a:lnTo>
                <a:lnTo>
                  <a:pt x="560" y="1766"/>
                </a:lnTo>
                <a:lnTo>
                  <a:pt x="549" y="1780"/>
                </a:lnTo>
                <a:lnTo>
                  <a:pt x="536" y="1793"/>
                </a:lnTo>
                <a:lnTo>
                  <a:pt x="523" y="1806"/>
                </a:lnTo>
                <a:lnTo>
                  <a:pt x="508" y="1818"/>
                </a:lnTo>
                <a:lnTo>
                  <a:pt x="493" y="1828"/>
                </a:lnTo>
                <a:lnTo>
                  <a:pt x="477" y="1837"/>
                </a:lnTo>
                <a:lnTo>
                  <a:pt x="460" y="1845"/>
                </a:lnTo>
                <a:lnTo>
                  <a:pt x="443" y="1852"/>
                </a:lnTo>
                <a:lnTo>
                  <a:pt x="426" y="1857"/>
                </a:lnTo>
                <a:lnTo>
                  <a:pt x="409" y="1861"/>
                </a:lnTo>
                <a:lnTo>
                  <a:pt x="391" y="1864"/>
                </a:lnTo>
                <a:lnTo>
                  <a:pt x="373" y="1865"/>
                </a:lnTo>
                <a:lnTo>
                  <a:pt x="170" y="1864"/>
                </a:lnTo>
                <a:lnTo>
                  <a:pt x="152" y="1865"/>
                </a:lnTo>
                <a:lnTo>
                  <a:pt x="136" y="1868"/>
                </a:lnTo>
                <a:lnTo>
                  <a:pt x="120" y="1873"/>
                </a:lnTo>
                <a:lnTo>
                  <a:pt x="104" y="1879"/>
                </a:lnTo>
                <a:lnTo>
                  <a:pt x="89" y="1886"/>
                </a:lnTo>
                <a:lnTo>
                  <a:pt x="75" y="1894"/>
                </a:lnTo>
                <a:lnTo>
                  <a:pt x="62" y="1904"/>
                </a:lnTo>
                <a:lnTo>
                  <a:pt x="50" y="1915"/>
                </a:lnTo>
                <a:lnTo>
                  <a:pt x="39" y="1926"/>
                </a:lnTo>
                <a:lnTo>
                  <a:pt x="30" y="1939"/>
                </a:lnTo>
                <a:lnTo>
                  <a:pt x="20" y="1954"/>
                </a:lnTo>
                <a:lnTo>
                  <a:pt x="13" y="1969"/>
                </a:lnTo>
                <a:lnTo>
                  <a:pt x="8" y="1984"/>
                </a:lnTo>
                <a:lnTo>
                  <a:pt x="3" y="2000"/>
                </a:lnTo>
                <a:lnTo>
                  <a:pt x="1" y="2018"/>
                </a:lnTo>
                <a:lnTo>
                  <a:pt x="0" y="2035"/>
                </a:lnTo>
                <a:lnTo>
                  <a:pt x="0" y="2374"/>
                </a:lnTo>
                <a:lnTo>
                  <a:pt x="1" y="2391"/>
                </a:lnTo>
                <a:lnTo>
                  <a:pt x="3" y="2408"/>
                </a:lnTo>
                <a:lnTo>
                  <a:pt x="8" y="2424"/>
                </a:lnTo>
                <a:lnTo>
                  <a:pt x="13" y="2440"/>
                </a:lnTo>
                <a:lnTo>
                  <a:pt x="20" y="2454"/>
                </a:lnTo>
                <a:lnTo>
                  <a:pt x="30" y="2468"/>
                </a:lnTo>
                <a:lnTo>
                  <a:pt x="39" y="2481"/>
                </a:lnTo>
                <a:lnTo>
                  <a:pt x="50" y="2493"/>
                </a:lnTo>
                <a:lnTo>
                  <a:pt x="62" y="2504"/>
                </a:lnTo>
                <a:lnTo>
                  <a:pt x="75" y="2515"/>
                </a:lnTo>
                <a:lnTo>
                  <a:pt x="89" y="2523"/>
                </a:lnTo>
                <a:lnTo>
                  <a:pt x="104" y="2530"/>
                </a:lnTo>
                <a:lnTo>
                  <a:pt x="120" y="2536"/>
                </a:lnTo>
                <a:lnTo>
                  <a:pt x="136" y="2540"/>
                </a:lnTo>
                <a:lnTo>
                  <a:pt x="152" y="2542"/>
                </a:lnTo>
                <a:lnTo>
                  <a:pt x="170" y="2543"/>
                </a:lnTo>
                <a:lnTo>
                  <a:pt x="373" y="2543"/>
                </a:lnTo>
                <a:lnTo>
                  <a:pt x="391" y="2544"/>
                </a:lnTo>
                <a:lnTo>
                  <a:pt x="408" y="2547"/>
                </a:lnTo>
                <a:lnTo>
                  <a:pt x="426" y="2551"/>
                </a:lnTo>
                <a:lnTo>
                  <a:pt x="443" y="2556"/>
                </a:lnTo>
                <a:lnTo>
                  <a:pt x="460" y="2563"/>
                </a:lnTo>
                <a:lnTo>
                  <a:pt x="477" y="2571"/>
                </a:lnTo>
                <a:lnTo>
                  <a:pt x="492" y="2581"/>
                </a:lnTo>
                <a:lnTo>
                  <a:pt x="507" y="2591"/>
                </a:lnTo>
                <a:lnTo>
                  <a:pt x="523" y="2603"/>
                </a:lnTo>
                <a:lnTo>
                  <a:pt x="536" y="2615"/>
                </a:lnTo>
                <a:lnTo>
                  <a:pt x="549" y="2628"/>
                </a:lnTo>
                <a:lnTo>
                  <a:pt x="560" y="2642"/>
                </a:lnTo>
                <a:lnTo>
                  <a:pt x="570" y="2658"/>
                </a:lnTo>
                <a:lnTo>
                  <a:pt x="579" y="2673"/>
                </a:lnTo>
                <a:lnTo>
                  <a:pt x="586" y="2689"/>
                </a:lnTo>
                <a:lnTo>
                  <a:pt x="593" y="2705"/>
                </a:lnTo>
                <a:lnTo>
                  <a:pt x="710" y="2989"/>
                </a:lnTo>
                <a:lnTo>
                  <a:pt x="717" y="3006"/>
                </a:lnTo>
                <a:lnTo>
                  <a:pt x="723" y="3022"/>
                </a:lnTo>
                <a:lnTo>
                  <a:pt x="728" y="3039"/>
                </a:lnTo>
                <a:lnTo>
                  <a:pt x="732" y="3057"/>
                </a:lnTo>
                <a:lnTo>
                  <a:pt x="734" y="3075"/>
                </a:lnTo>
                <a:lnTo>
                  <a:pt x="735" y="3094"/>
                </a:lnTo>
                <a:lnTo>
                  <a:pt x="734" y="3112"/>
                </a:lnTo>
                <a:lnTo>
                  <a:pt x="732" y="3130"/>
                </a:lnTo>
                <a:lnTo>
                  <a:pt x="727" y="3149"/>
                </a:lnTo>
                <a:lnTo>
                  <a:pt x="723" y="3166"/>
                </a:lnTo>
                <a:lnTo>
                  <a:pt x="717" y="3184"/>
                </a:lnTo>
                <a:lnTo>
                  <a:pt x="710" y="3200"/>
                </a:lnTo>
                <a:lnTo>
                  <a:pt x="702" y="3217"/>
                </a:lnTo>
                <a:lnTo>
                  <a:pt x="693" y="3232"/>
                </a:lnTo>
                <a:lnTo>
                  <a:pt x="682" y="3246"/>
                </a:lnTo>
                <a:lnTo>
                  <a:pt x="670" y="3259"/>
                </a:lnTo>
                <a:lnTo>
                  <a:pt x="526" y="3403"/>
                </a:lnTo>
                <a:lnTo>
                  <a:pt x="514" y="3415"/>
                </a:lnTo>
                <a:lnTo>
                  <a:pt x="504" y="3430"/>
                </a:lnTo>
                <a:lnTo>
                  <a:pt x="496" y="3444"/>
                </a:lnTo>
                <a:lnTo>
                  <a:pt x="489" y="3459"/>
                </a:lnTo>
                <a:lnTo>
                  <a:pt x="483" y="3474"/>
                </a:lnTo>
                <a:lnTo>
                  <a:pt x="480" y="3490"/>
                </a:lnTo>
                <a:lnTo>
                  <a:pt x="477" y="3507"/>
                </a:lnTo>
                <a:lnTo>
                  <a:pt x="477" y="3523"/>
                </a:lnTo>
                <a:lnTo>
                  <a:pt x="477" y="3539"/>
                </a:lnTo>
                <a:lnTo>
                  <a:pt x="480" y="3555"/>
                </a:lnTo>
                <a:lnTo>
                  <a:pt x="483" y="3572"/>
                </a:lnTo>
                <a:lnTo>
                  <a:pt x="489" y="3587"/>
                </a:lnTo>
                <a:lnTo>
                  <a:pt x="496" y="3602"/>
                </a:lnTo>
                <a:lnTo>
                  <a:pt x="504" y="3616"/>
                </a:lnTo>
                <a:lnTo>
                  <a:pt x="514" y="3630"/>
                </a:lnTo>
                <a:lnTo>
                  <a:pt x="526" y="3643"/>
                </a:lnTo>
                <a:lnTo>
                  <a:pt x="766" y="3883"/>
                </a:lnTo>
                <a:lnTo>
                  <a:pt x="779" y="3894"/>
                </a:lnTo>
                <a:lnTo>
                  <a:pt x="792" y="3904"/>
                </a:lnTo>
                <a:lnTo>
                  <a:pt x="807" y="3913"/>
                </a:lnTo>
                <a:lnTo>
                  <a:pt x="822" y="3921"/>
                </a:lnTo>
                <a:lnTo>
                  <a:pt x="837" y="3926"/>
                </a:lnTo>
                <a:lnTo>
                  <a:pt x="853" y="3930"/>
                </a:lnTo>
                <a:lnTo>
                  <a:pt x="869" y="3932"/>
                </a:lnTo>
                <a:lnTo>
                  <a:pt x="886" y="3933"/>
                </a:lnTo>
                <a:lnTo>
                  <a:pt x="902" y="3932"/>
                </a:lnTo>
                <a:lnTo>
                  <a:pt x="918" y="3930"/>
                </a:lnTo>
                <a:lnTo>
                  <a:pt x="934" y="3926"/>
                </a:lnTo>
                <a:lnTo>
                  <a:pt x="950" y="3921"/>
                </a:lnTo>
                <a:lnTo>
                  <a:pt x="965" y="3913"/>
                </a:lnTo>
                <a:lnTo>
                  <a:pt x="979" y="3904"/>
                </a:lnTo>
                <a:lnTo>
                  <a:pt x="993" y="3894"/>
                </a:lnTo>
                <a:lnTo>
                  <a:pt x="1005" y="3883"/>
                </a:lnTo>
                <a:lnTo>
                  <a:pt x="1150" y="3739"/>
                </a:lnTo>
                <a:lnTo>
                  <a:pt x="1163" y="3727"/>
                </a:lnTo>
                <a:lnTo>
                  <a:pt x="1177" y="3717"/>
                </a:lnTo>
                <a:lnTo>
                  <a:pt x="1192" y="3706"/>
                </a:lnTo>
                <a:lnTo>
                  <a:pt x="1208" y="3698"/>
                </a:lnTo>
                <a:lnTo>
                  <a:pt x="1225" y="3691"/>
                </a:lnTo>
                <a:lnTo>
                  <a:pt x="1243" y="3685"/>
                </a:lnTo>
                <a:lnTo>
                  <a:pt x="1260" y="3681"/>
                </a:lnTo>
                <a:lnTo>
                  <a:pt x="1278" y="3678"/>
                </a:lnTo>
                <a:lnTo>
                  <a:pt x="1296" y="3675"/>
                </a:lnTo>
                <a:lnTo>
                  <a:pt x="1315" y="3675"/>
                </a:lnTo>
                <a:lnTo>
                  <a:pt x="1333" y="3675"/>
                </a:lnTo>
                <a:lnTo>
                  <a:pt x="1351" y="3677"/>
                </a:lnTo>
                <a:lnTo>
                  <a:pt x="1370" y="3681"/>
                </a:lnTo>
                <a:lnTo>
                  <a:pt x="1387" y="3685"/>
                </a:lnTo>
                <a:lnTo>
                  <a:pt x="1403" y="3691"/>
                </a:lnTo>
                <a:lnTo>
                  <a:pt x="1419" y="3699"/>
                </a:lnTo>
                <a:lnTo>
                  <a:pt x="1703" y="3816"/>
                </a:lnTo>
                <a:lnTo>
                  <a:pt x="1719" y="3822"/>
                </a:lnTo>
                <a:lnTo>
                  <a:pt x="1736" y="3829"/>
                </a:lnTo>
                <a:lnTo>
                  <a:pt x="1751" y="3838"/>
                </a:lnTo>
                <a:lnTo>
                  <a:pt x="1766" y="3848"/>
                </a:lnTo>
                <a:lnTo>
                  <a:pt x="1780" y="3861"/>
                </a:lnTo>
                <a:lnTo>
                  <a:pt x="1793" y="3873"/>
                </a:lnTo>
                <a:lnTo>
                  <a:pt x="1807" y="3887"/>
                </a:lnTo>
                <a:lnTo>
                  <a:pt x="1818" y="3901"/>
                </a:lnTo>
                <a:lnTo>
                  <a:pt x="1828" y="3916"/>
                </a:lnTo>
                <a:lnTo>
                  <a:pt x="1837" y="3933"/>
                </a:lnTo>
                <a:lnTo>
                  <a:pt x="1845" y="3949"/>
                </a:lnTo>
                <a:lnTo>
                  <a:pt x="1852" y="3966"/>
                </a:lnTo>
                <a:lnTo>
                  <a:pt x="1858" y="3983"/>
                </a:lnTo>
                <a:lnTo>
                  <a:pt x="1861" y="4001"/>
                </a:lnTo>
                <a:lnTo>
                  <a:pt x="1864" y="4019"/>
                </a:lnTo>
                <a:lnTo>
                  <a:pt x="1866" y="4036"/>
                </a:lnTo>
                <a:lnTo>
                  <a:pt x="1866" y="4239"/>
                </a:lnTo>
                <a:lnTo>
                  <a:pt x="1867" y="4256"/>
                </a:lnTo>
                <a:lnTo>
                  <a:pt x="1869" y="4272"/>
                </a:lnTo>
                <a:lnTo>
                  <a:pt x="1873" y="4289"/>
                </a:lnTo>
                <a:lnTo>
                  <a:pt x="1879" y="4305"/>
                </a:lnTo>
                <a:lnTo>
                  <a:pt x="1886" y="4319"/>
                </a:lnTo>
                <a:lnTo>
                  <a:pt x="1894" y="4333"/>
                </a:lnTo>
                <a:lnTo>
                  <a:pt x="1904" y="4347"/>
                </a:lnTo>
                <a:lnTo>
                  <a:pt x="1915" y="4359"/>
                </a:lnTo>
                <a:lnTo>
                  <a:pt x="1927" y="4370"/>
                </a:lnTo>
                <a:lnTo>
                  <a:pt x="1941" y="4379"/>
                </a:lnTo>
                <a:lnTo>
                  <a:pt x="1954" y="4388"/>
                </a:lnTo>
                <a:lnTo>
                  <a:pt x="1969" y="4395"/>
                </a:lnTo>
                <a:lnTo>
                  <a:pt x="1984" y="4400"/>
                </a:lnTo>
                <a:lnTo>
                  <a:pt x="2000" y="4405"/>
                </a:lnTo>
                <a:lnTo>
                  <a:pt x="2018" y="4407"/>
                </a:lnTo>
                <a:lnTo>
                  <a:pt x="2035" y="4408"/>
                </a:lnTo>
                <a:lnTo>
                  <a:pt x="2374" y="4408"/>
                </a:lnTo>
                <a:lnTo>
                  <a:pt x="2391" y="4407"/>
                </a:lnTo>
                <a:lnTo>
                  <a:pt x="2408" y="4405"/>
                </a:lnTo>
                <a:lnTo>
                  <a:pt x="2424" y="4400"/>
                </a:lnTo>
                <a:lnTo>
                  <a:pt x="2440" y="4395"/>
                </a:lnTo>
                <a:lnTo>
                  <a:pt x="2455" y="4388"/>
                </a:lnTo>
                <a:lnTo>
                  <a:pt x="2469" y="4379"/>
                </a:lnTo>
                <a:lnTo>
                  <a:pt x="2481" y="4370"/>
                </a:lnTo>
                <a:lnTo>
                  <a:pt x="2493" y="4359"/>
                </a:lnTo>
                <a:lnTo>
                  <a:pt x="2505" y="4347"/>
                </a:lnTo>
                <a:lnTo>
                  <a:pt x="2515" y="4333"/>
                </a:lnTo>
                <a:lnTo>
                  <a:pt x="2523" y="4319"/>
                </a:lnTo>
                <a:lnTo>
                  <a:pt x="2530" y="4305"/>
                </a:lnTo>
                <a:lnTo>
                  <a:pt x="2536" y="4289"/>
                </a:lnTo>
                <a:lnTo>
                  <a:pt x="2540" y="4272"/>
                </a:lnTo>
                <a:lnTo>
                  <a:pt x="2543" y="4256"/>
                </a:lnTo>
                <a:lnTo>
                  <a:pt x="2543" y="4239"/>
                </a:lnTo>
                <a:lnTo>
                  <a:pt x="2543" y="4036"/>
                </a:lnTo>
                <a:lnTo>
                  <a:pt x="2544" y="4019"/>
                </a:lnTo>
                <a:lnTo>
                  <a:pt x="2547" y="4001"/>
                </a:lnTo>
                <a:lnTo>
                  <a:pt x="2551" y="3983"/>
                </a:lnTo>
                <a:lnTo>
                  <a:pt x="2556" y="3966"/>
                </a:lnTo>
                <a:lnTo>
                  <a:pt x="2563" y="3949"/>
                </a:lnTo>
                <a:lnTo>
                  <a:pt x="2571" y="3933"/>
                </a:lnTo>
                <a:lnTo>
                  <a:pt x="2581" y="3916"/>
                </a:lnTo>
                <a:lnTo>
                  <a:pt x="2591" y="3901"/>
                </a:lnTo>
                <a:lnTo>
                  <a:pt x="2603" y="3887"/>
                </a:lnTo>
                <a:lnTo>
                  <a:pt x="2615" y="3873"/>
                </a:lnTo>
                <a:lnTo>
                  <a:pt x="2628" y="3861"/>
                </a:lnTo>
                <a:lnTo>
                  <a:pt x="2642" y="3848"/>
                </a:lnTo>
                <a:lnTo>
                  <a:pt x="2658" y="3838"/>
                </a:lnTo>
                <a:lnTo>
                  <a:pt x="2673" y="3829"/>
                </a:lnTo>
                <a:lnTo>
                  <a:pt x="2689" y="3822"/>
                </a:lnTo>
                <a:lnTo>
                  <a:pt x="2705" y="3816"/>
                </a:lnTo>
                <a:lnTo>
                  <a:pt x="2989" y="3699"/>
                </a:lnTo>
                <a:lnTo>
                  <a:pt x="3006" y="3691"/>
                </a:lnTo>
                <a:lnTo>
                  <a:pt x="3022" y="3685"/>
                </a:lnTo>
                <a:lnTo>
                  <a:pt x="3039" y="3681"/>
                </a:lnTo>
                <a:lnTo>
                  <a:pt x="3057" y="3677"/>
                </a:lnTo>
                <a:lnTo>
                  <a:pt x="3076" y="3675"/>
                </a:lnTo>
                <a:lnTo>
                  <a:pt x="3094" y="3675"/>
                </a:lnTo>
                <a:lnTo>
                  <a:pt x="3112" y="3675"/>
                </a:lnTo>
                <a:lnTo>
                  <a:pt x="3130" y="3678"/>
                </a:lnTo>
                <a:lnTo>
                  <a:pt x="3149" y="3681"/>
                </a:lnTo>
                <a:lnTo>
                  <a:pt x="3167" y="3685"/>
                </a:lnTo>
                <a:lnTo>
                  <a:pt x="3184" y="3691"/>
                </a:lnTo>
                <a:lnTo>
                  <a:pt x="3201" y="3698"/>
                </a:lnTo>
                <a:lnTo>
                  <a:pt x="3217" y="3706"/>
                </a:lnTo>
                <a:lnTo>
                  <a:pt x="3232" y="3717"/>
                </a:lnTo>
                <a:lnTo>
                  <a:pt x="3246" y="3727"/>
                </a:lnTo>
                <a:lnTo>
                  <a:pt x="3259" y="3739"/>
                </a:lnTo>
                <a:lnTo>
                  <a:pt x="3403" y="3883"/>
                </a:lnTo>
                <a:lnTo>
                  <a:pt x="3415" y="3894"/>
                </a:lnTo>
                <a:lnTo>
                  <a:pt x="3430" y="3904"/>
                </a:lnTo>
                <a:lnTo>
                  <a:pt x="3444" y="3913"/>
                </a:lnTo>
                <a:lnTo>
                  <a:pt x="3459" y="3921"/>
                </a:lnTo>
                <a:lnTo>
                  <a:pt x="3474" y="3926"/>
                </a:lnTo>
                <a:lnTo>
                  <a:pt x="3490" y="3930"/>
                </a:lnTo>
                <a:lnTo>
                  <a:pt x="3507" y="3932"/>
                </a:lnTo>
                <a:lnTo>
                  <a:pt x="3523" y="3933"/>
                </a:lnTo>
                <a:lnTo>
                  <a:pt x="3539" y="3932"/>
                </a:lnTo>
                <a:lnTo>
                  <a:pt x="3555" y="3930"/>
                </a:lnTo>
                <a:lnTo>
                  <a:pt x="3572" y="3926"/>
                </a:lnTo>
                <a:lnTo>
                  <a:pt x="3587" y="3921"/>
                </a:lnTo>
                <a:lnTo>
                  <a:pt x="3602" y="3913"/>
                </a:lnTo>
                <a:lnTo>
                  <a:pt x="3616" y="3904"/>
                </a:lnTo>
                <a:lnTo>
                  <a:pt x="3630" y="3894"/>
                </a:lnTo>
                <a:lnTo>
                  <a:pt x="3643" y="3883"/>
                </a:lnTo>
                <a:lnTo>
                  <a:pt x="3883" y="3643"/>
                </a:lnTo>
                <a:lnTo>
                  <a:pt x="3895" y="3630"/>
                </a:lnTo>
                <a:lnTo>
                  <a:pt x="3904" y="3616"/>
                </a:lnTo>
                <a:lnTo>
                  <a:pt x="3913" y="3602"/>
                </a:lnTo>
                <a:lnTo>
                  <a:pt x="3920" y="3587"/>
                </a:lnTo>
                <a:lnTo>
                  <a:pt x="3926" y="3572"/>
                </a:lnTo>
                <a:lnTo>
                  <a:pt x="3930" y="3555"/>
                </a:lnTo>
                <a:lnTo>
                  <a:pt x="3932" y="3539"/>
                </a:lnTo>
                <a:lnTo>
                  <a:pt x="3933" y="3523"/>
                </a:lnTo>
                <a:lnTo>
                  <a:pt x="3932" y="3507"/>
                </a:lnTo>
                <a:lnTo>
                  <a:pt x="3930" y="3490"/>
                </a:lnTo>
                <a:lnTo>
                  <a:pt x="3926" y="3474"/>
                </a:lnTo>
                <a:lnTo>
                  <a:pt x="3920" y="3459"/>
                </a:lnTo>
                <a:lnTo>
                  <a:pt x="3913" y="3444"/>
                </a:lnTo>
                <a:lnTo>
                  <a:pt x="3904" y="3430"/>
                </a:lnTo>
                <a:lnTo>
                  <a:pt x="3895" y="3415"/>
                </a:lnTo>
                <a:lnTo>
                  <a:pt x="3883" y="3403"/>
                </a:lnTo>
                <a:lnTo>
                  <a:pt x="3739" y="3259"/>
                </a:lnTo>
                <a:lnTo>
                  <a:pt x="3727" y="3246"/>
                </a:lnTo>
                <a:lnTo>
                  <a:pt x="3717" y="3232"/>
                </a:lnTo>
                <a:lnTo>
                  <a:pt x="3706" y="3217"/>
                </a:lnTo>
                <a:lnTo>
                  <a:pt x="3698" y="3200"/>
                </a:lnTo>
                <a:lnTo>
                  <a:pt x="3691" y="3184"/>
                </a:lnTo>
                <a:lnTo>
                  <a:pt x="3685" y="3166"/>
                </a:lnTo>
                <a:lnTo>
                  <a:pt x="3681" y="3149"/>
                </a:lnTo>
                <a:lnTo>
                  <a:pt x="3678" y="3130"/>
                </a:lnTo>
                <a:lnTo>
                  <a:pt x="3675" y="3112"/>
                </a:lnTo>
                <a:lnTo>
                  <a:pt x="3675" y="3094"/>
                </a:lnTo>
                <a:lnTo>
                  <a:pt x="3675" y="3075"/>
                </a:lnTo>
                <a:lnTo>
                  <a:pt x="3677" y="3057"/>
                </a:lnTo>
                <a:lnTo>
                  <a:pt x="3680" y="3039"/>
                </a:lnTo>
                <a:lnTo>
                  <a:pt x="3685" y="3022"/>
                </a:lnTo>
                <a:lnTo>
                  <a:pt x="3691" y="3006"/>
                </a:lnTo>
                <a:lnTo>
                  <a:pt x="3699" y="2989"/>
                </a:lnTo>
                <a:lnTo>
                  <a:pt x="3816" y="2705"/>
                </a:lnTo>
                <a:lnTo>
                  <a:pt x="3822" y="2689"/>
                </a:lnTo>
                <a:lnTo>
                  <a:pt x="3829" y="2673"/>
                </a:lnTo>
                <a:lnTo>
                  <a:pt x="3838" y="2658"/>
                </a:lnTo>
                <a:lnTo>
                  <a:pt x="3848" y="2642"/>
                </a:lnTo>
                <a:lnTo>
                  <a:pt x="3861" y="2628"/>
                </a:lnTo>
                <a:lnTo>
                  <a:pt x="3873" y="2615"/>
                </a:lnTo>
                <a:lnTo>
                  <a:pt x="3887" y="2603"/>
                </a:lnTo>
                <a:lnTo>
                  <a:pt x="3901" y="2591"/>
                </a:lnTo>
                <a:lnTo>
                  <a:pt x="3916" y="2581"/>
                </a:lnTo>
                <a:lnTo>
                  <a:pt x="3933" y="2571"/>
                </a:lnTo>
                <a:lnTo>
                  <a:pt x="3949" y="2563"/>
                </a:lnTo>
                <a:lnTo>
                  <a:pt x="3966" y="2556"/>
                </a:lnTo>
                <a:lnTo>
                  <a:pt x="3983" y="2551"/>
                </a:lnTo>
                <a:lnTo>
                  <a:pt x="4001" y="2547"/>
                </a:lnTo>
                <a:lnTo>
                  <a:pt x="4018" y="2544"/>
                </a:lnTo>
                <a:lnTo>
                  <a:pt x="4036" y="2543"/>
                </a:lnTo>
                <a:lnTo>
                  <a:pt x="4239" y="2543"/>
                </a:lnTo>
                <a:lnTo>
                  <a:pt x="4256" y="2543"/>
                </a:lnTo>
                <a:lnTo>
                  <a:pt x="4273" y="2540"/>
                </a:lnTo>
                <a:lnTo>
                  <a:pt x="4290" y="2536"/>
                </a:lnTo>
                <a:lnTo>
                  <a:pt x="4305" y="2530"/>
                </a:lnTo>
                <a:lnTo>
                  <a:pt x="4320" y="2523"/>
                </a:lnTo>
                <a:lnTo>
                  <a:pt x="4333" y="2515"/>
                </a:lnTo>
                <a:lnTo>
                  <a:pt x="4346" y="2504"/>
                </a:lnTo>
                <a:lnTo>
                  <a:pt x="4359" y="2493"/>
                </a:lnTo>
                <a:lnTo>
                  <a:pt x="4370" y="2481"/>
                </a:lnTo>
                <a:lnTo>
                  <a:pt x="4380" y="2469"/>
                </a:lnTo>
                <a:lnTo>
                  <a:pt x="4388" y="2455"/>
                </a:lnTo>
                <a:lnTo>
                  <a:pt x="4395" y="2440"/>
                </a:lnTo>
                <a:lnTo>
                  <a:pt x="4401" y="2424"/>
                </a:lnTo>
                <a:lnTo>
                  <a:pt x="4405" y="2408"/>
                </a:lnTo>
                <a:lnTo>
                  <a:pt x="4407" y="2391"/>
                </a:lnTo>
                <a:lnTo>
                  <a:pt x="4408" y="2374"/>
                </a:lnTo>
                <a:lnTo>
                  <a:pt x="4408" y="2035"/>
                </a:lnTo>
                <a:lnTo>
                  <a:pt x="4407" y="2018"/>
                </a:lnTo>
                <a:lnTo>
                  <a:pt x="4405" y="2000"/>
                </a:lnTo>
                <a:lnTo>
                  <a:pt x="4401" y="1984"/>
                </a:lnTo>
                <a:lnTo>
                  <a:pt x="4395" y="1969"/>
                </a:lnTo>
                <a:lnTo>
                  <a:pt x="4388" y="1954"/>
                </a:lnTo>
                <a:lnTo>
                  <a:pt x="4380" y="1939"/>
                </a:lnTo>
                <a:lnTo>
                  <a:pt x="4370" y="1926"/>
                </a:lnTo>
                <a:lnTo>
                  <a:pt x="4359" y="1915"/>
                </a:lnTo>
                <a:lnTo>
                  <a:pt x="4346" y="1904"/>
                </a:lnTo>
                <a:lnTo>
                  <a:pt x="4333" y="1894"/>
                </a:lnTo>
                <a:lnTo>
                  <a:pt x="4320" y="1886"/>
                </a:lnTo>
                <a:lnTo>
                  <a:pt x="4305" y="1879"/>
                </a:lnTo>
                <a:lnTo>
                  <a:pt x="4290" y="1873"/>
                </a:lnTo>
                <a:lnTo>
                  <a:pt x="4273" y="1868"/>
                </a:lnTo>
                <a:lnTo>
                  <a:pt x="4256" y="1865"/>
                </a:lnTo>
                <a:lnTo>
                  <a:pt x="4239" y="1864"/>
                </a:lnTo>
                <a:close/>
                <a:moveTo>
                  <a:pt x="3052" y="2204"/>
                </a:moveTo>
                <a:lnTo>
                  <a:pt x="3052" y="2204"/>
                </a:lnTo>
                <a:lnTo>
                  <a:pt x="3051" y="2248"/>
                </a:lnTo>
                <a:lnTo>
                  <a:pt x="3048" y="2290"/>
                </a:lnTo>
                <a:lnTo>
                  <a:pt x="3043" y="2333"/>
                </a:lnTo>
                <a:lnTo>
                  <a:pt x="3035" y="2375"/>
                </a:lnTo>
                <a:lnTo>
                  <a:pt x="3026" y="2415"/>
                </a:lnTo>
                <a:lnTo>
                  <a:pt x="3015" y="2456"/>
                </a:lnTo>
                <a:lnTo>
                  <a:pt x="3002" y="2495"/>
                </a:lnTo>
                <a:lnTo>
                  <a:pt x="2986" y="2534"/>
                </a:lnTo>
                <a:lnTo>
                  <a:pt x="2969" y="2571"/>
                </a:lnTo>
                <a:lnTo>
                  <a:pt x="2950" y="2608"/>
                </a:lnTo>
                <a:lnTo>
                  <a:pt x="2929" y="2643"/>
                </a:lnTo>
                <a:lnTo>
                  <a:pt x="2908" y="2678"/>
                </a:lnTo>
                <a:lnTo>
                  <a:pt x="2884" y="2711"/>
                </a:lnTo>
                <a:lnTo>
                  <a:pt x="2858" y="2743"/>
                </a:lnTo>
                <a:lnTo>
                  <a:pt x="2832" y="2774"/>
                </a:lnTo>
                <a:lnTo>
                  <a:pt x="2805" y="2804"/>
                </a:lnTo>
                <a:lnTo>
                  <a:pt x="2775" y="2831"/>
                </a:lnTo>
                <a:lnTo>
                  <a:pt x="2744" y="2858"/>
                </a:lnTo>
                <a:lnTo>
                  <a:pt x="2712" y="2883"/>
                </a:lnTo>
                <a:lnTo>
                  <a:pt x="2679" y="2907"/>
                </a:lnTo>
                <a:lnTo>
                  <a:pt x="2644" y="2928"/>
                </a:lnTo>
                <a:lnTo>
                  <a:pt x="2609" y="2949"/>
                </a:lnTo>
                <a:lnTo>
                  <a:pt x="2572" y="2968"/>
                </a:lnTo>
                <a:lnTo>
                  <a:pt x="2535" y="2985"/>
                </a:lnTo>
                <a:lnTo>
                  <a:pt x="2496" y="3000"/>
                </a:lnTo>
                <a:lnTo>
                  <a:pt x="2457" y="3014"/>
                </a:lnTo>
                <a:lnTo>
                  <a:pt x="2416" y="3025"/>
                </a:lnTo>
                <a:lnTo>
                  <a:pt x="2376" y="3034"/>
                </a:lnTo>
                <a:lnTo>
                  <a:pt x="2334" y="3042"/>
                </a:lnTo>
                <a:lnTo>
                  <a:pt x="2292" y="3047"/>
                </a:lnTo>
                <a:lnTo>
                  <a:pt x="2249" y="3050"/>
                </a:lnTo>
                <a:lnTo>
                  <a:pt x="2205" y="3051"/>
                </a:lnTo>
                <a:lnTo>
                  <a:pt x="2162" y="3050"/>
                </a:lnTo>
                <a:lnTo>
                  <a:pt x="2118" y="3047"/>
                </a:lnTo>
                <a:lnTo>
                  <a:pt x="2075" y="3042"/>
                </a:lnTo>
                <a:lnTo>
                  <a:pt x="2034" y="3034"/>
                </a:lnTo>
                <a:lnTo>
                  <a:pt x="1993" y="3025"/>
                </a:lnTo>
                <a:lnTo>
                  <a:pt x="1953" y="3014"/>
                </a:lnTo>
                <a:lnTo>
                  <a:pt x="1913" y="3000"/>
                </a:lnTo>
                <a:lnTo>
                  <a:pt x="1875" y="2985"/>
                </a:lnTo>
                <a:lnTo>
                  <a:pt x="1837" y="2968"/>
                </a:lnTo>
                <a:lnTo>
                  <a:pt x="1801" y="2949"/>
                </a:lnTo>
                <a:lnTo>
                  <a:pt x="1765" y="2928"/>
                </a:lnTo>
                <a:lnTo>
                  <a:pt x="1731" y="2907"/>
                </a:lnTo>
                <a:lnTo>
                  <a:pt x="1697" y="2883"/>
                </a:lnTo>
                <a:lnTo>
                  <a:pt x="1666" y="2858"/>
                </a:lnTo>
                <a:lnTo>
                  <a:pt x="1635" y="2831"/>
                </a:lnTo>
                <a:lnTo>
                  <a:pt x="1605" y="2804"/>
                </a:lnTo>
                <a:lnTo>
                  <a:pt x="1577" y="2774"/>
                </a:lnTo>
                <a:lnTo>
                  <a:pt x="1551" y="2743"/>
                </a:lnTo>
                <a:lnTo>
                  <a:pt x="1526" y="2711"/>
                </a:lnTo>
                <a:lnTo>
                  <a:pt x="1501" y="2678"/>
                </a:lnTo>
                <a:lnTo>
                  <a:pt x="1480" y="2643"/>
                </a:lnTo>
                <a:lnTo>
                  <a:pt x="1460" y="2608"/>
                </a:lnTo>
                <a:lnTo>
                  <a:pt x="1441" y="2571"/>
                </a:lnTo>
                <a:lnTo>
                  <a:pt x="1423" y="2534"/>
                </a:lnTo>
                <a:lnTo>
                  <a:pt x="1408" y="2495"/>
                </a:lnTo>
                <a:lnTo>
                  <a:pt x="1395" y="2456"/>
                </a:lnTo>
                <a:lnTo>
                  <a:pt x="1384" y="2415"/>
                </a:lnTo>
                <a:lnTo>
                  <a:pt x="1375" y="2375"/>
                </a:lnTo>
                <a:lnTo>
                  <a:pt x="1366" y="2333"/>
                </a:lnTo>
                <a:lnTo>
                  <a:pt x="1361" y="2290"/>
                </a:lnTo>
                <a:lnTo>
                  <a:pt x="1358" y="2248"/>
                </a:lnTo>
                <a:lnTo>
                  <a:pt x="1357" y="2204"/>
                </a:lnTo>
                <a:lnTo>
                  <a:pt x="1358" y="2161"/>
                </a:lnTo>
                <a:lnTo>
                  <a:pt x="1361" y="2117"/>
                </a:lnTo>
                <a:lnTo>
                  <a:pt x="1366" y="2074"/>
                </a:lnTo>
                <a:lnTo>
                  <a:pt x="1375" y="2033"/>
                </a:lnTo>
                <a:lnTo>
                  <a:pt x="1384" y="1992"/>
                </a:lnTo>
                <a:lnTo>
                  <a:pt x="1395" y="1952"/>
                </a:lnTo>
                <a:lnTo>
                  <a:pt x="1408" y="1912"/>
                </a:lnTo>
                <a:lnTo>
                  <a:pt x="1423" y="1874"/>
                </a:lnTo>
                <a:lnTo>
                  <a:pt x="1441" y="1836"/>
                </a:lnTo>
                <a:lnTo>
                  <a:pt x="1460" y="1799"/>
                </a:lnTo>
                <a:lnTo>
                  <a:pt x="1480" y="1764"/>
                </a:lnTo>
                <a:lnTo>
                  <a:pt x="1501" y="1729"/>
                </a:lnTo>
                <a:lnTo>
                  <a:pt x="1526" y="1697"/>
                </a:lnTo>
                <a:lnTo>
                  <a:pt x="1551" y="1665"/>
                </a:lnTo>
                <a:lnTo>
                  <a:pt x="1577" y="1634"/>
                </a:lnTo>
                <a:lnTo>
                  <a:pt x="1605" y="1605"/>
                </a:lnTo>
                <a:lnTo>
                  <a:pt x="1635" y="1576"/>
                </a:lnTo>
                <a:lnTo>
                  <a:pt x="1666" y="1550"/>
                </a:lnTo>
                <a:lnTo>
                  <a:pt x="1697" y="1525"/>
                </a:lnTo>
                <a:lnTo>
                  <a:pt x="1731" y="1501"/>
                </a:lnTo>
                <a:lnTo>
                  <a:pt x="1765" y="1479"/>
                </a:lnTo>
                <a:lnTo>
                  <a:pt x="1801" y="1459"/>
                </a:lnTo>
                <a:lnTo>
                  <a:pt x="1837" y="1439"/>
                </a:lnTo>
                <a:lnTo>
                  <a:pt x="1875" y="1423"/>
                </a:lnTo>
                <a:lnTo>
                  <a:pt x="1913" y="1408"/>
                </a:lnTo>
                <a:lnTo>
                  <a:pt x="1953" y="1394"/>
                </a:lnTo>
                <a:lnTo>
                  <a:pt x="1993" y="1383"/>
                </a:lnTo>
                <a:lnTo>
                  <a:pt x="2034" y="1373"/>
                </a:lnTo>
                <a:lnTo>
                  <a:pt x="2075" y="1365"/>
                </a:lnTo>
                <a:lnTo>
                  <a:pt x="2118" y="1360"/>
                </a:lnTo>
                <a:lnTo>
                  <a:pt x="2162" y="1357"/>
                </a:lnTo>
                <a:lnTo>
                  <a:pt x="2205" y="1356"/>
                </a:lnTo>
                <a:lnTo>
                  <a:pt x="2249" y="1357"/>
                </a:lnTo>
                <a:lnTo>
                  <a:pt x="2292" y="1360"/>
                </a:lnTo>
                <a:lnTo>
                  <a:pt x="2334" y="1365"/>
                </a:lnTo>
                <a:lnTo>
                  <a:pt x="2376" y="1373"/>
                </a:lnTo>
                <a:lnTo>
                  <a:pt x="2416" y="1383"/>
                </a:lnTo>
                <a:lnTo>
                  <a:pt x="2457" y="1394"/>
                </a:lnTo>
                <a:lnTo>
                  <a:pt x="2496" y="1408"/>
                </a:lnTo>
                <a:lnTo>
                  <a:pt x="2535" y="1423"/>
                </a:lnTo>
                <a:lnTo>
                  <a:pt x="2572" y="1439"/>
                </a:lnTo>
                <a:lnTo>
                  <a:pt x="2609" y="1459"/>
                </a:lnTo>
                <a:lnTo>
                  <a:pt x="2644" y="1479"/>
                </a:lnTo>
                <a:lnTo>
                  <a:pt x="2679" y="1501"/>
                </a:lnTo>
                <a:lnTo>
                  <a:pt x="2712" y="1525"/>
                </a:lnTo>
                <a:lnTo>
                  <a:pt x="2744" y="1550"/>
                </a:lnTo>
                <a:lnTo>
                  <a:pt x="2775" y="1576"/>
                </a:lnTo>
                <a:lnTo>
                  <a:pt x="2805" y="1605"/>
                </a:lnTo>
                <a:lnTo>
                  <a:pt x="2832" y="1634"/>
                </a:lnTo>
                <a:lnTo>
                  <a:pt x="2858" y="1665"/>
                </a:lnTo>
                <a:lnTo>
                  <a:pt x="2884" y="1697"/>
                </a:lnTo>
                <a:lnTo>
                  <a:pt x="2908" y="1729"/>
                </a:lnTo>
                <a:lnTo>
                  <a:pt x="2929" y="1764"/>
                </a:lnTo>
                <a:lnTo>
                  <a:pt x="2950" y="1799"/>
                </a:lnTo>
                <a:lnTo>
                  <a:pt x="2969" y="1836"/>
                </a:lnTo>
                <a:lnTo>
                  <a:pt x="2986" y="1874"/>
                </a:lnTo>
                <a:lnTo>
                  <a:pt x="3002" y="1912"/>
                </a:lnTo>
                <a:lnTo>
                  <a:pt x="3015" y="1952"/>
                </a:lnTo>
                <a:lnTo>
                  <a:pt x="3026" y="1992"/>
                </a:lnTo>
                <a:lnTo>
                  <a:pt x="3035" y="2033"/>
                </a:lnTo>
                <a:lnTo>
                  <a:pt x="3043" y="2074"/>
                </a:lnTo>
                <a:lnTo>
                  <a:pt x="3048" y="2117"/>
                </a:lnTo>
                <a:lnTo>
                  <a:pt x="3051" y="2161"/>
                </a:lnTo>
                <a:lnTo>
                  <a:pt x="3052" y="2204"/>
                </a:lnTo>
                <a:close/>
              </a:path>
            </a:pathLst>
          </a:custGeom>
          <a:solidFill>
            <a:schemeClr val="bg1"/>
          </a:solidFill>
          <a:ln>
            <a:noFill/>
          </a:ln>
        </p:spPr>
        <p:txBody>
          <a:bodyPr/>
          <a:lstStyle/>
          <a:p>
            <a:endParaRPr lang="zh-CN" altLang="en-US"/>
          </a:p>
        </p:txBody>
      </p:sp>
      <p:sp>
        <p:nvSpPr>
          <p:cNvPr id="31" name="文本框 30"/>
          <p:cNvSpPr txBox="1"/>
          <p:nvPr/>
        </p:nvSpPr>
        <p:spPr>
          <a:xfrm>
            <a:off x="1574061" y="4597103"/>
            <a:ext cx="1346844" cy="369332"/>
          </a:xfrm>
          <a:prstGeom prst="rect">
            <a:avLst/>
          </a:prstGeom>
          <a:solidFill>
            <a:srgbClr val="FCC818"/>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042982" y="4597103"/>
            <a:ext cx="1346844" cy="369332"/>
          </a:xfrm>
          <a:prstGeom prst="rect">
            <a:avLst/>
          </a:prstGeom>
          <a:solidFill>
            <a:srgbClr val="3A8898"/>
          </a:solidFill>
          <a:ln>
            <a:noFill/>
          </a:ln>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803302" y="4597103"/>
            <a:ext cx="1346844" cy="369332"/>
          </a:xfrm>
          <a:prstGeom prst="rect">
            <a:avLst/>
          </a:prstGeom>
          <a:solidFill>
            <a:srgbClr val="EA5322"/>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9282271" y="4597103"/>
            <a:ext cx="1346844" cy="369332"/>
          </a:xfrm>
          <a:prstGeom prst="rect">
            <a:avLst/>
          </a:prstGeom>
          <a:solidFill>
            <a:srgbClr val="2E648B"/>
          </a:solidFill>
        </p:spPr>
        <p:txBody>
          <a:bodyPr wrap="non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KEYWORD</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5" name="TextBox 15"/>
          <p:cNvSpPr txBox="1"/>
          <p:nvPr/>
        </p:nvSpPr>
        <p:spPr>
          <a:xfrm>
            <a:off x="1245834"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6" name="TextBox 15"/>
          <p:cNvSpPr txBox="1"/>
          <p:nvPr/>
        </p:nvSpPr>
        <p:spPr>
          <a:xfrm>
            <a:off x="3699480"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7" name="TextBox 15"/>
          <p:cNvSpPr txBox="1"/>
          <p:nvPr/>
        </p:nvSpPr>
        <p:spPr>
          <a:xfrm>
            <a:off x="64154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8" name="TextBox 15"/>
          <p:cNvSpPr txBox="1"/>
          <p:nvPr/>
        </p:nvSpPr>
        <p:spPr>
          <a:xfrm>
            <a:off x="8906131" y="5160317"/>
            <a:ext cx="2003298" cy="923330"/>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这里输入简单的文字概述这里输入简单字概述这里输入简单简单的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39" name="AutoShape 1"/>
          <p:cNvSpPr>
            <a:spLocks/>
          </p:cNvSpPr>
          <p:nvPr/>
        </p:nvSpPr>
        <p:spPr bwMode="auto">
          <a:xfrm>
            <a:off x="333280" y="616739"/>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b="1" dirty="0">
                <a:latin typeface="微软雅黑" panose="020B0503020204020204" pitchFamily="34" charset="-122"/>
                <a:ea typeface="微软雅黑" panose="020B0503020204020204" pitchFamily="34" charset="-122"/>
                <a:sym typeface="微软雅黑" panose="020B0503020204020204" pitchFamily="34" charset="-122"/>
              </a:rPr>
              <a:t>点击添加</a:t>
            </a:r>
            <a:r>
              <a:rPr lang="zh-CN" altLang="zh-CN" b="1" dirty="0" smtClean="0">
                <a:latin typeface="微软雅黑" panose="020B0503020204020204" pitchFamily="34" charset="-122"/>
                <a:ea typeface="微软雅黑" panose="020B0503020204020204" pitchFamily="34" charset="-122"/>
                <a:sym typeface="微软雅黑" panose="020B0503020204020204" pitchFamily="34" charset="-122"/>
              </a:rPr>
              <a:t>标题</a:t>
            </a:r>
            <a:endParaRPr lang="zh-CN" altLang="zh-CN" sz="1800" dirty="0">
              <a:latin typeface="微软雅黑" panose="020B0503020204020204" pitchFamily="34" charset="-122"/>
              <a:ea typeface="微软雅黑" panose="020B0503020204020204" pitchFamily="34" charset="-122"/>
            </a:endParaRPr>
          </a:p>
        </p:txBody>
      </p:sp>
      <p:sp>
        <p:nvSpPr>
          <p:cNvPr id="40" name="AutoShape 2"/>
          <p:cNvSpPr>
            <a:spLocks/>
          </p:cNvSpPr>
          <p:nvPr/>
        </p:nvSpPr>
        <p:spPr bwMode="auto">
          <a:xfrm>
            <a:off x="333280" y="1086709"/>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400" dirty="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600" dirty="0">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3468900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strVal val="4*#ppt_w"/>
                                          </p:val>
                                        </p:tav>
                                        <p:tav tm="100000">
                                          <p:val>
                                            <p:strVal val="#ppt_w"/>
                                          </p:val>
                                        </p:tav>
                                      </p:tavLst>
                                    </p:anim>
                                    <p:anim calcmode="lin" valueType="num">
                                      <p:cBhvr>
                                        <p:cTn id="8" dur="500" fill="hold"/>
                                        <p:tgtEl>
                                          <p:spTgt spid="3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809" y="1115560"/>
            <a:ext cx="12212809" cy="2774269"/>
          </a:xfrm>
          <a:prstGeom prst="rect">
            <a:avLst/>
          </a:prstGeom>
        </p:spPr>
      </p:pic>
      <p:sp>
        <p:nvSpPr>
          <p:cNvPr id="4" name="任意多边形 3"/>
          <p:cNvSpPr/>
          <p:nvPr/>
        </p:nvSpPr>
        <p:spPr>
          <a:xfrm rot="16200000" flipH="1">
            <a:off x="8881722" y="579553"/>
            <a:ext cx="2774271" cy="384628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KSO_Shape"/>
          <p:cNvSpPr>
            <a:spLocks/>
          </p:cNvSpPr>
          <p:nvPr/>
        </p:nvSpPr>
        <p:spPr bwMode="auto">
          <a:xfrm>
            <a:off x="9767087" y="1405843"/>
            <a:ext cx="1320800" cy="1306239"/>
          </a:xfrm>
          <a:custGeom>
            <a:avLst/>
            <a:gdLst>
              <a:gd name="T0" fmla="*/ 1456255 w 4409"/>
              <a:gd name="T1" fmla="*/ 872981 h 4408"/>
              <a:gd name="T2" fmla="*/ 1602959 w 4409"/>
              <a:gd name="T3" fmla="*/ 804266 h 4408"/>
              <a:gd name="T4" fmla="*/ 1713419 w 4409"/>
              <a:gd name="T5" fmla="*/ 710485 h 4408"/>
              <a:gd name="T6" fmla="*/ 1793674 w 4409"/>
              <a:gd name="T7" fmla="*/ 600715 h 4408"/>
              <a:gd name="T8" fmla="*/ 1847178 w 4409"/>
              <a:gd name="T9" fmla="*/ 482733 h 4408"/>
              <a:gd name="T10" fmla="*/ 1879971 w 4409"/>
              <a:gd name="T11" fmla="*/ 366047 h 4408"/>
              <a:gd name="T12" fmla="*/ 1901545 w 4409"/>
              <a:gd name="T13" fmla="*/ 180647 h 4408"/>
              <a:gd name="T14" fmla="*/ 1633594 w 4409"/>
              <a:gd name="T15" fmla="*/ 79087 h 4408"/>
              <a:gd name="T16" fmla="*/ 2589 w 4409"/>
              <a:gd name="T17" fmla="*/ 79087 h 4408"/>
              <a:gd name="T18" fmla="*/ 1726 w 4409"/>
              <a:gd name="T19" fmla="*/ 205280 h 4408"/>
              <a:gd name="T20" fmla="*/ 26320 w 4409"/>
              <a:gd name="T21" fmla="*/ 382902 h 4408"/>
              <a:gd name="T22" fmla="*/ 61271 w 4409"/>
              <a:gd name="T23" fmla="*/ 500451 h 4408"/>
              <a:gd name="T24" fmla="*/ 118658 w 4409"/>
              <a:gd name="T25" fmla="*/ 618001 h 4408"/>
              <a:gd name="T26" fmla="*/ 202797 w 4409"/>
              <a:gd name="T27" fmla="*/ 726476 h 4408"/>
              <a:gd name="T28" fmla="*/ 318434 w 4409"/>
              <a:gd name="T29" fmla="*/ 816799 h 4408"/>
              <a:gd name="T30" fmla="*/ 446585 w 4409"/>
              <a:gd name="T31" fmla="*/ 872981 h 4408"/>
              <a:gd name="T32" fmla="*/ 626513 w 4409"/>
              <a:gd name="T33" fmla="*/ 952068 h 4408"/>
              <a:gd name="T34" fmla="*/ 742151 w 4409"/>
              <a:gd name="T35" fmla="*/ 1047577 h 4408"/>
              <a:gd name="T36" fmla="*/ 872027 w 4409"/>
              <a:gd name="T37" fmla="*/ 1101598 h 4408"/>
              <a:gd name="T38" fmla="*/ 751212 w 4409"/>
              <a:gd name="T39" fmla="*/ 1683297 h 4408"/>
              <a:gd name="T40" fmla="*/ 603645 w 4409"/>
              <a:gd name="T41" fmla="*/ 1720032 h 4408"/>
              <a:gd name="T42" fmla="*/ 489302 w 4409"/>
              <a:gd name="T43" fmla="*/ 1773621 h 4408"/>
              <a:gd name="T44" fmla="*/ 417675 w 4409"/>
              <a:gd name="T45" fmla="*/ 1840607 h 4408"/>
              <a:gd name="T46" fmla="*/ 398690 w 4409"/>
              <a:gd name="T47" fmla="*/ 1883392 h 4408"/>
              <a:gd name="T48" fmla="*/ 1506307 w 4409"/>
              <a:gd name="T49" fmla="*/ 1899814 h 4408"/>
              <a:gd name="T50" fmla="*/ 1496814 w 4409"/>
              <a:gd name="T51" fmla="*/ 1861351 h 4408"/>
              <a:gd name="T52" fmla="*/ 1450214 w 4409"/>
              <a:gd name="T53" fmla="*/ 1800847 h 4408"/>
              <a:gd name="T54" fmla="*/ 1353130 w 4409"/>
              <a:gd name="T55" fmla="*/ 1741208 h 4408"/>
              <a:gd name="T56" fmla="*/ 1218076 w 4409"/>
              <a:gd name="T57" fmla="*/ 1696695 h 4408"/>
              <a:gd name="T58" fmla="*/ 1055839 w 4409"/>
              <a:gd name="T59" fmla="*/ 1671629 h 4408"/>
              <a:gd name="T60" fmla="*/ 1106754 w 4409"/>
              <a:gd name="T61" fmla="*/ 1076532 h 4408"/>
              <a:gd name="T62" fmla="*/ 1228000 w 4409"/>
              <a:gd name="T63" fmla="*/ 998310 h 4408"/>
              <a:gd name="T64" fmla="*/ 1506307 w 4409"/>
              <a:gd name="T65" fmla="*/ 158606 h 4408"/>
              <a:gd name="T66" fmla="*/ 1820858 w 4409"/>
              <a:gd name="T67" fmla="*/ 226889 h 4408"/>
              <a:gd name="T68" fmla="*/ 1797126 w 4409"/>
              <a:gd name="T69" fmla="*/ 377283 h 4408"/>
              <a:gd name="T70" fmla="*/ 1741896 w 4409"/>
              <a:gd name="T71" fmla="*/ 530271 h 4408"/>
              <a:gd name="T72" fmla="*/ 1694002 w 4409"/>
              <a:gd name="T73" fmla="*/ 610222 h 4408"/>
              <a:gd name="T74" fmla="*/ 1630574 w 4409"/>
              <a:gd name="T75" fmla="*/ 682395 h 4408"/>
              <a:gd name="T76" fmla="*/ 1549024 w 4409"/>
              <a:gd name="T77" fmla="*/ 744195 h 4408"/>
              <a:gd name="T78" fmla="*/ 1448488 w 4409"/>
              <a:gd name="T79" fmla="*/ 792165 h 4408"/>
              <a:gd name="T80" fmla="*/ 1419147 w 4409"/>
              <a:gd name="T81" fmla="*/ 734687 h 4408"/>
              <a:gd name="T82" fmla="*/ 1486890 w 4409"/>
              <a:gd name="T83" fmla="*/ 528542 h 4408"/>
              <a:gd name="T84" fmla="*/ 1505012 w 4409"/>
              <a:gd name="T85" fmla="*/ 388952 h 4408"/>
              <a:gd name="T86" fmla="*/ 454351 w 4409"/>
              <a:gd name="T87" fmla="*/ 792165 h 4408"/>
              <a:gd name="T88" fmla="*/ 353384 w 4409"/>
              <a:gd name="T89" fmla="*/ 744627 h 4408"/>
              <a:gd name="T90" fmla="*/ 271834 w 4409"/>
              <a:gd name="T91" fmla="*/ 682827 h 4408"/>
              <a:gd name="T92" fmla="*/ 208406 w 4409"/>
              <a:gd name="T93" fmla="*/ 610654 h 4408"/>
              <a:gd name="T94" fmla="*/ 160512 w 4409"/>
              <a:gd name="T95" fmla="*/ 531135 h 4408"/>
              <a:gd name="T96" fmla="*/ 105282 w 4409"/>
              <a:gd name="T97" fmla="*/ 377716 h 4408"/>
              <a:gd name="T98" fmla="*/ 81982 w 4409"/>
              <a:gd name="T99" fmla="*/ 226889 h 4408"/>
              <a:gd name="T100" fmla="*/ 396533 w 4409"/>
              <a:gd name="T101" fmla="*/ 341846 h 4408"/>
              <a:gd name="T102" fmla="*/ 401279 w 4409"/>
              <a:gd name="T103" fmla="*/ 435626 h 4408"/>
              <a:gd name="T104" fmla="*/ 439681 w 4409"/>
              <a:gd name="T105" fmla="*/ 618866 h 4408"/>
              <a:gd name="T106" fmla="*/ 525115 w 4409"/>
              <a:gd name="T107" fmla="*/ 814638 h 4408"/>
              <a:gd name="T108" fmla="*/ 853473 w 4409"/>
              <a:gd name="T109" fmla="*/ 400620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lstStyle/>
          <a:p>
            <a:endParaRPr lang="zh-CN" altLang="en-US"/>
          </a:p>
        </p:txBody>
      </p:sp>
      <p:sp>
        <p:nvSpPr>
          <p:cNvPr id="6" name="矩形 13"/>
          <p:cNvSpPr>
            <a:spLocks noChangeArrowheads="1"/>
          </p:cNvSpPr>
          <p:nvPr/>
        </p:nvSpPr>
        <p:spPr bwMode="auto">
          <a:xfrm>
            <a:off x="9131294" y="2665738"/>
            <a:ext cx="2592387" cy="11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solidFill>
                  <a:schemeClr val="bg1"/>
                </a:solidFill>
                <a:latin typeface="微软雅黑" panose="020B0503020204020204" pitchFamily="34" charset="-122"/>
                <a:ea typeface="微软雅黑" panose="020B0503020204020204" pitchFamily="34" charset="-122"/>
              </a:rPr>
              <a:t>单击此处添加文字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solidFill>
                  <a:schemeClr val="bg1"/>
                </a:solidFill>
                <a:latin typeface="微软雅黑" panose="020B0503020204020204" pitchFamily="34" charset="-122"/>
                <a:ea typeface="微软雅黑" panose="020B0503020204020204" pitchFamily="34" charset="-122"/>
              </a:rPr>
              <a:t>单击</a:t>
            </a:r>
            <a:r>
              <a:rPr lang="zh-CN" altLang="en-US" sz="1400" dirty="0">
                <a:solidFill>
                  <a:schemeClr val="bg1"/>
                </a:solidFill>
                <a:latin typeface="微软雅黑" panose="020B0503020204020204" pitchFamily="34" charset="-122"/>
                <a:ea typeface="微软雅黑" panose="020B0503020204020204" pitchFamily="34" charset="-122"/>
              </a:rPr>
              <a:t>此处添加文字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 name="TextBox 15"/>
          <p:cNvSpPr txBox="1"/>
          <p:nvPr/>
        </p:nvSpPr>
        <p:spPr>
          <a:xfrm>
            <a:off x="3635232" y="4117714"/>
            <a:ext cx="7687524" cy="2062103"/>
          </a:xfrm>
          <a:prstGeom prst="rect">
            <a:avLst/>
          </a:prstGeom>
          <a:noFill/>
        </p:spPr>
        <p:txBody>
          <a:bodyPr wrap="square" rtlCol="0">
            <a:spAutoFit/>
          </a:bodyPr>
          <a:lstStyle/>
          <a:p>
            <a:pPr>
              <a:lnSpc>
                <a:spcPct val="200000"/>
              </a:lnSpc>
            </a:pPr>
            <a:r>
              <a:rPr lang="zh-CN" altLang="en-US" sz="16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600" dirty="0" smtClean="0">
                <a:latin typeface="微软雅黑" panose="020B0503020204020204" pitchFamily="34" charset="-122"/>
                <a:ea typeface="微软雅黑" panose="020B0503020204020204" pitchFamily="34" charset="-122"/>
              </a:rPr>
              <a:t>输入这里</a:t>
            </a:r>
            <a:r>
              <a:rPr lang="zh-CN" altLang="en-US" sz="1600" dirty="0">
                <a:latin typeface="微软雅黑" panose="020B0503020204020204" pitchFamily="34" charset="-122"/>
                <a:ea typeface="微软雅黑" panose="020B0503020204020204" pitchFamily="34" charset="-122"/>
              </a:rPr>
              <a:t>输入简单的文字概述这里输入简单字概述这里输入简单简单的文字</a:t>
            </a:r>
            <a:r>
              <a:rPr lang="zh-CN" altLang="en-US" sz="1600" dirty="0" smtClean="0">
                <a:latin typeface="微软雅黑" panose="020B0503020204020204" pitchFamily="34" charset="-122"/>
                <a:ea typeface="微软雅黑" panose="020B0503020204020204" pitchFamily="34" charset="-122"/>
              </a:rPr>
              <a:t>概述</a:t>
            </a:r>
            <a:endParaRPr lang="zh-CN" altLang="en-US" sz="1600" dirty="0">
              <a:latin typeface="微软雅黑" panose="020B0503020204020204" pitchFamily="34" charset="-122"/>
              <a:ea typeface="微软雅黑" panose="020B0503020204020204" pitchFamily="34" charset="-122"/>
            </a:endParaRPr>
          </a:p>
        </p:txBody>
      </p:sp>
      <p:sp>
        <p:nvSpPr>
          <p:cNvPr id="8" name="任意多边形 7"/>
          <p:cNvSpPr/>
          <p:nvPr/>
        </p:nvSpPr>
        <p:spPr>
          <a:xfrm rot="5400000">
            <a:off x="391345" y="3599007"/>
            <a:ext cx="2200957" cy="3025266"/>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3"/>
          <p:cNvSpPr>
            <a:spLocks noChangeArrowheads="1"/>
          </p:cNvSpPr>
          <p:nvPr/>
        </p:nvSpPr>
        <p:spPr bwMode="auto">
          <a:xfrm>
            <a:off x="-20810" y="4567644"/>
            <a:ext cx="259238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5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a:latin typeface="微软雅黑" panose="020B0503020204020204" pitchFamily="34" charset="-122"/>
                <a:ea typeface="微软雅黑" panose="020B0503020204020204" pitchFamily="34" charset="-122"/>
              </a:rPr>
              <a:t>单击此处添加文字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smtClean="0">
              <a:latin typeface="微软雅黑" panose="020B0503020204020204" pitchFamily="34" charset="-122"/>
              <a:ea typeface="微软雅黑" panose="020B0503020204020204" pitchFamily="34" charset="-122"/>
            </a:endParaRPr>
          </a:p>
          <a:p>
            <a:pPr algn="ctr">
              <a:lnSpc>
                <a:spcPct val="150000"/>
              </a:lnSpc>
              <a:spcBef>
                <a:spcPct val="0"/>
              </a:spcBef>
              <a:buClr>
                <a:schemeClr val="accent1"/>
              </a:buClr>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507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
          <p:cNvSpPr>
            <a:spLocks/>
          </p:cNvSpPr>
          <p:nvPr/>
        </p:nvSpPr>
        <p:spPr bwMode="auto">
          <a:xfrm>
            <a:off x="1131888" y="1122363"/>
            <a:ext cx="5175250" cy="544512"/>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3200" b="1">
                <a:latin typeface="微软雅黑" panose="020B0503020204020204" pitchFamily="34" charset="-122"/>
                <a:ea typeface="微软雅黑" panose="020B0503020204020204" pitchFamily="34" charset="-122"/>
                <a:sym typeface="微软雅黑" panose="020B0503020204020204" pitchFamily="34" charset="-122"/>
              </a:rPr>
              <a:t>点击添加标题</a:t>
            </a:r>
            <a:r>
              <a:rPr lang="en-US" altLang="zh-CN" sz="3200" b="1">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0">
                <a:latin typeface="微软雅黑" panose="020B0503020204020204" pitchFamily="34" charset="-122"/>
                <a:ea typeface="微软雅黑" panose="020B0503020204020204" pitchFamily="34" charset="-122"/>
                <a:sym typeface="微软雅黑" panose="020B0503020204020204" pitchFamily="34" charset="-122"/>
              </a:rPr>
              <a:t>Add To The Title</a:t>
            </a:r>
            <a:endParaRPr lang="zh-CN" altLang="zh-CN" sz="2000">
              <a:latin typeface="微软雅黑" panose="020B0503020204020204" pitchFamily="34" charset="-122"/>
              <a:ea typeface="微软雅黑" panose="020B0503020204020204" pitchFamily="34" charset="-122"/>
            </a:endParaRPr>
          </a:p>
        </p:txBody>
      </p:sp>
      <p:sp>
        <p:nvSpPr>
          <p:cNvPr id="3" name="AutoShape 2"/>
          <p:cNvSpPr>
            <a:spLocks/>
          </p:cNvSpPr>
          <p:nvPr/>
        </p:nvSpPr>
        <p:spPr bwMode="auto">
          <a:xfrm>
            <a:off x="1131888" y="1712913"/>
            <a:ext cx="5499100" cy="2873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a:lnSpc>
                <a:spcPct val="100000"/>
              </a:lnSpc>
              <a:spcBef>
                <a:spcPct val="0"/>
              </a:spcBef>
              <a:buFontTx/>
              <a:buNone/>
            </a:pPr>
            <a:r>
              <a:rPr lang="zh-CN" altLang="zh-CN" sz="1600">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点击添加备注信息把标题补充的更加清楚一些</a:t>
            </a:r>
            <a:endParaRPr lang="zh-CN" altLang="zh-CN" sz="1800">
              <a:ea typeface="微软雅黑" panose="020B0503020204020204" pitchFamily="34" charset="-122"/>
              <a:cs typeface="Helvetica" panose="020B0604020202020204" pitchFamily="34" charset="0"/>
            </a:endParaRPr>
          </a:p>
        </p:txBody>
      </p:sp>
      <p:sp>
        <p:nvSpPr>
          <p:cNvPr id="4" name="AutoShape 4"/>
          <p:cNvSpPr>
            <a:spLocks/>
          </p:cNvSpPr>
          <p:nvPr/>
        </p:nvSpPr>
        <p:spPr bwMode="auto">
          <a:xfrm>
            <a:off x="1252538" y="2589213"/>
            <a:ext cx="2730500" cy="2730500"/>
          </a:xfrm>
          <a:custGeom>
            <a:avLst/>
            <a:gdLst>
              <a:gd name="T0" fmla="*/ 189421552 w 19679"/>
              <a:gd name="T1" fmla="*/ 207922739 h 19679"/>
              <a:gd name="T2" fmla="*/ 189421552 w 19679"/>
              <a:gd name="T3" fmla="*/ 207922739 h 19679"/>
              <a:gd name="T4" fmla="*/ 189421552 w 19679"/>
              <a:gd name="T5" fmla="*/ 207922739 h 19679"/>
              <a:gd name="T6" fmla="*/ 189421552 w 19679"/>
              <a:gd name="T7" fmla="*/ 20792273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bg1">
              <a:lumMod val="95000"/>
            </a:schemeClr>
          </a:solidFill>
          <a:ln w="25400">
            <a:solidFill>
              <a:srgbClr val="C0C0C0"/>
            </a:solidFill>
            <a:round/>
            <a:headEnd/>
            <a:tailEnd/>
          </a:ln>
          <a:effectLst/>
        </p:spPr>
        <p:txBody>
          <a:bodyPr wrap="none" anchor="ctr"/>
          <a:lstStyle/>
          <a:p>
            <a:pPr eaLnBrk="1" hangingPunct="1">
              <a:defRPr/>
            </a:pPr>
            <a:endParaRPr lang="zh-CN" altLang="en-US" i="1">
              <a:latin typeface="微软雅黑" panose="020B0503020204020204" pitchFamily="34" charset="-122"/>
              <a:ea typeface="微软雅黑" panose="020B0503020204020204" pitchFamily="34" charset="-122"/>
            </a:endParaRPr>
          </a:p>
        </p:txBody>
      </p:sp>
      <p:sp>
        <p:nvSpPr>
          <p:cNvPr id="5" name="AutoShape 5"/>
          <p:cNvSpPr>
            <a:spLocks/>
          </p:cNvSpPr>
          <p:nvPr/>
        </p:nvSpPr>
        <p:spPr bwMode="auto">
          <a:xfrm>
            <a:off x="1549400" y="5448300"/>
            <a:ext cx="1931988" cy="101917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round/>
                <a:headEnd/>
                <a:tailEnd/>
              </a14:hiddenLine>
            </a:ext>
          </a:extLst>
        </p:spPr>
        <p:txBody>
          <a:bodyPr wrap="none" anchor="ctr"/>
          <a:lstStyle/>
          <a:p>
            <a:endParaRPr lang="zh-CN" altLang="en-US"/>
          </a:p>
        </p:txBody>
      </p:sp>
      <p:sp>
        <p:nvSpPr>
          <p:cNvPr id="6" name="AutoShape 6"/>
          <p:cNvSpPr>
            <a:spLocks/>
          </p:cNvSpPr>
          <p:nvPr/>
        </p:nvSpPr>
        <p:spPr bwMode="auto">
          <a:xfrm>
            <a:off x="1354138" y="3862388"/>
            <a:ext cx="2527300" cy="13557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rgbClr val="3A8898"/>
          </a:solidFill>
          <a:ln>
            <a:noFill/>
          </a:ln>
        </p:spPr>
        <p:txBody>
          <a:bodyPr lIns="0" tIns="0" rIns="0" bIns="0" anchor="ctr"/>
          <a:lstStyle/>
          <a:p>
            <a:endParaRPr lang="zh-CN" altLang="en-US"/>
          </a:p>
        </p:txBody>
      </p:sp>
      <p:sp>
        <p:nvSpPr>
          <p:cNvPr id="7" name="AutoShape 8"/>
          <p:cNvSpPr>
            <a:spLocks/>
          </p:cNvSpPr>
          <p:nvPr/>
        </p:nvSpPr>
        <p:spPr bwMode="auto">
          <a:xfrm>
            <a:off x="4913313"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8" name="AutoShape 10"/>
          <p:cNvSpPr>
            <a:spLocks/>
          </p:cNvSpPr>
          <p:nvPr/>
        </p:nvSpPr>
        <p:spPr bwMode="auto">
          <a:xfrm>
            <a:off x="5014913" y="2955925"/>
            <a:ext cx="2527300" cy="22621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800" b="1">
              <a:latin typeface="微软雅黑" panose="020B0503020204020204" pitchFamily="34" charset="-122"/>
              <a:ea typeface="微软雅黑" panose="020B0503020204020204" pitchFamily="34" charset="-122"/>
            </a:endParaRPr>
          </a:p>
        </p:txBody>
      </p:sp>
      <p:sp>
        <p:nvSpPr>
          <p:cNvPr id="9" name="AutoShape 12"/>
          <p:cNvSpPr>
            <a:spLocks/>
          </p:cNvSpPr>
          <p:nvPr/>
        </p:nvSpPr>
        <p:spPr bwMode="auto">
          <a:xfrm>
            <a:off x="8574088" y="2589213"/>
            <a:ext cx="2730500" cy="2730500"/>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a:solidFill>
              <a:srgbClr val="C0C0C0"/>
            </a:solidFill>
            <a:round/>
            <a:headEnd/>
            <a:tailEnd/>
          </a:ln>
        </p:spPr>
        <p:txBody>
          <a:bodyPr wrap="none" anchor="ctr"/>
          <a:lstStyle/>
          <a:p>
            <a:endParaRPr lang="zh-CN" altLang="en-US"/>
          </a:p>
        </p:txBody>
      </p:sp>
      <p:sp>
        <p:nvSpPr>
          <p:cNvPr id="10" name="AutoShape 14"/>
          <p:cNvSpPr>
            <a:spLocks/>
          </p:cNvSpPr>
          <p:nvPr/>
        </p:nvSpPr>
        <p:spPr bwMode="auto">
          <a:xfrm>
            <a:off x="8782050" y="4238625"/>
            <a:ext cx="2312988" cy="979488"/>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rgbClr val="EA5322"/>
          </a:solidFill>
          <a:ln>
            <a:noFill/>
          </a:ln>
        </p:spPr>
        <p:txBody>
          <a:bodyPr lIns="0" tIns="0" rIns="0" bIns="0" anchor="ctr"/>
          <a:lstStyle/>
          <a:p>
            <a:endParaRPr lang="zh-CN" altLang="en-US"/>
          </a:p>
        </p:txBody>
      </p:sp>
      <p:sp>
        <p:nvSpPr>
          <p:cNvPr id="11"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grpSp>
        <p:nvGrpSpPr>
          <p:cNvPr id="12" name="Group 14"/>
          <p:cNvGrpSpPr>
            <a:grpSpLocks noChangeAspect="1"/>
          </p:cNvGrpSpPr>
          <p:nvPr/>
        </p:nvGrpSpPr>
        <p:grpSpPr bwMode="auto">
          <a:xfrm>
            <a:off x="5712076" y="3331020"/>
            <a:ext cx="1011237" cy="1131888"/>
            <a:chOff x="4895" y="507"/>
            <a:chExt cx="637" cy="713"/>
          </a:xfrm>
          <a:solidFill>
            <a:srgbClr val="FCC818"/>
          </a:solidFill>
        </p:grpSpPr>
        <p:sp>
          <p:nvSpPr>
            <p:cNvPr id="13" name="Freeform 15"/>
            <p:cNvSpPr>
              <a:spLocks/>
            </p:cNvSpPr>
            <p:nvPr/>
          </p:nvSpPr>
          <p:spPr bwMode="auto">
            <a:xfrm>
              <a:off x="5027" y="507"/>
              <a:ext cx="505" cy="452"/>
            </a:xfrm>
            <a:custGeom>
              <a:avLst/>
              <a:gdLst>
                <a:gd name="T0" fmla="*/ 376 w 376"/>
                <a:gd name="T1" fmla="*/ 0 h 336"/>
                <a:gd name="T2" fmla="*/ 213 w 376"/>
                <a:gd name="T3" fmla="*/ 37 h 336"/>
                <a:gd name="T4" fmla="*/ 202 w 376"/>
                <a:gd name="T5" fmla="*/ 99 h 336"/>
                <a:gd name="T6" fmla="*/ 202 w 376"/>
                <a:gd name="T7" fmla="*/ 40 h 336"/>
                <a:gd name="T8" fmla="*/ 112 w 376"/>
                <a:gd name="T9" fmla="*/ 94 h 336"/>
                <a:gd name="T10" fmla="*/ 111 w 376"/>
                <a:gd name="T11" fmla="*/ 160 h 336"/>
                <a:gd name="T12" fmla="*/ 102 w 376"/>
                <a:gd name="T13" fmla="*/ 101 h 336"/>
                <a:gd name="T14" fmla="*/ 15 w 376"/>
                <a:gd name="T15" fmla="*/ 321 h 336"/>
                <a:gd name="T16" fmla="*/ 290 w 376"/>
                <a:gd name="T17" fmla="*/ 67 h 336"/>
                <a:gd name="T18" fmla="*/ 13 w 376"/>
                <a:gd name="T19" fmla="*/ 332 h 336"/>
                <a:gd name="T20" fmla="*/ 289 w 376"/>
                <a:gd name="T21" fmla="*/ 223 h 336"/>
                <a:gd name="T22" fmla="*/ 189 w 376"/>
                <a:gd name="T23" fmla="*/ 205 h 336"/>
                <a:gd name="T24" fmla="*/ 295 w 376"/>
                <a:gd name="T25" fmla="*/ 214 h 336"/>
                <a:gd name="T26" fmla="*/ 344 w 376"/>
                <a:gd name="T27" fmla="*/ 131 h 336"/>
                <a:gd name="T28" fmla="*/ 255 w 376"/>
                <a:gd name="T29" fmla="*/ 142 h 336"/>
                <a:gd name="T30" fmla="*/ 347 w 376"/>
                <a:gd name="T31" fmla="*/ 120 h 336"/>
                <a:gd name="T32" fmla="*/ 376 w 376"/>
                <a:gd name="T33"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grpFill/>
            <a:ln w="9525">
              <a:noFill/>
              <a:round/>
              <a:headEnd/>
              <a:tailEnd/>
            </a:ln>
            <a:extLst/>
          </p:spPr>
          <p:txBody>
            <a:bodyPr/>
            <a:lstStyle/>
            <a:p>
              <a:pPr>
                <a:defRPr/>
              </a:pPr>
              <a:endParaRPr lang="zh-CN" altLang="en-US"/>
            </a:p>
          </p:txBody>
        </p:sp>
        <p:sp>
          <p:nvSpPr>
            <p:cNvPr id="14" name="Freeform 16"/>
            <p:cNvSpPr>
              <a:spLocks/>
            </p:cNvSpPr>
            <p:nvPr/>
          </p:nvSpPr>
          <p:spPr bwMode="auto">
            <a:xfrm>
              <a:off x="4895" y="923"/>
              <a:ext cx="195" cy="251"/>
            </a:xfrm>
            <a:custGeom>
              <a:avLst/>
              <a:gdLst>
                <a:gd name="T0" fmla="*/ 129 w 145"/>
                <a:gd name="T1" fmla="*/ 0 h 187"/>
                <a:gd name="T2" fmla="*/ 0 w 145"/>
                <a:gd name="T3" fmla="*/ 187 h 187"/>
                <a:gd name="T4" fmla="*/ 145 w 145"/>
                <a:gd name="T5" fmla="*/ 7 h 187"/>
                <a:gd name="T6" fmla="*/ 129 w 145"/>
                <a:gd name="T7" fmla="*/ 5 h 187"/>
                <a:gd name="T8" fmla="*/ 129 w 145"/>
                <a:gd name="T9" fmla="*/ 0 h 187"/>
              </a:gdLst>
              <a:ahLst/>
              <a:cxnLst>
                <a:cxn ang="0">
                  <a:pos x="T0" y="T1"/>
                </a:cxn>
                <a:cxn ang="0">
                  <a:pos x="T2" y="T3"/>
                </a:cxn>
                <a:cxn ang="0">
                  <a:pos x="T4" y="T5"/>
                </a:cxn>
                <a:cxn ang="0">
                  <a:pos x="T6" y="T7"/>
                </a:cxn>
                <a:cxn ang="0">
                  <a:pos x="T8" y="T9"/>
                </a:cxn>
              </a:cxnLst>
              <a:rect l="0" t="0" r="r" b="b"/>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grpFill/>
            <a:ln w="9525">
              <a:noFill/>
              <a:round/>
              <a:headEnd/>
              <a:tailEnd/>
            </a:ln>
            <a:extLst/>
          </p:spPr>
          <p:txBody>
            <a:bodyPr/>
            <a:lstStyle/>
            <a:p>
              <a:pPr>
                <a:defRPr/>
              </a:pPr>
              <a:endParaRPr lang="zh-CN" altLang="en-US"/>
            </a:p>
          </p:txBody>
        </p:sp>
        <p:sp>
          <p:nvSpPr>
            <p:cNvPr id="15" name="Freeform 17"/>
            <p:cNvSpPr>
              <a:spLocks/>
            </p:cNvSpPr>
            <p:nvPr/>
          </p:nvSpPr>
          <p:spPr bwMode="auto">
            <a:xfrm>
              <a:off x="4896" y="1125"/>
              <a:ext cx="582" cy="95"/>
            </a:xfrm>
            <a:custGeom>
              <a:avLst/>
              <a:gdLst>
                <a:gd name="T0" fmla="*/ 206 w 433"/>
                <a:gd name="T1" fmla="*/ 44 h 71"/>
                <a:gd name="T2" fmla="*/ 107 w 433"/>
                <a:gd name="T3" fmla="*/ 20 h 71"/>
                <a:gd name="T4" fmla="*/ 107 w 433"/>
                <a:gd name="T5" fmla="*/ 20 h 71"/>
                <a:gd name="T6" fmla="*/ 4 w 433"/>
                <a:gd name="T7" fmla="*/ 50 h 71"/>
                <a:gd name="T8" fmla="*/ 4 w 433"/>
                <a:gd name="T9" fmla="*/ 50 h 71"/>
                <a:gd name="T10" fmla="*/ 107 w 433"/>
                <a:gd name="T11" fmla="*/ 0 h 71"/>
                <a:gd name="T12" fmla="*/ 107 w 433"/>
                <a:gd name="T13" fmla="*/ 0 h 71"/>
                <a:gd name="T14" fmla="*/ 215 w 433"/>
                <a:gd name="T15" fmla="*/ 26 h 71"/>
                <a:gd name="T16" fmla="*/ 215 w 433"/>
                <a:gd name="T17" fmla="*/ 26 h 71"/>
                <a:gd name="T18" fmla="*/ 316 w 433"/>
                <a:gd name="T19" fmla="*/ 51 h 71"/>
                <a:gd name="T20" fmla="*/ 316 w 433"/>
                <a:gd name="T21" fmla="*/ 51 h 71"/>
                <a:gd name="T22" fmla="*/ 413 w 433"/>
                <a:gd name="T23" fmla="*/ 12 h 71"/>
                <a:gd name="T24" fmla="*/ 413 w 433"/>
                <a:gd name="T25" fmla="*/ 12 h 71"/>
                <a:gd name="T26" fmla="*/ 413 w 433"/>
                <a:gd name="T27" fmla="*/ 12 h 71"/>
                <a:gd name="T28" fmla="*/ 413 w 433"/>
                <a:gd name="T29" fmla="*/ 12 h 71"/>
                <a:gd name="T30" fmla="*/ 427 w 433"/>
                <a:gd name="T31" fmla="*/ 10 h 71"/>
                <a:gd name="T32" fmla="*/ 427 w 433"/>
                <a:gd name="T33" fmla="*/ 10 h 71"/>
                <a:gd name="T34" fmla="*/ 429 w 433"/>
                <a:gd name="T35" fmla="*/ 24 h 71"/>
                <a:gd name="T36" fmla="*/ 429 w 433"/>
                <a:gd name="T37" fmla="*/ 24 h 71"/>
                <a:gd name="T38" fmla="*/ 316 w 433"/>
                <a:gd name="T39" fmla="*/ 71 h 71"/>
                <a:gd name="T40" fmla="*/ 316 w 433"/>
                <a:gd name="T41" fmla="*/ 71 h 71"/>
                <a:gd name="T42" fmla="*/ 206 w 433"/>
                <a:gd name="T43" fmla="*/ 4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grpFill/>
            <a:ln w="9525">
              <a:noFill/>
              <a:round/>
              <a:headEnd/>
              <a:tailEnd/>
            </a:ln>
            <a:extLst/>
          </p:spPr>
          <p:txBody>
            <a:bodyPr/>
            <a:lstStyle/>
            <a:p>
              <a:pPr>
                <a:defRPr/>
              </a:pPr>
              <a:endParaRPr lang="zh-CN" altLang="en-US"/>
            </a:p>
          </p:txBody>
        </p:sp>
      </p:grpSp>
      <p:grpSp>
        <p:nvGrpSpPr>
          <p:cNvPr id="16" name="Group 20"/>
          <p:cNvGrpSpPr>
            <a:grpSpLocks noChangeAspect="1"/>
          </p:cNvGrpSpPr>
          <p:nvPr/>
        </p:nvGrpSpPr>
        <p:grpSpPr bwMode="auto">
          <a:xfrm>
            <a:off x="2057395" y="3291645"/>
            <a:ext cx="1141487" cy="1141486"/>
            <a:chOff x="2164" y="1113"/>
            <a:chExt cx="1205" cy="1205"/>
          </a:xfrm>
          <a:solidFill>
            <a:srgbClr val="3A8898"/>
          </a:solidFill>
        </p:grpSpPr>
        <p:sp>
          <p:nvSpPr>
            <p:cNvPr id="17" name="Freeform 21"/>
            <p:cNvSpPr>
              <a:spLocks noEditPoints="1"/>
            </p:cNvSpPr>
            <p:nvPr/>
          </p:nvSpPr>
          <p:spPr bwMode="auto">
            <a:xfrm>
              <a:off x="2164" y="1113"/>
              <a:ext cx="1205" cy="1205"/>
            </a:xfrm>
            <a:custGeom>
              <a:avLst/>
              <a:gdLst>
                <a:gd name="T0" fmla="*/ 0 w 507"/>
                <a:gd name="T1" fmla="*/ 253 h 507"/>
                <a:gd name="T2" fmla="*/ 253 w 507"/>
                <a:gd name="T3" fmla="*/ 0 h 507"/>
                <a:gd name="T4" fmla="*/ 253 w 507"/>
                <a:gd name="T5" fmla="*/ 0 h 507"/>
                <a:gd name="T6" fmla="*/ 507 w 507"/>
                <a:gd name="T7" fmla="*/ 253 h 507"/>
                <a:gd name="T8" fmla="*/ 507 w 507"/>
                <a:gd name="T9" fmla="*/ 253 h 507"/>
                <a:gd name="T10" fmla="*/ 253 w 507"/>
                <a:gd name="T11" fmla="*/ 507 h 507"/>
                <a:gd name="T12" fmla="*/ 253 w 507"/>
                <a:gd name="T13" fmla="*/ 507 h 507"/>
                <a:gd name="T14" fmla="*/ 0 w 507"/>
                <a:gd name="T15" fmla="*/ 253 h 507"/>
                <a:gd name="T16" fmla="*/ 42 w 507"/>
                <a:gd name="T17" fmla="*/ 253 h 507"/>
                <a:gd name="T18" fmla="*/ 104 w 507"/>
                <a:gd name="T19" fmla="*/ 403 h 507"/>
                <a:gd name="T20" fmla="*/ 104 w 507"/>
                <a:gd name="T21" fmla="*/ 403 h 507"/>
                <a:gd name="T22" fmla="*/ 253 w 507"/>
                <a:gd name="T23" fmla="*/ 465 h 507"/>
                <a:gd name="T24" fmla="*/ 253 w 507"/>
                <a:gd name="T25" fmla="*/ 465 h 507"/>
                <a:gd name="T26" fmla="*/ 403 w 507"/>
                <a:gd name="T27" fmla="*/ 403 h 507"/>
                <a:gd name="T28" fmla="*/ 403 w 507"/>
                <a:gd name="T29" fmla="*/ 403 h 507"/>
                <a:gd name="T30" fmla="*/ 465 w 507"/>
                <a:gd name="T31" fmla="*/ 253 h 507"/>
                <a:gd name="T32" fmla="*/ 465 w 507"/>
                <a:gd name="T33" fmla="*/ 253 h 507"/>
                <a:gd name="T34" fmla="*/ 403 w 507"/>
                <a:gd name="T35" fmla="*/ 104 h 507"/>
                <a:gd name="T36" fmla="*/ 403 w 507"/>
                <a:gd name="T37" fmla="*/ 104 h 507"/>
                <a:gd name="T38" fmla="*/ 253 w 507"/>
                <a:gd name="T39" fmla="*/ 42 h 507"/>
                <a:gd name="T40" fmla="*/ 253 w 507"/>
                <a:gd name="T41" fmla="*/ 42 h 507"/>
                <a:gd name="T42" fmla="*/ 104 w 507"/>
                <a:gd name="T43" fmla="*/ 104 h 507"/>
                <a:gd name="T44" fmla="*/ 104 w 507"/>
                <a:gd name="T45" fmla="*/ 104 h 507"/>
                <a:gd name="T46" fmla="*/ 42 w 507"/>
                <a:gd name="T47" fmla="*/ 253 h 507"/>
                <a:gd name="T48" fmla="*/ 42 w 507"/>
                <a:gd name="T49" fmla="*/ 253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8" name="Freeform 22"/>
            <p:cNvSpPr>
              <a:spLocks/>
            </p:cNvSpPr>
            <p:nvPr/>
          </p:nvSpPr>
          <p:spPr bwMode="auto">
            <a:xfrm>
              <a:off x="2728" y="1244"/>
              <a:ext cx="76" cy="145"/>
            </a:xfrm>
            <a:custGeom>
              <a:avLst/>
              <a:gdLst>
                <a:gd name="T0" fmla="*/ 32 w 32"/>
                <a:gd name="T1" fmla="*/ 45 h 61"/>
                <a:gd name="T2" fmla="*/ 16 w 32"/>
                <a:gd name="T3" fmla="*/ 61 h 61"/>
                <a:gd name="T4" fmla="*/ 16 w 32"/>
                <a:gd name="T5" fmla="*/ 61 h 61"/>
                <a:gd name="T6" fmla="*/ 0 w 32"/>
                <a:gd name="T7" fmla="*/ 45 h 61"/>
                <a:gd name="T8" fmla="*/ 0 w 32"/>
                <a:gd name="T9" fmla="*/ 16 h 61"/>
                <a:gd name="T10" fmla="*/ 16 w 32"/>
                <a:gd name="T11" fmla="*/ 0 h 61"/>
                <a:gd name="T12" fmla="*/ 16 w 32"/>
                <a:gd name="T13" fmla="*/ 0 h 61"/>
                <a:gd name="T14" fmla="*/ 32 w 32"/>
                <a:gd name="T15" fmla="*/ 16 h 61"/>
                <a:gd name="T16" fmla="*/ 32 w 32"/>
                <a:gd name="T17"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19" name="Freeform 23"/>
            <p:cNvSpPr>
              <a:spLocks/>
            </p:cNvSpPr>
            <p:nvPr/>
          </p:nvSpPr>
          <p:spPr bwMode="auto">
            <a:xfrm>
              <a:off x="2728" y="2040"/>
              <a:ext cx="76" cy="147"/>
            </a:xfrm>
            <a:custGeom>
              <a:avLst/>
              <a:gdLst>
                <a:gd name="T0" fmla="*/ 32 w 32"/>
                <a:gd name="T1" fmla="*/ 46 h 62"/>
                <a:gd name="T2" fmla="*/ 16 w 32"/>
                <a:gd name="T3" fmla="*/ 62 h 62"/>
                <a:gd name="T4" fmla="*/ 16 w 32"/>
                <a:gd name="T5" fmla="*/ 62 h 62"/>
                <a:gd name="T6" fmla="*/ 0 w 32"/>
                <a:gd name="T7" fmla="*/ 46 h 62"/>
                <a:gd name="T8" fmla="*/ 0 w 32"/>
                <a:gd name="T9" fmla="*/ 16 h 62"/>
                <a:gd name="T10" fmla="*/ 16 w 32"/>
                <a:gd name="T11" fmla="*/ 0 h 62"/>
                <a:gd name="T12" fmla="*/ 16 w 32"/>
                <a:gd name="T13" fmla="*/ 0 h 62"/>
                <a:gd name="T14" fmla="*/ 32 w 32"/>
                <a:gd name="T15" fmla="*/ 16 h 62"/>
                <a:gd name="T16" fmla="*/ 32 w 32"/>
                <a:gd name="T17" fmla="*/ 4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0" name="Freeform 24"/>
            <p:cNvSpPr>
              <a:spLocks/>
            </p:cNvSpPr>
            <p:nvPr/>
          </p:nvSpPr>
          <p:spPr bwMode="auto">
            <a:xfrm>
              <a:off x="2295" y="1679"/>
              <a:ext cx="145" cy="73"/>
            </a:xfrm>
            <a:custGeom>
              <a:avLst/>
              <a:gdLst>
                <a:gd name="T0" fmla="*/ 45 w 61"/>
                <a:gd name="T1" fmla="*/ 0 h 31"/>
                <a:gd name="T2" fmla="*/ 61 w 61"/>
                <a:gd name="T3" fmla="*/ 15 h 31"/>
                <a:gd name="T4" fmla="*/ 61 w 61"/>
                <a:gd name="T5" fmla="*/ 15 h 31"/>
                <a:gd name="T6" fmla="*/ 45 w 61"/>
                <a:gd name="T7" fmla="*/ 31 h 31"/>
                <a:gd name="T8" fmla="*/ 16 w 61"/>
                <a:gd name="T9" fmla="*/ 31 h 31"/>
                <a:gd name="T10" fmla="*/ 0 w 61"/>
                <a:gd name="T11" fmla="*/ 15 h 31"/>
                <a:gd name="T12" fmla="*/ 0 w 61"/>
                <a:gd name="T13" fmla="*/ 15 h 31"/>
                <a:gd name="T14" fmla="*/ 16 w 61"/>
                <a:gd name="T15" fmla="*/ 0 h 31"/>
                <a:gd name="T16" fmla="*/ 45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1" name="Freeform 25"/>
            <p:cNvSpPr>
              <a:spLocks/>
            </p:cNvSpPr>
            <p:nvPr/>
          </p:nvSpPr>
          <p:spPr bwMode="auto">
            <a:xfrm>
              <a:off x="3091" y="1679"/>
              <a:ext cx="145" cy="73"/>
            </a:xfrm>
            <a:custGeom>
              <a:avLst/>
              <a:gdLst>
                <a:gd name="T0" fmla="*/ 46 w 61"/>
                <a:gd name="T1" fmla="*/ 0 h 31"/>
                <a:gd name="T2" fmla="*/ 61 w 61"/>
                <a:gd name="T3" fmla="*/ 15 h 31"/>
                <a:gd name="T4" fmla="*/ 61 w 61"/>
                <a:gd name="T5" fmla="*/ 15 h 31"/>
                <a:gd name="T6" fmla="*/ 46 w 61"/>
                <a:gd name="T7" fmla="*/ 31 h 31"/>
                <a:gd name="T8" fmla="*/ 16 w 61"/>
                <a:gd name="T9" fmla="*/ 31 h 31"/>
                <a:gd name="T10" fmla="*/ 0 w 61"/>
                <a:gd name="T11" fmla="*/ 15 h 31"/>
                <a:gd name="T12" fmla="*/ 0 w 61"/>
                <a:gd name="T13" fmla="*/ 15 h 31"/>
                <a:gd name="T14" fmla="*/ 16 w 61"/>
                <a:gd name="T15" fmla="*/ 0 h 31"/>
                <a:gd name="T16" fmla="*/ 46 w 61"/>
                <a:gd name="T1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2" name="Freeform 26"/>
            <p:cNvSpPr>
              <a:spLocks noEditPoints="1"/>
            </p:cNvSpPr>
            <p:nvPr/>
          </p:nvSpPr>
          <p:spPr bwMode="auto">
            <a:xfrm>
              <a:off x="2331" y="1279"/>
              <a:ext cx="870" cy="873"/>
            </a:xfrm>
            <a:custGeom>
              <a:avLst/>
              <a:gdLst>
                <a:gd name="T0" fmla="*/ 311 w 366"/>
                <a:gd name="T1" fmla="*/ 183 h 367"/>
                <a:gd name="T2" fmla="*/ 334 w 366"/>
                <a:gd name="T3" fmla="*/ 159 h 367"/>
                <a:gd name="T4" fmla="*/ 366 w 366"/>
                <a:gd name="T5" fmla="*/ 159 h 367"/>
                <a:gd name="T6" fmla="*/ 207 w 366"/>
                <a:gd name="T7" fmla="*/ 0 h 367"/>
                <a:gd name="T8" fmla="*/ 207 w 366"/>
                <a:gd name="T9" fmla="*/ 32 h 367"/>
                <a:gd name="T10" fmla="*/ 183 w 366"/>
                <a:gd name="T11" fmla="*/ 56 h 367"/>
                <a:gd name="T12" fmla="*/ 159 w 366"/>
                <a:gd name="T13" fmla="*/ 32 h 367"/>
                <a:gd name="T14" fmla="*/ 159 w 366"/>
                <a:gd name="T15" fmla="*/ 0 h 367"/>
                <a:gd name="T16" fmla="*/ 0 w 366"/>
                <a:gd name="T17" fmla="*/ 159 h 367"/>
                <a:gd name="T18" fmla="*/ 32 w 366"/>
                <a:gd name="T19" fmla="*/ 159 h 367"/>
                <a:gd name="T20" fmla="*/ 56 w 366"/>
                <a:gd name="T21" fmla="*/ 183 h 367"/>
                <a:gd name="T22" fmla="*/ 32 w 366"/>
                <a:gd name="T23" fmla="*/ 207 h 367"/>
                <a:gd name="T24" fmla="*/ 0 w 366"/>
                <a:gd name="T25" fmla="*/ 207 h 367"/>
                <a:gd name="T26" fmla="*/ 159 w 366"/>
                <a:gd name="T27" fmla="*/ 367 h 367"/>
                <a:gd name="T28" fmla="*/ 159 w 366"/>
                <a:gd name="T29" fmla="*/ 335 h 367"/>
                <a:gd name="T30" fmla="*/ 183 w 366"/>
                <a:gd name="T31" fmla="*/ 311 h 367"/>
                <a:gd name="T32" fmla="*/ 207 w 366"/>
                <a:gd name="T33" fmla="*/ 335 h 367"/>
                <a:gd name="T34" fmla="*/ 207 w 366"/>
                <a:gd name="T35" fmla="*/ 367 h 367"/>
                <a:gd name="T36" fmla="*/ 366 w 366"/>
                <a:gd name="T37" fmla="*/ 207 h 367"/>
                <a:gd name="T38" fmla="*/ 334 w 366"/>
                <a:gd name="T39" fmla="*/ 207 h 367"/>
                <a:gd name="T40" fmla="*/ 311 w 366"/>
                <a:gd name="T41" fmla="*/ 183 h 367"/>
                <a:gd name="T42" fmla="*/ 291 w 366"/>
                <a:gd name="T43" fmla="*/ 309 h 367"/>
                <a:gd name="T44" fmla="*/ 276 w 366"/>
                <a:gd name="T45" fmla="*/ 308 h 367"/>
                <a:gd name="T46" fmla="*/ 189 w 366"/>
                <a:gd name="T47" fmla="*/ 208 h 367"/>
                <a:gd name="T48" fmla="*/ 183 w 366"/>
                <a:gd name="T49" fmla="*/ 208 h 367"/>
                <a:gd name="T50" fmla="*/ 158 w 366"/>
                <a:gd name="T51" fmla="*/ 183 h 367"/>
                <a:gd name="T52" fmla="*/ 183 w 366"/>
                <a:gd name="T53" fmla="*/ 158 h 367"/>
                <a:gd name="T54" fmla="*/ 191 w 366"/>
                <a:gd name="T55" fmla="*/ 159 h 367"/>
                <a:gd name="T56" fmla="*/ 261 w 366"/>
                <a:gd name="T57" fmla="*/ 92 h 367"/>
                <a:gd name="T58" fmla="*/ 277 w 366"/>
                <a:gd name="T59" fmla="*/ 92 h 367"/>
                <a:gd name="T60" fmla="*/ 277 w 366"/>
                <a:gd name="T61" fmla="*/ 108 h 367"/>
                <a:gd name="T62" fmla="*/ 207 w 366"/>
                <a:gd name="T63" fmla="*/ 175 h 367"/>
                <a:gd name="T64" fmla="*/ 208 w 366"/>
                <a:gd name="T65" fmla="*/ 183 h 367"/>
                <a:gd name="T66" fmla="*/ 206 w 366"/>
                <a:gd name="T67" fmla="*/ 194 h 367"/>
                <a:gd name="T68" fmla="*/ 293 w 366"/>
                <a:gd name="T69" fmla="*/ 293 h 367"/>
                <a:gd name="T70" fmla="*/ 291 w 366"/>
                <a:gd name="T71" fmla="*/ 309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23" name="Group 29"/>
          <p:cNvGrpSpPr>
            <a:grpSpLocks noChangeAspect="1"/>
          </p:cNvGrpSpPr>
          <p:nvPr/>
        </p:nvGrpSpPr>
        <p:grpSpPr bwMode="auto">
          <a:xfrm>
            <a:off x="9512970" y="3208330"/>
            <a:ext cx="1039812" cy="1067550"/>
            <a:chOff x="4096" y="2491"/>
            <a:chExt cx="1387" cy="1424"/>
          </a:xfrm>
          <a:solidFill>
            <a:srgbClr val="EA5322"/>
          </a:solidFill>
        </p:grpSpPr>
        <p:sp>
          <p:nvSpPr>
            <p:cNvPr id="24" name="Freeform 30"/>
            <p:cNvSpPr>
              <a:spLocks/>
            </p:cNvSpPr>
            <p:nvPr/>
          </p:nvSpPr>
          <p:spPr bwMode="auto">
            <a:xfrm>
              <a:off x="4096" y="2800"/>
              <a:ext cx="1038" cy="1115"/>
            </a:xfrm>
            <a:custGeom>
              <a:avLst/>
              <a:gdLst>
                <a:gd name="T0" fmla="*/ 415 w 437"/>
                <a:gd name="T1" fmla="*/ 365 h 470"/>
                <a:gd name="T2" fmla="*/ 388 w 437"/>
                <a:gd name="T3" fmla="*/ 336 h 470"/>
                <a:gd name="T4" fmla="*/ 307 w 437"/>
                <a:gd name="T5" fmla="*/ 291 h 470"/>
                <a:gd name="T6" fmla="*/ 273 w 437"/>
                <a:gd name="T7" fmla="*/ 257 h 470"/>
                <a:gd name="T8" fmla="*/ 262 w 437"/>
                <a:gd name="T9" fmla="*/ 240 h 470"/>
                <a:gd name="T10" fmla="*/ 288 w 437"/>
                <a:gd name="T11" fmla="*/ 200 h 470"/>
                <a:gd name="T12" fmla="*/ 294 w 437"/>
                <a:gd name="T13" fmla="*/ 186 h 470"/>
                <a:gd name="T14" fmla="*/ 297 w 437"/>
                <a:gd name="T15" fmla="*/ 147 h 470"/>
                <a:gd name="T16" fmla="*/ 285 w 437"/>
                <a:gd name="T17" fmla="*/ 57 h 470"/>
                <a:gd name="T18" fmla="*/ 280 w 437"/>
                <a:gd name="T19" fmla="*/ 52 h 470"/>
                <a:gd name="T20" fmla="*/ 261 w 437"/>
                <a:gd name="T21" fmla="*/ 37 h 470"/>
                <a:gd name="T22" fmla="*/ 155 w 437"/>
                <a:gd name="T23" fmla="*/ 50 h 470"/>
                <a:gd name="T24" fmla="*/ 139 w 437"/>
                <a:gd name="T25" fmla="*/ 141 h 470"/>
                <a:gd name="T26" fmla="*/ 142 w 437"/>
                <a:gd name="T27" fmla="*/ 180 h 470"/>
                <a:gd name="T28" fmla="*/ 150 w 437"/>
                <a:gd name="T29" fmla="*/ 196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6 h 470"/>
                <a:gd name="T42" fmla="*/ 21 w 437"/>
                <a:gd name="T43" fmla="*/ 365 h 470"/>
                <a:gd name="T44" fmla="*/ 0 w 437"/>
                <a:gd name="T45" fmla="*/ 452 h 470"/>
                <a:gd name="T46" fmla="*/ 0 w 437"/>
                <a:gd name="T47" fmla="*/ 470 h 470"/>
                <a:gd name="T48" fmla="*/ 437 w 437"/>
                <a:gd name="T49" fmla="*/ 470 h 470"/>
                <a:gd name="T50" fmla="*/ 437 w 437"/>
                <a:gd name="T51" fmla="*/ 452 h 470"/>
                <a:gd name="T52" fmla="*/ 415 w 437"/>
                <a:gd name="T53" fmla="*/ 365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25" name="Freeform 31"/>
            <p:cNvSpPr>
              <a:spLocks noEditPoints="1"/>
            </p:cNvSpPr>
            <p:nvPr/>
          </p:nvSpPr>
          <p:spPr bwMode="auto">
            <a:xfrm>
              <a:off x="4796" y="2491"/>
              <a:ext cx="687" cy="598"/>
            </a:xfrm>
            <a:custGeom>
              <a:avLst/>
              <a:gdLst>
                <a:gd name="T0" fmla="*/ 143 w 289"/>
                <a:gd name="T1" fmla="*/ 1 h 252"/>
                <a:gd name="T2" fmla="*/ 0 w 289"/>
                <a:gd name="T3" fmla="*/ 111 h 252"/>
                <a:gd name="T4" fmla="*/ 73 w 289"/>
                <a:gd name="T5" fmla="*/ 204 h 252"/>
                <a:gd name="T6" fmla="*/ 47 w 289"/>
                <a:gd name="T7" fmla="*/ 252 h 252"/>
                <a:gd name="T8" fmla="*/ 120 w 289"/>
                <a:gd name="T9" fmla="*/ 216 h 252"/>
                <a:gd name="T10" fmla="*/ 146 w 289"/>
                <a:gd name="T11" fmla="*/ 218 h 252"/>
                <a:gd name="T12" fmla="*/ 288 w 289"/>
                <a:gd name="T13" fmla="*/ 108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
        <p:nvSpPr>
          <p:cNvPr id="26"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
        <p:nvSpPr>
          <p:cNvPr id="27"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标题</a:t>
            </a:r>
            <a:r>
              <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sym typeface="Bodoni MT Black" pitchFamily="18" charset="0"/>
              </a:rPr>
              <a:t>Title</a:t>
            </a:r>
            <a:endParaRPr lang="zh-CN" altLang="zh-CN" sz="1800">
              <a:solidFill>
                <a:srgbClr val="000000"/>
              </a:solidFill>
              <a:latin typeface="微软雅黑" panose="020B0503020204020204" pitchFamily="34" charset="-122"/>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94692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ppt_w"/>
                                          </p:val>
                                        </p:tav>
                                        <p:tav tm="100000">
                                          <p:val>
                                            <p:strVal val="#ppt_w"/>
                                          </p:val>
                                        </p:tav>
                                      </p:tavLst>
                                    </p:anim>
                                    <p:anim calcmode="lin" valueType="num">
                                      <p:cBhvr>
                                        <p:cTn id="8" dur="500" fill="hold"/>
                                        <p:tgtEl>
                                          <p:spTgt spid="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3730777" y="4551464"/>
            <a:ext cx="32496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en-US" altLang="zh-CN"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2016</a:t>
            </a: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年工作</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重点</a:t>
            </a:r>
          </a:p>
        </p:txBody>
      </p:sp>
      <p:sp>
        <p:nvSpPr>
          <p:cNvPr id="14" name="矩形 13"/>
          <p:cNvSpPr/>
          <p:nvPr/>
        </p:nvSpPr>
        <p:spPr>
          <a:xfrm>
            <a:off x="3730776" y="4095308"/>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focus of work in 2015</a:t>
            </a:r>
          </a:p>
        </p:txBody>
      </p:sp>
      <p:cxnSp>
        <p:nvCxnSpPr>
          <p:cNvPr id="16" name="直接连接符 15"/>
          <p:cNvCxnSpPr/>
          <p:nvPr/>
        </p:nvCxnSpPr>
        <p:spPr>
          <a:xfrm>
            <a:off x="3730776" y="4510292"/>
            <a:ext cx="399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039903" y="626910"/>
            <a:ext cx="2388795"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4</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182996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六边形 2"/>
          <p:cNvSpPr/>
          <p:nvPr/>
        </p:nvSpPr>
        <p:spPr>
          <a:xfrm>
            <a:off x="2522647"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CBF00"/>
              </a:solidFill>
            </a:endParaRPr>
          </a:p>
        </p:txBody>
      </p:sp>
      <p:sp>
        <p:nvSpPr>
          <p:cNvPr id="4" name="六边形 3"/>
          <p:cNvSpPr/>
          <p:nvPr/>
        </p:nvSpPr>
        <p:spPr>
          <a:xfrm>
            <a:off x="4196076"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5" name="六边形 4"/>
          <p:cNvSpPr/>
          <p:nvPr/>
        </p:nvSpPr>
        <p:spPr>
          <a:xfrm>
            <a:off x="5869505" y="2368782"/>
            <a:ext cx="2047749" cy="1765300"/>
          </a:xfrm>
          <a:prstGeom prst="hexagon">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nvSpPr>
        <p:spPr>
          <a:xfrm>
            <a:off x="7542934" y="3251432"/>
            <a:ext cx="2047749" cy="1765300"/>
          </a:xfrm>
          <a:prstGeom prst="hexagon">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B3B3B"/>
              </a:solidFill>
            </a:endParaRPr>
          </a:p>
        </p:txBody>
      </p:sp>
      <p:sp>
        <p:nvSpPr>
          <p:cNvPr id="19" name="六边形 18"/>
          <p:cNvSpPr/>
          <p:nvPr/>
        </p:nvSpPr>
        <p:spPr>
          <a:xfrm>
            <a:off x="849218" y="3251432"/>
            <a:ext cx="2047749" cy="1765300"/>
          </a:xfrm>
          <a:prstGeom prst="hexagon">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9216363" y="2393319"/>
            <a:ext cx="2047749" cy="1765300"/>
          </a:xfrm>
          <a:prstGeom prst="hexagon">
            <a:avLst/>
          </a:prstGeom>
          <a:noFill/>
          <a:ln>
            <a:solidFill>
              <a:srgbClr val="3A88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023324" y="2945099"/>
            <a:ext cx="1005403" cy="584775"/>
          </a:xfrm>
          <a:prstGeom prst="rect">
            <a:avLst/>
          </a:prstGeom>
          <a:noFill/>
        </p:spPr>
        <p:txBody>
          <a:bodyPr wrap="none" rtlCol="0">
            <a:spAutoFit/>
          </a:bodyPr>
          <a:lstStyle/>
          <a:p>
            <a:r>
              <a:rPr lang="zh-CN" altLang="en-US" sz="3200" b="1" dirty="0" smtClean="0">
                <a:solidFill>
                  <a:srgbClr val="FFF6E7"/>
                </a:solidFill>
                <a:latin typeface="微软雅黑" panose="020B0503020204020204" pitchFamily="34" charset="-122"/>
                <a:ea typeface="微软雅黑" panose="020B0503020204020204" pitchFamily="34" charset="-122"/>
              </a:rPr>
              <a:t>标题</a:t>
            </a:r>
            <a:endParaRPr lang="zh-CN" altLang="en-US" sz="3200" b="1" dirty="0">
              <a:solidFill>
                <a:srgbClr val="FFF6E7"/>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719831" y="3841694"/>
            <a:ext cx="1005404" cy="584775"/>
          </a:xfrm>
          <a:prstGeom prst="rect">
            <a:avLst/>
          </a:prstGeom>
          <a:noFill/>
        </p:spPr>
        <p:txBody>
          <a:bodyPr wrap="non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rPr>
              <a:t>标题</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6388095" y="2945099"/>
            <a:ext cx="1005404" cy="584775"/>
          </a:xfrm>
          <a:prstGeom prst="rect">
            <a:avLst/>
          </a:prstGeom>
          <a:noFill/>
        </p:spPr>
        <p:txBody>
          <a:bodyPr wrap="none" rtlCol="0">
            <a:spAutoFit/>
          </a:bodyPr>
          <a:lstStyle/>
          <a:p>
            <a:pPr algn="ctr"/>
            <a:r>
              <a:rPr lang="zh-CN" altLang="en-US" sz="3200" b="1" dirty="0">
                <a:solidFill>
                  <a:srgbClr val="FFF6E7"/>
                </a:solidFill>
                <a:latin typeface="微软雅黑" panose="020B0503020204020204" pitchFamily="34" charset="-122"/>
                <a:ea typeface="微软雅黑" panose="020B0503020204020204" pitchFamily="34" charset="-122"/>
              </a:rPr>
              <a:t>标题</a:t>
            </a:r>
          </a:p>
        </p:txBody>
      </p:sp>
      <p:sp>
        <p:nvSpPr>
          <p:cNvPr id="24" name="文本框 23"/>
          <p:cNvSpPr txBox="1"/>
          <p:nvPr/>
        </p:nvSpPr>
        <p:spPr>
          <a:xfrm>
            <a:off x="8064106" y="3866231"/>
            <a:ext cx="1005404" cy="584775"/>
          </a:xfrm>
          <a:prstGeom prst="rect">
            <a:avLst/>
          </a:prstGeom>
          <a:noFill/>
        </p:spPr>
        <p:txBody>
          <a:bodyPr wrap="none" rtlCol="0">
            <a:spAutoFit/>
          </a:bodyPr>
          <a:lstStyle/>
          <a:p>
            <a:pPr algn="ctr"/>
            <a:r>
              <a:rPr lang="zh-CN" altLang="en-US" sz="3200" b="1" dirty="0" smtClean="0">
                <a:solidFill>
                  <a:srgbClr val="3B3B3B"/>
                </a:solidFill>
                <a:latin typeface="微软雅黑" panose="020B0503020204020204" pitchFamily="34" charset="-122"/>
                <a:ea typeface="微软雅黑" panose="020B0503020204020204" pitchFamily="34" charset="-122"/>
              </a:rPr>
              <a:t>标题</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2896967"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28" name="矩形 27"/>
          <p:cNvSpPr/>
          <p:nvPr/>
        </p:nvSpPr>
        <p:spPr>
          <a:xfrm>
            <a:off x="2896967"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29" name="矩形 1"/>
          <p:cNvSpPr>
            <a:spLocks noChangeArrowheads="1"/>
          </p:cNvSpPr>
          <p:nvPr/>
        </p:nvSpPr>
        <p:spPr bwMode="auto">
          <a:xfrm>
            <a:off x="6305185" y="1704194"/>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0" name="矩形 29"/>
          <p:cNvSpPr/>
          <p:nvPr/>
        </p:nvSpPr>
        <p:spPr>
          <a:xfrm>
            <a:off x="6305185" y="1204570"/>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1" name="矩形 1"/>
          <p:cNvSpPr>
            <a:spLocks noChangeArrowheads="1"/>
          </p:cNvSpPr>
          <p:nvPr/>
        </p:nvSpPr>
        <p:spPr bwMode="auto">
          <a:xfrm>
            <a:off x="4580215"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2" name="矩形 31"/>
          <p:cNvSpPr/>
          <p:nvPr/>
        </p:nvSpPr>
        <p:spPr>
          <a:xfrm>
            <a:off x="4580215"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3" name="矩形 1"/>
          <p:cNvSpPr>
            <a:spLocks noChangeArrowheads="1"/>
          </p:cNvSpPr>
          <p:nvPr/>
        </p:nvSpPr>
        <p:spPr bwMode="auto">
          <a:xfrm>
            <a:off x="7917254" y="57518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4" name="矩形 33"/>
          <p:cNvSpPr/>
          <p:nvPr/>
        </p:nvSpPr>
        <p:spPr>
          <a:xfrm>
            <a:off x="7917254" y="52522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grpSp>
        <p:nvGrpSpPr>
          <p:cNvPr id="35" name="Group 98"/>
          <p:cNvGrpSpPr>
            <a:grpSpLocks noChangeAspect="1"/>
          </p:cNvGrpSpPr>
          <p:nvPr/>
        </p:nvGrpSpPr>
        <p:grpSpPr bwMode="auto">
          <a:xfrm>
            <a:off x="9704991" y="2756807"/>
            <a:ext cx="1070492" cy="989249"/>
            <a:chOff x="-86" y="2465"/>
            <a:chExt cx="1120" cy="1035"/>
          </a:xfrm>
          <a:solidFill>
            <a:srgbClr val="3A8898"/>
          </a:solidFill>
        </p:grpSpPr>
        <p:sp>
          <p:nvSpPr>
            <p:cNvPr id="36" name="Freeform 99"/>
            <p:cNvSpPr>
              <a:spLocks noEditPoints="1"/>
            </p:cNvSpPr>
            <p:nvPr/>
          </p:nvSpPr>
          <p:spPr bwMode="auto">
            <a:xfrm>
              <a:off x="363" y="2465"/>
              <a:ext cx="671" cy="671"/>
            </a:xfrm>
            <a:custGeom>
              <a:avLst/>
              <a:gdLst>
                <a:gd name="T0" fmla="*/ 256 w 282"/>
                <a:gd name="T1" fmla="*/ 25 h 282"/>
                <a:gd name="T2" fmla="*/ 164 w 282"/>
                <a:gd name="T3" fmla="*/ 25 h 282"/>
                <a:gd name="T4" fmla="*/ 0 w 282"/>
                <a:gd name="T5" fmla="*/ 189 h 282"/>
                <a:gd name="T6" fmla="*/ 92 w 282"/>
                <a:gd name="T7" fmla="*/ 282 h 282"/>
                <a:gd name="T8" fmla="*/ 256 w 282"/>
                <a:gd name="T9" fmla="*/ 118 h 282"/>
                <a:gd name="T10" fmla="*/ 256 w 282"/>
                <a:gd name="T11" fmla="*/ 25 h 282"/>
                <a:gd name="T12" fmla="*/ 55 w 282"/>
                <a:gd name="T13" fmla="*/ 191 h 282"/>
                <a:gd name="T14" fmla="*/ 44 w 282"/>
                <a:gd name="T15" fmla="*/ 180 h 282"/>
                <a:gd name="T16" fmla="*/ 183 w 282"/>
                <a:gd name="T17" fmla="*/ 42 h 282"/>
                <a:gd name="T18" fmla="*/ 194 w 282"/>
                <a:gd name="T19" fmla="*/ 42 h 282"/>
                <a:gd name="T20" fmla="*/ 194 w 282"/>
                <a:gd name="T21" fmla="*/ 53 h 282"/>
                <a:gd name="T22" fmla="*/ 55 w 282"/>
                <a:gd name="T23" fmla="*/ 191 h 282"/>
                <a:gd name="T24" fmla="*/ 78 w 282"/>
                <a:gd name="T25" fmla="*/ 214 h 282"/>
                <a:gd name="T26" fmla="*/ 67 w 282"/>
                <a:gd name="T27" fmla="*/ 203 h 282"/>
                <a:gd name="T28" fmla="*/ 217 w 282"/>
                <a:gd name="T29" fmla="*/ 53 h 282"/>
                <a:gd name="T30" fmla="*/ 228 w 282"/>
                <a:gd name="T31" fmla="*/ 53 h 282"/>
                <a:gd name="T32" fmla="*/ 228 w 282"/>
                <a:gd name="T33" fmla="*/ 64 h 282"/>
                <a:gd name="T34" fmla="*/ 78 w 282"/>
                <a:gd name="T35" fmla="*/ 214 h 282"/>
                <a:gd name="T36" fmla="*/ 101 w 282"/>
                <a:gd name="T37" fmla="*/ 237 h 282"/>
                <a:gd name="T38" fmla="*/ 90 w 282"/>
                <a:gd name="T39" fmla="*/ 226 h 282"/>
                <a:gd name="T40" fmla="*/ 229 w 282"/>
                <a:gd name="T41" fmla="*/ 88 h 282"/>
                <a:gd name="T42" fmla="*/ 240 w 282"/>
                <a:gd name="T43" fmla="*/ 88 h 282"/>
                <a:gd name="T44" fmla="*/ 240 w 282"/>
                <a:gd name="T45" fmla="*/ 99 h 282"/>
                <a:gd name="T46" fmla="*/ 101 w 282"/>
                <a:gd name="T47" fmla="*/ 2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7" name="Freeform 100"/>
            <p:cNvSpPr>
              <a:spLocks/>
            </p:cNvSpPr>
            <p:nvPr/>
          </p:nvSpPr>
          <p:spPr bwMode="auto">
            <a:xfrm>
              <a:off x="-8" y="3036"/>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8" name="Freeform 101"/>
            <p:cNvSpPr>
              <a:spLocks/>
            </p:cNvSpPr>
            <p:nvPr/>
          </p:nvSpPr>
          <p:spPr bwMode="auto">
            <a:xfrm>
              <a:off x="-86" y="2472"/>
              <a:ext cx="490" cy="493"/>
            </a:xfrm>
            <a:custGeom>
              <a:avLst/>
              <a:gdLst>
                <a:gd name="T0" fmla="*/ 103 w 206"/>
                <a:gd name="T1" fmla="*/ 0 h 207"/>
                <a:gd name="T2" fmla="*/ 77 w 206"/>
                <a:gd name="T3" fmla="*/ 4 h 207"/>
                <a:gd name="T4" fmla="*/ 80 w 206"/>
                <a:gd name="T5" fmla="*/ 6 h 207"/>
                <a:gd name="T6" fmla="*/ 117 w 206"/>
                <a:gd name="T7" fmla="*/ 43 h 207"/>
                <a:gd name="T8" fmla="*/ 117 w 206"/>
                <a:gd name="T9" fmla="*/ 112 h 207"/>
                <a:gd name="T10" fmla="*/ 48 w 206"/>
                <a:gd name="T11" fmla="*/ 112 h 207"/>
                <a:gd name="T12" fmla="*/ 11 w 206"/>
                <a:gd name="T13" fmla="*/ 75 h 207"/>
                <a:gd name="T14" fmla="*/ 6 w 206"/>
                <a:gd name="T15" fmla="*/ 68 h 207"/>
                <a:gd name="T16" fmla="*/ 0 w 206"/>
                <a:gd name="T17" fmla="*/ 104 h 207"/>
                <a:gd name="T18" fmla="*/ 103 w 206"/>
                <a:gd name="T19" fmla="*/ 207 h 207"/>
                <a:gd name="T20" fmla="*/ 206 w 206"/>
                <a:gd name="T21" fmla="*/ 104 h 207"/>
                <a:gd name="T22" fmla="*/ 103 w 206"/>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39" name="Freeform 102"/>
            <p:cNvSpPr>
              <a:spLocks noEditPoints="1"/>
            </p:cNvSpPr>
            <p:nvPr/>
          </p:nvSpPr>
          <p:spPr bwMode="auto">
            <a:xfrm>
              <a:off x="520" y="3058"/>
              <a:ext cx="445" cy="442"/>
            </a:xfrm>
            <a:custGeom>
              <a:avLst/>
              <a:gdLst>
                <a:gd name="T0" fmla="*/ 164 w 187"/>
                <a:gd name="T1" fmla="*/ 163 h 186"/>
                <a:gd name="T2" fmla="*/ 164 w 187"/>
                <a:gd name="T3" fmla="*/ 82 h 186"/>
                <a:gd name="T4" fmla="*/ 81 w 187"/>
                <a:gd name="T5" fmla="*/ 0 h 186"/>
                <a:gd name="T6" fmla="*/ 0 w 187"/>
                <a:gd name="T7" fmla="*/ 81 h 186"/>
                <a:gd name="T8" fmla="*/ 83 w 187"/>
                <a:gd name="T9" fmla="*/ 163 h 186"/>
                <a:gd name="T10" fmla="*/ 164 w 187"/>
                <a:gd name="T11" fmla="*/ 163 h 186"/>
                <a:gd name="T12" fmla="*/ 109 w 187"/>
                <a:gd name="T13" fmla="*/ 108 h 186"/>
                <a:gd name="T14" fmla="*/ 143 w 187"/>
                <a:gd name="T15" fmla="*/ 108 h 186"/>
                <a:gd name="T16" fmla="*/ 143 w 187"/>
                <a:gd name="T17" fmla="*/ 142 h 186"/>
                <a:gd name="T18" fmla="*/ 109 w 187"/>
                <a:gd name="T19" fmla="*/ 142 h 186"/>
                <a:gd name="T20" fmla="*/ 109 w 187"/>
                <a:gd name="T21" fmla="*/ 10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grpSp>
        <p:nvGrpSpPr>
          <p:cNvPr id="40" name="Group 78"/>
          <p:cNvGrpSpPr>
            <a:grpSpLocks noChangeAspect="1"/>
          </p:cNvGrpSpPr>
          <p:nvPr/>
        </p:nvGrpSpPr>
        <p:grpSpPr bwMode="auto">
          <a:xfrm>
            <a:off x="1298474" y="3600569"/>
            <a:ext cx="1074738" cy="940814"/>
            <a:chOff x="3233" y="2705"/>
            <a:chExt cx="1284" cy="1124"/>
          </a:xfrm>
          <a:solidFill>
            <a:srgbClr val="3B3B3B"/>
          </a:solidFill>
        </p:grpSpPr>
        <p:sp>
          <p:nvSpPr>
            <p:cNvPr id="41" name="Freeform 82"/>
            <p:cNvSpPr>
              <a:spLocks noEditPoints="1"/>
            </p:cNvSpPr>
            <p:nvPr/>
          </p:nvSpPr>
          <p:spPr bwMode="auto">
            <a:xfrm>
              <a:off x="3247" y="2796"/>
              <a:ext cx="964" cy="957"/>
            </a:xfrm>
            <a:custGeom>
              <a:avLst/>
              <a:gdLst>
                <a:gd name="T0" fmla="*/ 248 w 406"/>
                <a:gd name="T1" fmla="*/ 20 h 403"/>
                <a:gd name="T2" fmla="*/ 199 w 406"/>
                <a:gd name="T3" fmla="*/ 3 h 403"/>
                <a:gd name="T4" fmla="*/ 130 w 406"/>
                <a:gd name="T5" fmla="*/ 33 h 403"/>
                <a:gd name="T6" fmla="*/ 109 w 406"/>
                <a:gd name="T7" fmla="*/ 45 h 403"/>
                <a:gd name="T8" fmla="*/ 110 w 406"/>
                <a:gd name="T9" fmla="*/ 46 h 403"/>
                <a:gd name="T10" fmla="*/ 120 w 406"/>
                <a:gd name="T11" fmla="*/ 28 h 403"/>
                <a:gd name="T12" fmla="*/ 84 w 406"/>
                <a:gd name="T13" fmla="*/ 50 h 403"/>
                <a:gd name="T14" fmla="*/ 31 w 406"/>
                <a:gd name="T15" fmla="*/ 258 h 403"/>
                <a:gd name="T16" fmla="*/ 28 w 406"/>
                <a:gd name="T17" fmla="*/ 220 h 403"/>
                <a:gd name="T18" fmla="*/ 58 w 406"/>
                <a:gd name="T19" fmla="*/ 238 h 403"/>
                <a:gd name="T20" fmla="*/ 99 w 406"/>
                <a:gd name="T21" fmla="*/ 228 h 403"/>
                <a:gd name="T22" fmla="*/ 127 w 406"/>
                <a:gd name="T23" fmla="*/ 284 h 403"/>
                <a:gd name="T24" fmla="*/ 141 w 406"/>
                <a:gd name="T25" fmla="*/ 276 h 403"/>
                <a:gd name="T26" fmla="*/ 142 w 406"/>
                <a:gd name="T27" fmla="*/ 233 h 403"/>
                <a:gd name="T28" fmla="*/ 186 w 406"/>
                <a:gd name="T29" fmla="*/ 210 h 403"/>
                <a:gd name="T30" fmla="*/ 191 w 406"/>
                <a:gd name="T31" fmla="*/ 171 h 403"/>
                <a:gd name="T32" fmla="*/ 248 w 406"/>
                <a:gd name="T33" fmla="*/ 127 h 403"/>
                <a:gd name="T34" fmla="*/ 263 w 406"/>
                <a:gd name="T35" fmla="*/ 120 h 403"/>
                <a:gd name="T36" fmla="*/ 286 w 406"/>
                <a:gd name="T37" fmla="*/ 90 h 403"/>
                <a:gd name="T38" fmla="*/ 317 w 406"/>
                <a:gd name="T39" fmla="*/ 101 h 403"/>
                <a:gd name="T40" fmla="*/ 350 w 406"/>
                <a:gd name="T41" fmla="*/ 56 h 403"/>
                <a:gd name="T42" fmla="*/ 349 w 406"/>
                <a:gd name="T43" fmla="*/ 46 h 403"/>
                <a:gd name="T44" fmla="*/ 368 w 406"/>
                <a:gd name="T45" fmla="*/ 71 h 403"/>
                <a:gd name="T46" fmla="*/ 389 w 406"/>
                <a:gd name="T47" fmla="*/ 98 h 403"/>
                <a:gd name="T48" fmla="*/ 395 w 406"/>
                <a:gd name="T49" fmla="*/ 97 h 403"/>
                <a:gd name="T50" fmla="*/ 245 w 406"/>
                <a:gd name="T51" fmla="*/ 173 h 403"/>
                <a:gd name="T52" fmla="*/ 231 w 406"/>
                <a:gd name="T53" fmla="*/ 187 h 403"/>
                <a:gd name="T54" fmla="*/ 254 w 406"/>
                <a:gd name="T55" fmla="*/ 176 h 403"/>
                <a:gd name="T56" fmla="*/ 270 w 406"/>
                <a:gd name="T57" fmla="*/ 151 h 403"/>
                <a:gd name="T58" fmla="*/ 251 w 406"/>
                <a:gd name="T59" fmla="*/ 160 h 403"/>
                <a:gd name="T60" fmla="*/ 185 w 406"/>
                <a:gd name="T61" fmla="*/ 221 h 403"/>
                <a:gd name="T62" fmla="*/ 194 w 406"/>
                <a:gd name="T63" fmla="*/ 238 h 403"/>
                <a:gd name="T64" fmla="*/ 196 w 406"/>
                <a:gd name="T65" fmla="*/ 247 h 403"/>
                <a:gd name="T66" fmla="*/ 193 w 406"/>
                <a:gd name="T67" fmla="*/ 256 h 403"/>
                <a:gd name="T68" fmla="*/ 181 w 406"/>
                <a:gd name="T69" fmla="*/ 282 h 403"/>
                <a:gd name="T70" fmla="*/ 167 w 406"/>
                <a:gd name="T71" fmla="*/ 282 h 403"/>
                <a:gd name="T72" fmla="*/ 185 w 406"/>
                <a:gd name="T73" fmla="*/ 284 h 403"/>
                <a:gd name="T74" fmla="*/ 180 w 406"/>
                <a:gd name="T75" fmla="*/ 309 h 403"/>
                <a:gd name="T76" fmla="*/ 206 w 406"/>
                <a:gd name="T77" fmla="*/ 269 h 403"/>
                <a:gd name="T78" fmla="*/ 206 w 406"/>
                <a:gd name="T79" fmla="*/ 282 h 403"/>
                <a:gd name="T80" fmla="*/ 189 w 406"/>
                <a:gd name="T81" fmla="*/ 298 h 403"/>
                <a:gd name="T82" fmla="*/ 198 w 406"/>
                <a:gd name="T83" fmla="*/ 300 h 403"/>
                <a:gd name="T84" fmla="*/ 211 w 406"/>
                <a:gd name="T85" fmla="*/ 309 h 403"/>
                <a:gd name="T86" fmla="*/ 187 w 406"/>
                <a:gd name="T87" fmla="*/ 307 h 403"/>
                <a:gd name="T88" fmla="*/ 272 w 406"/>
                <a:gd name="T89" fmla="*/ 310 h 403"/>
                <a:gd name="T90" fmla="*/ 236 w 406"/>
                <a:gd name="T91" fmla="*/ 297 h 403"/>
                <a:gd name="T92" fmla="*/ 249 w 406"/>
                <a:gd name="T93" fmla="*/ 309 h 403"/>
                <a:gd name="T94" fmla="*/ 286 w 406"/>
                <a:gd name="T95" fmla="*/ 293 h 403"/>
                <a:gd name="T96" fmla="*/ 287 w 406"/>
                <a:gd name="T97" fmla="*/ 295 h 403"/>
                <a:gd name="T98" fmla="*/ 267 w 406"/>
                <a:gd name="T99" fmla="*/ 346 h 403"/>
                <a:gd name="T100" fmla="*/ 239 w 406"/>
                <a:gd name="T101" fmla="*/ 325 h 403"/>
                <a:gd name="T102" fmla="*/ 200 w 406"/>
                <a:gd name="T103" fmla="*/ 344 h 403"/>
                <a:gd name="T104" fmla="*/ 195 w 406"/>
                <a:gd name="T105" fmla="*/ 374 h 403"/>
                <a:gd name="T106" fmla="*/ 241 w 406"/>
                <a:gd name="T107" fmla="*/ 382 h 403"/>
                <a:gd name="T108" fmla="*/ 271 w 406"/>
                <a:gd name="T109" fmla="*/ 389 h 403"/>
                <a:gd name="T110" fmla="*/ 274 w 406"/>
                <a:gd name="T111" fmla="*/ 391 h 403"/>
                <a:gd name="T112" fmla="*/ 303 w 406"/>
                <a:gd name="T113" fmla="*/ 314 h 403"/>
                <a:gd name="T114" fmla="*/ 312 w 406"/>
                <a:gd name="T115" fmla="*/ 312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2" name="Freeform 83"/>
            <p:cNvSpPr>
              <a:spLocks noEditPoints="1"/>
            </p:cNvSpPr>
            <p:nvPr/>
          </p:nvSpPr>
          <p:spPr bwMode="auto">
            <a:xfrm>
              <a:off x="3869" y="3131"/>
              <a:ext cx="520" cy="520"/>
            </a:xfrm>
            <a:custGeom>
              <a:avLst/>
              <a:gdLst>
                <a:gd name="T0" fmla="*/ 115 w 219"/>
                <a:gd name="T1" fmla="*/ 3 h 219"/>
                <a:gd name="T2" fmla="*/ 3 w 219"/>
                <a:gd name="T3" fmla="*/ 103 h 219"/>
                <a:gd name="T4" fmla="*/ 103 w 219"/>
                <a:gd name="T5" fmla="*/ 215 h 219"/>
                <a:gd name="T6" fmla="*/ 215 w 219"/>
                <a:gd name="T7" fmla="*/ 115 h 219"/>
                <a:gd name="T8" fmla="*/ 115 w 219"/>
                <a:gd name="T9" fmla="*/ 3 h 219"/>
                <a:gd name="T10" fmla="*/ 105 w 219"/>
                <a:gd name="T11" fmla="*/ 188 h 219"/>
                <a:gd name="T12" fmla="*/ 30 w 219"/>
                <a:gd name="T13" fmla="*/ 105 h 219"/>
                <a:gd name="T14" fmla="*/ 114 w 219"/>
                <a:gd name="T15" fmla="*/ 30 h 219"/>
                <a:gd name="T16" fmla="*/ 188 w 219"/>
                <a:gd name="T17" fmla="*/ 114 h 219"/>
                <a:gd name="T18" fmla="*/ 105 w 219"/>
                <a:gd name="T19" fmla="*/ 188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3" name="Freeform 84"/>
            <p:cNvSpPr>
              <a:spLocks/>
            </p:cNvSpPr>
            <p:nvPr/>
          </p:nvSpPr>
          <p:spPr bwMode="auto">
            <a:xfrm>
              <a:off x="4280" y="3546"/>
              <a:ext cx="52" cy="52"/>
            </a:xfrm>
            <a:custGeom>
              <a:avLst/>
              <a:gdLst>
                <a:gd name="T0" fmla="*/ 20 w 22"/>
                <a:gd name="T1" fmla="*/ 2 h 22"/>
                <a:gd name="T2" fmla="*/ 19 w 22"/>
                <a:gd name="T3" fmla="*/ 11 h 22"/>
                <a:gd name="T4" fmla="*/ 11 w 22"/>
                <a:gd name="T5" fmla="*/ 19 h 22"/>
                <a:gd name="T6" fmla="*/ 2 w 22"/>
                <a:gd name="T7" fmla="*/ 19 h 22"/>
                <a:gd name="T8" fmla="*/ 2 w 22"/>
                <a:gd name="T9" fmla="*/ 19 h 22"/>
                <a:gd name="T10" fmla="*/ 3 w 22"/>
                <a:gd name="T11" fmla="*/ 11 h 22"/>
                <a:gd name="T12" fmla="*/ 12 w 22"/>
                <a:gd name="T13" fmla="*/ 3 h 22"/>
                <a:gd name="T14" fmla="*/ 20 w 22"/>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4" name="Freeform 85"/>
            <p:cNvSpPr>
              <a:spLocks/>
            </p:cNvSpPr>
            <p:nvPr/>
          </p:nvSpPr>
          <p:spPr bwMode="auto">
            <a:xfrm>
              <a:off x="4294" y="3563"/>
              <a:ext cx="223" cy="225"/>
            </a:xfrm>
            <a:custGeom>
              <a:avLst/>
              <a:gdLst>
                <a:gd name="T0" fmla="*/ 90 w 94"/>
                <a:gd name="T1" fmla="*/ 63 h 95"/>
                <a:gd name="T2" fmla="*/ 89 w 94"/>
                <a:gd name="T3" fmla="*/ 77 h 95"/>
                <a:gd name="T4" fmla="*/ 74 w 94"/>
                <a:gd name="T5" fmla="*/ 91 h 95"/>
                <a:gd name="T6" fmla="*/ 60 w 94"/>
                <a:gd name="T7" fmla="*/ 92 h 95"/>
                <a:gd name="T8" fmla="*/ 60 w 94"/>
                <a:gd name="T9" fmla="*/ 92 h 95"/>
                <a:gd name="T10" fmla="*/ 5 w 94"/>
                <a:gd name="T11" fmla="*/ 18 h 95"/>
                <a:gd name="T12" fmla="*/ 19 w 94"/>
                <a:gd name="T13" fmla="*/ 4 h 95"/>
                <a:gd name="T14" fmla="*/ 90 w 94"/>
                <a:gd name="T15" fmla="*/ 63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sp>
          <p:nvSpPr>
            <p:cNvPr id="45" name="Freeform 86"/>
            <p:cNvSpPr>
              <a:spLocks noEditPoints="1"/>
            </p:cNvSpPr>
            <p:nvPr/>
          </p:nvSpPr>
          <p:spPr bwMode="auto">
            <a:xfrm>
              <a:off x="3233" y="2705"/>
              <a:ext cx="1120" cy="1124"/>
            </a:xfrm>
            <a:custGeom>
              <a:avLst/>
              <a:gdLst>
                <a:gd name="T0" fmla="*/ 446 w 472"/>
                <a:gd name="T1" fmla="*/ 292 h 473"/>
                <a:gd name="T2" fmla="*/ 446 w 472"/>
                <a:gd name="T3" fmla="*/ 288 h 473"/>
                <a:gd name="T4" fmla="*/ 443 w 472"/>
                <a:gd name="T5" fmla="*/ 267 h 473"/>
                <a:gd name="T6" fmla="*/ 413 w 472"/>
                <a:gd name="T7" fmla="*/ 347 h 473"/>
                <a:gd name="T8" fmla="*/ 446 w 472"/>
                <a:gd name="T9" fmla="*/ 292 h 473"/>
                <a:gd name="T10" fmla="*/ 370 w 472"/>
                <a:gd name="T11" fmla="*/ 404 h 473"/>
                <a:gd name="T12" fmla="*/ 362 w 472"/>
                <a:gd name="T13" fmla="*/ 403 h 473"/>
                <a:gd name="T14" fmla="*/ 237 w 472"/>
                <a:gd name="T15" fmla="*/ 445 h 473"/>
                <a:gd name="T16" fmla="*/ 89 w 472"/>
                <a:gd name="T17" fmla="*/ 384 h 473"/>
                <a:gd name="T18" fmla="*/ 28 w 472"/>
                <a:gd name="T19" fmla="*/ 236 h 473"/>
                <a:gd name="T20" fmla="*/ 89 w 472"/>
                <a:gd name="T21" fmla="*/ 89 h 473"/>
                <a:gd name="T22" fmla="*/ 237 w 472"/>
                <a:gd name="T23" fmla="*/ 28 h 473"/>
                <a:gd name="T24" fmla="*/ 384 w 472"/>
                <a:gd name="T25" fmla="*/ 89 h 473"/>
                <a:gd name="T26" fmla="*/ 440 w 472"/>
                <a:gd name="T27" fmla="*/ 191 h 473"/>
                <a:gd name="T28" fmla="*/ 472 w 472"/>
                <a:gd name="T29" fmla="*/ 222 h 473"/>
                <a:gd name="T30" fmla="*/ 237 w 472"/>
                <a:gd name="T31" fmla="*/ 0 h 473"/>
                <a:gd name="T32" fmla="*/ 0 w 472"/>
                <a:gd name="T33" fmla="*/ 236 h 473"/>
                <a:gd name="T34" fmla="*/ 237 w 472"/>
                <a:gd name="T35" fmla="*/ 473 h 473"/>
                <a:gd name="T36" fmla="*/ 406 w 472"/>
                <a:gd name="T37" fmla="*/ 401 h 473"/>
                <a:gd name="T38" fmla="*/ 377 w 472"/>
                <a:gd name="T39" fmla="*/ 404 h 473"/>
                <a:gd name="T40" fmla="*/ 370 w 472"/>
                <a:gd name="T41" fmla="*/ 40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p>
          </p:txBody>
        </p:sp>
      </p:grpSp>
    </p:spTree>
    <p:extLst>
      <p:ext uri="{BB962C8B-B14F-4D97-AF65-F5344CB8AC3E}">
        <p14:creationId xmlns:p14="http://schemas.microsoft.com/office/powerpoint/2010/main" val="3289376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0" y="1509484"/>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30" name="五边形 29"/>
          <p:cNvSpPr/>
          <p:nvPr/>
        </p:nvSpPr>
        <p:spPr>
          <a:xfrm>
            <a:off x="0" y="227252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五边形 37"/>
          <p:cNvSpPr/>
          <p:nvPr/>
        </p:nvSpPr>
        <p:spPr>
          <a:xfrm>
            <a:off x="0" y="3035573"/>
            <a:ext cx="6705600" cy="772354"/>
          </a:xfrm>
          <a:prstGeom prst="homePlat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五边形 38"/>
          <p:cNvSpPr/>
          <p:nvPr/>
        </p:nvSpPr>
        <p:spPr>
          <a:xfrm>
            <a:off x="0" y="3798618"/>
            <a:ext cx="6705600" cy="772354"/>
          </a:xfrm>
          <a:prstGeom prst="homePlat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五边形 39"/>
          <p:cNvSpPr/>
          <p:nvPr/>
        </p:nvSpPr>
        <p:spPr>
          <a:xfrm>
            <a:off x="0" y="4561661"/>
            <a:ext cx="6705600" cy="772354"/>
          </a:xfrm>
          <a:prstGeom prst="homePlat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CC818"/>
              </a:solidFill>
            </a:endParaRPr>
          </a:p>
        </p:txBody>
      </p:sp>
      <p:sp>
        <p:nvSpPr>
          <p:cNvPr id="7" name="椭圆 6"/>
          <p:cNvSpPr/>
          <p:nvPr/>
        </p:nvSpPr>
        <p:spPr>
          <a:xfrm>
            <a:off x="7417421" y="2383782"/>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417421" y="4903427"/>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7417421" y="4063546"/>
            <a:ext cx="228600" cy="228600"/>
          </a:xfrm>
          <a:prstGeom prst="ellips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7417421" y="1543900"/>
            <a:ext cx="228600" cy="228600"/>
          </a:xfrm>
          <a:prstGeom prst="ellips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69467" y="458998"/>
            <a:ext cx="3073504" cy="5989508"/>
          </a:xfrm>
          <a:prstGeom prst="rect">
            <a:avLst/>
          </a:prstGeom>
        </p:spPr>
      </p:pic>
      <p:sp>
        <p:nvSpPr>
          <p:cNvPr id="32" name="椭圆 31"/>
          <p:cNvSpPr/>
          <p:nvPr/>
        </p:nvSpPr>
        <p:spPr>
          <a:xfrm>
            <a:off x="7417421" y="3223664"/>
            <a:ext cx="228600" cy="228600"/>
          </a:xfrm>
          <a:prstGeom prst="ellips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3"/>
          <p:cNvSpPr>
            <a:spLocks noChangeArrowheads="1"/>
          </p:cNvSpPr>
          <p:nvPr/>
        </p:nvSpPr>
        <p:spPr bwMode="auto">
          <a:xfrm>
            <a:off x="7810494" y="135945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4" name="矩形 13"/>
          <p:cNvSpPr>
            <a:spLocks noChangeArrowheads="1"/>
          </p:cNvSpPr>
          <p:nvPr/>
        </p:nvSpPr>
        <p:spPr bwMode="auto">
          <a:xfrm>
            <a:off x="7810494" y="2280398"/>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5" name="矩形 13"/>
          <p:cNvSpPr>
            <a:spLocks noChangeArrowheads="1"/>
          </p:cNvSpPr>
          <p:nvPr/>
        </p:nvSpPr>
        <p:spPr bwMode="auto">
          <a:xfrm>
            <a:off x="7810494" y="2978064"/>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6" name="矩形 13"/>
          <p:cNvSpPr>
            <a:spLocks noChangeArrowheads="1"/>
          </p:cNvSpPr>
          <p:nvPr/>
        </p:nvSpPr>
        <p:spPr bwMode="auto">
          <a:xfrm>
            <a:off x="7810494" y="3935520"/>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37" name="矩形 13"/>
          <p:cNvSpPr>
            <a:spLocks noChangeArrowheads="1"/>
          </p:cNvSpPr>
          <p:nvPr/>
        </p:nvSpPr>
        <p:spPr bwMode="auto">
          <a:xfrm>
            <a:off x="7810494" y="4718463"/>
            <a:ext cx="259238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Clr>
                <a:schemeClr val="accent1"/>
              </a:buClr>
              <a:buFont typeface="Arial" panose="020B0604020202020204" pitchFamily="34" charset="0"/>
              <a:buNone/>
            </a:pPr>
            <a:r>
              <a:rPr lang="zh-CN" altLang="en-US" sz="2000" b="1" dirty="0" smtClean="0">
                <a:latin typeface="微软雅黑" panose="020B0503020204020204" pitchFamily="34" charset="-122"/>
                <a:ea typeface="微软雅黑" panose="020B0503020204020204" pitchFamily="34" charset="-122"/>
              </a:rPr>
              <a:t>点击添加标题</a:t>
            </a:r>
            <a:endParaRPr lang="en-US" altLang="zh-CN" sz="2000" b="1" dirty="0" smtClean="0">
              <a:latin typeface="微软雅黑" panose="020B0503020204020204" pitchFamily="34" charset="-122"/>
              <a:ea typeface="微软雅黑" panose="020B0503020204020204" pitchFamily="34" charset="-122"/>
            </a:endParaRPr>
          </a:p>
          <a:p>
            <a:pPr>
              <a:lnSpc>
                <a:spcPct val="100000"/>
              </a:lnSpc>
              <a:spcBef>
                <a:spcPct val="0"/>
              </a:spcBef>
              <a:buClr>
                <a:schemeClr val="accent1"/>
              </a:buClr>
              <a:buFont typeface="Arial" panose="020B0604020202020204" pitchFamily="34" charset="0"/>
              <a:buNone/>
            </a:pPr>
            <a:r>
              <a:rPr lang="zh-CN" altLang="en-US" sz="1400" dirty="0" smtClean="0">
                <a:latin typeface="微软雅黑" panose="020B0503020204020204" pitchFamily="34" charset="-122"/>
                <a:ea typeface="微软雅黑" panose="020B0503020204020204" pitchFamily="34" charset="-122"/>
              </a:rPr>
              <a:t>单击</a:t>
            </a:r>
            <a:r>
              <a:rPr lang="zh-CN" altLang="en-US" sz="1400" dirty="0">
                <a:latin typeface="微软雅黑" panose="020B0503020204020204" pitchFamily="34" charset="-122"/>
                <a:ea typeface="微软雅黑" panose="020B0503020204020204" pitchFamily="34" charset="-122"/>
              </a:rPr>
              <a:t>此处添加文字</a:t>
            </a:r>
            <a:r>
              <a:rPr lang="zh-CN" altLang="en-US" sz="1400" dirty="0" smtClean="0">
                <a:latin typeface="微软雅黑" panose="020B0503020204020204" pitchFamily="34" charset="-122"/>
                <a:ea typeface="微软雅黑" panose="020B0503020204020204" pitchFamily="34" charset="-122"/>
              </a:rPr>
              <a:t>内容</a:t>
            </a:r>
            <a:endParaRPr lang="en-US" altLang="zh-CN" sz="14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2120124" y="400917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6" name="文本框 25"/>
          <p:cNvSpPr txBox="1"/>
          <p:nvPr/>
        </p:nvSpPr>
        <p:spPr>
          <a:xfrm>
            <a:off x="2120124" y="325469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7" name="文本框 26"/>
          <p:cNvSpPr txBox="1"/>
          <p:nvPr/>
        </p:nvSpPr>
        <p:spPr>
          <a:xfrm>
            <a:off x="2120124" y="2500224"/>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28" name="文本框 27"/>
          <p:cNvSpPr txBox="1"/>
          <p:nvPr/>
        </p:nvSpPr>
        <p:spPr>
          <a:xfrm>
            <a:off x="2120124" y="1745749"/>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
        <p:nvSpPr>
          <p:cNvPr id="31" name="文本框 30"/>
          <p:cNvSpPr txBox="1"/>
          <p:nvPr/>
        </p:nvSpPr>
        <p:spPr>
          <a:xfrm>
            <a:off x="2120124" y="4763650"/>
            <a:ext cx="1726162" cy="4001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添加文字</a:t>
            </a:r>
            <a:endParaRPr lang="zh-CN" altLang="en-US" sz="2000" b="1" dirty="0">
              <a:solidFill>
                <a:schemeClr val="bg1"/>
              </a:solidFill>
            </a:endParaRPr>
          </a:p>
        </p:txBody>
      </p:sp>
    </p:spTree>
    <p:extLst>
      <p:ext uri="{BB962C8B-B14F-4D97-AF65-F5344CB8AC3E}">
        <p14:creationId xmlns:p14="http://schemas.microsoft.com/office/powerpoint/2010/main" val="2100304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角三角形 1"/>
          <p:cNvSpPr/>
          <p:nvPr/>
        </p:nvSpPr>
        <p:spPr>
          <a:xfrm rot="12600000" flipH="1">
            <a:off x="2847975" y="5465763"/>
            <a:ext cx="163513" cy="71437"/>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椭圆 2"/>
          <p:cNvSpPr/>
          <p:nvPr/>
        </p:nvSpPr>
        <p:spPr>
          <a:xfrm>
            <a:off x="-2276475" y="958850"/>
            <a:ext cx="5688013" cy="5686425"/>
          </a:xfrm>
          <a:prstGeom prst="ellipse">
            <a:avLst/>
          </a:prstGeom>
          <a:solidFill>
            <a:srgbClr val="8CBF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a:xfrm rot="1800000">
            <a:off x="2417763" y="4810125"/>
            <a:ext cx="785812"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53"/>
          <p:cNvSpPr txBox="1">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1400" b="1" dirty="0">
              <a:solidFill>
                <a:srgbClr val="3A8898"/>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p:nvPr/>
        </p:nvSpPr>
        <p:spPr>
          <a:xfrm>
            <a:off x="-1704975" y="1533525"/>
            <a:ext cx="4535488" cy="4537075"/>
          </a:xfrm>
          <a:prstGeom prst="ellipse">
            <a:avLst/>
          </a:prstGeom>
          <a:solidFill>
            <a:srgbClr val="3A8898"/>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7" name="组合 10"/>
          <p:cNvGrpSpPr>
            <a:grpSpLocks/>
          </p:cNvGrpSpPr>
          <p:nvPr/>
        </p:nvGrpSpPr>
        <p:grpSpPr bwMode="auto">
          <a:xfrm>
            <a:off x="1895475" y="2470150"/>
            <a:ext cx="898525" cy="584200"/>
            <a:chOff x="1328569" y="1170149"/>
            <a:chExt cx="898289" cy="584309"/>
          </a:xfrm>
        </p:grpSpPr>
        <p:sp>
          <p:nvSpPr>
            <p:cNvPr id="8" name="直角三角形 7"/>
            <p:cNvSpPr/>
            <p:nvPr/>
          </p:nvSpPr>
          <p:spPr>
            <a:xfrm rot="9000000" flipH="1">
              <a:off x="2063389" y="1525815"/>
              <a:ext cx="163469" cy="71451"/>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a:xfrm rot="19800000">
              <a:off x="1328569" y="1184440"/>
              <a:ext cx="785607" cy="538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TextBox 34"/>
            <p:cNvSpPr txBox="1">
              <a:spLocks noChangeArrowheads="1"/>
            </p:cNvSpPr>
            <p:nvPr/>
          </p:nvSpPr>
          <p:spPr bwMode="auto">
            <a:xfrm rot="-1800000">
              <a:off x="1357407" y="1170149"/>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rgbClr val="3A8898"/>
                  </a:solidFill>
                  <a:latin typeface="微软雅黑" panose="020B0503020204020204" pitchFamily="34" charset="-122"/>
                  <a:ea typeface="微软雅黑" panose="020B0503020204020204" pitchFamily="34" charset="-122"/>
                </a:rPr>
                <a:t>03</a:t>
              </a:r>
              <a:endParaRPr lang="zh-CN" altLang="en-US" sz="1400" b="1" dirty="0">
                <a:solidFill>
                  <a:srgbClr val="3A8898"/>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1123950" y="2109788"/>
            <a:ext cx="3382963" cy="3384550"/>
          </a:xfrm>
          <a:prstGeom prst="ellipse">
            <a:avLst/>
          </a:prstGeom>
          <a:solidFill>
            <a:srgbClr val="FF697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9"/>
          <p:cNvGrpSpPr>
            <a:grpSpLocks/>
          </p:cNvGrpSpPr>
          <p:nvPr/>
        </p:nvGrpSpPr>
        <p:grpSpPr bwMode="auto">
          <a:xfrm>
            <a:off x="1404938" y="4227513"/>
            <a:ext cx="785812" cy="738187"/>
            <a:chOff x="837848" y="2928123"/>
            <a:chExt cx="785185" cy="739525"/>
          </a:xfrm>
        </p:grpSpPr>
        <p:sp>
          <p:nvSpPr>
            <p:cNvPr id="13" name="直角三角形 12"/>
            <p:cNvSpPr/>
            <p:nvPr/>
          </p:nvSpPr>
          <p:spPr>
            <a:xfrm rot="12600000" flipH="1">
              <a:off x="1267717" y="3596082"/>
              <a:ext cx="163383" cy="71566"/>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4" name="矩形 13"/>
            <p:cNvSpPr/>
            <p:nvPr/>
          </p:nvSpPr>
          <p:spPr>
            <a:xfrm rot="1800000">
              <a:off x="837848" y="2940846"/>
              <a:ext cx="785185" cy="53913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F103E"/>
                </a:solidFill>
              </a:endParaRPr>
            </a:p>
          </p:txBody>
        </p:sp>
        <p:sp>
          <p:nvSpPr>
            <p:cNvPr id="15" name="TextBox 44"/>
            <p:cNvSpPr txBox="1">
              <a:spLocks noChangeArrowheads="1"/>
            </p:cNvSpPr>
            <p:nvPr/>
          </p:nvSpPr>
          <p:spPr bwMode="auto">
            <a:xfrm rot="1800000">
              <a:off x="900430" y="2928123"/>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32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1400" b="1" dirty="0">
                <a:solidFill>
                  <a:srgbClr val="FF6977"/>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6" name="直角三角形 15"/>
          <p:cNvSpPr/>
          <p:nvPr/>
        </p:nvSpPr>
        <p:spPr>
          <a:xfrm rot="9000000" flipH="1">
            <a:off x="1608138" y="3408363"/>
            <a:ext cx="163512" cy="73025"/>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547688" y="2686050"/>
            <a:ext cx="2230438" cy="2232025"/>
          </a:xfrm>
          <a:prstGeom prst="ellipse">
            <a:avLst/>
          </a:prstGeom>
          <a:solidFill>
            <a:srgbClr val="C9AE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矩形 17"/>
          <p:cNvSpPr/>
          <p:nvPr/>
        </p:nvSpPr>
        <p:spPr>
          <a:xfrm rot="19800000">
            <a:off x="873125" y="3068638"/>
            <a:ext cx="785813" cy="5397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9" name="组合 18"/>
          <p:cNvGrpSpPr/>
          <p:nvPr/>
        </p:nvGrpSpPr>
        <p:grpSpPr>
          <a:xfrm>
            <a:off x="8904" y="3211163"/>
            <a:ext cx="1116490" cy="1116490"/>
            <a:chOff x="-864096" y="1707654"/>
            <a:chExt cx="1728192" cy="1728192"/>
          </a:xfrm>
          <a:effectLst>
            <a:outerShdw blurRad="63500" sx="102000" sy="102000" algn="ctr" rotWithShape="0">
              <a:prstClr val="black">
                <a:alpha val="40000"/>
              </a:prstClr>
            </a:outerShdw>
          </a:effectLst>
        </p:grpSpPr>
        <p:sp>
          <p:nvSpPr>
            <p:cNvPr id="20" name="椭圆 19"/>
            <p:cNvSpPr/>
            <p:nvPr/>
          </p:nvSpPr>
          <p:spPr>
            <a:xfrm>
              <a:off x="-864096" y="1707654"/>
              <a:ext cx="1728192" cy="17281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4"/>
            <p:cNvSpPr/>
            <p:nvPr/>
          </p:nvSpPr>
          <p:spPr>
            <a:xfrm>
              <a:off x="-777720" y="1779416"/>
              <a:ext cx="1555425" cy="1088431"/>
            </a:xfrm>
            <a:custGeom>
              <a:avLst/>
              <a:gdLst>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0 w 1728192"/>
                <a:gd name="connsiteY0" fmla="*/ 864096 h 1728192"/>
                <a:gd name="connsiteX1" fmla="*/ 864096 w 1728192"/>
                <a:gd name="connsiteY1" fmla="*/ 0 h 1728192"/>
                <a:gd name="connsiteX2" fmla="*/ 1728192 w 1728192"/>
                <a:gd name="connsiteY2" fmla="*/ 864096 h 1728192"/>
                <a:gd name="connsiteX3" fmla="*/ 864096 w 1728192"/>
                <a:gd name="connsiteY3" fmla="*/ 1728192 h 1728192"/>
                <a:gd name="connsiteX4" fmla="*/ 0 w 1728192"/>
                <a:gd name="connsiteY4" fmla="*/ 864096 h 1728192"/>
                <a:gd name="connsiteX0" fmla="*/ 10 w 1728213"/>
                <a:gd name="connsiteY0" fmla="*/ 864096 h 1209079"/>
                <a:gd name="connsiteX1" fmla="*/ 864106 w 1728213"/>
                <a:gd name="connsiteY1" fmla="*/ 0 h 1209079"/>
                <a:gd name="connsiteX2" fmla="*/ 1728202 w 1728213"/>
                <a:gd name="connsiteY2" fmla="*/ 864096 h 1209079"/>
                <a:gd name="connsiteX3" fmla="*/ 878394 w 1728213"/>
                <a:gd name="connsiteY3" fmla="*/ 1209079 h 1209079"/>
                <a:gd name="connsiteX4" fmla="*/ 10 w 1728213"/>
                <a:gd name="connsiteY4" fmla="*/ 864096 h 1209079"/>
                <a:gd name="connsiteX0" fmla="*/ 26 w 1728229"/>
                <a:gd name="connsiteY0" fmla="*/ 864369 h 1209352"/>
                <a:gd name="connsiteX1" fmla="*/ 864122 w 1728229"/>
                <a:gd name="connsiteY1" fmla="*/ 273 h 1209352"/>
                <a:gd name="connsiteX2" fmla="*/ 1728218 w 1728229"/>
                <a:gd name="connsiteY2" fmla="*/ 864369 h 1209352"/>
                <a:gd name="connsiteX3" fmla="*/ 878410 w 1728229"/>
                <a:gd name="connsiteY3" fmla="*/ 1209352 h 1209352"/>
                <a:gd name="connsiteX4" fmla="*/ 26 w 1728229"/>
                <a:gd name="connsiteY4" fmla="*/ 864369 h 1209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flip="none" rotWithShape="1">
              <a:gsLst>
                <a:gs pos="100000">
                  <a:schemeClr val="bg1">
                    <a:alpha val="42000"/>
                  </a:schemeClr>
                </a:gs>
                <a:gs pos="92000">
                  <a:schemeClr val="bg1">
                    <a:alpha val="35000"/>
                  </a:schemeClr>
                </a:gs>
                <a:gs pos="0">
                  <a:schemeClr val="bg1">
                    <a:alpha val="73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2" name="TextBox 16"/>
          <p:cNvSpPr txBox="1"/>
          <p:nvPr/>
        </p:nvSpPr>
        <p:spPr>
          <a:xfrm rot="19800000">
            <a:off x="954088" y="3028950"/>
            <a:ext cx="690562" cy="584200"/>
          </a:xfrm>
          <a:prstGeom prst="rect">
            <a:avLst/>
          </a:prstGeom>
          <a:noFill/>
        </p:spPr>
        <p:txBody>
          <a:bodyPr wrap="none">
            <a:spAutoFit/>
          </a:bodyPr>
          <a:lstStyle/>
          <a:p>
            <a:pPr algn="ctr">
              <a:defRPr/>
            </a:pPr>
            <a:r>
              <a:rPr lang="en-US" altLang="zh-CN" sz="3200" b="1" dirty="0">
                <a:solidFill>
                  <a:srgbClr val="C9AE00"/>
                </a:solidFill>
                <a:latin typeface="微软雅黑" panose="020B0503020204020204" pitchFamily="34" charset="-122"/>
                <a:ea typeface="微软雅黑" panose="020B0503020204020204" pitchFamily="34" charset="-122"/>
              </a:rPr>
              <a:t>01</a:t>
            </a:r>
            <a:endParaRPr lang="zh-CN" altLang="en-US" sz="1400" b="1" dirty="0">
              <a:solidFill>
                <a:srgbClr val="C9AE00"/>
              </a:solidFill>
              <a:latin typeface="微软雅黑" panose="020B0503020204020204" pitchFamily="34" charset="-122"/>
              <a:ea typeface="微软雅黑" panose="020B0503020204020204" pitchFamily="34" charset="-122"/>
            </a:endParaRPr>
          </a:p>
        </p:txBody>
      </p:sp>
      <p:sp>
        <p:nvSpPr>
          <p:cNvPr id="23"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4" name="Freeform 8"/>
          <p:cNvSpPr>
            <a:spLocks/>
          </p:cNvSpPr>
          <p:nvPr/>
        </p:nvSpPr>
        <p:spPr bwMode="auto">
          <a:xfrm>
            <a:off x="3890963" y="52784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8CBF00"/>
          </a:solidFill>
          <a:ln>
            <a:noFill/>
          </a:ln>
        </p:spPr>
        <p:txBody>
          <a:bodyPr/>
          <a:lstStyle/>
          <a:p>
            <a:endParaRPr lang="zh-CN" altLang="en-US"/>
          </a:p>
        </p:txBody>
      </p:sp>
      <p:sp>
        <p:nvSpPr>
          <p:cNvPr id="25" name="Freeform 9"/>
          <p:cNvSpPr>
            <a:spLocks noEditPoints="1"/>
          </p:cNvSpPr>
          <p:nvPr/>
        </p:nvSpPr>
        <p:spPr bwMode="auto">
          <a:xfrm>
            <a:off x="3971925" y="5322888"/>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6" name="Freeform 10"/>
          <p:cNvSpPr>
            <a:spLocks noEditPoints="1"/>
          </p:cNvSpPr>
          <p:nvPr/>
        </p:nvSpPr>
        <p:spPr bwMode="auto">
          <a:xfrm>
            <a:off x="3971925" y="5861050"/>
            <a:ext cx="684213" cy="15875"/>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chemeClr val="bg1">
              <a:lumMod val="85000"/>
            </a:schemeClr>
          </a:solidFill>
          <a:ln>
            <a:noFill/>
          </a:ln>
        </p:spPr>
        <p:txBody>
          <a:bodyPr/>
          <a:lstStyle/>
          <a:p>
            <a:endParaRPr lang="zh-CN" altLang="en-US"/>
          </a:p>
        </p:txBody>
      </p:sp>
      <p:sp>
        <p:nvSpPr>
          <p:cNvPr id="27" name="Freeform 11"/>
          <p:cNvSpPr>
            <a:spLocks/>
          </p:cNvSpPr>
          <p:nvPr/>
        </p:nvSpPr>
        <p:spPr bwMode="auto">
          <a:xfrm>
            <a:off x="4187825" y="5029200"/>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bg2">
              <a:lumMod val="10000"/>
            </a:schemeClr>
          </a:solidFill>
          <a:ln>
            <a:noFill/>
          </a:ln>
        </p:spPr>
        <p:txBody>
          <a:bodyPr/>
          <a:lstStyle/>
          <a:p>
            <a:endParaRPr lang="zh-CN" altLang="en-US"/>
          </a:p>
        </p:txBody>
      </p:sp>
      <p:sp>
        <p:nvSpPr>
          <p:cNvPr id="28" name="Freeform 12"/>
          <p:cNvSpPr>
            <a:spLocks noEditPoints="1"/>
          </p:cNvSpPr>
          <p:nvPr/>
        </p:nvSpPr>
        <p:spPr bwMode="auto">
          <a:xfrm>
            <a:off x="4187825" y="5584825"/>
            <a:ext cx="344488" cy="344488"/>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chemeClr val="bg1">
              <a:lumMod val="85000"/>
            </a:schemeClr>
          </a:solidFill>
          <a:ln>
            <a:noFill/>
          </a:ln>
        </p:spPr>
        <p:txBody>
          <a:bodyPr/>
          <a:lstStyle/>
          <a:p>
            <a:endParaRPr lang="zh-CN" altLang="en-US"/>
          </a:p>
        </p:txBody>
      </p:sp>
      <p:sp>
        <p:nvSpPr>
          <p:cNvPr id="29" name="Freeform 13"/>
          <p:cNvSpPr>
            <a:spLocks/>
          </p:cNvSpPr>
          <p:nvPr/>
        </p:nvSpPr>
        <p:spPr bwMode="auto">
          <a:xfrm>
            <a:off x="3890963" y="4197350"/>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FF6977"/>
          </a:solidFill>
          <a:ln>
            <a:noFill/>
          </a:ln>
        </p:spPr>
        <p:txBody>
          <a:bodyPr/>
          <a:lstStyle/>
          <a:p>
            <a:endParaRPr lang="zh-CN" altLang="en-US"/>
          </a:p>
        </p:txBody>
      </p:sp>
      <p:sp>
        <p:nvSpPr>
          <p:cNvPr id="30" name="Freeform 14"/>
          <p:cNvSpPr>
            <a:spLocks noEditPoints="1"/>
          </p:cNvSpPr>
          <p:nvPr/>
        </p:nvSpPr>
        <p:spPr bwMode="auto">
          <a:xfrm>
            <a:off x="3971925" y="4237038"/>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1" name="Freeform 15"/>
          <p:cNvSpPr>
            <a:spLocks noEditPoints="1"/>
          </p:cNvSpPr>
          <p:nvPr/>
        </p:nvSpPr>
        <p:spPr bwMode="auto">
          <a:xfrm>
            <a:off x="3971925" y="4775200"/>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lumMod val="85000"/>
            </a:schemeClr>
          </a:solidFill>
          <a:ln>
            <a:noFill/>
          </a:ln>
        </p:spPr>
        <p:txBody>
          <a:bodyPr/>
          <a:lstStyle/>
          <a:p>
            <a:endParaRPr lang="zh-CN" altLang="en-US"/>
          </a:p>
        </p:txBody>
      </p:sp>
      <p:sp>
        <p:nvSpPr>
          <p:cNvPr id="32" name="Freeform 16"/>
          <p:cNvSpPr>
            <a:spLocks/>
          </p:cNvSpPr>
          <p:nvPr/>
        </p:nvSpPr>
        <p:spPr bwMode="auto">
          <a:xfrm>
            <a:off x="4187825" y="3946525"/>
            <a:ext cx="344488" cy="954088"/>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33" name="Freeform 17"/>
          <p:cNvSpPr>
            <a:spLocks noEditPoints="1"/>
          </p:cNvSpPr>
          <p:nvPr/>
        </p:nvSpPr>
        <p:spPr bwMode="auto">
          <a:xfrm>
            <a:off x="4187825" y="4500563"/>
            <a:ext cx="344488" cy="339725"/>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chemeClr val="bg1">
              <a:lumMod val="75000"/>
            </a:schemeClr>
          </a:solidFill>
          <a:ln>
            <a:noFill/>
          </a:ln>
        </p:spPr>
        <p:txBody>
          <a:bodyPr/>
          <a:lstStyle/>
          <a:p>
            <a:endParaRPr lang="zh-CN" altLang="en-US"/>
          </a:p>
        </p:txBody>
      </p:sp>
      <p:sp>
        <p:nvSpPr>
          <p:cNvPr id="34" name="Freeform 18"/>
          <p:cNvSpPr>
            <a:spLocks/>
          </p:cNvSpPr>
          <p:nvPr/>
        </p:nvSpPr>
        <p:spPr bwMode="auto">
          <a:xfrm>
            <a:off x="3890963" y="3108325"/>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8"/>
                </a:lnTo>
                <a:lnTo>
                  <a:pt x="0" y="0"/>
                </a:lnTo>
                <a:close/>
              </a:path>
            </a:pathLst>
          </a:custGeom>
          <a:solidFill>
            <a:srgbClr val="C9AE00"/>
          </a:solidFill>
          <a:ln>
            <a:noFill/>
          </a:ln>
        </p:spPr>
        <p:txBody>
          <a:bodyPr/>
          <a:lstStyle/>
          <a:p>
            <a:endParaRPr lang="zh-CN" altLang="en-US"/>
          </a:p>
        </p:txBody>
      </p:sp>
      <p:sp>
        <p:nvSpPr>
          <p:cNvPr id="35" name="Freeform 19"/>
          <p:cNvSpPr>
            <a:spLocks noEditPoints="1"/>
          </p:cNvSpPr>
          <p:nvPr/>
        </p:nvSpPr>
        <p:spPr bwMode="auto">
          <a:xfrm>
            <a:off x="3971925" y="3148013"/>
            <a:ext cx="684213" cy="20637"/>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20"/>
          <p:cNvSpPr>
            <a:spLocks noEditPoints="1"/>
          </p:cNvSpPr>
          <p:nvPr/>
        </p:nvSpPr>
        <p:spPr bwMode="auto">
          <a:xfrm>
            <a:off x="3971925" y="3686175"/>
            <a:ext cx="684213" cy="20638"/>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21"/>
          <p:cNvSpPr>
            <a:spLocks/>
          </p:cNvSpPr>
          <p:nvPr/>
        </p:nvSpPr>
        <p:spPr bwMode="auto">
          <a:xfrm>
            <a:off x="4187825" y="2860675"/>
            <a:ext cx="344488" cy="952500"/>
          </a:xfrm>
          <a:custGeom>
            <a:avLst/>
            <a:gdLst>
              <a:gd name="T0" fmla="*/ 0 w 143"/>
              <a:gd name="T1" fmla="*/ 0 h 407"/>
              <a:gd name="T2" fmla="*/ 2147483646 w 143"/>
              <a:gd name="T3" fmla="*/ 2147483646 h 407"/>
              <a:gd name="T4" fmla="*/ 2147483646 w 143"/>
              <a:gd name="T5" fmla="*/ 2147483646 h 407"/>
              <a:gd name="T6" fmla="*/ 0 w 143"/>
              <a:gd name="T7" fmla="*/ 2147483646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7">
                <a:moveTo>
                  <a:pt x="0" y="0"/>
                </a:moveTo>
                <a:lnTo>
                  <a:pt x="143" y="135"/>
                </a:lnTo>
                <a:lnTo>
                  <a:pt x="143" y="407"/>
                </a:lnTo>
                <a:lnTo>
                  <a:pt x="0" y="272"/>
                </a:lnTo>
                <a:lnTo>
                  <a:pt x="0" y="0"/>
                </a:lnTo>
                <a:close/>
              </a:path>
            </a:pathLst>
          </a:custGeom>
          <a:solidFill>
            <a:schemeClr val="tx1">
              <a:lumMod val="95000"/>
              <a:lumOff val="5000"/>
            </a:schemeClr>
          </a:solidFill>
          <a:ln>
            <a:noFill/>
          </a:ln>
        </p:spPr>
        <p:txBody>
          <a:bodyPr/>
          <a:lstStyle/>
          <a:p>
            <a:endParaRPr lang="zh-CN" altLang="en-US"/>
          </a:p>
        </p:txBody>
      </p:sp>
      <p:sp>
        <p:nvSpPr>
          <p:cNvPr id="38" name="Freeform 22"/>
          <p:cNvSpPr>
            <a:spLocks noEditPoints="1"/>
          </p:cNvSpPr>
          <p:nvPr/>
        </p:nvSpPr>
        <p:spPr bwMode="auto">
          <a:xfrm>
            <a:off x="4187825" y="3414713"/>
            <a:ext cx="344488" cy="336550"/>
          </a:xfrm>
          <a:custGeom>
            <a:avLst/>
            <a:gdLst>
              <a:gd name="T0" fmla="*/ 2147483646 w 60"/>
              <a:gd name="T1" fmla="*/ 2147483646 h 61"/>
              <a:gd name="T2" fmla="*/ 2147483646 w 60"/>
              <a:gd name="T3" fmla="*/ 2147483646 h 61"/>
              <a:gd name="T4" fmla="*/ 2147483646 w 60"/>
              <a:gd name="T5" fmla="*/ 2147483646 h 61"/>
              <a:gd name="T6" fmla="*/ 2147483646 w 60"/>
              <a:gd name="T7" fmla="*/ 2147483646 h 61"/>
              <a:gd name="T8" fmla="*/ 2147483646 w 60"/>
              <a:gd name="T9" fmla="*/ 2147483646 h 61"/>
              <a:gd name="T10" fmla="*/ 2147483646 w 60"/>
              <a:gd name="T11" fmla="*/ 2147483646 h 61"/>
              <a:gd name="T12" fmla="*/ 2147483646 w 60"/>
              <a:gd name="T13" fmla="*/ 2147483646 h 61"/>
              <a:gd name="T14" fmla="*/ 0 w 60"/>
              <a:gd name="T15" fmla="*/ 2147483646 h 61"/>
              <a:gd name="T16" fmla="*/ 0 w 60"/>
              <a:gd name="T17" fmla="*/ 0 h 61"/>
              <a:gd name="T18" fmla="*/ 2147483646 w 60"/>
              <a:gd name="T19" fmla="*/ 2147483646 h 61"/>
              <a:gd name="T20" fmla="*/ 2147483646 w 60"/>
              <a:gd name="T21" fmla="*/ 2147483646 h 61"/>
              <a:gd name="T22" fmla="*/ 2147483646 w 60"/>
              <a:gd name="T23" fmla="*/ 2147483646 h 61"/>
              <a:gd name="T24" fmla="*/ 2147483646 w 60"/>
              <a:gd name="T25" fmla="*/ 2147483646 h 61"/>
              <a:gd name="T26" fmla="*/ 0 w 60"/>
              <a:gd name="T27" fmla="*/ 2147483646 h 61"/>
              <a:gd name="T28" fmla="*/ 2147483646 w 60"/>
              <a:gd name="T29" fmla="*/ 2147483646 h 61"/>
              <a:gd name="T30" fmla="*/ 2147483646 w 60"/>
              <a:gd name="T31" fmla="*/ 2147483646 h 61"/>
              <a:gd name="T32" fmla="*/ 2147483646 w 60"/>
              <a:gd name="T33" fmla="*/ 2147483646 h 61"/>
              <a:gd name="T34" fmla="*/ 2147483646 w 60"/>
              <a:gd name="T35" fmla="*/ 2147483646 h 61"/>
              <a:gd name="T36" fmla="*/ 2147483646 w 60"/>
              <a:gd name="T37" fmla="*/ 2147483646 h 61"/>
              <a:gd name="T38" fmla="*/ 2147483646 w 60"/>
              <a:gd name="T39" fmla="*/ 2147483646 h 61"/>
              <a:gd name="T40" fmla="*/ 2147483646 w 60"/>
              <a:gd name="T41" fmla="*/ 2147483646 h 61"/>
              <a:gd name="T42" fmla="*/ 2147483646 w 60"/>
              <a:gd name="T43" fmla="*/ 2147483646 h 61"/>
              <a:gd name="T44" fmla="*/ 2147483646 w 60"/>
              <a:gd name="T45" fmla="*/ 2147483646 h 61"/>
              <a:gd name="T46" fmla="*/ 2147483646 w 60"/>
              <a:gd name="T47" fmla="*/ 2147483646 h 61"/>
              <a:gd name="T48" fmla="*/ 2147483646 w 60"/>
              <a:gd name="T49" fmla="*/ 2147483646 h 61"/>
              <a:gd name="T50" fmla="*/ 2147483646 w 60"/>
              <a:gd name="T51" fmla="*/ 2147483646 h 61"/>
              <a:gd name="T52" fmla="*/ 2147483646 w 60"/>
              <a:gd name="T53" fmla="*/ 2147483646 h 61"/>
              <a:gd name="T54" fmla="*/ 2147483646 w 60"/>
              <a:gd name="T55" fmla="*/ 2147483646 h 61"/>
              <a:gd name="T56" fmla="*/ 2147483646 w 60"/>
              <a:gd name="T57" fmla="*/ 2147483646 h 61"/>
              <a:gd name="T58" fmla="*/ 2147483646 w 60"/>
              <a:gd name="T59" fmla="*/ 2147483646 h 61"/>
              <a:gd name="T60" fmla="*/ 2147483646 w 60"/>
              <a:gd name="T61" fmla="*/ 2147483646 h 61"/>
              <a:gd name="T62" fmla="*/ 2147483646 w 60"/>
              <a:gd name="T63" fmla="*/ 2147483646 h 61"/>
              <a:gd name="T64" fmla="*/ 2147483646 w 60"/>
              <a:gd name="T65" fmla="*/ 2147483646 h 61"/>
              <a:gd name="T66" fmla="*/ 2147483646 w 60"/>
              <a:gd name="T67" fmla="*/ 2147483646 h 61"/>
              <a:gd name="T68" fmla="*/ 2147483646 w 60"/>
              <a:gd name="T69" fmla="*/ 2147483646 h 61"/>
              <a:gd name="T70" fmla="*/ 2147483646 w 60"/>
              <a:gd name="T71" fmla="*/ 2147483646 h 61"/>
              <a:gd name="T72" fmla="*/ 2147483646 w 60"/>
              <a:gd name="T73" fmla="*/ 2147483646 h 61"/>
              <a:gd name="T74" fmla="*/ 2147483646 w 60"/>
              <a:gd name="T75" fmla="*/ 2147483646 h 61"/>
              <a:gd name="T76" fmla="*/ 2147483646 w 60"/>
              <a:gd name="T77" fmla="*/ 2147483646 h 61"/>
              <a:gd name="T78" fmla="*/ 2147483646 w 60"/>
              <a:gd name="T79" fmla="*/ 2147483646 h 61"/>
              <a:gd name="T80" fmla="*/ 2147483646 w 60"/>
              <a:gd name="T81" fmla="*/ 2147483646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3"/>
          <p:cNvSpPr>
            <a:spLocks/>
          </p:cNvSpPr>
          <p:nvPr/>
        </p:nvSpPr>
        <p:spPr bwMode="auto">
          <a:xfrm>
            <a:off x="3890963" y="2027238"/>
            <a:ext cx="744537" cy="638175"/>
          </a:xfrm>
          <a:custGeom>
            <a:avLst/>
            <a:gdLst>
              <a:gd name="T0" fmla="*/ 0 w 310"/>
              <a:gd name="T1" fmla="*/ 0 h 273"/>
              <a:gd name="T2" fmla="*/ 2147483646 w 310"/>
              <a:gd name="T3" fmla="*/ 0 h 273"/>
              <a:gd name="T4" fmla="*/ 2147483646 w 310"/>
              <a:gd name="T5" fmla="*/ 2147483646 h 273"/>
              <a:gd name="T6" fmla="*/ 0 w 310"/>
              <a:gd name="T7" fmla="*/ 2147483646 h 273"/>
              <a:gd name="T8" fmla="*/ 2147483646 w 310"/>
              <a:gd name="T9" fmla="*/ 2147483646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273">
                <a:moveTo>
                  <a:pt x="0" y="0"/>
                </a:moveTo>
                <a:lnTo>
                  <a:pt x="310" y="0"/>
                </a:lnTo>
                <a:lnTo>
                  <a:pt x="310" y="273"/>
                </a:lnTo>
                <a:lnTo>
                  <a:pt x="0" y="273"/>
                </a:lnTo>
                <a:lnTo>
                  <a:pt x="84" y="135"/>
                </a:lnTo>
                <a:lnTo>
                  <a:pt x="0" y="0"/>
                </a:lnTo>
                <a:close/>
              </a:path>
            </a:pathLst>
          </a:custGeom>
          <a:solidFill>
            <a:srgbClr val="3A8898"/>
          </a:solidFill>
          <a:ln>
            <a:noFill/>
          </a:ln>
        </p:spPr>
        <p:txBody>
          <a:bodyPr/>
          <a:lstStyle/>
          <a:p>
            <a:endParaRPr lang="zh-CN" altLang="en-US"/>
          </a:p>
        </p:txBody>
      </p:sp>
      <p:sp>
        <p:nvSpPr>
          <p:cNvPr id="40" name="Freeform 24"/>
          <p:cNvSpPr>
            <a:spLocks noEditPoints="1"/>
          </p:cNvSpPr>
          <p:nvPr/>
        </p:nvSpPr>
        <p:spPr bwMode="auto">
          <a:xfrm>
            <a:off x="3971925" y="2063750"/>
            <a:ext cx="684213" cy="23813"/>
          </a:xfrm>
          <a:custGeom>
            <a:avLst/>
            <a:gdLst>
              <a:gd name="T0" fmla="*/ 2147483646 w 120"/>
              <a:gd name="T1" fmla="*/ 0 h 4"/>
              <a:gd name="T2" fmla="*/ 2147483646 w 120"/>
              <a:gd name="T3" fmla="*/ 0 h 4"/>
              <a:gd name="T4" fmla="*/ 2147483646 w 120"/>
              <a:gd name="T5" fmla="*/ 2147483646 h 4"/>
              <a:gd name="T6" fmla="*/ 2147483646 w 120"/>
              <a:gd name="T7" fmla="*/ 2147483646 h 4"/>
              <a:gd name="T8" fmla="*/ 2147483646 w 120"/>
              <a:gd name="T9" fmla="*/ 2147483646 h 4"/>
              <a:gd name="T10" fmla="*/ 2147483646 w 120"/>
              <a:gd name="T11" fmla="*/ 2147483646 h 4"/>
              <a:gd name="T12" fmla="*/ 0 w 120"/>
              <a:gd name="T13" fmla="*/ 2147483646 h 4"/>
              <a:gd name="T14" fmla="*/ 0 w 120"/>
              <a:gd name="T15" fmla="*/ 2147483646 h 4"/>
              <a:gd name="T16" fmla="*/ 2147483646 w 120"/>
              <a:gd name="T17" fmla="*/ 0 h 4"/>
              <a:gd name="T18" fmla="*/ 2147483646 w 120"/>
              <a:gd name="T19" fmla="*/ 0 h 4"/>
              <a:gd name="T20" fmla="*/ 2147483646 w 120"/>
              <a:gd name="T21" fmla="*/ 0 h 4"/>
              <a:gd name="T22" fmla="*/ 2147483646 w 120"/>
              <a:gd name="T23" fmla="*/ 2147483646 h 4"/>
              <a:gd name="T24" fmla="*/ 2147483646 w 120"/>
              <a:gd name="T25" fmla="*/ 2147483646 h 4"/>
              <a:gd name="T26" fmla="*/ 2147483646 w 120"/>
              <a:gd name="T27" fmla="*/ 2147483646 h 4"/>
              <a:gd name="T28" fmla="*/ 2147483646 w 120"/>
              <a:gd name="T29" fmla="*/ 2147483646 h 4"/>
              <a:gd name="T30" fmla="*/ 2147483646 w 120"/>
              <a:gd name="T31" fmla="*/ 2147483646 h 4"/>
              <a:gd name="T32" fmla="*/ 2147483646 w 120"/>
              <a:gd name="T33" fmla="*/ 2147483646 h 4"/>
              <a:gd name="T34" fmla="*/ 2147483646 w 120"/>
              <a:gd name="T35" fmla="*/ 0 h 4"/>
              <a:gd name="T36" fmla="*/ 2147483646 w 120"/>
              <a:gd name="T37" fmla="*/ 0 h 4"/>
              <a:gd name="T38" fmla="*/ 2147483646 w 120"/>
              <a:gd name="T39" fmla="*/ 0 h 4"/>
              <a:gd name="T40" fmla="*/ 2147483646 w 120"/>
              <a:gd name="T41" fmla="*/ 2147483646 h 4"/>
              <a:gd name="T42" fmla="*/ 2147483646 w 120"/>
              <a:gd name="T43" fmla="*/ 2147483646 h 4"/>
              <a:gd name="T44" fmla="*/ 2147483646 w 120"/>
              <a:gd name="T45" fmla="*/ 2147483646 h 4"/>
              <a:gd name="T46" fmla="*/ 2147483646 w 120"/>
              <a:gd name="T47" fmla="*/ 2147483646 h 4"/>
              <a:gd name="T48" fmla="*/ 2147483646 w 120"/>
              <a:gd name="T49" fmla="*/ 2147483646 h 4"/>
              <a:gd name="T50" fmla="*/ 2147483646 w 120"/>
              <a:gd name="T51" fmla="*/ 2147483646 h 4"/>
              <a:gd name="T52" fmla="*/ 2147483646 w 120"/>
              <a:gd name="T53" fmla="*/ 0 h 4"/>
              <a:gd name="T54" fmla="*/ 2147483646 w 120"/>
              <a:gd name="T55" fmla="*/ 0 h 4"/>
              <a:gd name="T56" fmla="*/ 2147483646 w 120"/>
              <a:gd name="T57" fmla="*/ 0 h 4"/>
              <a:gd name="T58" fmla="*/ 2147483646 w 120"/>
              <a:gd name="T59" fmla="*/ 2147483646 h 4"/>
              <a:gd name="T60" fmla="*/ 2147483646 w 120"/>
              <a:gd name="T61" fmla="*/ 2147483646 h 4"/>
              <a:gd name="T62" fmla="*/ 2147483646 w 120"/>
              <a:gd name="T63" fmla="*/ 2147483646 h 4"/>
              <a:gd name="T64" fmla="*/ 2147483646 w 120"/>
              <a:gd name="T65" fmla="*/ 2147483646 h 4"/>
              <a:gd name="T66" fmla="*/ 2147483646 w 120"/>
              <a:gd name="T67" fmla="*/ 2147483646 h 4"/>
              <a:gd name="T68" fmla="*/ 2147483646 w 120"/>
              <a:gd name="T69" fmla="*/ 2147483646 h 4"/>
              <a:gd name="T70" fmla="*/ 2147483646 w 120"/>
              <a:gd name="T71" fmla="*/ 0 h 4"/>
              <a:gd name="T72" fmla="*/ 2147483646 w 120"/>
              <a:gd name="T73" fmla="*/ 0 h 4"/>
              <a:gd name="T74" fmla="*/ 2147483646 w 120"/>
              <a:gd name="T75" fmla="*/ 0 h 4"/>
              <a:gd name="T76" fmla="*/ 2147483646 w 120"/>
              <a:gd name="T77" fmla="*/ 2147483646 h 4"/>
              <a:gd name="T78" fmla="*/ 2147483646 w 120"/>
              <a:gd name="T79" fmla="*/ 2147483646 h 4"/>
              <a:gd name="T80" fmla="*/ 2147483646 w 120"/>
              <a:gd name="T81" fmla="*/ 2147483646 h 4"/>
              <a:gd name="T82" fmla="*/ 2147483646 w 120"/>
              <a:gd name="T83" fmla="*/ 2147483646 h 4"/>
              <a:gd name="T84" fmla="*/ 2147483646 w 120"/>
              <a:gd name="T85" fmla="*/ 2147483646 h 4"/>
              <a:gd name="T86" fmla="*/ 2147483646 w 120"/>
              <a:gd name="T87" fmla="*/ 2147483646 h 4"/>
              <a:gd name="T88" fmla="*/ 2147483646 w 120"/>
              <a:gd name="T89" fmla="*/ 0 h 4"/>
              <a:gd name="T90" fmla="*/ 2147483646 w 120"/>
              <a:gd name="T91" fmla="*/ 0 h 4"/>
              <a:gd name="T92" fmla="*/ 2147483646 w 120"/>
              <a:gd name="T93" fmla="*/ 0 h 4"/>
              <a:gd name="T94" fmla="*/ 2147483646 w 120"/>
              <a:gd name="T95" fmla="*/ 2147483646 h 4"/>
              <a:gd name="T96" fmla="*/ 2147483646 w 120"/>
              <a:gd name="T97" fmla="*/ 2147483646 h 4"/>
              <a:gd name="T98" fmla="*/ 2147483646 w 120"/>
              <a:gd name="T99" fmla="*/ 2147483646 h 4"/>
              <a:gd name="T100" fmla="*/ 2147483646 w 120"/>
              <a:gd name="T101" fmla="*/ 2147483646 h 4"/>
              <a:gd name="T102" fmla="*/ 2147483646 w 120"/>
              <a:gd name="T103" fmla="*/ 2147483646 h 4"/>
              <a:gd name="T104" fmla="*/ 2147483646 w 120"/>
              <a:gd name="T105" fmla="*/ 2147483646 h 4"/>
              <a:gd name="T106" fmla="*/ 2147483646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1" name="Freeform 25"/>
          <p:cNvSpPr>
            <a:spLocks noEditPoints="1"/>
          </p:cNvSpPr>
          <p:nvPr/>
        </p:nvSpPr>
        <p:spPr bwMode="auto">
          <a:xfrm>
            <a:off x="3971925" y="2603500"/>
            <a:ext cx="684213" cy="17463"/>
          </a:xfrm>
          <a:custGeom>
            <a:avLst/>
            <a:gdLst>
              <a:gd name="T0" fmla="*/ 2147483646 w 120"/>
              <a:gd name="T1" fmla="*/ 0 h 3"/>
              <a:gd name="T2" fmla="*/ 2147483646 w 120"/>
              <a:gd name="T3" fmla="*/ 0 h 3"/>
              <a:gd name="T4" fmla="*/ 2147483646 w 120"/>
              <a:gd name="T5" fmla="*/ 2147483646 h 3"/>
              <a:gd name="T6" fmla="*/ 2147483646 w 120"/>
              <a:gd name="T7" fmla="*/ 2147483646 h 3"/>
              <a:gd name="T8" fmla="*/ 2147483646 w 120"/>
              <a:gd name="T9" fmla="*/ 2147483646 h 3"/>
              <a:gd name="T10" fmla="*/ 2147483646 w 120"/>
              <a:gd name="T11" fmla="*/ 2147483646 h 3"/>
              <a:gd name="T12" fmla="*/ 0 w 120"/>
              <a:gd name="T13" fmla="*/ 2147483646 h 3"/>
              <a:gd name="T14" fmla="*/ 0 w 120"/>
              <a:gd name="T15" fmla="*/ 2147483646 h 3"/>
              <a:gd name="T16" fmla="*/ 2147483646 w 120"/>
              <a:gd name="T17" fmla="*/ 0 h 3"/>
              <a:gd name="T18" fmla="*/ 2147483646 w 120"/>
              <a:gd name="T19" fmla="*/ 0 h 3"/>
              <a:gd name="T20" fmla="*/ 2147483646 w 120"/>
              <a:gd name="T21" fmla="*/ 0 h 3"/>
              <a:gd name="T22" fmla="*/ 2147483646 w 120"/>
              <a:gd name="T23" fmla="*/ 2147483646 h 3"/>
              <a:gd name="T24" fmla="*/ 2147483646 w 120"/>
              <a:gd name="T25" fmla="*/ 2147483646 h 3"/>
              <a:gd name="T26" fmla="*/ 2147483646 w 120"/>
              <a:gd name="T27" fmla="*/ 2147483646 h 3"/>
              <a:gd name="T28" fmla="*/ 2147483646 w 120"/>
              <a:gd name="T29" fmla="*/ 2147483646 h 3"/>
              <a:gd name="T30" fmla="*/ 2147483646 w 120"/>
              <a:gd name="T31" fmla="*/ 2147483646 h 3"/>
              <a:gd name="T32" fmla="*/ 2147483646 w 120"/>
              <a:gd name="T33" fmla="*/ 2147483646 h 3"/>
              <a:gd name="T34" fmla="*/ 2147483646 w 120"/>
              <a:gd name="T35" fmla="*/ 0 h 3"/>
              <a:gd name="T36" fmla="*/ 2147483646 w 120"/>
              <a:gd name="T37" fmla="*/ 0 h 3"/>
              <a:gd name="T38" fmla="*/ 2147483646 w 120"/>
              <a:gd name="T39" fmla="*/ 0 h 3"/>
              <a:gd name="T40" fmla="*/ 2147483646 w 120"/>
              <a:gd name="T41" fmla="*/ 2147483646 h 3"/>
              <a:gd name="T42" fmla="*/ 2147483646 w 120"/>
              <a:gd name="T43" fmla="*/ 2147483646 h 3"/>
              <a:gd name="T44" fmla="*/ 2147483646 w 120"/>
              <a:gd name="T45" fmla="*/ 2147483646 h 3"/>
              <a:gd name="T46" fmla="*/ 2147483646 w 120"/>
              <a:gd name="T47" fmla="*/ 2147483646 h 3"/>
              <a:gd name="T48" fmla="*/ 2147483646 w 120"/>
              <a:gd name="T49" fmla="*/ 2147483646 h 3"/>
              <a:gd name="T50" fmla="*/ 2147483646 w 120"/>
              <a:gd name="T51" fmla="*/ 2147483646 h 3"/>
              <a:gd name="T52" fmla="*/ 2147483646 w 120"/>
              <a:gd name="T53" fmla="*/ 0 h 3"/>
              <a:gd name="T54" fmla="*/ 2147483646 w 120"/>
              <a:gd name="T55" fmla="*/ 0 h 3"/>
              <a:gd name="T56" fmla="*/ 2147483646 w 120"/>
              <a:gd name="T57" fmla="*/ 0 h 3"/>
              <a:gd name="T58" fmla="*/ 2147483646 w 120"/>
              <a:gd name="T59" fmla="*/ 2147483646 h 3"/>
              <a:gd name="T60" fmla="*/ 2147483646 w 120"/>
              <a:gd name="T61" fmla="*/ 2147483646 h 3"/>
              <a:gd name="T62" fmla="*/ 2147483646 w 120"/>
              <a:gd name="T63" fmla="*/ 2147483646 h 3"/>
              <a:gd name="T64" fmla="*/ 2147483646 w 120"/>
              <a:gd name="T65" fmla="*/ 2147483646 h 3"/>
              <a:gd name="T66" fmla="*/ 2147483646 w 120"/>
              <a:gd name="T67" fmla="*/ 2147483646 h 3"/>
              <a:gd name="T68" fmla="*/ 2147483646 w 120"/>
              <a:gd name="T69" fmla="*/ 2147483646 h 3"/>
              <a:gd name="T70" fmla="*/ 2147483646 w 120"/>
              <a:gd name="T71" fmla="*/ 0 h 3"/>
              <a:gd name="T72" fmla="*/ 2147483646 w 120"/>
              <a:gd name="T73" fmla="*/ 0 h 3"/>
              <a:gd name="T74" fmla="*/ 2147483646 w 120"/>
              <a:gd name="T75" fmla="*/ 0 h 3"/>
              <a:gd name="T76" fmla="*/ 2147483646 w 120"/>
              <a:gd name="T77" fmla="*/ 2147483646 h 3"/>
              <a:gd name="T78" fmla="*/ 2147483646 w 120"/>
              <a:gd name="T79" fmla="*/ 2147483646 h 3"/>
              <a:gd name="T80" fmla="*/ 2147483646 w 120"/>
              <a:gd name="T81" fmla="*/ 2147483646 h 3"/>
              <a:gd name="T82" fmla="*/ 2147483646 w 120"/>
              <a:gd name="T83" fmla="*/ 2147483646 h 3"/>
              <a:gd name="T84" fmla="*/ 2147483646 w 120"/>
              <a:gd name="T85" fmla="*/ 2147483646 h 3"/>
              <a:gd name="T86" fmla="*/ 2147483646 w 120"/>
              <a:gd name="T87" fmla="*/ 2147483646 h 3"/>
              <a:gd name="T88" fmla="*/ 2147483646 w 120"/>
              <a:gd name="T89" fmla="*/ 0 h 3"/>
              <a:gd name="T90" fmla="*/ 2147483646 w 120"/>
              <a:gd name="T91" fmla="*/ 0 h 3"/>
              <a:gd name="T92" fmla="*/ 2147483646 w 120"/>
              <a:gd name="T93" fmla="*/ 0 h 3"/>
              <a:gd name="T94" fmla="*/ 2147483646 w 120"/>
              <a:gd name="T95" fmla="*/ 2147483646 h 3"/>
              <a:gd name="T96" fmla="*/ 2147483646 w 120"/>
              <a:gd name="T97" fmla="*/ 2147483646 h 3"/>
              <a:gd name="T98" fmla="*/ 2147483646 w 120"/>
              <a:gd name="T99" fmla="*/ 2147483646 h 3"/>
              <a:gd name="T100" fmla="*/ 2147483646 w 120"/>
              <a:gd name="T101" fmla="*/ 2147483646 h 3"/>
              <a:gd name="T102" fmla="*/ 2147483646 w 120"/>
              <a:gd name="T103" fmla="*/ 2147483646 h 3"/>
              <a:gd name="T104" fmla="*/ 2147483646 w 120"/>
              <a:gd name="T105" fmla="*/ 2147483646 h 3"/>
              <a:gd name="T106" fmla="*/ 2147483646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p:spPr>
        <p:txBody>
          <a:bodyPr/>
          <a:lstStyle/>
          <a:p>
            <a:endParaRPr lang="zh-CN" altLang="en-US"/>
          </a:p>
        </p:txBody>
      </p:sp>
      <p:sp>
        <p:nvSpPr>
          <p:cNvPr id="42" name="Freeform 26"/>
          <p:cNvSpPr>
            <a:spLocks/>
          </p:cNvSpPr>
          <p:nvPr/>
        </p:nvSpPr>
        <p:spPr bwMode="auto">
          <a:xfrm>
            <a:off x="4187825" y="1776413"/>
            <a:ext cx="344488" cy="955675"/>
          </a:xfrm>
          <a:custGeom>
            <a:avLst/>
            <a:gdLst>
              <a:gd name="T0" fmla="*/ 0 w 143"/>
              <a:gd name="T1" fmla="*/ 0 h 408"/>
              <a:gd name="T2" fmla="*/ 2147483646 w 143"/>
              <a:gd name="T3" fmla="*/ 2147483646 h 408"/>
              <a:gd name="T4" fmla="*/ 2147483646 w 143"/>
              <a:gd name="T5" fmla="*/ 2147483646 h 408"/>
              <a:gd name="T6" fmla="*/ 0 w 143"/>
              <a:gd name="T7" fmla="*/ 2147483646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408">
                <a:moveTo>
                  <a:pt x="0" y="0"/>
                </a:moveTo>
                <a:lnTo>
                  <a:pt x="143" y="135"/>
                </a:lnTo>
                <a:lnTo>
                  <a:pt x="143" y="408"/>
                </a:lnTo>
                <a:lnTo>
                  <a:pt x="0" y="273"/>
                </a:lnTo>
                <a:lnTo>
                  <a:pt x="0" y="0"/>
                </a:lnTo>
                <a:close/>
              </a:path>
            </a:pathLst>
          </a:custGeom>
          <a:solidFill>
            <a:schemeClr val="accent6">
              <a:lumMod val="50000"/>
            </a:schemeClr>
          </a:solidFill>
          <a:ln>
            <a:noFill/>
          </a:ln>
        </p:spPr>
        <p:txBody>
          <a:bodyPr/>
          <a:lstStyle/>
          <a:p>
            <a:endParaRPr lang="zh-CN" altLang="en-US"/>
          </a:p>
        </p:txBody>
      </p:sp>
      <p:sp>
        <p:nvSpPr>
          <p:cNvPr id="43" name="Freeform 27"/>
          <p:cNvSpPr>
            <a:spLocks noEditPoints="1"/>
          </p:cNvSpPr>
          <p:nvPr/>
        </p:nvSpPr>
        <p:spPr bwMode="auto">
          <a:xfrm>
            <a:off x="4187825" y="2327275"/>
            <a:ext cx="344488" cy="342900"/>
          </a:xfrm>
          <a:custGeom>
            <a:avLst/>
            <a:gdLst>
              <a:gd name="T0" fmla="*/ 2147483646 w 60"/>
              <a:gd name="T1" fmla="*/ 2147483646 h 62"/>
              <a:gd name="T2" fmla="*/ 2147483646 w 60"/>
              <a:gd name="T3" fmla="*/ 2147483646 h 62"/>
              <a:gd name="T4" fmla="*/ 2147483646 w 60"/>
              <a:gd name="T5" fmla="*/ 2147483646 h 62"/>
              <a:gd name="T6" fmla="*/ 2147483646 w 60"/>
              <a:gd name="T7" fmla="*/ 2147483646 h 62"/>
              <a:gd name="T8" fmla="*/ 2147483646 w 60"/>
              <a:gd name="T9" fmla="*/ 2147483646 h 62"/>
              <a:gd name="T10" fmla="*/ 2147483646 w 60"/>
              <a:gd name="T11" fmla="*/ 2147483646 h 62"/>
              <a:gd name="T12" fmla="*/ 2147483646 w 60"/>
              <a:gd name="T13" fmla="*/ 2147483646 h 62"/>
              <a:gd name="T14" fmla="*/ 0 w 60"/>
              <a:gd name="T15" fmla="*/ 2147483646 h 62"/>
              <a:gd name="T16" fmla="*/ 0 w 60"/>
              <a:gd name="T17" fmla="*/ 0 h 62"/>
              <a:gd name="T18" fmla="*/ 2147483646 w 60"/>
              <a:gd name="T19" fmla="*/ 2147483646 h 62"/>
              <a:gd name="T20" fmla="*/ 2147483646 w 60"/>
              <a:gd name="T21" fmla="*/ 2147483646 h 62"/>
              <a:gd name="T22" fmla="*/ 2147483646 w 60"/>
              <a:gd name="T23" fmla="*/ 2147483646 h 62"/>
              <a:gd name="T24" fmla="*/ 2147483646 w 60"/>
              <a:gd name="T25" fmla="*/ 2147483646 h 62"/>
              <a:gd name="T26" fmla="*/ 0 w 60"/>
              <a:gd name="T27" fmla="*/ 2147483646 h 62"/>
              <a:gd name="T28" fmla="*/ 2147483646 w 60"/>
              <a:gd name="T29" fmla="*/ 2147483646 h 62"/>
              <a:gd name="T30" fmla="*/ 2147483646 w 60"/>
              <a:gd name="T31" fmla="*/ 2147483646 h 62"/>
              <a:gd name="T32" fmla="*/ 2147483646 w 60"/>
              <a:gd name="T33" fmla="*/ 2147483646 h 62"/>
              <a:gd name="T34" fmla="*/ 2147483646 w 60"/>
              <a:gd name="T35" fmla="*/ 2147483646 h 62"/>
              <a:gd name="T36" fmla="*/ 2147483646 w 60"/>
              <a:gd name="T37" fmla="*/ 2147483646 h 62"/>
              <a:gd name="T38" fmla="*/ 2147483646 w 60"/>
              <a:gd name="T39" fmla="*/ 2147483646 h 62"/>
              <a:gd name="T40" fmla="*/ 2147483646 w 60"/>
              <a:gd name="T41" fmla="*/ 2147483646 h 62"/>
              <a:gd name="T42" fmla="*/ 2147483646 w 60"/>
              <a:gd name="T43" fmla="*/ 2147483646 h 62"/>
              <a:gd name="T44" fmla="*/ 2147483646 w 60"/>
              <a:gd name="T45" fmla="*/ 2147483646 h 62"/>
              <a:gd name="T46" fmla="*/ 2147483646 w 60"/>
              <a:gd name="T47" fmla="*/ 2147483646 h 62"/>
              <a:gd name="T48" fmla="*/ 2147483646 w 60"/>
              <a:gd name="T49" fmla="*/ 2147483646 h 62"/>
              <a:gd name="T50" fmla="*/ 2147483646 w 60"/>
              <a:gd name="T51" fmla="*/ 2147483646 h 62"/>
              <a:gd name="T52" fmla="*/ 2147483646 w 60"/>
              <a:gd name="T53" fmla="*/ 2147483646 h 62"/>
              <a:gd name="T54" fmla="*/ 2147483646 w 60"/>
              <a:gd name="T55" fmla="*/ 2147483646 h 62"/>
              <a:gd name="T56" fmla="*/ 2147483646 w 60"/>
              <a:gd name="T57" fmla="*/ 2147483646 h 62"/>
              <a:gd name="T58" fmla="*/ 2147483646 w 60"/>
              <a:gd name="T59" fmla="*/ 2147483646 h 62"/>
              <a:gd name="T60" fmla="*/ 2147483646 w 60"/>
              <a:gd name="T61" fmla="*/ 2147483646 h 62"/>
              <a:gd name="T62" fmla="*/ 2147483646 w 60"/>
              <a:gd name="T63" fmla="*/ 2147483646 h 62"/>
              <a:gd name="T64" fmla="*/ 2147483646 w 60"/>
              <a:gd name="T65" fmla="*/ 2147483646 h 62"/>
              <a:gd name="T66" fmla="*/ 2147483646 w 60"/>
              <a:gd name="T67" fmla="*/ 2147483646 h 62"/>
              <a:gd name="T68" fmla="*/ 2147483646 w 60"/>
              <a:gd name="T69" fmla="*/ 2147483646 h 62"/>
              <a:gd name="T70" fmla="*/ 2147483646 w 60"/>
              <a:gd name="T71" fmla="*/ 2147483646 h 62"/>
              <a:gd name="T72" fmla="*/ 2147483646 w 60"/>
              <a:gd name="T73" fmla="*/ 2147483646 h 62"/>
              <a:gd name="T74" fmla="*/ 2147483646 w 60"/>
              <a:gd name="T75" fmla="*/ 2147483646 h 62"/>
              <a:gd name="T76" fmla="*/ 2147483646 w 60"/>
              <a:gd name="T77" fmla="*/ 2147483646 h 62"/>
              <a:gd name="T78" fmla="*/ 2147483646 w 60"/>
              <a:gd name="T79" fmla="*/ 2147483646 h 62"/>
              <a:gd name="T80" fmla="*/ 2147483646 w 60"/>
              <a:gd name="T81" fmla="*/ 2147483646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p:spPr>
        <p:txBody>
          <a:bodyPr/>
          <a:lstStyle/>
          <a:p>
            <a:endParaRPr lang="zh-CN" altLang="en-US"/>
          </a:p>
        </p:txBody>
      </p:sp>
      <p:sp>
        <p:nvSpPr>
          <p:cNvPr id="44" name="Freeform 28"/>
          <p:cNvSpPr>
            <a:spLocks/>
          </p:cNvSpPr>
          <p:nvPr/>
        </p:nvSpPr>
        <p:spPr bwMode="auto">
          <a:xfrm>
            <a:off x="4398963" y="1455738"/>
            <a:ext cx="7300912" cy="4578350"/>
          </a:xfrm>
          <a:custGeom>
            <a:avLst/>
            <a:gdLst>
              <a:gd name="T0" fmla="*/ 0 w 617"/>
              <a:gd name="T1" fmla="*/ 0 h 1956"/>
              <a:gd name="T2" fmla="*/ 2147483646 w 617"/>
              <a:gd name="T3" fmla="*/ 0 h 1956"/>
              <a:gd name="T4" fmla="*/ 2147483646 w 617"/>
              <a:gd name="T5" fmla="*/ 2147483646 h 1956"/>
              <a:gd name="T6" fmla="*/ 0 w 617"/>
              <a:gd name="T7" fmla="*/ 2147483646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17" h="1956">
                <a:moveTo>
                  <a:pt x="0" y="0"/>
                </a:moveTo>
                <a:lnTo>
                  <a:pt x="617" y="0"/>
                </a:lnTo>
                <a:lnTo>
                  <a:pt x="617" y="1956"/>
                </a:lnTo>
                <a:lnTo>
                  <a:pt x="0" y="1956"/>
                </a:lnTo>
                <a:lnTo>
                  <a:pt x="0" y="0"/>
                </a:lnTo>
                <a:close/>
              </a:path>
            </a:pathLst>
          </a:custGeom>
          <a:solidFill>
            <a:schemeClr val="bg1">
              <a:lumMod val="95000"/>
            </a:schemeClr>
          </a:solidFill>
          <a:ln>
            <a:noFill/>
          </a:ln>
          <a:extLst/>
        </p:spPr>
        <p:txBody>
          <a:bodyPr/>
          <a:lstStyle/>
          <a:p>
            <a:endParaRPr lang="zh-CN" altLang="en-US"/>
          </a:p>
        </p:txBody>
      </p:sp>
      <p:sp>
        <p:nvSpPr>
          <p:cNvPr id="45" name="Freeform 29"/>
          <p:cNvSpPr>
            <a:spLocks/>
          </p:cNvSpPr>
          <p:nvPr/>
        </p:nvSpPr>
        <p:spPr bwMode="auto">
          <a:xfrm>
            <a:off x="4398963" y="1844675"/>
            <a:ext cx="1196975" cy="636588"/>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30"/>
          <p:cNvSpPr>
            <a:spLocks/>
          </p:cNvSpPr>
          <p:nvPr/>
        </p:nvSpPr>
        <p:spPr bwMode="auto">
          <a:xfrm>
            <a:off x="4187825" y="1776413"/>
            <a:ext cx="1344613" cy="639762"/>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3A8898"/>
          </a:solidFill>
          <a:ln>
            <a:noFill/>
          </a:ln>
        </p:spPr>
        <p:txBody>
          <a:bodyPr/>
          <a:lstStyle/>
          <a:p>
            <a:endParaRPr lang="zh-CN" altLang="en-US"/>
          </a:p>
        </p:txBody>
      </p:sp>
      <p:sp>
        <p:nvSpPr>
          <p:cNvPr id="47" name="Freeform 31"/>
          <p:cNvSpPr>
            <a:spLocks noEditPoints="1"/>
          </p:cNvSpPr>
          <p:nvPr/>
        </p:nvSpPr>
        <p:spPr bwMode="auto">
          <a:xfrm>
            <a:off x="4187825" y="2127250"/>
            <a:ext cx="1265238" cy="244475"/>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2147483646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w="9525">
            <a:noFill/>
            <a:round/>
            <a:headEnd/>
            <a:tailEnd/>
          </a:ln>
          <a:extLst/>
        </p:spPr>
        <p:txBody>
          <a:bodyPr/>
          <a:lstStyle/>
          <a:p>
            <a:endParaRPr lang="zh-CN" altLang="en-US"/>
          </a:p>
        </p:txBody>
      </p:sp>
      <p:sp>
        <p:nvSpPr>
          <p:cNvPr id="48" name="Freeform 32"/>
          <p:cNvSpPr>
            <a:spLocks noEditPoints="1"/>
          </p:cNvSpPr>
          <p:nvPr/>
        </p:nvSpPr>
        <p:spPr bwMode="auto">
          <a:xfrm>
            <a:off x="4187825" y="1816100"/>
            <a:ext cx="1287463" cy="287338"/>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p:spPr>
        <p:txBody>
          <a:bodyPr/>
          <a:lstStyle/>
          <a:p>
            <a:endParaRPr lang="zh-CN" altLang="en-US"/>
          </a:p>
        </p:txBody>
      </p:sp>
      <p:sp>
        <p:nvSpPr>
          <p:cNvPr id="49" name="Freeform 36"/>
          <p:cNvSpPr>
            <a:spLocks/>
          </p:cNvSpPr>
          <p:nvPr/>
        </p:nvSpPr>
        <p:spPr bwMode="auto">
          <a:xfrm>
            <a:off x="4398963" y="2925763"/>
            <a:ext cx="1196975" cy="638175"/>
          </a:xfrm>
          <a:custGeom>
            <a:avLst/>
            <a:gdLst>
              <a:gd name="T0" fmla="*/ 0 w 498"/>
              <a:gd name="T1" fmla="*/ 0 h 273"/>
              <a:gd name="T2" fmla="*/ 2147483646 w 498"/>
              <a:gd name="T3" fmla="*/ 0 h 273"/>
              <a:gd name="T4" fmla="*/ 2147483646 w 498"/>
              <a:gd name="T5" fmla="*/ 2147483646 h 273"/>
              <a:gd name="T6" fmla="*/ 2147483646 w 498"/>
              <a:gd name="T7" fmla="*/ 2147483646 h 273"/>
              <a:gd name="T8" fmla="*/ 0 w 498"/>
              <a:gd name="T9" fmla="*/ 2147483646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37"/>
          <p:cNvSpPr>
            <a:spLocks/>
          </p:cNvSpPr>
          <p:nvPr/>
        </p:nvSpPr>
        <p:spPr bwMode="auto">
          <a:xfrm>
            <a:off x="4187825" y="2860675"/>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5"/>
                </a:lnTo>
                <a:lnTo>
                  <a:pt x="477" y="272"/>
                </a:lnTo>
                <a:lnTo>
                  <a:pt x="0" y="272"/>
                </a:lnTo>
                <a:lnTo>
                  <a:pt x="0" y="0"/>
                </a:lnTo>
                <a:close/>
              </a:path>
            </a:pathLst>
          </a:custGeom>
          <a:solidFill>
            <a:srgbClr val="C9AE00"/>
          </a:solidFill>
          <a:ln>
            <a:noFill/>
          </a:ln>
        </p:spPr>
        <p:txBody>
          <a:bodyPr/>
          <a:lstStyle/>
          <a:p>
            <a:endParaRPr lang="zh-CN" altLang="en-US"/>
          </a:p>
        </p:txBody>
      </p:sp>
      <p:sp>
        <p:nvSpPr>
          <p:cNvPr id="51" name="Freeform 38"/>
          <p:cNvSpPr>
            <a:spLocks noEditPoints="1"/>
          </p:cNvSpPr>
          <p:nvPr/>
        </p:nvSpPr>
        <p:spPr bwMode="auto">
          <a:xfrm>
            <a:off x="4187825" y="3213100"/>
            <a:ext cx="1265238" cy="246063"/>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39"/>
          <p:cNvSpPr>
            <a:spLocks noEditPoints="1"/>
          </p:cNvSpPr>
          <p:nvPr/>
        </p:nvSpPr>
        <p:spPr bwMode="auto">
          <a:xfrm>
            <a:off x="4187825" y="2897188"/>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3"/>
          <p:cNvSpPr>
            <a:spLocks/>
          </p:cNvSpPr>
          <p:nvPr/>
        </p:nvSpPr>
        <p:spPr bwMode="auto">
          <a:xfrm>
            <a:off x="4398963" y="4014788"/>
            <a:ext cx="1196975" cy="636587"/>
          </a:xfrm>
          <a:custGeom>
            <a:avLst/>
            <a:gdLst>
              <a:gd name="T0" fmla="*/ 0 w 498"/>
              <a:gd name="T1" fmla="*/ 0 h 272"/>
              <a:gd name="T2" fmla="*/ 2147483646 w 498"/>
              <a:gd name="T3" fmla="*/ 0 h 272"/>
              <a:gd name="T4" fmla="*/ 2147483646 w 498"/>
              <a:gd name="T5" fmla="*/ 2147483646 h 272"/>
              <a:gd name="T6" fmla="*/ 2147483646 w 498"/>
              <a:gd name="T7" fmla="*/ 2147483646 h 272"/>
              <a:gd name="T8" fmla="*/ 0 w 498"/>
              <a:gd name="T9" fmla="*/ 2147483646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4"/>
          <p:cNvSpPr>
            <a:spLocks/>
          </p:cNvSpPr>
          <p:nvPr/>
        </p:nvSpPr>
        <p:spPr bwMode="auto">
          <a:xfrm>
            <a:off x="4398963" y="5100638"/>
            <a:ext cx="1196975" cy="633412"/>
          </a:xfrm>
          <a:custGeom>
            <a:avLst/>
            <a:gdLst>
              <a:gd name="T0" fmla="*/ 0 w 498"/>
              <a:gd name="T1" fmla="*/ 0 h 271"/>
              <a:gd name="T2" fmla="*/ 2147483646 w 498"/>
              <a:gd name="T3" fmla="*/ 0 h 271"/>
              <a:gd name="T4" fmla="*/ 2147483646 w 498"/>
              <a:gd name="T5" fmla="*/ 2147483646 h 271"/>
              <a:gd name="T6" fmla="*/ 2147483646 w 498"/>
              <a:gd name="T7" fmla="*/ 2147483646 h 271"/>
              <a:gd name="T8" fmla="*/ 0 w 498"/>
              <a:gd name="T9" fmla="*/ 2147483646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5"/>
          <p:cNvSpPr>
            <a:spLocks/>
          </p:cNvSpPr>
          <p:nvPr/>
        </p:nvSpPr>
        <p:spPr bwMode="auto">
          <a:xfrm>
            <a:off x="4187825" y="3946525"/>
            <a:ext cx="1344613" cy="638175"/>
          </a:xfrm>
          <a:custGeom>
            <a:avLst/>
            <a:gdLst>
              <a:gd name="T0" fmla="*/ 0 w 560"/>
              <a:gd name="T1" fmla="*/ 0 h 273"/>
              <a:gd name="T2" fmla="*/ 2147483646 w 560"/>
              <a:gd name="T3" fmla="*/ 0 h 273"/>
              <a:gd name="T4" fmla="*/ 2147483646 w 560"/>
              <a:gd name="T5" fmla="*/ 2147483646 h 273"/>
              <a:gd name="T6" fmla="*/ 2147483646 w 560"/>
              <a:gd name="T7" fmla="*/ 2147483646 h 273"/>
              <a:gd name="T8" fmla="*/ 0 w 560"/>
              <a:gd name="T9" fmla="*/ 2147483646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3">
                <a:moveTo>
                  <a:pt x="0" y="0"/>
                </a:moveTo>
                <a:lnTo>
                  <a:pt x="477" y="0"/>
                </a:lnTo>
                <a:lnTo>
                  <a:pt x="560" y="135"/>
                </a:lnTo>
                <a:lnTo>
                  <a:pt x="477" y="273"/>
                </a:lnTo>
                <a:lnTo>
                  <a:pt x="0" y="273"/>
                </a:lnTo>
                <a:lnTo>
                  <a:pt x="0" y="0"/>
                </a:lnTo>
                <a:close/>
              </a:path>
            </a:pathLst>
          </a:custGeom>
          <a:solidFill>
            <a:srgbClr val="FF6977"/>
          </a:solidFill>
          <a:ln>
            <a:noFill/>
          </a:ln>
        </p:spPr>
        <p:txBody>
          <a:bodyPr/>
          <a:lstStyle/>
          <a:p>
            <a:endParaRPr lang="zh-CN" altLang="en-US"/>
          </a:p>
        </p:txBody>
      </p:sp>
      <p:sp>
        <p:nvSpPr>
          <p:cNvPr id="56" name="Freeform 46"/>
          <p:cNvSpPr>
            <a:spLocks/>
          </p:cNvSpPr>
          <p:nvPr/>
        </p:nvSpPr>
        <p:spPr bwMode="auto">
          <a:xfrm>
            <a:off x="4187825" y="5029200"/>
            <a:ext cx="1344613" cy="636588"/>
          </a:xfrm>
          <a:custGeom>
            <a:avLst/>
            <a:gdLst>
              <a:gd name="T0" fmla="*/ 0 w 560"/>
              <a:gd name="T1" fmla="*/ 0 h 272"/>
              <a:gd name="T2" fmla="*/ 2147483646 w 560"/>
              <a:gd name="T3" fmla="*/ 0 h 272"/>
              <a:gd name="T4" fmla="*/ 2147483646 w 560"/>
              <a:gd name="T5" fmla="*/ 2147483646 h 272"/>
              <a:gd name="T6" fmla="*/ 2147483646 w 560"/>
              <a:gd name="T7" fmla="*/ 2147483646 h 272"/>
              <a:gd name="T8" fmla="*/ 0 w 560"/>
              <a:gd name="T9" fmla="*/ 2147483646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0" h="272">
                <a:moveTo>
                  <a:pt x="0" y="0"/>
                </a:moveTo>
                <a:lnTo>
                  <a:pt x="477" y="0"/>
                </a:lnTo>
                <a:lnTo>
                  <a:pt x="560" y="137"/>
                </a:lnTo>
                <a:lnTo>
                  <a:pt x="477" y="272"/>
                </a:lnTo>
                <a:lnTo>
                  <a:pt x="0" y="272"/>
                </a:lnTo>
                <a:lnTo>
                  <a:pt x="0" y="0"/>
                </a:lnTo>
                <a:close/>
              </a:path>
            </a:pathLst>
          </a:custGeom>
          <a:solidFill>
            <a:srgbClr val="8CBF00"/>
          </a:solidFill>
          <a:ln>
            <a:noFill/>
          </a:ln>
        </p:spPr>
        <p:txBody>
          <a:bodyPr/>
          <a:lstStyle/>
          <a:p>
            <a:endParaRPr lang="zh-CN" altLang="en-US"/>
          </a:p>
        </p:txBody>
      </p:sp>
      <p:sp>
        <p:nvSpPr>
          <p:cNvPr id="57" name="Freeform 47"/>
          <p:cNvSpPr>
            <a:spLocks noEditPoints="1"/>
          </p:cNvSpPr>
          <p:nvPr/>
        </p:nvSpPr>
        <p:spPr bwMode="auto">
          <a:xfrm>
            <a:off x="4187825" y="4302125"/>
            <a:ext cx="1265238" cy="242888"/>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85000"/>
            </a:schemeClr>
          </a:solidFill>
          <a:ln>
            <a:noFill/>
          </a:ln>
        </p:spPr>
        <p:txBody>
          <a:bodyPr/>
          <a:lstStyle/>
          <a:p>
            <a:endParaRPr lang="zh-CN" altLang="en-US"/>
          </a:p>
        </p:txBody>
      </p:sp>
      <p:sp>
        <p:nvSpPr>
          <p:cNvPr id="58" name="Freeform 48"/>
          <p:cNvSpPr>
            <a:spLocks noEditPoints="1"/>
          </p:cNvSpPr>
          <p:nvPr/>
        </p:nvSpPr>
        <p:spPr bwMode="auto">
          <a:xfrm>
            <a:off x="4187825" y="5383213"/>
            <a:ext cx="1265238" cy="246062"/>
          </a:xfrm>
          <a:custGeom>
            <a:avLst/>
            <a:gdLst>
              <a:gd name="T0" fmla="*/ 2147483646 w 221"/>
              <a:gd name="T1" fmla="*/ 2147483646 h 44"/>
              <a:gd name="T2" fmla="*/ 2147483646 w 221"/>
              <a:gd name="T3" fmla="*/ 2147483646 h 44"/>
              <a:gd name="T4" fmla="*/ 2147483646 w 221"/>
              <a:gd name="T5" fmla="*/ 2147483646 h 44"/>
              <a:gd name="T6" fmla="*/ 2147483646 w 221"/>
              <a:gd name="T7" fmla="*/ 2147483646 h 44"/>
              <a:gd name="T8" fmla="*/ 2147483646 w 221"/>
              <a:gd name="T9" fmla="*/ 2147483646 h 44"/>
              <a:gd name="T10" fmla="*/ 2147483646 w 221"/>
              <a:gd name="T11" fmla="*/ 2147483646 h 44"/>
              <a:gd name="T12" fmla="*/ 2147483646 w 221"/>
              <a:gd name="T13" fmla="*/ 2147483646 h 44"/>
              <a:gd name="T14" fmla="*/ 2147483646 w 221"/>
              <a:gd name="T15" fmla="*/ 2147483646 h 44"/>
              <a:gd name="T16" fmla="*/ 2147483646 w 221"/>
              <a:gd name="T17" fmla="*/ 2147483646 h 44"/>
              <a:gd name="T18" fmla="*/ 2147483646 w 221"/>
              <a:gd name="T19" fmla="*/ 2147483646 h 44"/>
              <a:gd name="T20" fmla="*/ 2147483646 w 221"/>
              <a:gd name="T21" fmla="*/ 2147483646 h 44"/>
              <a:gd name="T22" fmla="*/ 2147483646 w 221"/>
              <a:gd name="T23" fmla="*/ 2147483646 h 44"/>
              <a:gd name="T24" fmla="*/ 2147483646 w 221"/>
              <a:gd name="T25" fmla="*/ 2147483646 h 44"/>
              <a:gd name="T26" fmla="*/ 2147483646 w 221"/>
              <a:gd name="T27" fmla="*/ 0 h 44"/>
              <a:gd name="T28" fmla="*/ 2147483646 w 221"/>
              <a:gd name="T29" fmla="*/ 2147483646 h 44"/>
              <a:gd name="T30" fmla="*/ 2147483646 w 221"/>
              <a:gd name="T31" fmla="*/ 2147483646 h 44"/>
              <a:gd name="T32" fmla="*/ 2147483646 w 221"/>
              <a:gd name="T33" fmla="*/ 2147483646 h 44"/>
              <a:gd name="T34" fmla="*/ 2147483646 w 221"/>
              <a:gd name="T35" fmla="*/ 2147483646 h 44"/>
              <a:gd name="T36" fmla="*/ 2147483646 w 221"/>
              <a:gd name="T37" fmla="*/ 2147483646 h 44"/>
              <a:gd name="T38" fmla="*/ 0 w 221"/>
              <a:gd name="T39" fmla="*/ 2147483646 h 44"/>
              <a:gd name="T40" fmla="*/ 2147483646 w 221"/>
              <a:gd name="T41" fmla="*/ 2147483646 h 44"/>
              <a:gd name="T42" fmla="*/ 2147483646 w 221"/>
              <a:gd name="T43" fmla="*/ 2147483646 h 44"/>
              <a:gd name="T44" fmla="*/ 0 w 221"/>
              <a:gd name="T45" fmla="*/ 2147483646 h 44"/>
              <a:gd name="T46" fmla="*/ 2147483646 w 221"/>
              <a:gd name="T47" fmla="*/ 2147483646 h 44"/>
              <a:gd name="T48" fmla="*/ 2147483646 w 221"/>
              <a:gd name="T49" fmla="*/ 2147483646 h 44"/>
              <a:gd name="T50" fmla="*/ 2147483646 w 221"/>
              <a:gd name="T51" fmla="*/ 2147483646 h 44"/>
              <a:gd name="T52" fmla="*/ 2147483646 w 221"/>
              <a:gd name="T53" fmla="*/ 2147483646 h 44"/>
              <a:gd name="T54" fmla="*/ 2147483646 w 221"/>
              <a:gd name="T55" fmla="*/ 2147483646 h 44"/>
              <a:gd name="T56" fmla="*/ 2147483646 w 221"/>
              <a:gd name="T57" fmla="*/ 2147483646 h 44"/>
              <a:gd name="T58" fmla="*/ 2147483646 w 221"/>
              <a:gd name="T59" fmla="*/ 2147483646 h 44"/>
              <a:gd name="T60" fmla="*/ 2147483646 w 221"/>
              <a:gd name="T61" fmla="*/ 2147483646 h 44"/>
              <a:gd name="T62" fmla="*/ 2147483646 w 221"/>
              <a:gd name="T63" fmla="*/ 2147483646 h 44"/>
              <a:gd name="T64" fmla="*/ 2147483646 w 221"/>
              <a:gd name="T65" fmla="*/ 2147483646 h 44"/>
              <a:gd name="T66" fmla="*/ 2147483646 w 221"/>
              <a:gd name="T67" fmla="*/ 2147483646 h 44"/>
              <a:gd name="T68" fmla="*/ 2147483646 w 221"/>
              <a:gd name="T69" fmla="*/ 2147483646 h 44"/>
              <a:gd name="T70" fmla="*/ 2147483646 w 221"/>
              <a:gd name="T71" fmla="*/ 2147483646 h 44"/>
              <a:gd name="T72" fmla="*/ 2147483646 w 221"/>
              <a:gd name="T73" fmla="*/ 2147483646 h 44"/>
              <a:gd name="T74" fmla="*/ 2147483646 w 221"/>
              <a:gd name="T75" fmla="*/ 2147483646 h 44"/>
              <a:gd name="T76" fmla="*/ 2147483646 w 221"/>
              <a:gd name="T77" fmla="*/ 2147483646 h 44"/>
              <a:gd name="T78" fmla="*/ 2147483646 w 221"/>
              <a:gd name="T79" fmla="*/ 2147483646 h 44"/>
              <a:gd name="T80" fmla="*/ 2147483646 w 221"/>
              <a:gd name="T81" fmla="*/ 2147483646 h 44"/>
              <a:gd name="T82" fmla="*/ 2147483646 w 221"/>
              <a:gd name="T83" fmla="*/ 2147483646 h 44"/>
              <a:gd name="T84" fmla="*/ 2147483646 w 221"/>
              <a:gd name="T85" fmla="*/ 2147483646 h 44"/>
              <a:gd name="T86" fmla="*/ 2147483646 w 221"/>
              <a:gd name="T87" fmla="*/ 2147483646 h 44"/>
              <a:gd name="T88" fmla="*/ 2147483646 w 221"/>
              <a:gd name="T89" fmla="*/ 2147483646 h 44"/>
              <a:gd name="T90" fmla="*/ 2147483646 w 221"/>
              <a:gd name="T91" fmla="*/ 2147483646 h 44"/>
              <a:gd name="T92" fmla="*/ 2147483646 w 221"/>
              <a:gd name="T93" fmla="*/ 2147483646 h 44"/>
              <a:gd name="T94" fmla="*/ 2147483646 w 221"/>
              <a:gd name="T95" fmla="*/ 2147483646 h 44"/>
              <a:gd name="T96" fmla="*/ 2147483646 w 221"/>
              <a:gd name="T97" fmla="*/ 2147483646 h 44"/>
              <a:gd name="T98" fmla="*/ 2147483646 w 221"/>
              <a:gd name="T99" fmla="*/ 2147483646 h 44"/>
              <a:gd name="T100" fmla="*/ 2147483646 w 221"/>
              <a:gd name="T101" fmla="*/ 2147483646 h 44"/>
              <a:gd name="T102" fmla="*/ 2147483646 w 221"/>
              <a:gd name="T103" fmla="*/ 2147483646 h 44"/>
              <a:gd name="T104" fmla="*/ 2147483646 w 221"/>
              <a:gd name="T105" fmla="*/ 2147483646 h 44"/>
              <a:gd name="T106" fmla="*/ 2147483646 w 221"/>
              <a:gd name="T107" fmla="*/ 2147483646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chemeClr val="bg1">
              <a:lumMod val="75000"/>
            </a:schemeClr>
          </a:solidFill>
          <a:ln>
            <a:noFill/>
          </a:ln>
        </p:spPr>
        <p:txBody>
          <a:bodyPr/>
          <a:lstStyle/>
          <a:p>
            <a:endParaRPr lang="zh-CN" altLang="en-US"/>
          </a:p>
        </p:txBody>
      </p:sp>
      <p:sp>
        <p:nvSpPr>
          <p:cNvPr id="59" name="Freeform 49"/>
          <p:cNvSpPr>
            <a:spLocks noEditPoints="1"/>
          </p:cNvSpPr>
          <p:nvPr/>
        </p:nvSpPr>
        <p:spPr bwMode="auto">
          <a:xfrm>
            <a:off x="4187825" y="3986213"/>
            <a:ext cx="1287463" cy="287337"/>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chemeClr val="bg1">
              <a:lumMod val="85000"/>
            </a:schemeClr>
          </a:solidFill>
          <a:ln>
            <a:noFill/>
          </a:ln>
        </p:spPr>
        <p:txBody>
          <a:bodyPr/>
          <a:lstStyle/>
          <a:p>
            <a:endParaRPr lang="zh-CN" altLang="en-US"/>
          </a:p>
        </p:txBody>
      </p:sp>
      <p:sp>
        <p:nvSpPr>
          <p:cNvPr id="60" name="Freeform 50"/>
          <p:cNvSpPr>
            <a:spLocks noEditPoints="1"/>
          </p:cNvSpPr>
          <p:nvPr/>
        </p:nvSpPr>
        <p:spPr bwMode="auto">
          <a:xfrm>
            <a:off x="4187825" y="5073650"/>
            <a:ext cx="1287463" cy="288925"/>
          </a:xfrm>
          <a:custGeom>
            <a:avLst/>
            <a:gdLst>
              <a:gd name="T0" fmla="*/ 2147483646 w 225"/>
              <a:gd name="T1" fmla="*/ 0 h 52"/>
              <a:gd name="T2" fmla="*/ 2147483646 w 225"/>
              <a:gd name="T3" fmla="*/ 2147483646 h 52"/>
              <a:gd name="T4" fmla="*/ 2147483646 w 225"/>
              <a:gd name="T5" fmla="*/ 2147483646 h 52"/>
              <a:gd name="T6" fmla="*/ 2147483646 w 225"/>
              <a:gd name="T7" fmla="*/ 2147483646 h 52"/>
              <a:gd name="T8" fmla="*/ 2147483646 w 225"/>
              <a:gd name="T9" fmla="*/ 2147483646 h 52"/>
              <a:gd name="T10" fmla="*/ 2147483646 w 225"/>
              <a:gd name="T11" fmla="*/ 2147483646 h 52"/>
              <a:gd name="T12" fmla="*/ 2147483646 w 225"/>
              <a:gd name="T13" fmla="*/ 2147483646 h 52"/>
              <a:gd name="T14" fmla="*/ 2147483646 w 225"/>
              <a:gd name="T15" fmla="*/ 2147483646 h 52"/>
              <a:gd name="T16" fmla="*/ 2147483646 w 225"/>
              <a:gd name="T17" fmla="*/ 2147483646 h 52"/>
              <a:gd name="T18" fmla="*/ 2147483646 w 225"/>
              <a:gd name="T19" fmla="*/ 2147483646 h 52"/>
              <a:gd name="T20" fmla="*/ 2147483646 w 225"/>
              <a:gd name="T21" fmla="*/ 2147483646 h 52"/>
              <a:gd name="T22" fmla="*/ 2147483646 w 225"/>
              <a:gd name="T23" fmla="*/ 2147483646 h 52"/>
              <a:gd name="T24" fmla="*/ 2147483646 w 225"/>
              <a:gd name="T25" fmla="*/ 2147483646 h 52"/>
              <a:gd name="T26" fmla="*/ 2147483646 w 225"/>
              <a:gd name="T27" fmla="*/ 0 h 52"/>
              <a:gd name="T28" fmla="*/ 2147483646 w 225"/>
              <a:gd name="T29" fmla="*/ 2147483646 h 52"/>
              <a:gd name="T30" fmla="*/ 2147483646 w 225"/>
              <a:gd name="T31" fmla="*/ 2147483646 h 52"/>
              <a:gd name="T32" fmla="*/ 2147483646 w 225"/>
              <a:gd name="T33" fmla="*/ 2147483646 h 52"/>
              <a:gd name="T34" fmla="*/ 2147483646 w 225"/>
              <a:gd name="T35" fmla="*/ 2147483646 h 52"/>
              <a:gd name="T36" fmla="*/ 2147483646 w 225"/>
              <a:gd name="T37" fmla="*/ 2147483646 h 52"/>
              <a:gd name="T38" fmla="*/ 2147483646 w 225"/>
              <a:gd name="T39" fmla="*/ 2147483646 h 52"/>
              <a:gd name="T40" fmla="*/ 2147483646 w 225"/>
              <a:gd name="T41" fmla="*/ 2147483646 h 52"/>
              <a:gd name="T42" fmla="*/ 2147483646 w 225"/>
              <a:gd name="T43" fmla="*/ 2147483646 h 52"/>
              <a:gd name="T44" fmla="*/ 2147483646 w 225"/>
              <a:gd name="T45" fmla="*/ 2147483646 h 52"/>
              <a:gd name="T46" fmla="*/ 2147483646 w 225"/>
              <a:gd name="T47" fmla="*/ 2147483646 h 52"/>
              <a:gd name="T48" fmla="*/ 0 w 225"/>
              <a:gd name="T49" fmla="*/ 0 h 52"/>
              <a:gd name="T50" fmla="*/ 2147483646 w 225"/>
              <a:gd name="T51" fmla="*/ 2147483646 h 52"/>
              <a:gd name="T52" fmla="*/ 2147483646 w 225"/>
              <a:gd name="T53" fmla="*/ 2147483646 h 52"/>
              <a:gd name="T54" fmla="*/ 2147483646 w 225"/>
              <a:gd name="T55" fmla="*/ 0 h 52"/>
              <a:gd name="T56" fmla="*/ 2147483646 w 225"/>
              <a:gd name="T57" fmla="*/ 2147483646 h 52"/>
              <a:gd name="T58" fmla="*/ 2147483646 w 225"/>
              <a:gd name="T59" fmla="*/ 2147483646 h 52"/>
              <a:gd name="T60" fmla="*/ 2147483646 w 225"/>
              <a:gd name="T61" fmla="*/ 2147483646 h 52"/>
              <a:gd name="T62" fmla="*/ 2147483646 w 225"/>
              <a:gd name="T63" fmla="*/ 0 h 52"/>
              <a:gd name="T64" fmla="*/ 2147483646 w 225"/>
              <a:gd name="T65" fmla="*/ 0 h 52"/>
              <a:gd name="T66" fmla="*/ 2147483646 w 225"/>
              <a:gd name="T67" fmla="*/ 2147483646 h 52"/>
              <a:gd name="T68" fmla="*/ 2147483646 w 225"/>
              <a:gd name="T69" fmla="*/ 2147483646 h 52"/>
              <a:gd name="T70" fmla="*/ 2147483646 w 225"/>
              <a:gd name="T71" fmla="*/ 2147483646 h 52"/>
              <a:gd name="T72" fmla="*/ 2147483646 w 225"/>
              <a:gd name="T73" fmla="*/ 0 h 52"/>
              <a:gd name="T74" fmla="*/ 2147483646 w 225"/>
              <a:gd name="T75" fmla="*/ 2147483646 h 52"/>
              <a:gd name="T76" fmla="*/ 2147483646 w 225"/>
              <a:gd name="T77" fmla="*/ 2147483646 h 52"/>
              <a:gd name="T78" fmla="*/ 2147483646 w 225"/>
              <a:gd name="T79" fmla="*/ 2147483646 h 52"/>
              <a:gd name="T80" fmla="*/ 2147483646 w 225"/>
              <a:gd name="T81" fmla="*/ 0 h 52"/>
              <a:gd name="T82" fmla="*/ 2147483646 w 225"/>
              <a:gd name="T83" fmla="*/ 0 h 52"/>
              <a:gd name="T84" fmla="*/ 2147483646 w 225"/>
              <a:gd name="T85" fmla="*/ 2147483646 h 52"/>
              <a:gd name="T86" fmla="*/ 2147483646 w 225"/>
              <a:gd name="T87" fmla="*/ 2147483646 h 52"/>
              <a:gd name="T88" fmla="*/ 2147483646 w 225"/>
              <a:gd name="T89" fmla="*/ 2147483646 h 52"/>
              <a:gd name="T90" fmla="*/ 2147483646 w 225"/>
              <a:gd name="T91" fmla="*/ 0 h 52"/>
              <a:gd name="T92" fmla="*/ 2147483646 w 225"/>
              <a:gd name="T93" fmla="*/ 2147483646 h 52"/>
              <a:gd name="T94" fmla="*/ 2147483646 w 225"/>
              <a:gd name="T95" fmla="*/ 2147483646 h 52"/>
              <a:gd name="T96" fmla="*/ 2147483646 w 225"/>
              <a:gd name="T97" fmla="*/ 2147483646 h 52"/>
              <a:gd name="T98" fmla="*/ 2147483646 w 225"/>
              <a:gd name="T99" fmla="*/ 0 h 52"/>
              <a:gd name="T100" fmla="*/ 2147483646 w 225"/>
              <a:gd name="T101" fmla="*/ 0 h 52"/>
              <a:gd name="T102" fmla="*/ 2147483646 w 225"/>
              <a:gd name="T103" fmla="*/ 2147483646 h 52"/>
              <a:gd name="T104" fmla="*/ 2147483646 w 225"/>
              <a:gd name="T105" fmla="*/ 2147483646 h 52"/>
              <a:gd name="T106" fmla="*/ 2147483646 w 225"/>
              <a:gd name="T107" fmla="*/ 2147483646 h 52"/>
              <a:gd name="T108" fmla="*/ 2147483646 w 225"/>
              <a:gd name="T109" fmla="*/ 0 h 52"/>
              <a:gd name="T110" fmla="*/ 2147483646 w 225"/>
              <a:gd name="T111" fmla="*/ 2147483646 h 52"/>
              <a:gd name="T112" fmla="*/ 2147483646 w 225"/>
              <a:gd name="T113" fmla="*/ 2147483646 h 52"/>
              <a:gd name="T114" fmla="*/ 2147483646 w 225"/>
              <a:gd name="T115" fmla="*/ 2147483646 h 52"/>
              <a:gd name="T116" fmla="*/ 2147483646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chemeClr val="bg1">
              <a:lumMod val="75000"/>
            </a:schemeClr>
          </a:solidFill>
          <a:ln>
            <a:noFill/>
          </a:ln>
        </p:spPr>
        <p:txBody>
          <a:bodyPr/>
          <a:lstStyle/>
          <a:p>
            <a:endParaRPr lang="zh-CN" altLang="en-US"/>
          </a:p>
        </p:txBody>
      </p:sp>
      <p:sp>
        <p:nvSpPr>
          <p:cNvPr id="61"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2"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01</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3"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dirty="0">
                <a:solidFill>
                  <a:schemeClr val="bg1"/>
                </a:solidFill>
                <a:latin typeface="微软雅黑" panose="020B0503020204020204" pitchFamily="34" charset="-122"/>
                <a:ea typeface="微软雅黑" panose="020B0503020204020204" pitchFamily="34" charset="-122"/>
              </a:rPr>
              <a:t>02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4"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3200" b="1">
                <a:solidFill>
                  <a:schemeClr val="bg1"/>
                </a:solidFill>
                <a:latin typeface="微软雅黑" panose="020B0503020204020204" pitchFamily="34" charset="-122"/>
                <a:ea typeface="微软雅黑" panose="020B0503020204020204" pitchFamily="34" charset="-122"/>
              </a:rPr>
              <a:t>03</a:t>
            </a: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65"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6"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7"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8"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69"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0"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1"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72"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Tree>
    <p:extLst>
      <p:ext uri="{BB962C8B-B14F-4D97-AF65-F5344CB8AC3E}">
        <p14:creationId xmlns:p14="http://schemas.microsoft.com/office/powerpoint/2010/main" val="3137601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503533" y="4670185"/>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6" name="任意多边形 5"/>
          <p:cNvSpPr/>
          <p:nvPr/>
        </p:nvSpPr>
        <p:spPr>
          <a:xfrm>
            <a:off x="503533" y="2898219"/>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7" name="任意多边形 6"/>
          <p:cNvSpPr/>
          <p:nvPr/>
        </p:nvSpPr>
        <p:spPr>
          <a:xfrm>
            <a:off x="503533" y="1126253"/>
            <a:ext cx="11343473" cy="1517550"/>
          </a:xfrm>
          <a:custGeom>
            <a:avLst/>
            <a:gdLst>
              <a:gd name="connsiteX0" fmla="*/ 0 w 11343473"/>
              <a:gd name="connsiteY0" fmla="*/ 151755 h 1517550"/>
              <a:gd name="connsiteX1" fmla="*/ 151755 w 11343473"/>
              <a:gd name="connsiteY1" fmla="*/ 0 h 1517550"/>
              <a:gd name="connsiteX2" fmla="*/ 11191718 w 11343473"/>
              <a:gd name="connsiteY2" fmla="*/ 0 h 1517550"/>
              <a:gd name="connsiteX3" fmla="*/ 11343473 w 11343473"/>
              <a:gd name="connsiteY3" fmla="*/ 151755 h 1517550"/>
              <a:gd name="connsiteX4" fmla="*/ 11343473 w 11343473"/>
              <a:gd name="connsiteY4" fmla="*/ 1365795 h 1517550"/>
              <a:gd name="connsiteX5" fmla="*/ 11191718 w 11343473"/>
              <a:gd name="connsiteY5" fmla="*/ 1517550 h 1517550"/>
              <a:gd name="connsiteX6" fmla="*/ 151755 w 11343473"/>
              <a:gd name="connsiteY6" fmla="*/ 1517550 h 1517550"/>
              <a:gd name="connsiteX7" fmla="*/ 0 w 11343473"/>
              <a:gd name="connsiteY7" fmla="*/ 1365795 h 1517550"/>
              <a:gd name="connsiteX8" fmla="*/ 0 w 11343473"/>
              <a:gd name="connsiteY8" fmla="*/ 151755 h 151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343473" h="1517550">
                <a:moveTo>
                  <a:pt x="0" y="151755"/>
                </a:moveTo>
                <a:cubicBezTo>
                  <a:pt x="0" y="67943"/>
                  <a:pt x="67943" y="0"/>
                  <a:pt x="151755" y="0"/>
                </a:cubicBezTo>
                <a:lnTo>
                  <a:pt x="11191718" y="0"/>
                </a:lnTo>
                <a:cubicBezTo>
                  <a:pt x="11275530" y="0"/>
                  <a:pt x="11343473" y="67943"/>
                  <a:pt x="11343473" y="151755"/>
                </a:cubicBezTo>
                <a:lnTo>
                  <a:pt x="11343473" y="1365795"/>
                </a:lnTo>
                <a:cubicBezTo>
                  <a:pt x="11343473" y="1449607"/>
                  <a:pt x="11275530" y="1517550"/>
                  <a:pt x="11191718" y="1517550"/>
                </a:cubicBezTo>
                <a:lnTo>
                  <a:pt x="151755" y="1517550"/>
                </a:lnTo>
                <a:cubicBezTo>
                  <a:pt x="67943" y="1517550"/>
                  <a:pt x="0" y="1449607"/>
                  <a:pt x="0" y="1365795"/>
                </a:cubicBezTo>
                <a:lnTo>
                  <a:pt x="0" y="151755"/>
                </a:lnTo>
                <a:close/>
              </a:path>
            </a:pathLst>
          </a:custGeom>
          <a:solidFill>
            <a:srgbClr val="D9D9D9"/>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369824" tIns="369824" rIns="8310256" bIns="369824" numCol="1" spcCol="1270" anchor="ctr" anchorCtr="0">
            <a:noAutofit/>
          </a:bodyPr>
          <a:lstStyle/>
          <a:p>
            <a:pPr lvl="0" algn="ctr" defTabSz="2311400">
              <a:lnSpc>
                <a:spcPct val="90000"/>
              </a:lnSpc>
              <a:spcBef>
                <a:spcPct val="0"/>
              </a:spcBef>
              <a:spcAft>
                <a:spcPct val="35000"/>
              </a:spcAft>
            </a:pPr>
            <a:endParaRPr lang="zh-CN" altLang="en-US" sz="5200" kern="1200"/>
          </a:p>
        </p:txBody>
      </p:sp>
      <p:sp>
        <p:nvSpPr>
          <p:cNvPr id="8" name="任意多边形 7"/>
          <p:cNvSpPr/>
          <p:nvPr/>
        </p:nvSpPr>
        <p:spPr>
          <a:xfrm>
            <a:off x="7590208" y="125346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FCC81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9" name="任意多边形 8"/>
          <p:cNvSpPr/>
          <p:nvPr/>
        </p:nvSpPr>
        <p:spPr>
          <a:xfrm>
            <a:off x="6683851" y="2525540"/>
            <a:ext cx="1860415" cy="508831"/>
          </a:xfrm>
          <a:custGeom>
            <a:avLst/>
            <a:gdLst/>
            <a:ahLst/>
            <a:cxnLst/>
            <a:rect l="0" t="0" r="0" b="0"/>
            <a:pathLst>
              <a:path>
                <a:moveTo>
                  <a:pt x="1860415" y="0"/>
                </a:moveTo>
                <a:lnTo>
                  <a:pt x="1860415" y="254415"/>
                </a:lnTo>
                <a:lnTo>
                  <a:pt x="0" y="254415"/>
                </a:lnTo>
                <a:lnTo>
                  <a:pt x="0"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5729792"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1" name="任意多边形 10"/>
          <p:cNvSpPr/>
          <p:nvPr/>
        </p:nvSpPr>
        <p:spPr>
          <a:xfrm>
            <a:off x="5443574" y="4306450"/>
            <a:ext cx="1240276" cy="508831"/>
          </a:xfrm>
          <a:custGeom>
            <a:avLst/>
            <a:gdLst/>
            <a:ahLst/>
            <a:cxnLst/>
            <a:rect l="0" t="0" r="0" b="0"/>
            <a:pathLst>
              <a:path>
                <a:moveTo>
                  <a:pt x="1240276" y="0"/>
                </a:moveTo>
                <a:lnTo>
                  <a:pt x="1240276" y="254415"/>
                </a:lnTo>
                <a:lnTo>
                  <a:pt x="0" y="254415"/>
                </a:lnTo>
                <a:lnTo>
                  <a:pt x="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2" name="任意多边形 11"/>
          <p:cNvSpPr/>
          <p:nvPr/>
        </p:nvSpPr>
        <p:spPr>
          <a:xfrm>
            <a:off x="4489515"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kern="1200" dirty="0" smtClean="0">
                <a:latin typeface="微软雅黑" panose="020B0503020204020204" pitchFamily="34" charset="-122"/>
                <a:ea typeface="微软雅黑" panose="020B0503020204020204" pitchFamily="34" charset="-122"/>
              </a:rPr>
              <a:t>Keyword</a:t>
            </a:r>
            <a:endParaRPr lang="zh-CN" altLang="en-US" sz="2400" kern="1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6683851" y="4306450"/>
            <a:ext cx="1240276" cy="508831"/>
          </a:xfrm>
          <a:custGeom>
            <a:avLst/>
            <a:gdLst/>
            <a:ahLst/>
            <a:cxnLst/>
            <a:rect l="0" t="0" r="0" b="0"/>
            <a:pathLst>
              <a:path>
                <a:moveTo>
                  <a:pt x="0" y="0"/>
                </a:moveTo>
                <a:lnTo>
                  <a:pt x="0" y="254415"/>
                </a:lnTo>
                <a:lnTo>
                  <a:pt x="1240276" y="254415"/>
                </a:lnTo>
                <a:lnTo>
                  <a:pt x="1240276"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4" name="任意多边形 13"/>
          <p:cNvSpPr/>
          <p:nvPr/>
        </p:nvSpPr>
        <p:spPr>
          <a:xfrm>
            <a:off x="6970069"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5" name="任意多边形 14"/>
          <p:cNvSpPr/>
          <p:nvPr/>
        </p:nvSpPr>
        <p:spPr>
          <a:xfrm>
            <a:off x="8544267" y="2525540"/>
            <a:ext cx="1860415" cy="508831"/>
          </a:xfrm>
          <a:custGeom>
            <a:avLst/>
            <a:gdLst/>
            <a:ahLst/>
            <a:cxnLst/>
            <a:rect l="0" t="0" r="0" b="0"/>
            <a:pathLst>
              <a:path>
                <a:moveTo>
                  <a:pt x="0" y="0"/>
                </a:moveTo>
                <a:lnTo>
                  <a:pt x="0" y="254415"/>
                </a:lnTo>
                <a:lnTo>
                  <a:pt x="1860415" y="254415"/>
                </a:lnTo>
                <a:lnTo>
                  <a:pt x="1860415" y="508831"/>
                </a:lnTo>
              </a:path>
            </a:pathLst>
          </a:custGeom>
          <a:noFill/>
          <a:ln w="28575">
            <a:solidFill>
              <a:schemeClr val="bg1">
                <a:lumMod val="50000"/>
              </a:schemeClr>
            </a:solidFill>
          </a:ln>
        </p:spPr>
        <p:style>
          <a:lnRef idx="2">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6" name="任意多边形 15"/>
          <p:cNvSpPr/>
          <p:nvPr/>
        </p:nvSpPr>
        <p:spPr>
          <a:xfrm>
            <a:off x="9450623" y="3034371"/>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EA532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endParaRPr lang="zh-CN" altLang="en-US" sz="4900" kern="1200"/>
          </a:p>
        </p:txBody>
      </p:sp>
      <p:sp>
        <p:nvSpPr>
          <p:cNvPr id="17" name="任意多边形 16"/>
          <p:cNvSpPr/>
          <p:nvPr/>
        </p:nvSpPr>
        <p:spPr>
          <a:xfrm>
            <a:off x="10358962" y="4306450"/>
            <a:ext cx="91440" cy="508831"/>
          </a:xfrm>
          <a:custGeom>
            <a:avLst/>
            <a:gdLst/>
            <a:ahLst/>
            <a:cxnLst/>
            <a:rect l="0" t="0" r="0" b="0"/>
            <a:pathLst>
              <a:path>
                <a:moveTo>
                  <a:pt x="45720" y="0"/>
                </a:moveTo>
                <a:lnTo>
                  <a:pt x="45720" y="508831"/>
                </a:lnTo>
              </a:path>
            </a:pathLst>
          </a:custGeom>
          <a:noFill/>
          <a:ln w="28575">
            <a:solidFill>
              <a:schemeClr val="bg1">
                <a:lumMod val="50000"/>
              </a:schemeClr>
            </a:solidFill>
          </a:ln>
        </p:spPr>
        <p:style>
          <a:lnRef idx="2">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18" name="任意多边形 17"/>
          <p:cNvSpPr/>
          <p:nvPr/>
        </p:nvSpPr>
        <p:spPr>
          <a:xfrm>
            <a:off x="9450623" y="4815282"/>
            <a:ext cx="1908118" cy="1272078"/>
          </a:xfrm>
          <a:custGeom>
            <a:avLst/>
            <a:gdLst>
              <a:gd name="connsiteX0" fmla="*/ 0 w 1908118"/>
              <a:gd name="connsiteY0" fmla="*/ 127208 h 1272078"/>
              <a:gd name="connsiteX1" fmla="*/ 127208 w 1908118"/>
              <a:gd name="connsiteY1" fmla="*/ 0 h 1272078"/>
              <a:gd name="connsiteX2" fmla="*/ 1780910 w 1908118"/>
              <a:gd name="connsiteY2" fmla="*/ 0 h 1272078"/>
              <a:gd name="connsiteX3" fmla="*/ 1908118 w 1908118"/>
              <a:gd name="connsiteY3" fmla="*/ 127208 h 1272078"/>
              <a:gd name="connsiteX4" fmla="*/ 1908118 w 1908118"/>
              <a:gd name="connsiteY4" fmla="*/ 1144870 h 1272078"/>
              <a:gd name="connsiteX5" fmla="*/ 1780910 w 1908118"/>
              <a:gd name="connsiteY5" fmla="*/ 1272078 h 1272078"/>
              <a:gd name="connsiteX6" fmla="*/ 127208 w 1908118"/>
              <a:gd name="connsiteY6" fmla="*/ 1272078 h 1272078"/>
              <a:gd name="connsiteX7" fmla="*/ 0 w 1908118"/>
              <a:gd name="connsiteY7" fmla="*/ 1144870 h 1272078"/>
              <a:gd name="connsiteX8" fmla="*/ 0 w 1908118"/>
              <a:gd name="connsiteY8" fmla="*/ 127208 h 1272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8118" h="1272078">
                <a:moveTo>
                  <a:pt x="0" y="127208"/>
                </a:moveTo>
                <a:cubicBezTo>
                  <a:pt x="0" y="56953"/>
                  <a:pt x="56953" y="0"/>
                  <a:pt x="127208" y="0"/>
                </a:cubicBezTo>
                <a:lnTo>
                  <a:pt x="1780910" y="0"/>
                </a:lnTo>
                <a:cubicBezTo>
                  <a:pt x="1851165" y="0"/>
                  <a:pt x="1908118" y="56953"/>
                  <a:pt x="1908118" y="127208"/>
                </a:cubicBezTo>
                <a:lnTo>
                  <a:pt x="1908118" y="1144870"/>
                </a:lnTo>
                <a:cubicBezTo>
                  <a:pt x="1908118" y="1215125"/>
                  <a:pt x="1851165" y="1272078"/>
                  <a:pt x="1780910" y="1272078"/>
                </a:cubicBezTo>
                <a:lnTo>
                  <a:pt x="127208" y="1272078"/>
                </a:lnTo>
                <a:cubicBezTo>
                  <a:pt x="56953" y="1272078"/>
                  <a:pt x="0" y="1215125"/>
                  <a:pt x="0" y="1144870"/>
                </a:cubicBezTo>
                <a:lnTo>
                  <a:pt x="0" y="127208"/>
                </a:lnTo>
                <a:close/>
              </a:path>
            </a:pathLst>
          </a:custGeom>
          <a:solidFill>
            <a:srgbClr val="2E648B"/>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223948" tIns="223948" rIns="223948" bIns="223948" numCol="1" spcCol="1270" anchor="ctr" anchorCtr="0">
            <a:noAutofit/>
          </a:bodyPr>
          <a:lstStyle/>
          <a:p>
            <a:pPr lvl="0" algn="ctr" defTabSz="2178050">
              <a:lnSpc>
                <a:spcPct val="90000"/>
              </a:lnSpc>
              <a:spcBef>
                <a:spcPct val="0"/>
              </a:spcBef>
              <a:spcAft>
                <a:spcPct val="35000"/>
              </a:spcAft>
            </a:pPr>
            <a:r>
              <a:rPr lang="en-US" altLang="zh-CN" sz="2400">
                <a:latin typeface="微软雅黑" panose="020B0503020204020204" pitchFamily="34" charset="-122"/>
                <a:ea typeface="微软雅黑" panose="020B0503020204020204" pitchFamily="34" charset="-122"/>
              </a:rPr>
              <a:t>Keyword</a:t>
            </a:r>
            <a:endParaRPr lang="zh-CN" altLang="en-US" sz="2400" dirty="0">
              <a:latin typeface="微软雅黑" panose="020B0503020204020204" pitchFamily="34" charset="-122"/>
              <a:ea typeface="微软雅黑" panose="020B0503020204020204" pitchFamily="34" charset="-122"/>
            </a:endParaRPr>
          </a:p>
        </p:txBody>
      </p:sp>
      <p:sp>
        <p:nvSpPr>
          <p:cNvPr id="19" name="KSO_Shape"/>
          <p:cNvSpPr/>
          <p:nvPr/>
        </p:nvSpPr>
        <p:spPr>
          <a:xfrm>
            <a:off x="803435" y="1556096"/>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KSO_Shape"/>
          <p:cNvSpPr/>
          <p:nvPr/>
        </p:nvSpPr>
        <p:spPr>
          <a:xfrm>
            <a:off x="803435" y="3365753"/>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3" name="KSO_Shape"/>
          <p:cNvSpPr/>
          <p:nvPr/>
        </p:nvSpPr>
        <p:spPr>
          <a:xfrm>
            <a:off x="803435" y="5175410"/>
            <a:ext cx="551822" cy="551822"/>
          </a:xfrm>
          <a:custGeom>
            <a:avLst/>
            <a:gdLst>
              <a:gd name="connsiteX0" fmla="*/ 424729 w 742418"/>
              <a:gd name="connsiteY0" fmla="*/ 206218 h 742418"/>
              <a:gd name="connsiteX1" fmla="*/ 450641 w 742418"/>
              <a:gd name="connsiteY1" fmla="*/ 216951 h 742418"/>
              <a:gd name="connsiteX2" fmla="*/ 574959 w 742418"/>
              <a:gd name="connsiteY2" fmla="*/ 341269 h 742418"/>
              <a:gd name="connsiteX3" fmla="*/ 579768 w 742418"/>
              <a:gd name="connsiteY3" fmla="*/ 347074 h 742418"/>
              <a:gd name="connsiteX4" fmla="*/ 580353 w 742418"/>
              <a:gd name="connsiteY4" fmla="*/ 348130 h 742418"/>
              <a:gd name="connsiteX5" fmla="*/ 582691 w 742418"/>
              <a:gd name="connsiteY5" fmla="*/ 352485 h 742418"/>
              <a:gd name="connsiteX6" fmla="*/ 586400 w 742418"/>
              <a:gd name="connsiteY6" fmla="*/ 371153 h 742418"/>
              <a:gd name="connsiteX7" fmla="*/ 582691 w 742418"/>
              <a:gd name="connsiteY7" fmla="*/ 389821 h 742418"/>
              <a:gd name="connsiteX8" fmla="*/ 581273 w 742418"/>
              <a:gd name="connsiteY8" fmla="*/ 393115 h 742418"/>
              <a:gd name="connsiteX9" fmla="*/ 579386 w 742418"/>
              <a:gd name="connsiteY9" fmla="*/ 395514 h 742418"/>
              <a:gd name="connsiteX10" fmla="*/ 573943 w 742418"/>
              <a:gd name="connsiteY10" fmla="*/ 401149 h 742418"/>
              <a:gd name="connsiteX11" fmla="*/ 449625 w 742418"/>
              <a:gd name="connsiteY11" fmla="*/ 525467 h 742418"/>
              <a:gd name="connsiteX12" fmla="*/ 397801 w 742418"/>
              <a:gd name="connsiteY12" fmla="*/ 525467 h 742418"/>
              <a:gd name="connsiteX13" fmla="*/ 397801 w 742418"/>
              <a:gd name="connsiteY13" fmla="*/ 473643 h 742418"/>
              <a:gd name="connsiteX14" fmla="*/ 462843 w 742418"/>
              <a:gd name="connsiteY14" fmla="*/ 408602 h 742418"/>
              <a:gd name="connsiteX15" fmla="*/ 192664 w 742418"/>
              <a:gd name="connsiteY15" fmla="*/ 408602 h 742418"/>
              <a:gd name="connsiteX16" fmla="*/ 156019 w 742418"/>
              <a:gd name="connsiteY16" fmla="*/ 371957 h 742418"/>
              <a:gd name="connsiteX17" fmla="*/ 192664 w 742418"/>
              <a:gd name="connsiteY17" fmla="*/ 335311 h 742418"/>
              <a:gd name="connsiteX18" fmla="*/ 465353 w 742418"/>
              <a:gd name="connsiteY18" fmla="*/ 335311 h 742418"/>
              <a:gd name="connsiteX19" fmla="*/ 398817 w 742418"/>
              <a:gd name="connsiteY19" fmla="*/ 268775 h 742418"/>
              <a:gd name="connsiteX20" fmla="*/ 398817 w 742418"/>
              <a:gd name="connsiteY20" fmla="*/ 216951 h 742418"/>
              <a:gd name="connsiteX21" fmla="*/ 424729 w 742418"/>
              <a:gd name="connsiteY21" fmla="*/ 206218 h 742418"/>
              <a:gd name="connsiteX22" fmla="*/ 371209 w 742418"/>
              <a:gd name="connsiteY22" fmla="*/ 67983 h 742418"/>
              <a:gd name="connsiteX23" fmla="*/ 67983 w 742418"/>
              <a:gd name="connsiteY23" fmla="*/ 371209 h 742418"/>
              <a:gd name="connsiteX24" fmla="*/ 371209 w 742418"/>
              <a:gd name="connsiteY24" fmla="*/ 674435 h 742418"/>
              <a:gd name="connsiteX25" fmla="*/ 674435 w 742418"/>
              <a:gd name="connsiteY25" fmla="*/ 371209 h 742418"/>
              <a:gd name="connsiteX26" fmla="*/ 371209 w 742418"/>
              <a:gd name="connsiteY26" fmla="*/ 67983 h 742418"/>
              <a:gd name="connsiteX27" fmla="*/ 371209 w 742418"/>
              <a:gd name="connsiteY27" fmla="*/ 0 h 742418"/>
              <a:gd name="connsiteX28" fmla="*/ 742418 w 742418"/>
              <a:gd name="connsiteY28" fmla="*/ 371209 h 742418"/>
              <a:gd name="connsiteX29" fmla="*/ 371209 w 742418"/>
              <a:gd name="connsiteY29" fmla="*/ 742418 h 742418"/>
              <a:gd name="connsiteX30" fmla="*/ 0 w 742418"/>
              <a:gd name="connsiteY30" fmla="*/ 371209 h 742418"/>
              <a:gd name="connsiteX31" fmla="*/ 371209 w 742418"/>
              <a:gd name="connsiteY31" fmla="*/ 0 h 742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42418" h="742418">
                <a:moveTo>
                  <a:pt x="424729" y="206218"/>
                </a:moveTo>
                <a:cubicBezTo>
                  <a:pt x="434107" y="206218"/>
                  <a:pt x="443486" y="209796"/>
                  <a:pt x="450641" y="216951"/>
                </a:cubicBezTo>
                <a:lnTo>
                  <a:pt x="574959" y="341269"/>
                </a:lnTo>
                <a:cubicBezTo>
                  <a:pt x="576748" y="343058"/>
                  <a:pt x="578358" y="345008"/>
                  <a:pt x="579768" y="347074"/>
                </a:cubicBezTo>
                <a:lnTo>
                  <a:pt x="580353" y="348130"/>
                </a:lnTo>
                <a:lnTo>
                  <a:pt x="582691" y="352485"/>
                </a:lnTo>
                <a:cubicBezTo>
                  <a:pt x="585033" y="357814"/>
                  <a:pt x="586400" y="364238"/>
                  <a:pt x="586400" y="371153"/>
                </a:cubicBezTo>
                <a:cubicBezTo>
                  <a:pt x="586400" y="378068"/>
                  <a:pt x="585033" y="384492"/>
                  <a:pt x="582691" y="389821"/>
                </a:cubicBezTo>
                <a:lnTo>
                  <a:pt x="581273" y="393115"/>
                </a:lnTo>
                <a:lnTo>
                  <a:pt x="579386" y="395514"/>
                </a:lnTo>
                <a:cubicBezTo>
                  <a:pt x="577705" y="397433"/>
                  <a:pt x="575732" y="399361"/>
                  <a:pt x="573943" y="401149"/>
                </a:cubicBezTo>
                <a:lnTo>
                  <a:pt x="449625" y="525467"/>
                </a:lnTo>
                <a:cubicBezTo>
                  <a:pt x="435314" y="539778"/>
                  <a:pt x="412112" y="539778"/>
                  <a:pt x="397801" y="525467"/>
                </a:cubicBezTo>
                <a:cubicBezTo>
                  <a:pt x="383490" y="511156"/>
                  <a:pt x="383490" y="487954"/>
                  <a:pt x="397801" y="473643"/>
                </a:cubicBezTo>
                <a:lnTo>
                  <a:pt x="462843" y="408602"/>
                </a:lnTo>
                <a:lnTo>
                  <a:pt x="192664" y="408602"/>
                </a:lnTo>
                <a:cubicBezTo>
                  <a:pt x="172426" y="408602"/>
                  <a:pt x="156019" y="392195"/>
                  <a:pt x="156019" y="371957"/>
                </a:cubicBezTo>
                <a:cubicBezTo>
                  <a:pt x="156019" y="351718"/>
                  <a:pt x="172426" y="335311"/>
                  <a:pt x="192664" y="335311"/>
                </a:cubicBezTo>
                <a:lnTo>
                  <a:pt x="465353" y="335311"/>
                </a:lnTo>
                <a:lnTo>
                  <a:pt x="398817" y="268775"/>
                </a:lnTo>
                <a:cubicBezTo>
                  <a:pt x="384506" y="254464"/>
                  <a:pt x="384506" y="231262"/>
                  <a:pt x="398817" y="216951"/>
                </a:cubicBezTo>
                <a:cubicBezTo>
                  <a:pt x="405972" y="209796"/>
                  <a:pt x="415351" y="206218"/>
                  <a:pt x="424729" y="206218"/>
                </a:cubicBezTo>
                <a:close/>
                <a:moveTo>
                  <a:pt x="371209" y="67983"/>
                </a:moveTo>
                <a:cubicBezTo>
                  <a:pt x="203742" y="67983"/>
                  <a:pt x="67983" y="203742"/>
                  <a:pt x="67983" y="371209"/>
                </a:cubicBezTo>
                <a:cubicBezTo>
                  <a:pt x="67983" y="538676"/>
                  <a:pt x="203742" y="674435"/>
                  <a:pt x="371209" y="674435"/>
                </a:cubicBezTo>
                <a:cubicBezTo>
                  <a:pt x="538676" y="674435"/>
                  <a:pt x="674435" y="538676"/>
                  <a:pt x="674435" y="371209"/>
                </a:cubicBezTo>
                <a:cubicBezTo>
                  <a:pt x="674435" y="203742"/>
                  <a:pt x="538676" y="67983"/>
                  <a:pt x="371209" y="67983"/>
                </a:cubicBezTo>
                <a:close/>
                <a:moveTo>
                  <a:pt x="371209" y="0"/>
                </a:moveTo>
                <a:cubicBezTo>
                  <a:pt x="576222" y="0"/>
                  <a:pt x="742418" y="166196"/>
                  <a:pt x="742418" y="371209"/>
                </a:cubicBezTo>
                <a:cubicBezTo>
                  <a:pt x="742418" y="576222"/>
                  <a:pt x="576222" y="742418"/>
                  <a:pt x="371209" y="742418"/>
                </a:cubicBezTo>
                <a:cubicBezTo>
                  <a:pt x="166196" y="742418"/>
                  <a:pt x="0" y="576222"/>
                  <a:pt x="0" y="371209"/>
                </a:cubicBezTo>
                <a:cubicBezTo>
                  <a:pt x="0" y="166196"/>
                  <a:pt x="166196" y="0"/>
                  <a:pt x="371209" y="0"/>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4" name="KSO_Shape"/>
          <p:cNvSpPr>
            <a:spLocks/>
          </p:cNvSpPr>
          <p:nvPr/>
        </p:nvSpPr>
        <p:spPr bwMode="auto">
          <a:xfrm>
            <a:off x="8081917" y="1449388"/>
            <a:ext cx="796270" cy="851855"/>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rgbClr val="595959"/>
          </a:solidFill>
          <a:ln>
            <a:noFill/>
          </a:ln>
        </p:spPr>
        <p:txBody>
          <a:bodyPr/>
          <a:lstStyle/>
          <a:p>
            <a:endParaRPr lang="zh-CN" altLang="en-US"/>
          </a:p>
        </p:txBody>
      </p:sp>
      <p:sp>
        <p:nvSpPr>
          <p:cNvPr id="25" name="KSO_Shape"/>
          <p:cNvSpPr>
            <a:spLocks/>
          </p:cNvSpPr>
          <p:nvPr/>
        </p:nvSpPr>
        <p:spPr bwMode="auto">
          <a:xfrm>
            <a:off x="6333589" y="3459736"/>
            <a:ext cx="632482" cy="538664"/>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595959"/>
          </a:solidFill>
          <a:ln>
            <a:noFill/>
          </a:ln>
        </p:spPr>
        <p:txBody>
          <a:bodyPr/>
          <a:lstStyle/>
          <a:p>
            <a:endParaRPr lang="zh-CN" altLang="en-US"/>
          </a:p>
        </p:txBody>
      </p:sp>
      <p:sp>
        <p:nvSpPr>
          <p:cNvPr id="26" name="KSO_Shape"/>
          <p:cNvSpPr>
            <a:spLocks/>
          </p:cNvSpPr>
          <p:nvPr/>
        </p:nvSpPr>
        <p:spPr bwMode="auto">
          <a:xfrm>
            <a:off x="10042721" y="3401662"/>
            <a:ext cx="632482" cy="583992"/>
          </a:xfrm>
          <a:custGeom>
            <a:avLst/>
            <a:gdLst>
              <a:gd name="T0" fmla="*/ 1541616 w 4477"/>
              <a:gd name="T1" fmla="*/ 16590 h 4133"/>
              <a:gd name="T2" fmla="*/ 1513532 w 4477"/>
              <a:gd name="T3" fmla="*/ 7657 h 4133"/>
              <a:gd name="T4" fmla="*/ 1486725 w 4477"/>
              <a:gd name="T5" fmla="*/ 2127 h 4133"/>
              <a:gd name="T6" fmla="*/ 1461195 w 4477"/>
              <a:gd name="T7" fmla="*/ 0 h 4133"/>
              <a:gd name="T8" fmla="*/ 1436516 w 4477"/>
              <a:gd name="T9" fmla="*/ 1276 h 4133"/>
              <a:gd name="T10" fmla="*/ 1413113 w 4477"/>
              <a:gd name="T11" fmla="*/ 5530 h 4133"/>
              <a:gd name="T12" fmla="*/ 1390561 w 4477"/>
              <a:gd name="T13" fmla="*/ 12762 h 4133"/>
              <a:gd name="T14" fmla="*/ 1369711 w 4477"/>
              <a:gd name="T15" fmla="*/ 22971 h 4133"/>
              <a:gd name="T16" fmla="*/ 1348861 w 4477"/>
              <a:gd name="T17" fmla="*/ 36158 h 4133"/>
              <a:gd name="T18" fmla="*/ 1329287 w 4477"/>
              <a:gd name="T19" fmla="*/ 51472 h 4133"/>
              <a:gd name="T20" fmla="*/ 1304608 w 4477"/>
              <a:gd name="T21" fmla="*/ 76145 h 4133"/>
              <a:gd name="T22" fmla="*/ 1316522 w 4477"/>
              <a:gd name="T23" fmla="*/ 210142 h 4133"/>
              <a:gd name="T24" fmla="*/ 1340776 w 4477"/>
              <a:gd name="T25" fmla="*/ 405821 h 4133"/>
              <a:gd name="T26" fmla="*/ 1372689 w 4477"/>
              <a:gd name="T27" fmla="*/ 594694 h 4133"/>
              <a:gd name="T28" fmla="*/ 1411836 w 4477"/>
              <a:gd name="T29" fmla="*/ 777186 h 4133"/>
              <a:gd name="T30" fmla="*/ 1449706 w 4477"/>
              <a:gd name="T31" fmla="*/ 923946 h 4133"/>
              <a:gd name="T32" fmla="*/ 1475662 w 4477"/>
              <a:gd name="T33" fmla="*/ 1009874 h 4133"/>
              <a:gd name="T34" fmla="*/ 1493534 w 4477"/>
              <a:gd name="T35" fmla="*/ 1066026 h 4133"/>
              <a:gd name="T36" fmla="*/ 1811814 w 4477"/>
              <a:gd name="T37" fmla="*/ 960104 h 4133"/>
              <a:gd name="T38" fmla="*/ 1798623 w 4477"/>
              <a:gd name="T39" fmla="*/ 861839 h 4133"/>
              <a:gd name="T40" fmla="*/ 1782454 w 4477"/>
              <a:gd name="T41" fmla="*/ 764850 h 4133"/>
              <a:gd name="T42" fmla="*/ 1764157 w 4477"/>
              <a:gd name="T43" fmla="*/ 669563 h 4133"/>
              <a:gd name="T44" fmla="*/ 1742881 w 4477"/>
              <a:gd name="T45" fmla="*/ 575977 h 4133"/>
              <a:gd name="T46" fmla="*/ 1719478 w 4477"/>
              <a:gd name="T47" fmla="*/ 484093 h 4133"/>
              <a:gd name="T48" fmla="*/ 1693097 w 4477"/>
              <a:gd name="T49" fmla="*/ 393910 h 4133"/>
              <a:gd name="T50" fmla="*/ 1664162 w 4477"/>
              <a:gd name="T51" fmla="*/ 305004 h 4133"/>
              <a:gd name="T52" fmla="*/ 1633526 w 4477"/>
              <a:gd name="T53" fmla="*/ 217799 h 4133"/>
              <a:gd name="T54" fmla="*/ 1599485 w 4477"/>
              <a:gd name="T55" fmla="*/ 131871 h 4133"/>
              <a:gd name="T56" fmla="*/ 1563742 w 4477"/>
              <a:gd name="T57" fmla="*/ 48069 h 4133"/>
              <a:gd name="T58" fmla="*/ 353597 w 4477"/>
              <a:gd name="T59" fmla="*/ 1192792 h 4133"/>
              <a:gd name="T60" fmla="*/ 353597 w 4477"/>
              <a:gd name="T61" fmla="*/ 1254473 h 4133"/>
              <a:gd name="T62" fmla="*/ 1496087 w 4477"/>
              <a:gd name="T63" fmla="*/ 1433562 h 4133"/>
              <a:gd name="T64" fmla="*/ 80847 w 4477"/>
              <a:gd name="T65" fmla="*/ 1595210 h 4133"/>
              <a:gd name="T66" fmla="*/ 0 w 4477"/>
              <a:gd name="T67" fmla="*/ 561514 h 4133"/>
              <a:gd name="T68" fmla="*/ 325088 w 4477"/>
              <a:gd name="T69" fmla="*/ 213971 h 4133"/>
              <a:gd name="T70" fmla="*/ 1204614 w 4477"/>
              <a:gd name="T71" fmla="*/ 191000 h 4133"/>
              <a:gd name="T72" fmla="*/ 1212273 w 4477"/>
              <a:gd name="T73" fmla="*/ 272249 h 4133"/>
              <a:gd name="T74" fmla="*/ 461251 w 4477"/>
              <a:gd name="T75" fmla="*/ 352648 h 4133"/>
              <a:gd name="T76" fmla="*/ 442528 w 4477"/>
              <a:gd name="T77" fmla="*/ 647443 h 4133"/>
              <a:gd name="T78" fmla="*/ 161693 w 4477"/>
              <a:gd name="T79" fmla="*/ 1433562 h 4133"/>
              <a:gd name="T80" fmla="*/ 200840 w 4477"/>
              <a:gd name="T81" fmla="*/ 558111 h 4133"/>
              <a:gd name="T82" fmla="*/ 200840 w 4477"/>
              <a:gd name="T83" fmla="*/ 558111 h 4133"/>
              <a:gd name="T84" fmla="*/ 353597 w 4477"/>
              <a:gd name="T85" fmla="*/ 938409 h 4133"/>
              <a:gd name="T86" fmla="*/ 1195678 w 4477"/>
              <a:gd name="T87" fmla="*/ 938409 h 4133"/>
              <a:gd name="T88" fmla="*/ 689749 w 4477"/>
              <a:gd name="T89" fmla="*/ 708699 h 4133"/>
              <a:gd name="T90" fmla="*/ 1195678 w 4477"/>
              <a:gd name="T91" fmla="*/ 708699 h 4133"/>
              <a:gd name="T92" fmla="*/ 689749 w 4477"/>
              <a:gd name="T93" fmla="*/ 473033 h 4133"/>
              <a:gd name="T94" fmla="*/ 1195678 w 4477"/>
              <a:gd name="T95" fmla="*/ 473033 h 4133"/>
              <a:gd name="T96" fmla="*/ 1702884 w 4477"/>
              <a:gd name="T97" fmla="*/ 1505878 h 4133"/>
              <a:gd name="T98" fmla="*/ 1802878 w 4477"/>
              <a:gd name="T99" fmla="*/ 1758134 h 4133"/>
              <a:gd name="T100" fmla="*/ 1837344 w 4477"/>
              <a:gd name="T101" fmla="*/ 1473123 h 4133"/>
              <a:gd name="T102" fmla="*/ 1817771 w 4477"/>
              <a:gd name="T103" fmla="*/ 1059645 h 4133"/>
              <a:gd name="T104" fmla="*/ 1646717 w 4477"/>
              <a:gd name="T105" fmla="*/ 1482482 h 4133"/>
              <a:gd name="T106" fmla="*/ 1524596 w 4477"/>
              <a:gd name="T107" fmla="*/ 1126431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rgbClr val="595959"/>
          </a:solidFill>
          <a:ln>
            <a:noFill/>
          </a:ln>
        </p:spPr>
        <p:txBody>
          <a:bodyPr/>
          <a:lstStyle/>
          <a:p>
            <a:endParaRPr lang="zh-CN" altLang="en-US"/>
          </a:p>
        </p:txBody>
      </p:sp>
      <p:sp>
        <p:nvSpPr>
          <p:cNvPr id="27" name="TextBox 15"/>
          <p:cNvSpPr txBox="1"/>
          <p:nvPr/>
        </p:nvSpPr>
        <p:spPr>
          <a:xfrm>
            <a:off x="1411501" y="1391162"/>
            <a:ext cx="5521850"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a:t>
            </a:r>
            <a:r>
              <a:rPr lang="zh-CN" altLang="en-US" sz="1400" dirty="0" smtClean="0">
                <a:latin typeface="微软雅黑" panose="020B0503020204020204" pitchFamily="34" charset="-122"/>
                <a:ea typeface="微软雅黑" panose="020B0503020204020204" pitchFamily="34" charset="-122"/>
              </a:rPr>
              <a:t>简单</a:t>
            </a:r>
            <a:endParaRPr lang="zh-CN" altLang="en-US" sz="1400" dirty="0">
              <a:latin typeface="微软雅黑" panose="020B0503020204020204" pitchFamily="34" charset="-122"/>
              <a:ea typeface="微软雅黑" panose="020B0503020204020204" pitchFamily="34" charset="-122"/>
            </a:endParaRPr>
          </a:p>
        </p:txBody>
      </p:sp>
      <p:sp>
        <p:nvSpPr>
          <p:cNvPr id="28" name="TextBox 15"/>
          <p:cNvSpPr txBox="1"/>
          <p:nvPr/>
        </p:nvSpPr>
        <p:spPr>
          <a:xfrm>
            <a:off x="1411501" y="3201175"/>
            <a:ext cx="3930695" cy="1061829"/>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a:t>
            </a:r>
            <a:r>
              <a:rPr lang="zh-CN" altLang="en-US" sz="1400" dirty="0" smtClean="0">
                <a:latin typeface="微软雅黑" panose="020B0503020204020204" pitchFamily="34" charset="-122"/>
                <a:ea typeface="微软雅黑" panose="020B0503020204020204" pitchFamily="34" charset="-122"/>
              </a:rPr>
              <a:t>输入</a:t>
            </a:r>
            <a:endParaRPr lang="zh-CN" altLang="en-US" sz="1400" dirty="0">
              <a:latin typeface="微软雅黑" panose="020B0503020204020204" pitchFamily="34" charset="-122"/>
              <a:ea typeface="微软雅黑" panose="020B0503020204020204" pitchFamily="34" charset="-122"/>
            </a:endParaRPr>
          </a:p>
        </p:txBody>
      </p:sp>
      <p:sp>
        <p:nvSpPr>
          <p:cNvPr id="29" name="TextBox 15"/>
          <p:cNvSpPr txBox="1"/>
          <p:nvPr/>
        </p:nvSpPr>
        <p:spPr>
          <a:xfrm>
            <a:off x="1411501" y="5011189"/>
            <a:ext cx="2917241" cy="738664"/>
          </a:xfrm>
          <a:prstGeom prst="rect">
            <a:avLst/>
          </a:prstGeom>
          <a:noFill/>
        </p:spPr>
        <p:txBody>
          <a:bodyPr wrap="square" rtlCol="0">
            <a:spAutoFit/>
          </a:bodyPr>
          <a:lstStyle/>
          <a:p>
            <a:pPr>
              <a:lnSpc>
                <a:spcPct val="150000"/>
              </a:lnSpc>
            </a:pPr>
            <a:r>
              <a:rPr lang="zh-CN" altLang="en-US" sz="1400" dirty="0">
                <a:latin typeface="微软雅黑" panose="020B0503020204020204" pitchFamily="34" charset="-122"/>
                <a:ea typeface="微软雅黑" panose="020B0503020204020204" pitchFamily="34" charset="-122"/>
              </a:rPr>
              <a:t>这里输入简单的文字概述这里输入简单字概述这里输入简单简单</a:t>
            </a:r>
            <a:r>
              <a:rPr lang="zh-CN" altLang="en-US" sz="1400" dirty="0" smtClean="0">
                <a:latin typeface="微软雅黑" panose="020B0503020204020204" pitchFamily="34" charset="-122"/>
                <a:ea typeface="微软雅黑" panose="020B0503020204020204" pitchFamily="34" charset="-122"/>
              </a:rPr>
              <a:t>的</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2818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51669" y="1285282"/>
            <a:ext cx="7277829"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平行四边形 3"/>
          <p:cNvSpPr/>
          <p:nvPr/>
        </p:nvSpPr>
        <p:spPr>
          <a:xfrm>
            <a:off x="4713786" y="2262744"/>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5" name="矩形 4"/>
          <p:cNvSpPr/>
          <p:nvPr/>
        </p:nvSpPr>
        <p:spPr>
          <a:xfrm>
            <a:off x="4351178" y="2593815"/>
            <a:ext cx="3878318" cy="91440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平行四边形 5"/>
          <p:cNvSpPr/>
          <p:nvPr/>
        </p:nvSpPr>
        <p:spPr>
          <a:xfrm>
            <a:off x="4713786" y="3508215"/>
            <a:ext cx="3499944" cy="34684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7" name="矩形 6"/>
          <p:cNvSpPr/>
          <p:nvPr/>
        </p:nvSpPr>
        <p:spPr>
          <a:xfrm>
            <a:off x="4351178" y="3855052"/>
            <a:ext cx="3862552" cy="91440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平行四边形 7"/>
          <p:cNvSpPr/>
          <p:nvPr/>
        </p:nvSpPr>
        <p:spPr>
          <a:xfrm>
            <a:off x="3783621" y="4769452"/>
            <a:ext cx="4430109" cy="315311"/>
          </a:xfrm>
          <a:prstGeom prst="parallelogram">
            <a:avLst>
              <a:gd name="adj" fmla="val 20764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矩形 8"/>
          <p:cNvSpPr/>
          <p:nvPr/>
        </p:nvSpPr>
        <p:spPr>
          <a:xfrm>
            <a:off x="3783622" y="5084763"/>
            <a:ext cx="7769772" cy="9774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20"/>
          <p:cNvSpPr>
            <a:spLocks noChangeArrowheads="1"/>
          </p:cNvSpPr>
          <p:nvPr/>
        </p:nvSpPr>
        <p:spPr bwMode="black">
          <a:xfrm>
            <a:off x="8576338" y="199809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Rectangle 20"/>
          <p:cNvSpPr>
            <a:spLocks noChangeArrowheads="1"/>
          </p:cNvSpPr>
          <p:nvPr/>
        </p:nvSpPr>
        <p:spPr bwMode="black">
          <a:xfrm>
            <a:off x="1100533" y="2684805"/>
            <a:ext cx="2548170"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
        <p:nvSpPr>
          <p:cNvPr id="12" name="文本框 11"/>
          <p:cNvSpPr txBox="1"/>
          <p:nvPr/>
        </p:nvSpPr>
        <p:spPr>
          <a:xfrm>
            <a:off x="1989271" y="1628763"/>
            <a:ext cx="4995628" cy="369332"/>
          </a:xfrm>
          <a:prstGeom prst="rect">
            <a:avLst/>
          </a:prstGeom>
          <a:noFill/>
        </p:spPr>
        <p:txBody>
          <a:bodyPr wrap="square" rtlCol="0">
            <a:spAutoFit/>
          </a:bodyPr>
          <a:lstStyle/>
          <a:p>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rgbClr val="3B3B3B"/>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rgbClr val="3B3B3B"/>
              </a:solidFill>
            </a:endParaRPr>
          </a:p>
        </p:txBody>
      </p:sp>
      <p:sp>
        <p:nvSpPr>
          <p:cNvPr id="13" name="文本框 12"/>
          <p:cNvSpPr txBox="1"/>
          <p:nvPr/>
        </p:nvSpPr>
        <p:spPr>
          <a:xfrm>
            <a:off x="4880215" y="2886629"/>
            <a:ext cx="2676491"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
        <p:nvSpPr>
          <p:cNvPr id="14" name="文本框 13"/>
          <p:cNvSpPr txBox="1"/>
          <p:nvPr/>
        </p:nvSpPr>
        <p:spPr>
          <a:xfrm>
            <a:off x="4880214" y="4147866"/>
            <a:ext cx="2676491" cy="369332"/>
          </a:xfrm>
          <a:prstGeom prst="rect">
            <a:avLst/>
          </a:prstGeom>
          <a:noFill/>
        </p:spPr>
        <p:txBody>
          <a:bodyPr wrap="square" rtlCol="0">
            <a:spAutoFit/>
          </a:bodyPr>
          <a:lstStyle/>
          <a:p>
            <a:pPr algn="ctr"/>
            <a:r>
              <a:rPr lang="zh-CN" altLang="en-US" dirty="0" smtClean="0">
                <a:solidFill>
                  <a:srgbClr val="3B3B3B"/>
                </a:solidFill>
                <a:latin typeface="微软雅黑" panose="020B0503020204020204" pitchFamily="34" charset="-122"/>
                <a:ea typeface="微软雅黑" panose="020B0503020204020204" pitchFamily="34" charset="-122"/>
                <a:cs typeface="Arial" panose="020B0604020202020204" pitchFamily="34" charset="0"/>
              </a:rPr>
              <a:t>点击</a:t>
            </a:r>
            <a:r>
              <a:rPr lang="zh-CN" altLang="en-US" dirty="0">
                <a:solidFill>
                  <a:srgbClr val="3B3B3B"/>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rgbClr val="3B3B3B"/>
              </a:solidFill>
            </a:endParaRPr>
          </a:p>
        </p:txBody>
      </p:sp>
      <p:sp>
        <p:nvSpPr>
          <p:cNvPr id="15" name="文本框 14"/>
          <p:cNvSpPr txBox="1"/>
          <p:nvPr/>
        </p:nvSpPr>
        <p:spPr>
          <a:xfrm>
            <a:off x="5309214" y="5408628"/>
            <a:ext cx="4995628"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此处添加文字说明</a:t>
            </a:r>
            <a:endParaRPr lang="zh-CN" altLang="en-US" dirty="0">
              <a:solidFill>
                <a:schemeClr val="bg1"/>
              </a:solidFill>
            </a:endParaRPr>
          </a:p>
        </p:txBody>
      </p:sp>
    </p:spTree>
    <p:extLst>
      <p:ext uri="{BB962C8B-B14F-4D97-AF65-F5344CB8AC3E}">
        <p14:creationId xmlns:p14="http://schemas.microsoft.com/office/powerpoint/2010/main" val="186876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746480"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56785"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25" name="矩形 24"/>
          <p:cNvSpPr/>
          <p:nvPr/>
        </p:nvSpPr>
        <p:spPr>
          <a:xfrm>
            <a:off x="1778952" y="1429035"/>
            <a:ext cx="2489951" cy="4921365"/>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870248" y="3186942"/>
            <a:ext cx="3398655" cy="2575500"/>
            <a:chOff x="2508210" y="2672862"/>
            <a:chExt cx="2654633" cy="2011680"/>
          </a:xfrm>
          <a:solidFill>
            <a:srgbClr val="EA5322"/>
          </a:solidFill>
        </p:grpSpPr>
        <p:sp>
          <p:nvSpPr>
            <p:cNvPr id="3" name="矩形 2"/>
            <p:cNvSpPr/>
            <p:nvPr/>
          </p:nvSpPr>
          <p:spPr>
            <a:xfrm>
              <a:off x="3217984" y="2672862"/>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rot="2690097">
              <a:off x="2508210" y="2966221"/>
              <a:ext cx="1416789" cy="1424974"/>
            </a:xfrm>
            <a:prstGeom prst="r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4757323" y="3186942"/>
            <a:ext cx="2488874" cy="2574386"/>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7721675" y="3186942"/>
            <a:ext cx="3394079" cy="2574386"/>
            <a:chOff x="8597736" y="2671748"/>
            <a:chExt cx="2652206" cy="2011680"/>
          </a:xfrm>
          <a:solidFill>
            <a:srgbClr val="FCC818"/>
          </a:solidFill>
        </p:grpSpPr>
        <p:sp>
          <p:nvSpPr>
            <p:cNvPr id="6" name="矩形 5"/>
            <p:cNvSpPr/>
            <p:nvPr/>
          </p:nvSpPr>
          <p:spPr>
            <a:xfrm rot="10800000">
              <a:off x="8597736" y="2671748"/>
              <a:ext cx="1944859" cy="2011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13490097">
              <a:off x="9833153" y="2966221"/>
              <a:ext cx="1416789" cy="1424974"/>
            </a:xfrm>
            <a:prstGeom prst="rtTriangle">
              <a:avLst/>
            </a:prstGeom>
            <a:gr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
          <p:cNvSpPr>
            <a:spLocks noChangeArrowheads="1"/>
          </p:cNvSpPr>
          <p:nvPr/>
        </p:nvSpPr>
        <p:spPr bwMode="auto">
          <a:xfrm>
            <a:off x="2152414"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0" name="文本框 19"/>
          <p:cNvSpPr txBox="1"/>
          <p:nvPr/>
        </p:nvSpPr>
        <p:spPr>
          <a:xfrm>
            <a:off x="247198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1" name="矩形 1"/>
          <p:cNvSpPr>
            <a:spLocks noChangeArrowheads="1"/>
          </p:cNvSpPr>
          <p:nvPr/>
        </p:nvSpPr>
        <p:spPr bwMode="auto">
          <a:xfrm>
            <a:off x="5223788" y="417594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2" name="文本框 21"/>
          <p:cNvSpPr txBox="1"/>
          <p:nvPr/>
        </p:nvSpPr>
        <p:spPr>
          <a:xfrm>
            <a:off x="5470922" y="342267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8047468" y="4161465"/>
            <a:ext cx="1671290" cy="1384995"/>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24" name="文本框 23"/>
          <p:cNvSpPr txBox="1"/>
          <p:nvPr/>
        </p:nvSpPr>
        <p:spPr>
          <a:xfrm>
            <a:off x="8324834" y="3408196"/>
            <a:ext cx="1177022"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标题</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2018544" y="1625192"/>
            <a:ext cx="2010765" cy="1446550"/>
          </a:xfrm>
          <a:prstGeom prst="rect">
            <a:avLst/>
          </a:prstGeom>
          <a:noFill/>
        </p:spPr>
        <p:txBody>
          <a:bodyPr wrap="square" rtlCol="0">
            <a:spAutoFit/>
          </a:bodyPr>
          <a:lstStyle/>
          <a:p>
            <a:pPr algn="ctr"/>
            <a:r>
              <a:rPr lang="en-US" altLang="zh-CN" sz="8800" b="1" dirty="0" smtClean="0">
                <a:solidFill>
                  <a:srgbClr val="EA5322"/>
                </a:solidFill>
                <a:latin typeface="微软雅黑" panose="020B0503020204020204" pitchFamily="34" charset="-122"/>
                <a:ea typeface="微软雅黑" panose="020B0503020204020204" pitchFamily="34" charset="-122"/>
              </a:rPr>
              <a:t>01</a:t>
            </a:r>
            <a:endParaRPr lang="zh-CN" altLang="en-US" sz="8800" b="1" dirty="0">
              <a:solidFill>
                <a:srgbClr val="EA5322"/>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161874" y="1633454"/>
            <a:ext cx="1795118"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3A8898"/>
                </a:solidFill>
                <a:effectLst>
                  <a:outerShdw blurRad="38100" dist="38100" dir="2700000" algn="tl">
                    <a:srgbClr val="000000">
                      <a:alpha val="43137"/>
                    </a:srgbClr>
                  </a:outerShdw>
                </a:effectLst>
              </a:rPr>
              <a:t>02</a:t>
            </a:r>
            <a:endParaRPr lang="zh-CN" altLang="en-US" dirty="0">
              <a:solidFill>
                <a:srgbClr val="3A8898"/>
              </a:solidFill>
              <a:effectLst>
                <a:outerShdw blurRad="38100" dist="38100" dir="2700000" algn="tl">
                  <a:srgbClr val="000000">
                    <a:alpha val="43137"/>
                  </a:srgbClr>
                </a:outerShdw>
              </a:effectLst>
            </a:endParaRPr>
          </a:p>
        </p:txBody>
      </p:sp>
      <p:sp>
        <p:nvSpPr>
          <p:cNvPr id="29" name="文本框 28"/>
          <p:cNvSpPr txBox="1"/>
          <p:nvPr/>
        </p:nvSpPr>
        <p:spPr>
          <a:xfrm>
            <a:off x="8181103" y="1686923"/>
            <a:ext cx="1620703" cy="1446550"/>
          </a:xfrm>
          <a:prstGeom prst="rect">
            <a:avLst/>
          </a:prstGeom>
          <a:noFill/>
        </p:spPr>
        <p:txBody>
          <a:bodyPr wrap="square" rtlCol="0">
            <a:spAutoFit/>
          </a:bodyPr>
          <a:lstStyle>
            <a:defPPr>
              <a:defRPr lang="zh-CN"/>
            </a:defPPr>
            <a:lvl1pPr algn="ctr">
              <a:defRPr sz="8800" b="1">
                <a:solidFill>
                  <a:srgbClr val="7C35B1"/>
                </a:solidFill>
                <a:latin typeface="微软雅黑" panose="020B0503020204020204" pitchFamily="34" charset="-122"/>
                <a:ea typeface="微软雅黑" panose="020B0503020204020204" pitchFamily="34" charset="-122"/>
              </a:defRPr>
            </a:lvl1pPr>
          </a:lstStyle>
          <a:p>
            <a:r>
              <a:rPr lang="en-US" altLang="zh-CN" dirty="0">
                <a:solidFill>
                  <a:srgbClr val="FCC818"/>
                </a:solidFill>
              </a:rPr>
              <a:t>03</a:t>
            </a:r>
            <a:endParaRPr lang="zh-CN" altLang="en-US" dirty="0">
              <a:solidFill>
                <a:srgbClr val="FCC818"/>
              </a:solidFill>
            </a:endParaRPr>
          </a:p>
        </p:txBody>
      </p:sp>
    </p:spTree>
    <p:extLst>
      <p:ext uri="{BB962C8B-B14F-4D97-AF65-F5344CB8AC3E}">
        <p14:creationId xmlns:p14="http://schemas.microsoft.com/office/powerpoint/2010/main" val="185834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0" name="Text Box 3"/>
          <p:cNvSpPr>
            <a:spLocks noChangeArrowheads="1"/>
          </p:cNvSpPr>
          <p:nvPr/>
        </p:nvSpPr>
        <p:spPr bwMode="auto">
          <a:xfrm>
            <a:off x="3347892" y="4433092"/>
            <a:ext cx="365997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buFont typeface="Arial" panose="020B0604020202020204" pitchFamily="34" charset="0"/>
              <a:buNone/>
              <a:defRPr/>
            </a:pPr>
            <a:r>
              <a:rPr lang="en-US" altLang="zh-CN"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2016</a:t>
            </a: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年度工作总结</a:t>
            </a:r>
            <a:endPar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矩形 10"/>
          <p:cNvSpPr/>
          <p:nvPr/>
        </p:nvSpPr>
        <p:spPr>
          <a:xfrm>
            <a:off x="3347892" y="3968543"/>
            <a:ext cx="3725379" cy="369332"/>
          </a:xfrm>
          <a:prstGeom prst="rect">
            <a:avLst/>
          </a:prstGeom>
        </p:spPr>
        <p:txBody>
          <a:bodyPr wrap="none">
            <a:spAutoFit/>
          </a:bodyPr>
          <a:lstStyle/>
          <a:p>
            <a:pPr algn="ct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The </a:t>
            </a:r>
            <a:r>
              <a:rPr lang="en-US" altLang="zh-CN" dirty="0" smtClean="0">
                <a:solidFill>
                  <a:schemeClr val="bg1"/>
                </a:solidFill>
                <a:latin typeface="微软雅黑" panose="020B0503020204020204" pitchFamily="34" charset="-122"/>
                <a:ea typeface="微软雅黑" panose="020B0503020204020204" pitchFamily="34" charset="-122"/>
              </a:rPr>
              <a:t>2016 </a:t>
            </a:r>
            <a:r>
              <a:rPr lang="en-US" altLang="zh-CN" dirty="0">
                <a:solidFill>
                  <a:schemeClr val="bg1"/>
                </a:solidFill>
                <a:latin typeface="微软雅黑" panose="020B0503020204020204" pitchFamily="34" charset="-122"/>
                <a:ea typeface="微软雅黑" panose="020B0503020204020204" pitchFamily="34" charset="-122"/>
              </a:rPr>
              <a:t>annual work summary</a:t>
            </a:r>
          </a:p>
        </p:txBody>
      </p:sp>
      <p:cxnSp>
        <p:nvCxnSpPr>
          <p:cNvPr id="12" name="直接连接符 11"/>
          <p:cNvCxnSpPr/>
          <p:nvPr/>
        </p:nvCxnSpPr>
        <p:spPr>
          <a:xfrm>
            <a:off x="3347892" y="4383527"/>
            <a:ext cx="4500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210582" y="587754"/>
            <a:ext cx="18646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1</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95264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9" name="Text Box 3"/>
          <p:cNvSpPr>
            <a:spLocks noChangeArrowheads="1"/>
          </p:cNvSpPr>
          <p:nvPr/>
        </p:nvSpPr>
        <p:spPr bwMode="auto">
          <a:xfrm>
            <a:off x="4067899" y="436152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困难</a:t>
            </a: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与解决</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方案</a:t>
            </a:r>
          </a:p>
        </p:txBody>
      </p:sp>
      <p:sp>
        <p:nvSpPr>
          <p:cNvPr id="14" name="矩形 13"/>
          <p:cNvSpPr/>
          <p:nvPr/>
        </p:nvSpPr>
        <p:spPr>
          <a:xfrm>
            <a:off x="4908258" y="3992195"/>
            <a:ext cx="3037626"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Difficulties and Solutions</a:t>
            </a:r>
          </a:p>
        </p:txBody>
      </p:sp>
      <p:cxnSp>
        <p:nvCxnSpPr>
          <p:cNvPr id="16" name="直接连接符 15"/>
          <p:cNvCxnSpPr/>
          <p:nvPr/>
        </p:nvCxnSpPr>
        <p:spPr>
          <a:xfrm>
            <a:off x="3877884" y="4361528"/>
            <a:ext cx="406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8217720" y="639425"/>
            <a:ext cx="2552302"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5</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2894583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811617" y="4372009"/>
            <a:ext cx="1026941" cy="2140676"/>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5400000">
            <a:off x="5655212" y="-599161"/>
            <a:ext cx="1026941" cy="11071273"/>
          </a:xfrm>
          <a:prstGeom prst="rect">
            <a:avLst/>
          </a:prstGeom>
          <a:solidFill>
            <a:srgbClr val="3A889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65102" y="329361"/>
            <a:ext cx="1026941" cy="6183324"/>
          </a:xfrm>
          <a:prstGeom prst="rect">
            <a:avLst/>
          </a:prstGeom>
          <a:solidFill>
            <a:srgbClr val="EA532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5400000">
            <a:off x="5655211" y="-1677100"/>
            <a:ext cx="1026941" cy="11071273"/>
          </a:xfrm>
          <a:prstGeom prst="rect">
            <a:avLst/>
          </a:prstGeom>
          <a:solidFill>
            <a:srgbClr val="FCC81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8811617" y="329360"/>
            <a:ext cx="1026941" cy="4093645"/>
          </a:xfrm>
          <a:prstGeom prst="rect">
            <a:avLst/>
          </a:prstGeom>
          <a:solidFill>
            <a:srgbClr val="EA5322"/>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
          <p:cNvSpPr>
            <a:spLocks noChangeArrowheads="1"/>
          </p:cNvSpPr>
          <p:nvPr/>
        </p:nvSpPr>
        <p:spPr bwMode="auto">
          <a:xfrm>
            <a:off x="1943921" y="3493886"/>
            <a:ext cx="3675704" cy="787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rgbClr val="000000"/>
                </a:solidFill>
                <a:latin typeface="Franklin Gothic Book" panose="020B0503020102020204" pitchFamily="34" charset="0"/>
                <a:ea typeface="微软雅黑" panose="020B0503020204020204" pitchFamily="34" charset="-122"/>
              </a:rPr>
              <a:t>点击添加文字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说明点击</a:t>
            </a:r>
            <a:r>
              <a:rPr lang="zh-CN" altLang="en-US" sz="1600" dirty="0">
                <a:solidFill>
                  <a:srgbClr val="000000"/>
                </a:solidFill>
                <a:latin typeface="Franklin Gothic Book" panose="020B0503020102020204" pitchFamily="34" charset="0"/>
                <a:ea typeface="微软雅黑" panose="020B0503020204020204" pitchFamily="34" charset="-122"/>
              </a:rPr>
              <a:t>添加文字</a:t>
            </a:r>
            <a:r>
              <a:rPr lang="zh-CN" altLang="en-US" sz="1600" dirty="0" smtClean="0">
                <a:solidFill>
                  <a:srgbClr val="000000"/>
                </a:solidFill>
                <a:latin typeface="Franklin Gothic Book" panose="020B0503020102020204" pitchFamily="34" charset="0"/>
                <a:ea typeface="微软雅黑" panose="020B0503020204020204" pitchFamily="34" charset="-122"/>
              </a:rPr>
              <a:t>说明</a:t>
            </a:r>
            <a:endParaRPr lang="en-US" altLang="zh-CN" sz="1600" dirty="0" smtClean="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rgbClr val="000000"/>
                </a:solidFill>
                <a:latin typeface="Franklin Gothic Book" panose="020B0503020102020204" pitchFamily="34" charset="0"/>
                <a:ea typeface="微软雅黑" panose="020B0503020204020204" pitchFamily="34" charset="-122"/>
              </a:rPr>
              <a:t>点击添加文字说明点击添加文字说明</a:t>
            </a:r>
          </a:p>
        </p:txBody>
      </p:sp>
      <p:sp>
        <p:nvSpPr>
          <p:cNvPr id="10" name="矩形 1"/>
          <p:cNvSpPr>
            <a:spLocks noChangeArrowheads="1"/>
          </p:cNvSpPr>
          <p:nvPr/>
        </p:nvSpPr>
        <p:spPr bwMode="auto">
          <a:xfrm>
            <a:off x="1927327" y="4549992"/>
            <a:ext cx="36757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600" dirty="0">
                <a:solidFill>
                  <a:schemeClr val="bg1"/>
                </a:solidFill>
                <a:latin typeface="Franklin Gothic Book" panose="020B0503020102020204" pitchFamily="34" charset="0"/>
                <a:ea typeface="微软雅黑" panose="020B0503020204020204" pitchFamily="34" charset="-122"/>
              </a:rPr>
              <a:t>点击添加文字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说明点击</a:t>
            </a:r>
            <a:r>
              <a:rPr lang="zh-CN" altLang="en-US" sz="1600" dirty="0">
                <a:solidFill>
                  <a:schemeClr val="bg1"/>
                </a:solidFill>
                <a:latin typeface="Franklin Gothic Book" panose="020B0503020102020204" pitchFamily="34" charset="0"/>
                <a:ea typeface="微软雅黑" panose="020B0503020204020204" pitchFamily="34" charset="-122"/>
              </a:rPr>
              <a:t>添加文字</a:t>
            </a:r>
            <a:r>
              <a:rPr lang="zh-CN" altLang="en-US" sz="1600" dirty="0" smtClean="0">
                <a:solidFill>
                  <a:schemeClr val="bg1"/>
                </a:solidFill>
                <a:latin typeface="Franklin Gothic Book" panose="020B0503020102020204" pitchFamily="34" charset="0"/>
                <a:ea typeface="微软雅黑" panose="020B0503020204020204" pitchFamily="34" charset="-122"/>
              </a:rPr>
              <a:t>说明</a:t>
            </a:r>
            <a:endParaRPr lang="en-US" altLang="zh-CN" sz="1600" dirty="0" smtClean="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600" dirty="0" smtClean="0">
                <a:solidFill>
                  <a:schemeClr val="bg1"/>
                </a:solidFill>
                <a:latin typeface="Franklin Gothic Book" panose="020B0503020102020204" pitchFamily="34" charset="0"/>
                <a:ea typeface="微软雅黑" panose="020B0503020204020204" pitchFamily="34" charset="-122"/>
              </a:rPr>
              <a:t>点击添加文字说明点击添加文字说明</a:t>
            </a:r>
          </a:p>
        </p:txBody>
      </p:sp>
      <p:sp>
        <p:nvSpPr>
          <p:cNvPr id="11" name="矩形 1"/>
          <p:cNvSpPr>
            <a:spLocks noChangeArrowheads="1"/>
          </p:cNvSpPr>
          <p:nvPr/>
        </p:nvSpPr>
        <p:spPr bwMode="auto">
          <a:xfrm>
            <a:off x="7704769" y="504983"/>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a:solidFill>
                <a:schemeClr val="bg1"/>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zh-CN" altLang="en-US" sz="1400" dirty="0">
              <a:solidFill>
                <a:schemeClr val="bg1"/>
              </a:solidFill>
              <a:latin typeface="Franklin Gothic Book" panose="020B0503020102020204" pitchFamily="34" charset="0"/>
              <a:ea typeface="微软雅黑" panose="020B0503020204020204" pitchFamily="34" charset="-122"/>
            </a:endParaRPr>
          </a:p>
        </p:txBody>
      </p:sp>
      <p:sp>
        <p:nvSpPr>
          <p:cNvPr id="12" name="矩形 1"/>
          <p:cNvSpPr>
            <a:spLocks noChangeArrowheads="1"/>
          </p:cNvSpPr>
          <p:nvPr/>
        </p:nvSpPr>
        <p:spPr bwMode="auto">
          <a:xfrm>
            <a:off x="8843597" y="519051"/>
            <a:ext cx="955294" cy="2677656"/>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p>
          <a:p>
            <a:pPr algn="ctr">
              <a:lnSpc>
                <a:spcPct val="150000"/>
              </a:lnSpc>
            </a:pPr>
            <a:r>
              <a:rPr lang="zh-CN" altLang="en-US" sz="1400" dirty="0">
                <a:solidFill>
                  <a:srgbClr val="000000"/>
                </a:solidFill>
                <a:latin typeface="Franklin Gothic Book" panose="020B0503020102020204" pitchFamily="34" charset="0"/>
                <a:ea typeface="微软雅黑" panose="020B0503020204020204" pitchFamily="34" charset="-122"/>
              </a:rPr>
              <a:t>点击添加文字说明</a:t>
            </a:r>
            <a:endParaRPr lang="en-US" altLang="zh-CN" sz="1400" dirty="0">
              <a:solidFill>
                <a:srgbClr val="000000"/>
              </a:solidFill>
              <a:latin typeface="Franklin Gothic Book" panose="020B0503020102020204" pitchFamily="34" charset="0"/>
              <a:ea typeface="微软雅黑" panose="020B0503020204020204" pitchFamily="34" charset="-122"/>
            </a:endParaRPr>
          </a:p>
          <a:p>
            <a:pPr algn="ctr">
              <a:lnSpc>
                <a:spcPct val="150000"/>
              </a:lnSpc>
            </a:pPr>
            <a:r>
              <a:rPr lang="zh-CN" altLang="en-US" sz="1400" dirty="0" smtClean="0">
                <a:solidFill>
                  <a:srgbClr val="000000"/>
                </a:solidFill>
                <a:latin typeface="Franklin Gothic Book" panose="020B0503020102020204" pitchFamily="34" charset="0"/>
                <a:ea typeface="微软雅黑" panose="020B0503020204020204" pitchFamily="34" charset="-122"/>
              </a:rPr>
              <a:t>点击添加文字说明</a:t>
            </a:r>
            <a:endParaRPr lang="zh-CN" altLang="en-US" sz="1400" dirty="0">
              <a:solidFill>
                <a:srgbClr val="000000"/>
              </a:solidFill>
              <a:latin typeface="Franklin Gothic Book" panose="020B0503020102020204" pitchFamily="34" charset="0"/>
              <a:ea typeface="微软雅黑" panose="020B0503020204020204" pitchFamily="34" charset="-122"/>
            </a:endParaRPr>
          </a:p>
        </p:txBody>
      </p:sp>
      <p:sp>
        <p:nvSpPr>
          <p:cNvPr id="13" name="文本框 12"/>
          <p:cNvSpPr txBox="1"/>
          <p:nvPr/>
        </p:nvSpPr>
        <p:spPr>
          <a:xfrm>
            <a:off x="7769187" y="3517484"/>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01</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8964094"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964094" y="5575181"/>
            <a:ext cx="837872" cy="707886"/>
          </a:xfrm>
          <a:prstGeom prst="rect">
            <a:avLst/>
          </a:prstGeom>
          <a:noFill/>
        </p:spPr>
        <p:txBody>
          <a:bodyPr wrap="square" rtlCol="0">
            <a:spAutoFit/>
          </a:bodyPr>
          <a:lstStyle/>
          <a:p>
            <a:r>
              <a:rPr lang="en-US" altLang="zh-CN" sz="4000" b="1" dirty="0" smtClean="0">
                <a:solidFill>
                  <a:srgbClr val="3B3B3B"/>
                </a:solidFill>
                <a:latin typeface="微软雅黑" panose="020B0503020204020204" pitchFamily="34" charset="-122"/>
                <a:ea typeface="微软雅黑" panose="020B0503020204020204" pitchFamily="34" charset="-122"/>
              </a:rPr>
              <a:t>04</a:t>
            </a:r>
            <a:endParaRPr lang="zh-CN" altLang="en-US" sz="4000" b="1" dirty="0">
              <a:solidFill>
                <a:srgbClr val="3B3B3B"/>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7769187" y="4594433"/>
            <a:ext cx="837872"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Rectangle 20"/>
          <p:cNvSpPr>
            <a:spLocks noChangeArrowheads="1"/>
          </p:cNvSpPr>
          <p:nvPr/>
        </p:nvSpPr>
        <p:spPr bwMode="black">
          <a:xfrm>
            <a:off x="1722943" y="1171337"/>
            <a:ext cx="430486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点击</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此处添加文字说明点击此处添加文字说明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endParaRPr lang="en-US" altLang="zh-CN" sz="1600" dirty="0" smtClean="0">
              <a:latin typeface="微软雅黑" panose="020B0503020204020204" pitchFamily="34" charset="-122"/>
              <a:ea typeface="微软雅黑" panose="020B0503020204020204" pitchFamily="34" charset="-122"/>
              <a:cs typeface="Arial" panose="020B0604020202020204" pitchFamily="34" charset="0"/>
            </a:endParaRPr>
          </a:p>
          <a:p>
            <a:pPr eaLnBrk="1" hangingPunct="1">
              <a:lnSpc>
                <a:spcPct val="150000"/>
              </a:lnSpc>
            </a:pP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a:t>
            </a:r>
            <a:r>
              <a:rPr lang="zh-CN" altLang="en-US" sz="1600" dirty="0" smtClean="0">
                <a:latin typeface="微软雅黑" panose="020B0503020204020204" pitchFamily="34" charset="-122"/>
                <a:ea typeface="微软雅黑" panose="020B0503020204020204" pitchFamily="34" charset="-122"/>
                <a:cs typeface="Arial" panose="020B0604020202020204" pitchFamily="34" charset="0"/>
              </a:rPr>
              <a:t>说明</a:t>
            </a:r>
            <a:r>
              <a:rPr lang="zh-CN" altLang="en-US" sz="1600" dirty="0">
                <a:latin typeface="微软雅黑" panose="020B0503020204020204" pitchFamily="34" charset="-122"/>
                <a:ea typeface="微软雅黑" panose="020B0503020204020204" pitchFamily="34" charset="-122"/>
                <a:cs typeface="Arial" panose="020B0604020202020204" pitchFamily="34" charset="0"/>
              </a:rPr>
              <a:t>点击此处添加文字说明</a:t>
            </a:r>
            <a:endParaRPr lang="en-US" altLang="zh-CN" sz="1600" dirty="0">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38488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0" y="4830964"/>
            <a:ext cx="1543050" cy="1441450"/>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 name="矩形 3"/>
          <p:cNvSpPr/>
          <p:nvPr/>
        </p:nvSpPr>
        <p:spPr bwMode="auto">
          <a:xfrm>
            <a:off x="0" y="3389514"/>
            <a:ext cx="1543050" cy="1441450"/>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矩形 4"/>
          <p:cNvSpPr/>
          <p:nvPr/>
        </p:nvSpPr>
        <p:spPr bwMode="auto">
          <a:xfrm>
            <a:off x="0" y="1962352"/>
            <a:ext cx="1543050" cy="1441450"/>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矩形 5"/>
          <p:cNvSpPr/>
          <p:nvPr/>
        </p:nvSpPr>
        <p:spPr bwMode="auto">
          <a:xfrm>
            <a:off x="0" y="527252"/>
            <a:ext cx="1543050" cy="1441450"/>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 name="矩形 6"/>
          <p:cNvSpPr/>
          <p:nvPr/>
        </p:nvSpPr>
        <p:spPr bwMode="auto">
          <a:xfrm>
            <a:off x="4156075" y="4421389"/>
            <a:ext cx="3744913" cy="1038225"/>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bwMode="auto">
          <a:xfrm>
            <a:off x="4156075" y="3381577"/>
            <a:ext cx="3744913" cy="103981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矩形 8"/>
          <p:cNvSpPr/>
          <p:nvPr/>
        </p:nvSpPr>
        <p:spPr bwMode="auto">
          <a:xfrm>
            <a:off x="4156075" y="2352876"/>
            <a:ext cx="3744913" cy="103981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p:nvSpPr>
        <p:spPr bwMode="auto">
          <a:xfrm>
            <a:off x="4156075" y="1319414"/>
            <a:ext cx="3744913" cy="103822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矩形 28"/>
          <p:cNvSpPr/>
          <p:nvPr/>
        </p:nvSpPr>
        <p:spPr bwMode="auto">
          <a:xfrm>
            <a:off x="1543050" y="527252"/>
            <a:ext cx="2613025" cy="183038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矩形 28"/>
          <p:cNvSpPr/>
          <p:nvPr/>
        </p:nvSpPr>
        <p:spPr bwMode="auto">
          <a:xfrm>
            <a:off x="1543050" y="1965528"/>
            <a:ext cx="2617788" cy="1439863"/>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矩形 28"/>
          <p:cNvSpPr/>
          <p:nvPr/>
        </p:nvSpPr>
        <p:spPr bwMode="auto">
          <a:xfrm>
            <a:off x="1543050" y="3395864"/>
            <a:ext cx="2622550" cy="14351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矩形 28"/>
          <p:cNvSpPr/>
          <p:nvPr/>
        </p:nvSpPr>
        <p:spPr bwMode="auto">
          <a:xfrm>
            <a:off x="1536700" y="4418214"/>
            <a:ext cx="2627313" cy="1854200"/>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14"/>
          <p:cNvSpPr/>
          <p:nvPr/>
        </p:nvSpPr>
        <p:spPr bwMode="auto">
          <a:xfrm>
            <a:off x="4165600" y="1319414"/>
            <a:ext cx="749301" cy="4140200"/>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矩形 15"/>
          <p:cNvSpPr/>
          <p:nvPr/>
        </p:nvSpPr>
        <p:spPr bwMode="auto">
          <a:xfrm rot="10800000">
            <a:off x="795338" y="527252"/>
            <a:ext cx="747712" cy="5745162"/>
          </a:xfrm>
          <a:prstGeom prst="rect">
            <a:avLst/>
          </a:pr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extBox 40"/>
          <p:cNvSpPr txBox="1">
            <a:spLocks noChangeArrowheads="1"/>
          </p:cNvSpPr>
          <p:nvPr/>
        </p:nvSpPr>
        <p:spPr bwMode="auto">
          <a:xfrm>
            <a:off x="418936" y="915048"/>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01</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18" name="TextBox 42"/>
          <p:cNvSpPr txBox="1">
            <a:spLocks noChangeArrowheads="1"/>
          </p:cNvSpPr>
          <p:nvPr/>
        </p:nvSpPr>
        <p:spPr bwMode="auto">
          <a:xfrm>
            <a:off x="367474" y="2314909"/>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00000"/>
              </a:lnSpc>
              <a:spcBef>
                <a:spcPct val="0"/>
              </a:spcBef>
              <a:buFontTx/>
              <a:buNone/>
            </a:pPr>
            <a:r>
              <a:rPr lang="en-US" altLang="zh-CN" sz="5400" b="1" dirty="0">
                <a:solidFill>
                  <a:schemeClr val="bg1"/>
                </a:solidFill>
                <a:latin typeface="微软雅黑" panose="020B0503020204020204" pitchFamily="34" charset="-122"/>
                <a:ea typeface="微软雅黑" panose="020B0503020204020204" pitchFamily="34" charset="-122"/>
              </a:rPr>
              <a:t>02</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9" name="矩形 25"/>
          <p:cNvSpPr>
            <a:spLocks noChangeArrowheads="1"/>
          </p:cNvSpPr>
          <p:nvPr/>
        </p:nvSpPr>
        <p:spPr bwMode="auto">
          <a:xfrm>
            <a:off x="355379" y="3778824"/>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dirty="0">
                <a:solidFill>
                  <a:srgbClr val="3B3B3B"/>
                </a:solidFill>
                <a:latin typeface="微软雅黑" panose="020B0503020204020204" pitchFamily="34" charset="-122"/>
                <a:ea typeface="微软雅黑" panose="020B0503020204020204" pitchFamily="34" charset="-122"/>
              </a:rPr>
              <a:t>03</a:t>
            </a:r>
            <a:endParaRPr lang="zh-CN" altLang="en-US" sz="5400" b="1" dirty="0">
              <a:solidFill>
                <a:srgbClr val="3B3B3B"/>
              </a:solidFill>
              <a:latin typeface="微软雅黑" panose="020B0503020204020204" pitchFamily="34" charset="-122"/>
              <a:ea typeface="微软雅黑" panose="020B0503020204020204" pitchFamily="34" charset="-122"/>
            </a:endParaRPr>
          </a:p>
        </p:txBody>
      </p:sp>
      <p:sp>
        <p:nvSpPr>
          <p:cNvPr id="20" name="矩形 26"/>
          <p:cNvSpPr>
            <a:spLocks noChangeArrowheads="1"/>
          </p:cNvSpPr>
          <p:nvPr/>
        </p:nvSpPr>
        <p:spPr bwMode="auto">
          <a:xfrm>
            <a:off x="355376" y="5177170"/>
            <a:ext cx="1037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a:lnSpc>
                <a:spcPct val="100000"/>
              </a:lnSpc>
              <a:spcBef>
                <a:spcPct val="0"/>
              </a:spcBef>
              <a:buFontTx/>
              <a:buNone/>
            </a:pPr>
            <a:r>
              <a:rPr lang="en-US" altLang="zh-CN" sz="5400" b="1">
                <a:solidFill>
                  <a:schemeClr val="bg1"/>
                </a:solidFill>
                <a:latin typeface="微软雅黑" panose="020B0503020204020204" pitchFamily="34" charset="-122"/>
                <a:ea typeface="微软雅黑" panose="020B0503020204020204" pitchFamily="34" charset="-122"/>
              </a:rPr>
              <a:t>04</a:t>
            </a:r>
            <a:endParaRPr lang="zh-CN" altLang="en-US" sz="5400" b="1">
              <a:solidFill>
                <a:schemeClr val="bg1"/>
              </a:solidFill>
              <a:latin typeface="微软雅黑" panose="020B0503020204020204" pitchFamily="34" charset="-122"/>
              <a:ea typeface="微软雅黑" panose="020B0503020204020204" pitchFamily="34" charset="-122"/>
            </a:endParaRPr>
          </a:p>
        </p:txBody>
      </p:sp>
      <p:sp>
        <p:nvSpPr>
          <p:cNvPr id="21" name="Freeform 144"/>
          <p:cNvSpPr>
            <a:spLocks noEditPoints="1"/>
          </p:cNvSpPr>
          <p:nvPr/>
        </p:nvSpPr>
        <p:spPr bwMode="black">
          <a:xfrm>
            <a:off x="2551156" y="2397972"/>
            <a:ext cx="490479" cy="865603"/>
          </a:xfrm>
          <a:custGeom>
            <a:avLst/>
            <a:gdLst>
              <a:gd name="T0" fmla="*/ 2147483646 w 46"/>
              <a:gd name="T1" fmla="*/ 2147483646 h 84"/>
              <a:gd name="T2" fmla="*/ 2147483646 w 46"/>
              <a:gd name="T3" fmla="*/ 2147483646 h 84"/>
              <a:gd name="T4" fmla="*/ 2147483646 w 46"/>
              <a:gd name="T5" fmla="*/ 2147483646 h 84"/>
              <a:gd name="T6" fmla="*/ 2147483646 w 46"/>
              <a:gd name="T7" fmla="*/ 0 h 84"/>
              <a:gd name="T8" fmla="*/ 2147483646 w 46"/>
              <a:gd name="T9" fmla="*/ 2147483646 h 84"/>
              <a:gd name="T10" fmla="*/ 2147483646 w 46"/>
              <a:gd name="T11" fmla="*/ 2147483646 h 84"/>
              <a:gd name="T12" fmla="*/ 2147483646 w 46"/>
              <a:gd name="T13" fmla="*/ 2147483646 h 84"/>
              <a:gd name="T14" fmla="*/ 0 w 46"/>
              <a:gd name="T15" fmla="*/ 2147483646 h 84"/>
              <a:gd name="T16" fmla="*/ 2147483646 w 46"/>
              <a:gd name="T17" fmla="*/ 2147483646 h 84"/>
              <a:gd name="T18" fmla="*/ 2147483646 w 46"/>
              <a:gd name="T19" fmla="*/ 2147483646 h 84"/>
              <a:gd name="T20" fmla="*/ 2147483646 w 46"/>
              <a:gd name="T21" fmla="*/ 2147483646 h 84"/>
              <a:gd name="T22" fmla="*/ 2147483646 w 46"/>
              <a:gd name="T23" fmla="*/ 2147483646 h 84"/>
              <a:gd name="T24" fmla="*/ 2147483646 w 46"/>
              <a:gd name="T25" fmla="*/ 2147483646 h 84"/>
              <a:gd name="T26" fmla="*/ 0 w 46"/>
              <a:gd name="T27" fmla="*/ 2147483646 h 84"/>
              <a:gd name="T28" fmla="*/ 2147483646 w 46"/>
              <a:gd name="T29" fmla="*/ 2147483646 h 84"/>
              <a:gd name="T30" fmla="*/ 2147483646 w 46"/>
              <a:gd name="T31" fmla="*/ 2147483646 h 84"/>
              <a:gd name="T32" fmla="*/ 2147483646 w 46"/>
              <a:gd name="T33" fmla="*/ 2147483646 h 84"/>
              <a:gd name="T34" fmla="*/ 2147483646 w 46"/>
              <a:gd name="T35" fmla="*/ 2147483646 h 84"/>
              <a:gd name="T36" fmla="*/ 2147483646 w 46"/>
              <a:gd name="T37" fmla="*/ 2147483646 h 84"/>
              <a:gd name="T38" fmla="*/ 2147483646 w 46"/>
              <a:gd name="T39" fmla="*/ 2147483646 h 84"/>
              <a:gd name="T40" fmla="*/ 2147483646 w 46"/>
              <a:gd name="T41" fmla="*/ 2147483646 h 84"/>
              <a:gd name="T42" fmla="*/ 2147483646 w 46"/>
              <a:gd name="T43" fmla="*/ 2147483646 h 84"/>
              <a:gd name="T44" fmla="*/ 2147483646 w 46"/>
              <a:gd name="T45" fmla="*/ 2147483646 h 84"/>
              <a:gd name="T46" fmla="*/ 2147483646 w 46"/>
              <a:gd name="T47" fmla="*/ 2147483646 h 84"/>
              <a:gd name="T48" fmla="*/ 2147483646 w 46"/>
              <a:gd name="T49" fmla="*/ 2147483646 h 84"/>
              <a:gd name="T50" fmla="*/ 2147483646 w 46"/>
              <a:gd name="T51" fmla="*/ 2147483646 h 84"/>
              <a:gd name="T52" fmla="*/ 2147483646 w 46"/>
              <a:gd name="T53" fmla="*/ 2147483646 h 84"/>
              <a:gd name="T54" fmla="*/ 2147483646 w 46"/>
              <a:gd name="T55" fmla="*/ 2147483646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22" name="Picture 34" descr="Efficiency.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19731" y="4830964"/>
            <a:ext cx="1062707" cy="98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173"/>
          <p:cNvGrpSpPr>
            <a:grpSpLocks noChangeAspect="1"/>
          </p:cNvGrpSpPr>
          <p:nvPr/>
        </p:nvGrpSpPr>
        <p:grpSpPr bwMode="auto">
          <a:xfrm>
            <a:off x="2391644" y="3469072"/>
            <a:ext cx="723343" cy="930930"/>
            <a:chOff x="-2773363" y="1651000"/>
            <a:chExt cx="2692401" cy="3448051"/>
          </a:xfrm>
          <a:solidFill>
            <a:schemeClr val="tx1">
              <a:lumMod val="85000"/>
              <a:lumOff val="15000"/>
            </a:schemeClr>
          </a:solidFill>
        </p:grpSpPr>
        <p:sp>
          <p:nvSpPr>
            <p:cNvPr id="29"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0"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1"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2"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3"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sp>
          <p:nvSpPr>
            <p:cNvPr id="34" name="Oval 24"/>
            <p:cNvSpPr>
              <a:spLocks noChangeArrowheads="1"/>
            </p:cNvSpPr>
            <p:nvPr/>
          </p:nvSpPr>
          <p:spPr bwMode="auto">
            <a:xfrm>
              <a:off x="-1333500" y="3128963"/>
              <a:ext cx="77788" cy="79375"/>
            </a:xfrm>
            <a:prstGeom prst="ellipse">
              <a:avLst/>
            </a:prstGeom>
            <a:grpFill/>
            <a:ln w="9525">
              <a:solidFill>
                <a:schemeClr val="tx1"/>
              </a:solidFill>
              <a:round/>
              <a:headEnd/>
              <a:tailEnd/>
            </a:ln>
            <a:extLst/>
          </p:spPr>
          <p:txBody>
            <a:bodyPr/>
            <a:lstStyle/>
            <a:p>
              <a:pPr>
                <a:defRPr/>
              </a:pPr>
              <a:endParaRPr lang="en-US"/>
            </a:p>
          </p:txBody>
        </p:sp>
        <p:sp>
          <p:nvSpPr>
            <p:cNvPr id="35"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p>
          </p:txBody>
        </p:sp>
      </p:grpSp>
      <p:sp>
        <p:nvSpPr>
          <p:cNvPr id="24" name="Freeform 89"/>
          <p:cNvSpPr>
            <a:spLocks noEditPoints="1"/>
          </p:cNvSpPr>
          <p:nvPr/>
        </p:nvSpPr>
        <p:spPr bwMode="black">
          <a:xfrm>
            <a:off x="2304287" y="1318957"/>
            <a:ext cx="898059" cy="577897"/>
          </a:xfrm>
          <a:custGeom>
            <a:avLst/>
            <a:gdLst>
              <a:gd name="T0" fmla="*/ 2147483646 w 3153"/>
              <a:gd name="T1" fmla="*/ 2147483646 h 2031"/>
              <a:gd name="T2" fmla="*/ 2147483646 w 3153"/>
              <a:gd name="T3" fmla="*/ 0 h 2031"/>
              <a:gd name="T4" fmla="*/ 2147483646 w 3153"/>
              <a:gd name="T5" fmla="*/ 2147483646 h 2031"/>
              <a:gd name="T6" fmla="*/ 2147483646 w 3153"/>
              <a:gd name="T7" fmla="*/ 2147483646 h 2031"/>
              <a:gd name="T8" fmla="*/ 2147483646 w 3153"/>
              <a:gd name="T9" fmla="*/ 2147483646 h 2031"/>
              <a:gd name="T10" fmla="*/ 2147483646 w 3153"/>
              <a:gd name="T11" fmla="*/ 2147483646 h 2031"/>
              <a:gd name="T12" fmla="*/ 2147483646 w 3153"/>
              <a:gd name="T13" fmla="*/ 2147483646 h 2031"/>
              <a:gd name="T14" fmla="*/ 2147483646 w 3153"/>
              <a:gd name="T15" fmla="*/ 2147483646 h 2031"/>
              <a:gd name="T16" fmla="*/ 2147483646 w 3153"/>
              <a:gd name="T17" fmla="*/ 2147483646 h 2031"/>
              <a:gd name="T18" fmla="*/ 2147483646 w 3153"/>
              <a:gd name="T19" fmla="*/ 2147483646 h 2031"/>
              <a:gd name="T20" fmla="*/ 2147483646 w 3153"/>
              <a:gd name="T21" fmla="*/ 2147483646 h 2031"/>
              <a:gd name="T22" fmla="*/ 2147483646 w 3153"/>
              <a:gd name="T23" fmla="*/ 2147483646 h 2031"/>
              <a:gd name="T24" fmla="*/ 2147483646 w 3153"/>
              <a:gd name="T25" fmla="*/ 2147483646 h 2031"/>
              <a:gd name="T26" fmla="*/ 2147483646 w 3153"/>
              <a:gd name="T27" fmla="*/ 2147483646 h 2031"/>
              <a:gd name="T28" fmla="*/ 2147483646 w 3153"/>
              <a:gd name="T29" fmla="*/ 2147483646 h 2031"/>
              <a:gd name="T30" fmla="*/ 2147483646 w 3153"/>
              <a:gd name="T31" fmla="*/ 2147483646 h 2031"/>
              <a:gd name="T32" fmla="*/ 2147483646 w 3153"/>
              <a:gd name="T33" fmla="*/ 2147483646 h 2031"/>
              <a:gd name="T34" fmla="*/ 2147483646 w 3153"/>
              <a:gd name="T35" fmla="*/ 2147483646 h 2031"/>
              <a:gd name="T36" fmla="*/ 2147483646 w 3153"/>
              <a:gd name="T37" fmla="*/ 2147483646 h 2031"/>
              <a:gd name="T38" fmla="*/ 2147483646 w 3153"/>
              <a:gd name="T39" fmla="*/ 2147483646 h 2031"/>
              <a:gd name="T40" fmla="*/ 2147483646 w 3153"/>
              <a:gd name="T41" fmla="*/ 2147483646 h 2031"/>
              <a:gd name="T42" fmla="*/ 2147483646 w 3153"/>
              <a:gd name="T43" fmla="*/ 2147483646 h 2031"/>
              <a:gd name="T44" fmla="*/ 2147483646 w 3153"/>
              <a:gd name="T45" fmla="*/ 2147483646 h 2031"/>
              <a:gd name="T46" fmla="*/ 2147483646 w 3153"/>
              <a:gd name="T47" fmla="*/ 2147483646 h 2031"/>
              <a:gd name="T48" fmla="*/ 2147483646 w 3153"/>
              <a:gd name="T49" fmla="*/ 2147483646 h 2031"/>
              <a:gd name="T50" fmla="*/ 2147483646 w 3153"/>
              <a:gd name="T51" fmla="*/ 2147483646 h 2031"/>
              <a:gd name="T52" fmla="*/ 2147483646 w 3153"/>
              <a:gd name="T53" fmla="*/ 2147483646 h 2031"/>
              <a:gd name="T54" fmla="*/ 2147483646 w 3153"/>
              <a:gd name="T55" fmla="*/ 2147483646 h 2031"/>
              <a:gd name="T56" fmla="*/ 2147483646 w 3153"/>
              <a:gd name="T57" fmla="*/ 2147483646 h 2031"/>
              <a:gd name="T58" fmla="*/ 2147483646 w 3153"/>
              <a:gd name="T59" fmla="*/ 2147483646 h 2031"/>
              <a:gd name="T60" fmla="*/ 2147483646 w 3153"/>
              <a:gd name="T61" fmla="*/ 2147483646 h 2031"/>
              <a:gd name="T62" fmla="*/ 2147483646 w 3153"/>
              <a:gd name="T63" fmla="*/ 2147483646 h 2031"/>
              <a:gd name="T64" fmla="*/ 2147483646 w 3153"/>
              <a:gd name="T65" fmla="*/ 2147483646 h 2031"/>
              <a:gd name="T66" fmla="*/ 2147483646 w 3153"/>
              <a:gd name="T67" fmla="*/ 2147483646 h 2031"/>
              <a:gd name="T68" fmla="*/ 2147483646 w 3153"/>
              <a:gd name="T69" fmla="*/ 2147483646 h 2031"/>
              <a:gd name="T70" fmla="*/ 2147483646 w 3153"/>
              <a:gd name="T71" fmla="*/ 2147483646 h 2031"/>
              <a:gd name="T72" fmla="*/ 2147483646 w 3153"/>
              <a:gd name="T73" fmla="*/ 2147483646 h 2031"/>
              <a:gd name="T74" fmla="*/ 2147483646 w 3153"/>
              <a:gd name="T75" fmla="*/ 2147483646 h 2031"/>
              <a:gd name="T76" fmla="*/ 2147483646 w 3153"/>
              <a:gd name="T77" fmla="*/ 2147483646 h 2031"/>
              <a:gd name="T78" fmla="*/ 2147483646 w 3153"/>
              <a:gd name="T79" fmla="*/ 2147483646 h 2031"/>
              <a:gd name="T80" fmla="*/ 2147483646 w 3153"/>
              <a:gd name="T81" fmla="*/ 2147483646 h 2031"/>
              <a:gd name="T82" fmla="*/ 2147483646 w 3153"/>
              <a:gd name="T83" fmla="*/ 2147483646 h 2031"/>
              <a:gd name="T84" fmla="*/ 2147483646 w 3153"/>
              <a:gd name="T85" fmla="*/ 2147483646 h 2031"/>
              <a:gd name="T86" fmla="*/ 2147483646 w 3153"/>
              <a:gd name="T87" fmla="*/ 2147483646 h 2031"/>
              <a:gd name="T88" fmla="*/ 2147483646 w 3153"/>
              <a:gd name="T89" fmla="*/ 2147483646 h 2031"/>
              <a:gd name="T90" fmla="*/ 2147483646 w 3153"/>
              <a:gd name="T91" fmla="*/ 2147483646 h 2031"/>
              <a:gd name="T92" fmla="*/ 2147483646 w 3153"/>
              <a:gd name="T93" fmla="*/ 2147483646 h 2031"/>
              <a:gd name="T94" fmla="*/ 2147483646 w 3153"/>
              <a:gd name="T95" fmla="*/ 2147483646 h 2031"/>
              <a:gd name="T96" fmla="*/ 2147483646 w 3153"/>
              <a:gd name="T97" fmla="*/ 2147483646 h 2031"/>
              <a:gd name="T98" fmla="*/ 2147483646 w 3153"/>
              <a:gd name="T99" fmla="*/ 2147483646 h 2031"/>
              <a:gd name="T100" fmla="*/ 2147483646 w 3153"/>
              <a:gd name="T101" fmla="*/ 2147483646 h 2031"/>
              <a:gd name="T102" fmla="*/ 2147483646 w 3153"/>
              <a:gd name="T103" fmla="*/ 2147483646 h 2031"/>
              <a:gd name="T104" fmla="*/ 2147483646 w 3153"/>
              <a:gd name="T105" fmla="*/ 2147483646 h 2031"/>
              <a:gd name="T106" fmla="*/ 2147483646 w 3153"/>
              <a:gd name="T107" fmla="*/ 2147483646 h 2031"/>
              <a:gd name="T108" fmla="*/ 2147483646 w 3153"/>
              <a:gd name="T109" fmla="*/ 2147483646 h 2031"/>
              <a:gd name="T110" fmla="*/ 2147483646 w 3153"/>
              <a:gd name="T111" fmla="*/ 2147483646 h 2031"/>
              <a:gd name="T112" fmla="*/ 2147483646 w 3153"/>
              <a:gd name="T113" fmla="*/ 2147483646 h 2031"/>
              <a:gd name="T114" fmla="*/ 2147483646 w 3153"/>
              <a:gd name="T115" fmla="*/ 2147483646 h 2031"/>
              <a:gd name="T116" fmla="*/ 2147483646 w 3153"/>
              <a:gd name="T117" fmla="*/ 2147483646 h 2031"/>
              <a:gd name="T118" fmla="*/ 2147483646 w 3153"/>
              <a:gd name="T119" fmla="*/ 2147483646 h 2031"/>
              <a:gd name="T120" fmla="*/ 2147483646 w 3153"/>
              <a:gd name="T121" fmla="*/ 2147483646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61735" tIns="30867" rIns="61735" bIns="30867"/>
          <a:lstStyle/>
          <a:p>
            <a:endParaRPr lang="zh-CN" altLang="en-US"/>
          </a:p>
        </p:txBody>
      </p:sp>
      <p:sp>
        <p:nvSpPr>
          <p:cNvPr id="25" name="等腰三角形 24"/>
          <p:cNvSpPr/>
          <p:nvPr/>
        </p:nvSpPr>
        <p:spPr bwMode="auto">
          <a:xfrm rot="5400000">
            <a:off x="7874794" y="1677396"/>
            <a:ext cx="374650" cy="322262"/>
          </a:xfrm>
          <a:prstGeom prst="triangle">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等腰三角形 25"/>
          <p:cNvSpPr/>
          <p:nvPr/>
        </p:nvSpPr>
        <p:spPr bwMode="auto">
          <a:xfrm rot="5400000">
            <a:off x="7875587" y="2711652"/>
            <a:ext cx="373062" cy="322262"/>
          </a:xfrm>
          <a:prstGeom prst="triangle">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等腰三角形 26"/>
          <p:cNvSpPr/>
          <p:nvPr/>
        </p:nvSpPr>
        <p:spPr bwMode="auto">
          <a:xfrm rot="5400000">
            <a:off x="7875587" y="3740353"/>
            <a:ext cx="373062" cy="322262"/>
          </a:xfrm>
          <a:prstGeom prst="triangle">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等腰三角形 27"/>
          <p:cNvSpPr/>
          <p:nvPr/>
        </p:nvSpPr>
        <p:spPr bwMode="auto">
          <a:xfrm rot="5400000">
            <a:off x="7875587" y="4780165"/>
            <a:ext cx="373063" cy="322262"/>
          </a:xfrm>
          <a:prstGeom prst="triangle">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矩形 13"/>
          <p:cNvSpPr>
            <a:spLocks noChangeArrowheads="1"/>
          </p:cNvSpPr>
          <p:nvPr/>
        </p:nvSpPr>
        <p:spPr bwMode="auto">
          <a:xfrm>
            <a:off x="8478838" y="1444827"/>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7" name="矩形 13"/>
          <p:cNvSpPr>
            <a:spLocks noChangeArrowheads="1"/>
          </p:cNvSpPr>
          <p:nvPr/>
        </p:nvSpPr>
        <p:spPr bwMode="auto">
          <a:xfrm>
            <a:off x="8478838" y="2478289"/>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8" name="矩形 13"/>
          <p:cNvSpPr>
            <a:spLocks noChangeArrowheads="1"/>
          </p:cNvSpPr>
          <p:nvPr/>
        </p:nvSpPr>
        <p:spPr bwMode="auto">
          <a:xfrm>
            <a:off x="8478838" y="3513339"/>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39" name="矩形 13"/>
          <p:cNvSpPr>
            <a:spLocks noChangeArrowheads="1"/>
          </p:cNvSpPr>
          <p:nvPr/>
        </p:nvSpPr>
        <p:spPr bwMode="auto">
          <a:xfrm>
            <a:off x="8478838" y="4546802"/>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endParaRPr lang="en-US" altLang="zh-CN" sz="1600">
              <a:latin typeface="微软雅黑" panose="020B0503020204020204" pitchFamily="34" charset="-122"/>
              <a:ea typeface="微软雅黑" panose="020B0503020204020204" pitchFamily="34" charset="-122"/>
            </a:endParaRPr>
          </a:p>
          <a:p>
            <a:pPr>
              <a:lnSpc>
                <a:spcPct val="150000"/>
              </a:lnSpc>
              <a:spcBef>
                <a:spcPct val="0"/>
              </a:spcBef>
              <a:buClr>
                <a:schemeClr val="accent1"/>
              </a:buClr>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单击此处添加文字内容</a:t>
            </a:r>
          </a:p>
        </p:txBody>
      </p:sp>
      <p:sp>
        <p:nvSpPr>
          <p:cNvPr id="40" name="AutoShape 1"/>
          <p:cNvSpPr>
            <a:spLocks/>
          </p:cNvSpPr>
          <p:nvPr/>
        </p:nvSpPr>
        <p:spPr bwMode="auto">
          <a:xfrm>
            <a:off x="4170363" y="1581352"/>
            <a:ext cx="3740150" cy="69532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45719" tIns="45719" rIns="45719" bIns="4571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a:lnSpc>
                <a:spcPct val="100000"/>
              </a:lnSpc>
              <a:spcBef>
                <a:spcPct val="0"/>
              </a:spcBef>
              <a:buFontTx/>
              <a:buNone/>
              <a:defRPr/>
            </a:pPr>
            <a:endParaRPr lang="zh-CN" altLang="zh-CN" sz="1050" dirty="0" smtClean="0">
              <a:cs typeface="Helvetica" panose="020B0604020202020204" pitchFamily="34" charset="0"/>
              <a:sym typeface="Calibri" panose="020F0502020204030204" pitchFamily="34" charset="0"/>
            </a:endParaRPr>
          </a:p>
        </p:txBody>
      </p:sp>
      <p:sp>
        <p:nvSpPr>
          <p:cNvPr id="41" name="矩形 15"/>
          <p:cNvSpPr>
            <a:spLocks noChangeArrowheads="1"/>
          </p:cNvSpPr>
          <p:nvPr/>
        </p:nvSpPr>
        <p:spPr bwMode="auto">
          <a:xfrm>
            <a:off x="5030788" y="1644852"/>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2" name="矩形 46"/>
          <p:cNvSpPr>
            <a:spLocks noChangeArrowheads="1"/>
          </p:cNvSpPr>
          <p:nvPr/>
        </p:nvSpPr>
        <p:spPr bwMode="auto">
          <a:xfrm>
            <a:off x="5030788" y="2692602"/>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dirty="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dirty="0">
              <a:solidFill>
                <a:schemeClr val="bg1"/>
              </a:solidFill>
              <a:ea typeface="微软雅黑" panose="020B0503020204020204" pitchFamily="34" charset="-122"/>
              <a:cs typeface="Helvetica" panose="020B0604020202020204" pitchFamily="34" charset="0"/>
            </a:endParaRPr>
          </a:p>
        </p:txBody>
      </p:sp>
      <p:sp>
        <p:nvSpPr>
          <p:cNvPr id="43" name="矩形 82"/>
          <p:cNvSpPr>
            <a:spLocks noChangeArrowheads="1"/>
          </p:cNvSpPr>
          <p:nvPr/>
        </p:nvSpPr>
        <p:spPr bwMode="auto">
          <a:xfrm>
            <a:off x="5030788" y="3741939"/>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rgbClr val="3B3B3B"/>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rgbClr val="3B3B3B"/>
              </a:solidFill>
              <a:ea typeface="微软雅黑" panose="020B0503020204020204" pitchFamily="34" charset="-122"/>
              <a:cs typeface="Helvetica" panose="020B0604020202020204" pitchFamily="34" charset="0"/>
            </a:endParaRPr>
          </a:p>
        </p:txBody>
      </p:sp>
      <p:sp>
        <p:nvSpPr>
          <p:cNvPr id="44" name="矩形 83"/>
          <p:cNvSpPr>
            <a:spLocks noChangeArrowheads="1"/>
          </p:cNvSpPr>
          <p:nvPr/>
        </p:nvSpPr>
        <p:spPr bwMode="auto">
          <a:xfrm>
            <a:off x="5030788" y="4789689"/>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ct val="3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ct val="3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ct val="3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ct val="3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a:lnSpc>
                <a:spcPct val="100000"/>
              </a:lnSpc>
              <a:spcBef>
                <a:spcPct val="0"/>
              </a:spcBef>
              <a:buFontTx/>
              <a:buNone/>
            </a:pPr>
            <a:r>
              <a:rPr lang="zh-CN" altLang="zh-CN" sz="2400">
                <a:solidFill>
                  <a:schemeClr val="bg1"/>
                </a:solidFill>
                <a:latin typeface="微软雅黑" panose="020B0503020204020204" pitchFamily="34" charset="-122"/>
                <a:ea typeface="微软雅黑" panose="020B0503020204020204" pitchFamily="34" charset="-122"/>
                <a:cs typeface="Helvetica" panose="020B0604020202020204" pitchFamily="34" charset="0"/>
                <a:sym typeface="微软雅黑" panose="020B0503020204020204" pitchFamily="34" charset="-122"/>
              </a:rPr>
              <a:t>点击添加标题</a:t>
            </a:r>
            <a:endParaRPr lang="zh-CN" altLang="zh-CN" sz="1200">
              <a:solidFill>
                <a:schemeClr val="bg1"/>
              </a:solidFill>
              <a:ea typeface="微软雅黑" panose="020B0503020204020204" pitchFamily="34" charset="-122"/>
              <a:cs typeface="Helvetica" panose="020B0604020202020204" pitchFamily="34" charset="0"/>
            </a:endParaRPr>
          </a:p>
        </p:txBody>
      </p:sp>
    </p:spTree>
    <p:extLst>
      <p:ext uri="{BB962C8B-B14F-4D97-AF65-F5344CB8AC3E}">
        <p14:creationId xmlns:p14="http://schemas.microsoft.com/office/powerpoint/2010/main" val="58402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6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strVal val="4*#ppt_w"/>
                                          </p:val>
                                        </p:tav>
                                        <p:tav tm="100000">
                                          <p:val>
                                            <p:strVal val="#ppt_w"/>
                                          </p:val>
                                        </p:tav>
                                      </p:tavLst>
                                    </p:anim>
                                    <p:anim calcmode="lin" valueType="num">
                                      <p:cBhvr>
                                        <p:cTn id="8" dur="500" fill="hold"/>
                                        <p:tgtEl>
                                          <p:spTgt spid="4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627563" y="642519"/>
            <a:ext cx="7063273" cy="5829719"/>
            <a:chOff x="1331640" y="1268760"/>
            <a:chExt cx="5832647" cy="4819363"/>
          </a:xfrm>
          <a:solidFill>
            <a:schemeClr val="bg1">
              <a:lumMod val="85000"/>
            </a:schemeClr>
          </a:solidFill>
        </p:grpSpPr>
        <p:sp>
          <p:nvSpPr>
            <p:cNvPr id="3"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3175">
              <a:solidFill>
                <a:schemeClr val="bg1"/>
              </a:solidFill>
              <a:round/>
              <a:headEnd/>
              <a:tailEnd/>
            </a:ln>
          </p:spPr>
          <p:txBody>
            <a:bodyPr/>
            <a:lstStyle/>
            <a:p>
              <a:endParaRPr lang="zh-CN" altLang="en-US"/>
            </a:p>
          </p:txBody>
        </p:sp>
        <p:sp>
          <p:nvSpPr>
            <p:cNvPr id="4"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3175">
              <a:solidFill>
                <a:schemeClr val="bg1"/>
              </a:solidFill>
              <a:round/>
              <a:headEnd/>
              <a:tailEnd/>
            </a:ln>
          </p:spPr>
          <p:txBody>
            <a:bodyPr/>
            <a:lstStyle/>
            <a:p>
              <a:endParaRPr lang="zh-CN" altLang="en-US"/>
            </a:p>
          </p:txBody>
        </p:sp>
        <p:sp>
          <p:nvSpPr>
            <p:cNvPr id="5"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3175">
              <a:solidFill>
                <a:schemeClr val="bg1"/>
              </a:solidFill>
              <a:round/>
              <a:headEnd/>
              <a:tailEnd/>
            </a:ln>
          </p:spPr>
          <p:txBody>
            <a:bodyPr/>
            <a:lstStyle/>
            <a:p>
              <a:endParaRPr lang="zh-CN" altLang="en-US"/>
            </a:p>
          </p:txBody>
        </p:sp>
        <p:sp>
          <p:nvSpPr>
            <p:cNvPr id="6"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3175">
              <a:solidFill>
                <a:schemeClr val="bg1"/>
              </a:solidFill>
              <a:round/>
              <a:headEnd/>
              <a:tailEnd/>
            </a:ln>
          </p:spPr>
          <p:txBody>
            <a:bodyPr/>
            <a:lstStyle/>
            <a:p>
              <a:endParaRPr lang="zh-CN" altLang="en-US"/>
            </a:p>
          </p:txBody>
        </p:sp>
        <p:sp>
          <p:nvSpPr>
            <p:cNvPr id="7"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8CBF00"/>
            </a:solidFill>
            <a:ln w="3175">
              <a:noFill/>
              <a:round/>
              <a:headEnd/>
              <a:tailEnd/>
            </a:ln>
          </p:spPr>
          <p:txBody>
            <a:bodyPr/>
            <a:lstStyle/>
            <a:p>
              <a:endParaRPr lang="zh-CN" altLang="en-US"/>
            </a:p>
          </p:txBody>
        </p:sp>
        <p:sp>
          <p:nvSpPr>
            <p:cNvPr id="8"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3175">
              <a:solidFill>
                <a:schemeClr val="bg1"/>
              </a:solidFill>
              <a:round/>
              <a:headEnd/>
              <a:tailEnd/>
            </a:ln>
          </p:spPr>
          <p:txBody>
            <a:bodyPr/>
            <a:lstStyle/>
            <a:p>
              <a:endParaRPr lang="zh-CN" altLang="en-US"/>
            </a:p>
          </p:txBody>
        </p:sp>
        <p:sp>
          <p:nvSpPr>
            <p:cNvPr id="9"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3175">
              <a:solidFill>
                <a:schemeClr val="bg1"/>
              </a:solidFill>
              <a:round/>
              <a:headEnd/>
              <a:tailEnd/>
            </a:ln>
          </p:spPr>
          <p:txBody>
            <a:bodyPr/>
            <a:lstStyle/>
            <a:p>
              <a:endParaRPr lang="zh-CN" altLang="en-US"/>
            </a:p>
          </p:txBody>
        </p:sp>
        <p:sp>
          <p:nvSpPr>
            <p:cNvPr id="10"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3175">
              <a:solidFill>
                <a:schemeClr val="bg1"/>
              </a:solidFill>
              <a:round/>
              <a:headEnd/>
              <a:tailEnd/>
            </a:ln>
          </p:spPr>
          <p:txBody>
            <a:bodyPr/>
            <a:lstStyle/>
            <a:p>
              <a:endParaRPr lang="zh-CN" altLang="en-US"/>
            </a:p>
          </p:txBody>
        </p:sp>
        <p:sp>
          <p:nvSpPr>
            <p:cNvPr id="11"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3A8898"/>
            </a:solidFill>
            <a:ln w="3175">
              <a:noFill/>
              <a:round/>
              <a:headEnd/>
              <a:tailEnd/>
            </a:ln>
          </p:spPr>
          <p:txBody>
            <a:bodyPr/>
            <a:lstStyle/>
            <a:p>
              <a:endParaRPr lang="zh-CN" altLang="en-US"/>
            </a:p>
          </p:txBody>
        </p:sp>
        <p:sp>
          <p:nvSpPr>
            <p:cNvPr id="12"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3175">
              <a:solidFill>
                <a:schemeClr val="bg1"/>
              </a:solidFill>
              <a:round/>
              <a:headEnd/>
              <a:tailEnd/>
            </a:ln>
          </p:spPr>
          <p:txBody>
            <a:bodyPr/>
            <a:lstStyle/>
            <a:p>
              <a:endParaRPr lang="zh-CN" altLang="en-US"/>
            </a:p>
          </p:txBody>
        </p:sp>
        <p:sp>
          <p:nvSpPr>
            <p:cNvPr id="13"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3175">
              <a:solidFill>
                <a:schemeClr val="bg1"/>
              </a:solidFill>
              <a:round/>
              <a:headEnd/>
              <a:tailEnd/>
            </a:ln>
          </p:spPr>
          <p:txBody>
            <a:bodyPr/>
            <a:lstStyle/>
            <a:p>
              <a:endParaRPr lang="zh-CN" altLang="en-US"/>
            </a:p>
          </p:txBody>
        </p:sp>
        <p:sp>
          <p:nvSpPr>
            <p:cNvPr id="14"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3175">
              <a:solidFill>
                <a:schemeClr val="bg1"/>
              </a:solidFill>
              <a:round/>
              <a:headEnd/>
              <a:tailEnd/>
            </a:ln>
          </p:spPr>
          <p:txBody>
            <a:bodyPr/>
            <a:lstStyle/>
            <a:p>
              <a:endParaRPr lang="zh-CN" altLang="en-US"/>
            </a:p>
          </p:txBody>
        </p:sp>
        <p:sp>
          <p:nvSpPr>
            <p:cNvPr id="15"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3175">
              <a:solidFill>
                <a:schemeClr val="bg1"/>
              </a:solidFill>
              <a:round/>
              <a:headEnd/>
              <a:tailEnd/>
            </a:ln>
          </p:spPr>
          <p:txBody>
            <a:bodyPr/>
            <a:lstStyle/>
            <a:p>
              <a:endParaRPr lang="zh-CN" altLang="en-US"/>
            </a:p>
          </p:txBody>
        </p:sp>
        <p:sp>
          <p:nvSpPr>
            <p:cNvPr id="16"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3175">
              <a:solidFill>
                <a:schemeClr val="bg1"/>
              </a:solidFill>
              <a:round/>
              <a:headEnd/>
              <a:tailEnd/>
            </a:ln>
          </p:spPr>
          <p:txBody>
            <a:bodyPr/>
            <a:lstStyle/>
            <a:p>
              <a:endParaRPr lang="zh-CN" altLang="en-US"/>
            </a:p>
          </p:txBody>
        </p:sp>
        <p:sp>
          <p:nvSpPr>
            <p:cNvPr id="17"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3175">
              <a:solidFill>
                <a:schemeClr val="bg1"/>
              </a:solidFill>
              <a:round/>
              <a:headEnd/>
              <a:tailEnd/>
            </a:ln>
          </p:spPr>
          <p:txBody>
            <a:bodyPr/>
            <a:lstStyle/>
            <a:p>
              <a:endParaRPr lang="zh-CN" altLang="en-US"/>
            </a:p>
          </p:txBody>
        </p:sp>
        <p:sp>
          <p:nvSpPr>
            <p:cNvPr id="18"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3175">
              <a:solidFill>
                <a:schemeClr val="bg1"/>
              </a:solidFill>
              <a:round/>
              <a:headEnd/>
              <a:tailEnd/>
            </a:ln>
          </p:spPr>
          <p:txBody>
            <a:bodyPr/>
            <a:lstStyle/>
            <a:p>
              <a:endParaRPr lang="zh-CN" altLang="en-US"/>
            </a:p>
          </p:txBody>
        </p:sp>
        <p:sp>
          <p:nvSpPr>
            <p:cNvPr id="19"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C9AE00"/>
            </a:solidFill>
            <a:ln w="3175">
              <a:noFill/>
              <a:round/>
              <a:headEnd/>
              <a:tailEnd/>
            </a:ln>
          </p:spPr>
          <p:txBody>
            <a:bodyPr/>
            <a:lstStyle/>
            <a:p>
              <a:endParaRPr lang="zh-CN" altLang="en-US"/>
            </a:p>
          </p:txBody>
        </p:sp>
        <p:sp>
          <p:nvSpPr>
            <p:cNvPr id="20"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3175">
              <a:solidFill>
                <a:schemeClr val="bg1"/>
              </a:solidFill>
              <a:round/>
              <a:headEnd/>
              <a:tailEnd/>
            </a:ln>
          </p:spPr>
          <p:txBody>
            <a:bodyPr/>
            <a:lstStyle/>
            <a:p>
              <a:endParaRPr lang="zh-CN" altLang="en-US"/>
            </a:p>
          </p:txBody>
        </p:sp>
        <p:sp>
          <p:nvSpPr>
            <p:cNvPr id="21"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3175">
              <a:solidFill>
                <a:schemeClr val="bg1"/>
              </a:solidFill>
              <a:round/>
              <a:headEnd/>
              <a:tailEnd/>
            </a:ln>
          </p:spPr>
          <p:txBody>
            <a:bodyPr/>
            <a:lstStyle/>
            <a:p>
              <a:endParaRPr lang="zh-CN" altLang="en-US"/>
            </a:p>
          </p:txBody>
        </p:sp>
        <p:sp>
          <p:nvSpPr>
            <p:cNvPr id="22"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3175">
              <a:solidFill>
                <a:schemeClr val="bg1"/>
              </a:solidFill>
              <a:round/>
              <a:headEnd/>
              <a:tailEnd/>
            </a:ln>
          </p:spPr>
          <p:txBody>
            <a:bodyPr/>
            <a:lstStyle/>
            <a:p>
              <a:endParaRPr lang="zh-CN" altLang="en-US"/>
            </a:p>
          </p:txBody>
        </p:sp>
        <p:sp>
          <p:nvSpPr>
            <p:cNvPr id="23"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3175">
              <a:solidFill>
                <a:schemeClr val="bg1"/>
              </a:solidFill>
              <a:round/>
              <a:headEnd/>
              <a:tailEnd/>
            </a:ln>
          </p:spPr>
          <p:txBody>
            <a:bodyPr/>
            <a:lstStyle/>
            <a:p>
              <a:endParaRPr lang="zh-CN" altLang="en-US"/>
            </a:p>
          </p:txBody>
        </p:sp>
        <p:sp>
          <p:nvSpPr>
            <p:cNvPr id="24"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3175">
              <a:solidFill>
                <a:schemeClr val="bg1"/>
              </a:solidFill>
              <a:round/>
              <a:headEnd/>
              <a:tailEnd/>
            </a:ln>
          </p:spPr>
          <p:txBody>
            <a:bodyPr/>
            <a:lstStyle/>
            <a:p>
              <a:endParaRPr lang="zh-CN" altLang="en-US"/>
            </a:p>
          </p:txBody>
        </p:sp>
        <p:sp>
          <p:nvSpPr>
            <p:cNvPr id="25"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3175">
              <a:solidFill>
                <a:schemeClr val="bg1"/>
              </a:solidFill>
              <a:round/>
              <a:headEnd/>
              <a:tailEnd/>
            </a:ln>
          </p:spPr>
          <p:txBody>
            <a:bodyPr/>
            <a:lstStyle/>
            <a:p>
              <a:endParaRPr lang="zh-CN" altLang="en-US"/>
            </a:p>
          </p:txBody>
        </p:sp>
        <p:sp>
          <p:nvSpPr>
            <p:cNvPr id="26"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3175">
              <a:solidFill>
                <a:schemeClr val="bg1"/>
              </a:solidFill>
              <a:round/>
              <a:headEnd/>
              <a:tailEnd/>
            </a:ln>
          </p:spPr>
          <p:txBody>
            <a:bodyPr/>
            <a:lstStyle/>
            <a:p>
              <a:endParaRPr lang="zh-CN" altLang="en-US"/>
            </a:p>
          </p:txBody>
        </p:sp>
        <p:sp>
          <p:nvSpPr>
            <p:cNvPr id="27"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3175">
              <a:solidFill>
                <a:schemeClr val="bg1"/>
              </a:solidFill>
              <a:round/>
              <a:headEnd/>
              <a:tailEnd/>
            </a:ln>
          </p:spPr>
          <p:txBody>
            <a:bodyPr/>
            <a:lstStyle/>
            <a:p>
              <a:endParaRPr lang="zh-CN" altLang="en-US"/>
            </a:p>
          </p:txBody>
        </p:sp>
        <p:sp>
          <p:nvSpPr>
            <p:cNvPr id="28"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3175">
              <a:solidFill>
                <a:schemeClr val="bg1"/>
              </a:solidFill>
              <a:round/>
              <a:headEnd/>
              <a:tailEnd/>
            </a:ln>
          </p:spPr>
          <p:txBody>
            <a:bodyPr/>
            <a:lstStyle/>
            <a:p>
              <a:endParaRPr lang="zh-CN" altLang="en-US"/>
            </a:p>
          </p:txBody>
        </p:sp>
        <p:sp>
          <p:nvSpPr>
            <p:cNvPr id="29"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3175">
              <a:solidFill>
                <a:schemeClr val="bg1"/>
              </a:solidFill>
              <a:round/>
              <a:headEnd/>
              <a:tailEnd/>
            </a:ln>
          </p:spPr>
          <p:txBody>
            <a:bodyPr/>
            <a:lstStyle/>
            <a:p>
              <a:endParaRPr lang="zh-CN" altLang="en-US"/>
            </a:p>
          </p:txBody>
        </p:sp>
        <p:sp>
          <p:nvSpPr>
            <p:cNvPr id="30"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3175">
              <a:solidFill>
                <a:schemeClr val="bg1"/>
              </a:solidFill>
              <a:round/>
              <a:headEnd/>
              <a:tailEnd/>
            </a:ln>
          </p:spPr>
          <p:txBody>
            <a:bodyPr/>
            <a:lstStyle/>
            <a:p>
              <a:endParaRPr lang="zh-CN" altLang="en-US"/>
            </a:p>
          </p:txBody>
        </p:sp>
        <p:sp>
          <p:nvSpPr>
            <p:cNvPr id="31"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3175">
              <a:solidFill>
                <a:schemeClr val="bg1"/>
              </a:solidFill>
              <a:round/>
              <a:headEnd/>
              <a:tailEnd/>
            </a:ln>
          </p:spPr>
          <p:txBody>
            <a:bodyPr/>
            <a:lstStyle/>
            <a:p>
              <a:endParaRPr lang="zh-CN" altLang="en-US"/>
            </a:p>
          </p:txBody>
        </p:sp>
        <p:sp>
          <p:nvSpPr>
            <p:cNvPr id="32"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F6977"/>
            </a:solidFill>
            <a:ln w="3175">
              <a:noFill/>
              <a:round/>
              <a:headEnd/>
              <a:tailEnd/>
            </a:ln>
          </p:spPr>
          <p:txBody>
            <a:bodyPr/>
            <a:lstStyle/>
            <a:p>
              <a:endParaRPr lang="zh-CN" altLang="en-US"/>
            </a:p>
          </p:txBody>
        </p:sp>
        <p:sp>
          <p:nvSpPr>
            <p:cNvPr id="33"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3175">
              <a:solidFill>
                <a:schemeClr val="bg1"/>
              </a:solidFill>
              <a:round/>
              <a:headEnd/>
              <a:tailEnd/>
            </a:ln>
          </p:spPr>
          <p:txBody>
            <a:bodyPr/>
            <a:lstStyle/>
            <a:p>
              <a:endParaRPr lang="zh-CN" altLang="en-US"/>
            </a:p>
          </p:txBody>
        </p:sp>
        <p:sp>
          <p:nvSpPr>
            <p:cNvPr id="34"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3175">
              <a:solidFill>
                <a:schemeClr val="bg1"/>
              </a:solidFill>
              <a:round/>
              <a:headEnd/>
              <a:tailEnd/>
            </a:ln>
          </p:spPr>
          <p:txBody>
            <a:bodyPr/>
            <a:lstStyle/>
            <a:p>
              <a:endParaRPr lang="zh-CN" altLang="en-US"/>
            </a:p>
          </p:txBody>
        </p:sp>
      </p:grpSp>
      <p:sp>
        <p:nvSpPr>
          <p:cNvPr id="35" name="矩形 1"/>
          <p:cNvSpPr>
            <a:spLocks noChangeArrowheads="1"/>
          </p:cNvSpPr>
          <p:nvPr/>
        </p:nvSpPr>
        <p:spPr bwMode="auto">
          <a:xfrm>
            <a:off x="7954491" y="2624172"/>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6" name="矩形 35"/>
          <p:cNvSpPr/>
          <p:nvPr/>
        </p:nvSpPr>
        <p:spPr>
          <a:xfrm>
            <a:off x="7954491" y="2124548"/>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7964942" y="3918753"/>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38" name="矩形 37"/>
          <p:cNvSpPr/>
          <p:nvPr/>
        </p:nvSpPr>
        <p:spPr>
          <a:xfrm>
            <a:off x="7964942" y="3419129"/>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
        <p:nvSpPr>
          <p:cNvPr id="39" name="矩形 1"/>
          <p:cNvSpPr>
            <a:spLocks noChangeArrowheads="1"/>
          </p:cNvSpPr>
          <p:nvPr/>
        </p:nvSpPr>
        <p:spPr bwMode="auto">
          <a:xfrm>
            <a:off x="7954491" y="5278008"/>
            <a:ext cx="1837157" cy="523220"/>
          </a:xfrm>
          <a:prstGeom prst="rect">
            <a:avLst/>
          </a:prstGeom>
          <a:noFill/>
          <a:ln w="9525">
            <a:noFill/>
            <a:prstDash val="sys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zh-CN" altLang="en-US" sz="1400" dirty="0" smtClean="0">
                <a:solidFill>
                  <a:srgbClr val="000000"/>
                </a:solidFill>
                <a:latin typeface="微软雅黑" panose="020B0503020204020204" pitchFamily="34" charset="-122"/>
                <a:ea typeface="微软雅黑" panose="020B0503020204020204" pitchFamily="34" charset="-122"/>
              </a:rPr>
              <a:t>点击</a:t>
            </a:r>
            <a:r>
              <a:rPr lang="zh-CN" altLang="en-US" sz="1400" dirty="0">
                <a:solidFill>
                  <a:srgbClr val="000000"/>
                </a:solidFill>
                <a:latin typeface="微软雅黑" panose="020B0503020204020204" pitchFamily="34" charset="-122"/>
                <a:ea typeface="微软雅黑" panose="020B0503020204020204" pitchFamily="34" charset="-122"/>
              </a:rPr>
              <a:t>添加文字说明</a:t>
            </a:r>
            <a:endParaRPr lang="en-US" altLang="zh-CN" sz="1400" dirty="0">
              <a:solidFill>
                <a:srgbClr val="000000"/>
              </a:solidFill>
              <a:latin typeface="微软雅黑" panose="020B0503020204020204" pitchFamily="34" charset="-122"/>
              <a:ea typeface="微软雅黑" panose="020B0503020204020204" pitchFamily="34" charset="-122"/>
            </a:endParaRPr>
          </a:p>
          <a:p>
            <a:r>
              <a:rPr lang="zh-CN" altLang="en-US" sz="1400" dirty="0" smtClean="0">
                <a:solidFill>
                  <a:srgbClr val="000000"/>
                </a:solidFill>
                <a:latin typeface="微软雅黑" panose="020B0503020204020204" pitchFamily="34" charset="-122"/>
                <a:ea typeface="微软雅黑" panose="020B0503020204020204" pitchFamily="34" charset="-122"/>
              </a:rPr>
              <a:t>点击添加文字说明</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
        <p:nvSpPr>
          <p:cNvPr id="40" name="矩形 39"/>
          <p:cNvSpPr/>
          <p:nvPr/>
        </p:nvSpPr>
        <p:spPr>
          <a:xfrm>
            <a:off x="7954491" y="4778384"/>
            <a:ext cx="2236510" cy="499624"/>
          </a:xfrm>
          <a:prstGeom prst="rect">
            <a:avLst/>
          </a:prstGeom>
        </p:spPr>
        <p:txBody>
          <a:bodyPr wrap="none">
            <a:spAutoFit/>
          </a:bodyPr>
          <a:lstStyle/>
          <a:p>
            <a:pPr algn="ctr">
              <a:lnSpc>
                <a:spcPct val="150000"/>
              </a:lnSpc>
            </a:pPr>
            <a:r>
              <a:rPr lang="zh-CN" altLang="en-US" sz="2000" b="1" dirty="0">
                <a:solidFill>
                  <a:srgbClr val="000000"/>
                </a:solidFill>
                <a:latin typeface="微软雅黑" panose="020B0503020204020204" pitchFamily="34" charset="-122"/>
                <a:ea typeface="微软雅黑" panose="020B0503020204020204" pitchFamily="34" charset="-122"/>
              </a:rPr>
              <a:t>点击添加文字说明</a:t>
            </a:r>
            <a:endParaRPr lang="en-US" altLang="zh-CN" sz="2000" b="1"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360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8127" y="362521"/>
            <a:ext cx="11735745" cy="4722242"/>
          </a:xfrm>
          <a:prstGeom prst="roundRect">
            <a:avLst>
              <a:gd name="adj" fmla="val 2179"/>
            </a:avLst>
          </a:prstGeom>
          <a:gradFill>
            <a:gsLst>
              <a:gs pos="35000">
                <a:srgbClr val="6B13D3"/>
              </a:gs>
              <a:gs pos="88000">
                <a:srgbClr val="2D83D8"/>
              </a:gs>
            </a:gsLst>
            <a:lin ang="18000000" scaled="0"/>
          </a:gradFill>
          <a:ln>
            <a:noFill/>
          </a:ln>
        </p:spPr>
      </p:pic>
      <p:sp>
        <p:nvSpPr>
          <p:cNvPr id="3" name="矩形 2"/>
          <p:cNvSpPr/>
          <p:nvPr/>
        </p:nvSpPr>
        <p:spPr>
          <a:xfrm>
            <a:off x="564660" y="5163628"/>
            <a:ext cx="1509070" cy="1561342"/>
          </a:xfrm>
          <a:prstGeom prst="rect">
            <a:avLst/>
          </a:prstGeom>
          <a:no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solidFill>
                  <a:srgbClr val="3B3B3B"/>
                </a:solidFill>
                <a:latin typeface="微软雅黑" panose="020B0503020204020204" pitchFamily="34" charset="-122"/>
                <a:ea typeface="微软雅黑" panose="020B0503020204020204" pitchFamily="34" charset="-122"/>
              </a:rPr>
              <a:t>谢</a:t>
            </a:r>
            <a:endParaRPr lang="zh-CN" altLang="en-US" sz="8800" b="1" dirty="0">
              <a:solidFill>
                <a:srgbClr val="3B3B3B"/>
              </a:solidFill>
              <a:latin typeface="微软雅黑" panose="020B0503020204020204" pitchFamily="34" charset="-122"/>
              <a:ea typeface="微软雅黑" panose="020B0503020204020204" pitchFamily="34" charset="-122"/>
            </a:endParaRPr>
          </a:p>
        </p:txBody>
      </p:sp>
      <p:sp>
        <p:nvSpPr>
          <p:cNvPr id="4" name="矩形 3"/>
          <p:cNvSpPr/>
          <p:nvPr/>
        </p:nvSpPr>
        <p:spPr>
          <a:xfrm>
            <a:off x="2387546" y="5436467"/>
            <a:ext cx="8461881" cy="1015663"/>
          </a:xfrm>
          <a:prstGeom prst="rect">
            <a:avLst/>
          </a:prstGeom>
        </p:spPr>
        <p:txBody>
          <a:bodyPr wrap="square">
            <a:spAutoFit/>
          </a:bodyPr>
          <a:lstStyle/>
          <a:p>
            <a:pPr>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希望在未来的工作中，各位领导、同事继续给予帮助、指导，我将继续始终如一地在公司规章制度内做好各项工作，做更加完美</a:t>
            </a:r>
            <a:r>
              <a:rPr lang="zh-CN" altLang="en-US" sz="2000" dirty="0" smtClean="0">
                <a:solidFill>
                  <a:schemeClr val="tx1">
                    <a:lumMod val="85000"/>
                    <a:lumOff val="15000"/>
                  </a:schemeClr>
                </a:solidFill>
                <a:latin typeface="微软雅黑" panose="020B0503020204020204" pitchFamily="34" charset="-122"/>
                <a:ea typeface="微软雅黑" panose="020B0503020204020204" pitchFamily="34" charset="-122"/>
              </a:rPr>
              <a:t>的工作者。</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76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162385" y="980543"/>
            <a:ext cx="1980029" cy="523220"/>
          </a:xfrm>
          <a:prstGeom prst="rect">
            <a:avLst/>
          </a:prstGeom>
          <a:noFill/>
        </p:spPr>
        <p:txBody>
          <a:bodyPr wrap="none" rtlCol="0">
            <a:spAutoFit/>
          </a:bodyPr>
          <a:lstStyle/>
          <a:p>
            <a:r>
              <a:rPr lang="zh-CN" altLang="en-US" sz="2800" dirty="0" smtClean="0">
                <a:latin typeface="微软雅黑" panose="020B0503020204020204" pitchFamily="34" charset="-122"/>
                <a:ea typeface="微软雅黑" panose="020B0503020204020204" pitchFamily="34" charset="-122"/>
              </a:rPr>
              <a:t>模版指导：</a:t>
            </a:r>
            <a:endParaRPr lang="zh-CN" altLang="en-US" sz="28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1206652" y="1979097"/>
            <a:ext cx="7430239" cy="2923877"/>
          </a:xfrm>
          <a:prstGeom prst="rect">
            <a:avLst/>
          </a:prstGeom>
          <a:noFill/>
        </p:spPr>
        <p:txBody>
          <a:bodyPr wrap="none" rtlCol="0">
            <a:spAutoFit/>
          </a:bodyPr>
          <a:lstStyle/>
          <a:p>
            <a:pPr>
              <a:lnSpc>
                <a:spcPct val="200000"/>
              </a:lnSpc>
            </a:pPr>
            <a:r>
              <a:rPr lang="en-US" altLang="zh-CN" sz="2800" dirty="0" smtClean="0">
                <a:latin typeface="微软雅黑" panose="020B0503020204020204" pitchFamily="34" charset="-122"/>
                <a:ea typeface="微软雅黑" panose="020B0503020204020204" pitchFamily="34" charset="-122"/>
              </a:rPr>
              <a:t>1.</a:t>
            </a:r>
            <a:r>
              <a:rPr lang="zh-CN" altLang="en-US" sz="2800" dirty="0" smtClean="0">
                <a:latin typeface="微软雅黑" panose="020B0503020204020204" pitchFamily="34" charset="-122"/>
                <a:ea typeface="微软雅黑" panose="020B0503020204020204" pitchFamily="34" charset="-122"/>
              </a:rPr>
              <a:t>字体：</a:t>
            </a:r>
            <a:r>
              <a:rPr lang="en-US" altLang="zh-CN" sz="2800" dirty="0" smtClean="0">
                <a:latin typeface="微软雅黑" panose="020B0503020204020204" pitchFamily="34" charset="-122"/>
                <a:ea typeface="微软雅黑" panose="020B0503020204020204" pitchFamily="34" charset="-122"/>
              </a:rPr>
              <a:t>Impact</a:t>
            </a:r>
          </a:p>
          <a:p>
            <a:pPr>
              <a:lnSpc>
                <a:spcPct val="200000"/>
              </a:lnSpc>
            </a:pPr>
            <a:r>
              <a:rPr lang="zh-CN" altLang="en-US" dirty="0" smtClean="0">
                <a:latin typeface="微软雅黑" panose="020B0503020204020204" pitchFamily="34" charset="-122"/>
                <a:ea typeface="微软雅黑" panose="020B0503020204020204" pitchFamily="34" charset="-122"/>
              </a:rPr>
              <a:t>                    如未达到演示效果，请自行下载安装相关字体</a:t>
            </a:r>
            <a:endParaRPr lang="en-US" altLang="zh-CN" dirty="0" smtClean="0">
              <a:latin typeface="微软雅黑" panose="020B0503020204020204" pitchFamily="34" charset="-122"/>
              <a:ea typeface="微软雅黑" panose="020B0503020204020204" pitchFamily="34" charset="-122"/>
            </a:endParaRPr>
          </a:p>
          <a:p>
            <a:pPr>
              <a:lnSpc>
                <a:spcPct val="200000"/>
              </a:lnSpc>
            </a:pPr>
            <a:r>
              <a:rPr lang="en-US" altLang="zh-CN" sz="2800" dirty="0">
                <a:latin typeface="微软雅黑" panose="020B0503020204020204" pitchFamily="34" charset="-122"/>
                <a:ea typeface="微软雅黑" panose="020B0503020204020204" pitchFamily="34" charset="-122"/>
              </a:rPr>
              <a:t>2.</a:t>
            </a:r>
            <a:r>
              <a:rPr lang="zh-CN" altLang="en-US" sz="2800" dirty="0" smtClean="0">
                <a:latin typeface="微软雅黑" panose="020B0503020204020204" pitchFamily="34" charset="-122"/>
                <a:ea typeface="微软雅黑" panose="020B0503020204020204" pitchFamily="34" charset="-122"/>
              </a:rPr>
              <a:t>版式：主要针对</a:t>
            </a:r>
            <a:r>
              <a:rPr lang="en-US" altLang="zh-CN" sz="2800" dirty="0" err="1" smtClean="0">
                <a:latin typeface="微软雅黑" panose="020B0503020204020204" pitchFamily="34" charset="-122"/>
                <a:ea typeface="微软雅黑" panose="020B0503020204020204" pitchFamily="34" charset="-122"/>
              </a:rPr>
              <a:t>Microsoftpowerpoint</a:t>
            </a:r>
            <a:r>
              <a:rPr lang="zh-CN" altLang="en-US" sz="2800" dirty="0" smtClean="0">
                <a:latin typeface="微软雅黑" panose="020B0503020204020204" pitchFamily="34" charset="-122"/>
                <a:ea typeface="微软雅黑" panose="020B0503020204020204" pitchFamily="34" charset="-122"/>
              </a:rPr>
              <a:t>设计</a:t>
            </a:r>
            <a:endParaRPr lang="en-US" altLang="zh-CN" sz="2800" dirty="0" smtClean="0">
              <a:latin typeface="微软雅黑" panose="020B0503020204020204" pitchFamily="34" charset="-122"/>
              <a:ea typeface="微软雅黑" panose="020B0503020204020204" pitchFamily="34" charset="-122"/>
            </a:endParaRPr>
          </a:p>
          <a:p>
            <a:pPr>
              <a:lnSpc>
                <a:spcPct val="200000"/>
              </a:lnSpc>
            </a:pPr>
            <a:r>
              <a:rPr lang="en-US" altLang="zh-CN" dirty="0" smtClean="0">
                <a:latin typeface="微软雅黑" panose="020B0503020204020204" pitchFamily="34" charset="-122"/>
                <a:ea typeface="微软雅黑" panose="020B0503020204020204" pitchFamily="34" charset="-122"/>
              </a:rPr>
              <a:t>                    WPS</a:t>
            </a:r>
            <a:r>
              <a:rPr lang="zh-CN" altLang="en-US" dirty="0">
                <a:latin typeface="微软雅黑" panose="020B0503020204020204" pitchFamily="34" charset="-122"/>
                <a:ea typeface="微软雅黑" panose="020B0503020204020204" pitchFamily="34" charset="-122"/>
              </a:rPr>
              <a:t>中可能存在背景单独分离问题，请在</a:t>
            </a:r>
            <a:r>
              <a:rPr lang="en-US" altLang="zh-CN" dirty="0">
                <a:latin typeface="微软雅黑" panose="020B0503020204020204" pitchFamily="34" charset="-122"/>
                <a:ea typeface="微软雅黑" panose="020B0503020204020204" pitchFamily="34" charset="-122"/>
              </a:rPr>
              <a:t>WPS</a:t>
            </a:r>
            <a:r>
              <a:rPr lang="zh-CN" altLang="en-US" dirty="0">
                <a:latin typeface="微软雅黑" panose="020B0503020204020204" pitchFamily="34" charset="-122"/>
                <a:ea typeface="微软雅黑" panose="020B0503020204020204" pitchFamily="34" charset="-122"/>
              </a:rPr>
              <a:t>模版中调节</a:t>
            </a:r>
          </a:p>
        </p:txBody>
      </p:sp>
    </p:spTree>
    <p:extLst>
      <p:ext uri="{BB962C8B-B14F-4D97-AF65-F5344CB8AC3E}">
        <p14:creationId xmlns:p14="http://schemas.microsoft.com/office/powerpoint/2010/main" val="1583999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735595" y="4086093"/>
            <a:ext cx="6955751" cy="830997"/>
          </a:xfrm>
          <a:prstGeom prst="rect">
            <a:avLst/>
          </a:prstGeom>
        </p:spPr>
        <p:txBody>
          <a:bodyPr wrap="none">
            <a:spAutoFit/>
          </a:bodyPr>
          <a:lstStyle/>
          <a:p>
            <a:pPr algn="ctr">
              <a:lnSpc>
                <a:spcPct val="100000"/>
              </a:lnSpc>
              <a:spcBef>
                <a:spcPct val="0"/>
              </a:spcBef>
              <a:buFontTx/>
              <a:buNone/>
            </a:pPr>
            <a:r>
              <a:rPr lang="zh-CN" altLang="en-US" sz="4800" b="1" dirty="0" smtClean="0">
                <a:solidFill>
                  <a:schemeClr val="bg1"/>
                </a:solidFill>
                <a:latin typeface="微软雅黑" panose="020B0503020204020204" pitchFamily="34" charset="-122"/>
                <a:ea typeface="微软雅黑" panose="020B0503020204020204" pitchFamily="34" charset="-122"/>
              </a:rPr>
              <a:t>恳请领导同事批评指正！</a:t>
            </a:r>
            <a:endParaRPr lang="en-US" altLang="zh-CN" sz="4800" b="1" dirty="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3633786" y="5318163"/>
            <a:ext cx="4924428" cy="432792"/>
          </a:xfrm>
          <a:prstGeom prst="roundRect">
            <a:avLst>
              <a:gd name="adj" fmla="val 50000"/>
            </a:avLst>
          </a:prstGeom>
          <a:solidFill>
            <a:schemeClr val="bg1"/>
          </a:solidFill>
          <a:ln>
            <a:noFill/>
          </a:ln>
        </p:spPr>
        <p:txBody>
          <a:bodyPr wrap="square">
            <a:spAutoFit/>
          </a:bodyPr>
          <a:lstStyle/>
          <a:p>
            <a:pPr algn="ctr">
              <a:spcBef>
                <a:spcPct val="0"/>
              </a:spcBef>
            </a:pPr>
            <a:r>
              <a:rPr lang="zh-CN" altLang="en-US" sz="1400" dirty="0" smtClean="0">
                <a:latin typeface="微软雅黑" panose="020B0503020204020204" pitchFamily="34" charset="-122"/>
                <a:ea typeface="微软雅黑" panose="020B0503020204020204" pitchFamily="34" charset="-122"/>
              </a:rPr>
              <a:t>单</a:t>
            </a:r>
            <a:r>
              <a:rPr lang="zh-CN" altLang="en-US" sz="1400" dirty="0">
                <a:latin typeface="微软雅黑" panose="020B0503020204020204" pitchFamily="34" charset="-122"/>
                <a:ea typeface="微软雅黑" panose="020B0503020204020204" pitchFamily="34" charset="-122"/>
              </a:rPr>
              <a:t>击此处添加文字单击此处添加文</a:t>
            </a:r>
            <a:r>
              <a:rPr lang="zh-CN" altLang="en-US" sz="1400" dirty="0" smtClean="0">
                <a:latin typeface="微软雅黑" panose="020B0503020204020204" pitchFamily="34" charset="-122"/>
                <a:ea typeface="微软雅黑" panose="020B0503020204020204" pitchFamily="34" charset="-122"/>
              </a:rPr>
              <a:t>字</a:t>
            </a: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3724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22764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8005" y="4213178"/>
            <a:ext cx="2333958" cy="1525066"/>
            <a:chOff x="0" y="6227623"/>
            <a:chExt cx="12192000" cy="630377"/>
          </a:xfrm>
        </p:grpSpPr>
        <p:sp>
          <p:nvSpPr>
            <p:cNvPr id="3" name="矩形 2"/>
            <p:cNvSpPr/>
            <p:nvPr/>
          </p:nvSpPr>
          <p:spPr>
            <a:xfrm>
              <a:off x="0" y="6256185"/>
              <a:ext cx="12192000" cy="601815"/>
            </a:xfrm>
            <a:prstGeom prst="rect">
              <a:avLst/>
            </a:prstGeom>
            <a:solidFill>
              <a:srgbClr val="3A3A3B"/>
            </a:solidFill>
            <a:ln>
              <a:solidFill>
                <a:srgbClr val="3B3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a:spLocks noChangeArrowheads="1"/>
          </p:cNvSpPr>
          <p:nvPr/>
        </p:nvSpPr>
        <p:spPr bwMode="auto">
          <a:xfrm>
            <a:off x="104869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08005" y="1084020"/>
            <a:ext cx="2333958" cy="3111943"/>
          </a:xfrm>
          <a:prstGeom prst="rect">
            <a:avLst/>
          </a:prstGeom>
        </p:spPr>
      </p:pic>
      <p:pic>
        <p:nvPicPr>
          <p:cNvPr id="7" name="图片 6"/>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3697211" y="1084020"/>
            <a:ext cx="2333957" cy="3111943"/>
          </a:xfrm>
          <a:prstGeom prst="rect">
            <a:avLst/>
          </a:prstGeom>
        </p:spPr>
      </p:pic>
      <p:pic>
        <p:nvPicPr>
          <p:cNvPr id="8" name="图片 7"/>
          <p:cNvPicPr>
            <a:picLocks noChangeAspect="1"/>
          </p:cNvPicPr>
          <p:nvPr/>
        </p:nvPicPr>
        <p:blipFill rotWithShape="1">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6492807" y="1084020"/>
            <a:ext cx="2333957" cy="3111943"/>
          </a:xfrm>
          <a:prstGeom prst="rect">
            <a:avLst/>
          </a:prstGeom>
        </p:spPr>
      </p:pic>
      <p:pic>
        <p:nvPicPr>
          <p:cNvPr id="9" name="图片 8"/>
          <p:cNvPicPr>
            <a:picLocks noChangeAspect="1"/>
          </p:cNvPicPr>
          <p:nvPr/>
        </p:nvPicPr>
        <p:blipFill rotWithShape="1">
          <a:blip r:embed="rId5"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260156" y="1084020"/>
            <a:ext cx="2333957" cy="3111943"/>
          </a:xfrm>
          <a:prstGeom prst="rect">
            <a:avLst/>
          </a:prstGeom>
        </p:spPr>
      </p:pic>
      <p:grpSp>
        <p:nvGrpSpPr>
          <p:cNvPr id="10" name="组合 9"/>
          <p:cNvGrpSpPr/>
          <p:nvPr/>
        </p:nvGrpSpPr>
        <p:grpSpPr>
          <a:xfrm>
            <a:off x="3697210" y="4213178"/>
            <a:ext cx="2333958" cy="1525066"/>
            <a:chOff x="0" y="6227623"/>
            <a:chExt cx="12192000" cy="630377"/>
          </a:xfrm>
        </p:grpSpPr>
        <p:sp>
          <p:nvSpPr>
            <p:cNvPr id="11" name="矩形 10"/>
            <p:cNvSpPr/>
            <p:nvPr/>
          </p:nvSpPr>
          <p:spPr>
            <a:xfrm>
              <a:off x="0" y="6256185"/>
              <a:ext cx="12192000" cy="601815"/>
            </a:xfrm>
            <a:prstGeom prst="rect">
              <a:avLst/>
            </a:prstGeom>
            <a:solidFill>
              <a:srgbClr val="3B3B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227623"/>
              <a:ext cx="12192000" cy="28562"/>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TextBox 4"/>
          <p:cNvSpPr txBox="1">
            <a:spLocks noChangeArrowheads="1"/>
          </p:cNvSpPr>
          <p:nvPr/>
        </p:nvSpPr>
        <p:spPr bwMode="auto">
          <a:xfrm>
            <a:off x="3837895"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4" name="组合 13"/>
          <p:cNvGrpSpPr/>
          <p:nvPr/>
        </p:nvGrpSpPr>
        <p:grpSpPr>
          <a:xfrm>
            <a:off x="6492806" y="4213178"/>
            <a:ext cx="2333958" cy="1525066"/>
            <a:chOff x="0" y="6227623"/>
            <a:chExt cx="12192000" cy="630377"/>
          </a:xfrm>
        </p:grpSpPr>
        <p:sp>
          <p:nvSpPr>
            <p:cNvPr id="15" name="矩形 14"/>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227623"/>
              <a:ext cx="12192000" cy="28562"/>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TextBox 4"/>
          <p:cNvSpPr txBox="1">
            <a:spLocks noChangeArrowheads="1"/>
          </p:cNvSpPr>
          <p:nvPr/>
        </p:nvSpPr>
        <p:spPr bwMode="auto">
          <a:xfrm>
            <a:off x="6633491"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18" name="组合 17"/>
          <p:cNvGrpSpPr/>
          <p:nvPr/>
        </p:nvGrpSpPr>
        <p:grpSpPr>
          <a:xfrm>
            <a:off x="9260155" y="4213178"/>
            <a:ext cx="2333958" cy="1525066"/>
            <a:chOff x="0" y="6227623"/>
            <a:chExt cx="12192000" cy="630377"/>
          </a:xfrm>
        </p:grpSpPr>
        <p:sp>
          <p:nvSpPr>
            <p:cNvPr id="19" name="矩形 18"/>
            <p:cNvSpPr/>
            <p:nvPr/>
          </p:nvSpPr>
          <p:spPr>
            <a:xfrm>
              <a:off x="0" y="6256185"/>
              <a:ext cx="12192000" cy="601815"/>
            </a:xfrm>
            <a:prstGeom prst="rect">
              <a:avLst/>
            </a:prstGeom>
            <a:solidFill>
              <a:srgbClr val="3A3A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0" y="6227623"/>
              <a:ext cx="12192000" cy="2856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4"/>
          <p:cNvSpPr txBox="1">
            <a:spLocks noChangeArrowheads="1"/>
          </p:cNvSpPr>
          <p:nvPr/>
        </p:nvSpPr>
        <p:spPr bwMode="auto">
          <a:xfrm>
            <a:off x="9400840" y="4338188"/>
            <a:ext cx="205258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panose="020B0604020202020204" pitchFamily="34" charset="0"/>
              </a:defRPr>
            </a:lvl1pPr>
            <a:lvl2pPr marL="742950" indent="-285750" eaLnBrk="0" hangingPunct="0">
              <a:defRPr sz="1600">
                <a:solidFill>
                  <a:schemeClr val="tx1"/>
                </a:solidFill>
                <a:latin typeface="Arial" panose="020B0604020202020204" pitchFamily="34" charset="0"/>
              </a:defRPr>
            </a:lvl2pPr>
            <a:lvl3pPr marL="1143000" indent="-228600" eaLnBrk="0" hangingPunct="0">
              <a:defRPr sz="1600">
                <a:solidFill>
                  <a:schemeClr val="tx1"/>
                </a:solidFill>
                <a:latin typeface="Arial" panose="020B0604020202020204" pitchFamily="34" charset="0"/>
              </a:defRPr>
            </a:lvl3pPr>
            <a:lvl4pPr marL="1600200" indent="-228600" eaLnBrk="0" hangingPunct="0">
              <a:defRPr sz="1600">
                <a:solidFill>
                  <a:schemeClr val="tx1"/>
                </a:solidFill>
                <a:latin typeface="Arial" panose="020B0604020202020204" pitchFamily="34" charset="0"/>
              </a:defRPr>
            </a:lvl4pPr>
            <a:lvl5pPr marL="2057400" indent="-228600" eaLnBrk="0" hangingPunct="0">
              <a:defRPr sz="1600">
                <a:solidFill>
                  <a:schemeClr val="tx1"/>
                </a:solidFill>
                <a:latin typeface="Arial" panose="020B0604020202020204" pitchFamily="34" charset="0"/>
              </a:defRPr>
            </a:lvl5pPr>
            <a:lvl6pPr marL="2514600" indent="-228600" eaLnBrk="0" fontAlgn="base" hangingPunct="0">
              <a:spcBef>
                <a:spcPct val="0"/>
              </a:spcBef>
              <a:spcAft>
                <a:spcPct val="0"/>
              </a:spcAft>
              <a:defRPr sz="1600">
                <a:solidFill>
                  <a:schemeClr val="tx1"/>
                </a:solidFill>
                <a:latin typeface="Arial" panose="020B0604020202020204" pitchFamily="34" charset="0"/>
              </a:defRPr>
            </a:lvl6pPr>
            <a:lvl7pPr marL="2971800" indent="-228600" eaLnBrk="0" fontAlgn="base" hangingPunct="0">
              <a:spcBef>
                <a:spcPct val="0"/>
              </a:spcBef>
              <a:spcAft>
                <a:spcPct val="0"/>
              </a:spcAft>
              <a:defRPr sz="1600">
                <a:solidFill>
                  <a:schemeClr val="tx1"/>
                </a:solidFill>
                <a:latin typeface="Arial" panose="020B0604020202020204" pitchFamily="34" charset="0"/>
              </a:defRPr>
            </a:lvl7pPr>
            <a:lvl8pPr marL="3429000" indent="-228600" eaLnBrk="0" fontAlgn="base" hangingPunct="0">
              <a:spcBef>
                <a:spcPct val="0"/>
              </a:spcBef>
              <a:spcAft>
                <a:spcPct val="0"/>
              </a:spcAft>
              <a:defRPr sz="1600">
                <a:solidFill>
                  <a:schemeClr val="tx1"/>
                </a:solidFill>
                <a:latin typeface="Arial" panose="020B0604020202020204" pitchFamily="34" charset="0"/>
              </a:defRPr>
            </a:lvl8pPr>
            <a:lvl9pPr marL="3886200" indent="-228600" eaLnBrk="0" fontAlgn="base" hangingPunct="0">
              <a:spcBef>
                <a:spcPct val="0"/>
              </a:spcBef>
              <a:spcAft>
                <a:spcPct val="0"/>
              </a:spcAft>
              <a:defRPr sz="1600">
                <a:solidFill>
                  <a:schemeClr val="tx1"/>
                </a:solidFill>
                <a:latin typeface="Arial" panose="020B0604020202020204" pitchFamily="34" charset="0"/>
              </a:defRPr>
            </a:lvl9pPr>
          </a:lstStyle>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a:t>
            </a:r>
            <a:r>
              <a:rPr lang="zh-CN" altLang="en-US" sz="1400" dirty="0">
                <a:solidFill>
                  <a:schemeClr val="bg1"/>
                </a:solidFill>
                <a:latin typeface="Franklin Gothic Book" panose="020B0503020102020204" pitchFamily="34" charset="0"/>
                <a:ea typeface="微软雅黑" panose="020B0503020204020204" pitchFamily="34" charset="-122"/>
              </a:rPr>
              <a:t>添加文字说明</a:t>
            </a:r>
          </a:p>
          <a:p>
            <a:pPr algn="ctr" eaLnBrk="1" hangingPunct="1">
              <a:lnSpc>
                <a:spcPct val="150000"/>
              </a:lnSpc>
            </a:pPr>
            <a:r>
              <a:rPr lang="zh-CN" altLang="en-US" sz="1400" dirty="0">
                <a:solidFill>
                  <a:schemeClr val="bg1"/>
                </a:solidFill>
                <a:latin typeface="Franklin Gothic Book" panose="020B0503020102020204" pitchFamily="34" charset="0"/>
                <a:ea typeface="微软雅黑" panose="020B0503020204020204" pitchFamily="34" charset="-122"/>
              </a:rPr>
              <a:t>点击添加文字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点击添加文字说明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a:p>
            <a:pPr algn="ctr" eaLnBrk="1" hangingPunct="1">
              <a:lnSpc>
                <a:spcPct val="150000"/>
              </a:lnSpc>
            </a:pPr>
            <a:r>
              <a:rPr lang="zh-CN" altLang="en-US" sz="1400" dirty="0" smtClean="0">
                <a:solidFill>
                  <a:schemeClr val="bg1"/>
                </a:solidFill>
                <a:latin typeface="Franklin Gothic Book" panose="020B0503020102020204" pitchFamily="34" charset="0"/>
                <a:ea typeface="微软雅黑" panose="020B0503020204020204" pitchFamily="34" charset="-122"/>
              </a:rPr>
              <a:t>点击添加</a:t>
            </a:r>
            <a:r>
              <a:rPr lang="zh-CN" altLang="en-US" sz="1400" dirty="0">
                <a:solidFill>
                  <a:schemeClr val="bg1"/>
                </a:solidFill>
                <a:latin typeface="Franklin Gothic Book" panose="020B0503020102020204" pitchFamily="34" charset="0"/>
                <a:ea typeface="微软雅黑" panose="020B0503020204020204" pitchFamily="34" charset="-122"/>
              </a:rPr>
              <a:t>文字</a:t>
            </a:r>
            <a:r>
              <a:rPr lang="zh-CN" altLang="en-US" sz="1400" dirty="0" smtClean="0">
                <a:solidFill>
                  <a:schemeClr val="bg1"/>
                </a:solidFill>
                <a:latin typeface="Franklin Gothic Book" panose="020B0503020102020204" pitchFamily="34" charset="0"/>
                <a:ea typeface="微软雅黑" panose="020B0503020204020204" pitchFamily="34" charset="-122"/>
              </a:rPr>
              <a:t>说明</a:t>
            </a:r>
            <a:endParaRPr lang="en-US" altLang="zh-CN" sz="1400" dirty="0" smtClean="0">
              <a:solidFill>
                <a:schemeClr val="bg1"/>
              </a:solidFill>
              <a:latin typeface="Franklin Gothic Book" panose="020B0503020102020204" pitchFamily="34" charset="0"/>
              <a:ea typeface="微软雅黑" panose="020B0503020204020204" pitchFamily="34" charset="-122"/>
            </a:endParaRPr>
          </a:p>
        </p:txBody>
      </p:sp>
      <p:grpSp>
        <p:nvGrpSpPr>
          <p:cNvPr id="25" name="组合 24"/>
          <p:cNvGrpSpPr/>
          <p:nvPr/>
        </p:nvGrpSpPr>
        <p:grpSpPr>
          <a:xfrm>
            <a:off x="5275387" y="932521"/>
            <a:ext cx="755781" cy="565738"/>
            <a:chOff x="5275387" y="932521"/>
            <a:chExt cx="755781" cy="565738"/>
          </a:xfrm>
        </p:grpSpPr>
        <p:sp>
          <p:nvSpPr>
            <p:cNvPr id="22" name="矩形 21"/>
            <p:cNvSpPr/>
            <p:nvPr/>
          </p:nvSpPr>
          <p:spPr>
            <a:xfrm>
              <a:off x="5427612" y="932522"/>
              <a:ext cx="603556" cy="565737"/>
            </a:xfrm>
            <a:prstGeom prst="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23" name="等腰三角形 22"/>
            <p:cNvSpPr/>
            <p:nvPr/>
          </p:nvSpPr>
          <p:spPr>
            <a:xfrm rot="16200000">
              <a:off x="5275751" y="932157"/>
              <a:ext cx="151498" cy="152225"/>
            </a:xfrm>
            <a:prstGeom prst="triangl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499887" y="932521"/>
            <a:ext cx="755781" cy="565738"/>
            <a:chOff x="5275387" y="932521"/>
            <a:chExt cx="755781" cy="565738"/>
          </a:xfrm>
        </p:grpSpPr>
        <p:sp>
          <p:nvSpPr>
            <p:cNvPr id="27" name="矩形 26"/>
            <p:cNvSpPr/>
            <p:nvPr/>
          </p:nvSpPr>
          <p:spPr>
            <a:xfrm>
              <a:off x="5427612" y="932522"/>
              <a:ext cx="603556" cy="565737"/>
            </a:xfrm>
            <a:prstGeom prst="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28" name="等腰三角形 27"/>
            <p:cNvSpPr/>
            <p:nvPr/>
          </p:nvSpPr>
          <p:spPr>
            <a:xfrm rot="16200000">
              <a:off x="5275751" y="932157"/>
              <a:ext cx="151498" cy="152225"/>
            </a:xfrm>
            <a:prstGeom prst="triangle">
              <a:avLst>
                <a:gd name="adj" fmla="val 0"/>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8172053" y="932521"/>
            <a:ext cx="755781" cy="565738"/>
            <a:chOff x="5275387" y="932521"/>
            <a:chExt cx="755781" cy="565738"/>
          </a:xfrm>
        </p:grpSpPr>
        <p:sp>
          <p:nvSpPr>
            <p:cNvPr id="30" name="矩形 29"/>
            <p:cNvSpPr/>
            <p:nvPr/>
          </p:nvSpPr>
          <p:spPr>
            <a:xfrm>
              <a:off x="5427612" y="932522"/>
              <a:ext cx="603556" cy="565737"/>
            </a:xfrm>
            <a:prstGeom prst="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31" name="等腰三角形 30"/>
            <p:cNvSpPr/>
            <p:nvPr/>
          </p:nvSpPr>
          <p:spPr>
            <a:xfrm rot="16200000">
              <a:off x="5275751" y="932157"/>
              <a:ext cx="151498" cy="152225"/>
            </a:xfrm>
            <a:prstGeom prst="triangle">
              <a:avLst>
                <a:gd name="adj" fmla="val 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10838332" y="932521"/>
            <a:ext cx="755781" cy="565738"/>
            <a:chOff x="5275387" y="932521"/>
            <a:chExt cx="755781" cy="565738"/>
          </a:xfrm>
        </p:grpSpPr>
        <p:sp>
          <p:nvSpPr>
            <p:cNvPr id="33" name="矩形 32"/>
            <p:cNvSpPr/>
            <p:nvPr/>
          </p:nvSpPr>
          <p:spPr>
            <a:xfrm>
              <a:off x="5427612" y="932522"/>
              <a:ext cx="603556" cy="5657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34" name="等腰三角形 33"/>
            <p:cNvSpPr/>
            <p:nvPr/>
          </p:nvSpPr>
          <p:spPr>
            <a:xfrm rot="16200000">
              <a:off x="5275751" y="932157"/>
              <a:ext cx="151498" cy="152225"/>
            </a:xfrm>
            <a:prstGeom prst="triangle">
              <a:avLst>
                <a:gd name="adj" fmla="val 0"/>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3225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697358" y="1620404"/>
            <a:ext cx="2482850" cy="3719512"/>
            <a:chOff x="945" y="1492"/>
            <a:chExt cx="1564" cy="2343"/>
          </a:xfrm>
        </p:grpSpPr>
        <p:sp>
          <p:nvSpPr>
            <p:cNvPr id="3" name="Freeform 5"/>
            <p:cNvSpPr>
              <a:spLocks noEditPoints="1"/>
            </p:cNvSpPr>
            <p:nvPr/>
          </p:nvSpPr>
          <p:spPr bwMode="auto">
            <a:xfrm>
              <a:off x="1182" y="1679"/>
              <a:ext cx="1267" cy="1964"/>
            </a:xfrm>
            <a:custGeom>
              <a:avLst/>
              <a:gdLst>
                <a:gd name="T0" fmla="*/ 303 w 534"/>
                <a:gd name="T1" fmla="*/ 483 h 829"/>
                <a:gd name="T2" fmla="*/ 285 w 534"/>
                <a:gd name="T3" fmla="*/ 372 h 829"/>
                <a:gd name="T4" fmla="*/ 341 w 534"/>
                <a:gd name="T5" fmla="*/ 316 h 829"/>
                <a:gd name="T6" fmla="*/ 394 w 534"/>
                <a:gd name="T7" fmla="*/ 375 h 829"/>
                <a:gd name="T8" fmla="*/ 386 w 534"/>
                <a:gd name="T9" fmla="*/ 474 h 829"/>
                <a:gd name="T10" fmla="*/ 339 w 534"/>
                <a:gd name="T11" fmla="*/ 254 h 829"/>
                <a:gd name="T12" fmla="*/ 281 w 534"/>
                <a:gd name="T13" fmla="*/ 273 h 829"/>
                <a:gd name="T14" fmla="*/ 242 w 534"/>
                <a:gd name="T15" fmla="*/ 344 h 829"/>
                <a:gd name="T16" fmla="*/ 238 w 534"/>
                <a:gd name="T17" fmla="*/ 449 h 829"/>
                <a:gd name="T18" fmla="*/ 274 w 534"/>
                <a:gd name="T19" fmla="*/ 533 h 829"/>
                <a:gd name="T20" fmla="*/ 330 w 534"/>
                <a:gd name="T21" fmla="*/ 569 h 829"/>
                <a:gd name="T22" fmla="*/ 385 w 534"/>
                <a:gd name="T23" fmla="*/ 549 h 829"/>
                <a:gd name="T24" fmla="*/ 420 w 534"/>
                <a:gd name="T25" fmla="*/ 490 h 829"/>
                <a:gd name="T26" fmla="*/ 431 w 534"/>
                <a:gd name="T27" fmla="*/ 409 h 829"/>
                <a:gd name="T28" fmla="*/ 414 w 534"/>
                <a:gd name="T29" fmla="*/ 329 h 829"/>
                <a:gd name="T30" fmla="*/ 375 w 534"/>
                <a:gd name="T31" fmla="*/ 272 h 829"/>
                <a:gd name="T32" fmla="*/ 352 w 534"/>
                <a:gd name="T33" fmla="*/ 635 h 829"/>
                <a:gd name="T34" fmla="*/ 198 w 534"/>
                <a:gd name="T35" fmla="*/ 516 h 829"/>
                <a:gd name="T36" fmla="*/ 228 w 534"/>
                <a:gd name="T37" fmla="*/ 234 h 829"/>
                <a:gd name="T38" fmla="*/ 388 w 534"/>
                <a:gd name="T39" fmla="*/ 217 h 829"/>
                <a:gd name="T40" fmla="*/ 463 w 534"/>
                <a:gd name="T41" fmla="*/ 409 h 829"/>
                <a:gd name="T42" fmla="*/ 402 w 534"/>
                <a:gd name="T43" fmla="*/ 604 h 829"/>
                <a:gd name="T44" fmla="*/ 298 w 534"/>
                <a:gd name="T45" fmla="*/ 130 h 829"/>
                <a:gd name="T46" fmla="*/ 196 w 534"/>
                <a:gd name="T47" fmla="*/ 186 h 829"/>
                <a:gd name="T48" fmla="*/ 133 w 534"/>
                <a:gd name="T49" fmla="*/ 345 h 829"/>
                <a:gd name="T50" fmla="*/ 155 w 534"/>
                <a:gd name="T51" fmla="*/ 547 h 829"/>
                <a:gd name="T52" fmla="*/ 245 w 534"/>
                <a:gd name="T53" fmla="*/ 673 h 829"/>
                <a:gd name="T54" fmla="*/ 354 w 534"/>
                <a:gd name="T55" fmla="*/ 689 h 829"/>
                <a:gd name="T56" fmla="*/ 437 w 534"/>
                <a:gd name="T57" fmla="*/ 616 h 829"/>
                <a:gd name="T58" fmla="*/ 480 w 534"/>
                <a:gd name="T59" fmla="*/ 499 h 829"/>
                <a:gd name="T60" fmla="*/ 482 w 534"/>
                <a:gd name="T61" fmla="*/ 362 h 829"/>
                <a:gd name="T62" fmla="*/ 443 w 534"/>
                <a:gd name="T63" fmla="*/ 238 h 829"/>
                <a:gd name="T64" fmla="*/ 368 w 534"/>
                <a:gd name="T65" fmla="*/ 150 h 829"/>
                <a:gd name="T66" fmla="*/ 265 w 534"/>
                <a:gd name="T67" fmla="*/ 765 h 829"/>
                <a:gd name="T68" fmla="*/ 61 w 534"/>
                <a:gd name="T69" fmla="*/ 416 h 829"/>
                <a:gd name="T70" fmla="*/ 241 w 534"/>
                <a:gd name="T71" fmla="*/ 63 h 829"/>
                <a:gd name="T72" fmla="*/ 464 w 534"/>
                <a:gd name="T73" fmla="*/ 203 h 829"/>
                <a:gd name="T74" fmla="*/ 507 w 534"/>
                <a:gd name="T75" fmla="*/ 517 h 829"/>
                <a:gd name="T76" fmla="*/ 356 w 534"/>
                <a:gd name="T77" fmla="*/ 756 h 829"/>
                <a:gd name="T78" fmla="*/ 223 w 534"/>
                <a:gd name="T79" fmla="*/ 4 h 829"/>
                <a:gd name="T80" fmla="*/ 69 w 534"/>
                <a:gd name="T81" fmla="*/ 126 h 829"/>
                <a:gd name="T82" fmla="*/ 1 w 534"/>
                <a:gd name="T83" fmla="*/ 417 h 829"/>
                <a:gd name="T84" fmla="*/ 87 w 534"/>
                <a:gd name="T85" fmla="*/ 708 h 829"/>
                <a:gd name="T86" fmla="*/ 251 w 534"/>
                <a:gd name="T87" fmla="*/ 826 h 829"/>
                <a:gd name="T88" fmla="*/ 404 w 534"/>
                <a:gd name="T89" fmla="*/ 778 h 829"/>
                <a:gd name="T90" fmla="*/ 496 w 534"/>
                <a:gd name="T91" fmla="*/ 641 h 829"/>
                <a:gd name="T92" fmla="*/ 533 w 534"/>
                <a:gd name="T93" fmla="*/ 470 h 829"/>
                <a:gd name="T94" fmla="*/ 517 w 534"/>
                <a:gd name="T95" fmla="*/ 286 h 829"/>
                <a:gd name="T96" fmla="*/ 451 w 534"/>
                <a:gd name="T97" fmla="*/ 127 h 829"/>
                <a:gd name="T98" fmla="*/ 330 w 534"/>
                <a:gd name="T99" fmla="*/ 17 h 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noEditPoints="1"/>
            </p:cNvSpPr>
            <p:nvPr/>
          </p:nvSpPr>
          <p:spPr bwMode="auto">
            <a:xfrm>
              <a:off x="945" y="1492"/>
              <a:ext cx="1538" cy="2343"/>
            </a:xfrm>
            <a:custGeom>
              <a:avLst/>
              <a:gdLst>
                <a:gd name="T0" fmla="*/ 476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7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4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971" y="1492"/>
              <a:ext cx="1538" cy="2343"/>
            </a:xfrm>
            <a:custGeom>
              <a:avLst/>
              <a:gdLst>
                <a:gd name="T0" fmla="*/ 477 w 648"/>
                <a:gd name="T1" fmla="*/ 296 h 989"/>
                <a:gd name="T2" fmla="*/ 317 w 648"/>
                <a:gd name="T3" fmla="*/ 313 h 989"/>
                <a:gd name="T4" fmla="*/ 287 w 648"/>
                <a:gd name="T5" fmla="*/ 595 h 989"/>
                <a:gd name="T6" fmla="*/ 441 w 648"/>
                <a:gd name="T7" fmla="*/ 714 h 989"/>
                <a:gd name="T8" fmla="*/ 546 w 648"/>
                <a:gd name="T9" fmla="*/ 564 h 989"/>
                <a:gd name="T10" fmla="*/ 519 w 648"/>
                <a:gd name="T11" fmla="*/ 517 h 989"/>
                <a:gd name="T12" fmla="*/ 500 w 648"/>
                <a:gd name="T13" fmla="*/ 592 h 989"/>
                <a:gd name="T14" fmla="*/ 458 w 648"/>
                <a:gd name="T15" fmla="*/ 640 h 989"/>
                <a:gd name="T16" fmla="*/ 399 w 648"/>
                <a:gd name="T17" fmla="*/ 642 h 989"/>
                <a:gd name="T18" fmla="*/ 348 w 648"/>
                <a:gd name="T19" fmla="*/ 589 h 989"/>
                <a:gd name="T20" fmla="*/ 324 w 648"/>
                <a:gd name="T21" fmla="*/ 492 h 989"/>
                <a:gd name="T22" fmla="*/ 341 w 648"/>
                <a:gd name="T23" fmla="*/ 395 h 989"/>
                <a:gd name="T24" fmla="*/ 388 w 648"/>
                <a:gd name="T25" fmla="*/ 339 h 989"/>
                <a:gd name="T26" fmla="*/ 447 w 648"/>
                <a:gd name="T27" fmla="*/ 339 h 989"/>
                <a:gd name="T28" fmla="*/ 493 w 648"/>
                <a:gd name="T29" fmla="*/ 386 h 989"/>
                <a:gd name="T30" fmla="*/ 517 w 648"/>
                <a:gd name="T31" fmla="*/ 460 h 989"/>
                <a:gd name="T32" fmla="*/ 587 w 648"/>
                <a:gd name="T33" fmla="*/ 379 h 989"/>
                <a:gd name="T34" fmla="*/ 421 w 648"/>
                <a:gd name="T35" fmla="*/ 148 h 989"/>
                <a:gd name="T36" fmla="*/ 174 w 648"/>
                <a:gd name="T37" fmla="*/ 321 h 989"/>
                <a:gd name="T38" fmla="*/ 261 w 648"/>
                <a:gd name="T39" fmla="*/ 790 h 989"/>
                <a:gd name="T40" fmla="*/ 519 w 648"/>
                <a:gd name="T41" fmla="*/ 778 h 989"/>
                <a:gd name="T42" fmla="*/ 602 w 648"/>
                <a:gd name="T43" fmla="*/ 487 h 989"/>
                <a:gd name="T44" fmla="*/ 569 w 648"/>
                <a:gd name="T45" fmla="*/ 578 h 989"/>
                <a:gd name="T46" fmla="*/ 526 w 648"/>
                <a:gd name="T47" fmla="*/ 695 h 989"/>
                <a:gd name="T48" fmla="*/ 443 w 648"/>
                <a:gd name="T49" fmla="*/ 768 h 989"/>
                <a:gd name="T50" fmla="*/ 334 w 648"/>
                <a:gd name="T51" fmla="*/ 752 h 989"/>
                <a:gd name="T52" fmla="*/ 244 w 648"/>
                <a:gd name="T53" fmla="*/ 626 h 989"/>
                <a:gd name="T54" fmla="*/ 222 w 648"/>
                <a:gd name="T55" fmla="*/ 424 h 989"/>
                <a:gd name="T56" fmla="*/ 285 w 648"/>
                <a:gd name="T57" fmla="*/ 265 h 989"/>
                <a:gd name="T58" fmla="*/ 387 w 648"/>
                <a:gd name="T59" fmla="*/ 209 h 989"/>
                <a:gd name="T60" fmla="*/ 486 w 648"/>
                <a:gd name="T61" fmla="*/ 253 h 989"/>
                <a:gd name="T62" fmla="*/ 549 w 648"/>
                <a:gd name="T63" fmla="*/ 355 h 989"/>
                <a:gd name="T64" fmla="*/ 575 w 648"/>
                <a:gd name="T65" fmla="*/ 487 h 989"/>
                <a:gd name="T66" fmla="*/ 628 w 648"/>
                <a:gd name="T67" fmla="*/ 349 h 989"/>
                <a:gd name="T68" fmla="*/ 417 w 648"/>
                <a:gd name="T69" fmla="*/ 30 h 989"/>
                <a:gd name="T70" fmla="*/ 44 w 648"/>
                <a:gd name="T71" fmla="*/ 236 h 989"/>
                <a:gd name="T72" fmla="*/ 182 w 648"/>
                <a:gd name="T73" fmla="*/ 927 h 989"/>
                <a:gd name="T74" fmla="*/ 545 w 648"/>
                <a:gd name="T75" fmla="*/ 867 h 989"/>
                <a:gd name="T76" fmla="*/ 646 w 648"/>
                <a:gd name="T77" fmla="*/ 486 h 989"/>
                <a:gd name="T78" fmla="*/ 603 w 648"/>
                <a:gd name="T79" fmla="*/ 666 h 989"/>
                <a:gd name="T80" fmla="*/ 530 w 648"/>
                <a:gd name="T81" fmla="*/ 818 h 989"/>
                <a:gd name="T82" fmla="*/ 395 w 648"/>
                <a:gd name="T83" fmla="*/ 905 h 989"/>
                <a:gd name="T84" fmla="*/ 228 w 648"/>
                <a:gd name="T85" fmla="*/ 847 h 989"/>
                <a:gd name="T86" fmla="*/ 103 w 648"/>
                <a:gd name="T87" fmla="*/ 608 h 989"/>
                <a:gd name="T88" fmla="*/ 120 w 648"/>
                <a:gd name="T89" fmla="*/ 286 h 989"/>
                <a:gd name="T90" fmla="*/ 257 w 648"/>
                <a:gd name="T91" fmla="*/ 103 h 989"/>
                <a:gd name="T92" fmla="*/ 419 w 648"/>
                <a:gd name="T93" fmla="*/ 96 h 989"/>
                <a:gd name="T94" fmla="*/ 540 w 648"/>
                <a:gd name="T95" fmla="*/ 206 h 989"/>
                <a:gd name="T96" fmla="*/ 606 w 648"/>
                <a:gd name="T97" fmla="*/ 365 h 989"/>
                <a:gd name="T98" fmla="*/ 622 w 648"/>
                <a:gd name="T99" fmla="*/ 549 h 989"/>
                <a:gd name="T100" fmla="*/ 452 w 648"/>
                <a:gd name="T101" fmla="*/ 404 h 989"/>
                <a:gd name="T102" fmla="*/ 387 w 648"/>
                <a:gd name="T103" fmla="*/ 420 h 989"/>
                <a:gd name="T104" fmla="*/ 377 w 648"/>
                <a:gd name="T105" fmla="*/ 531 h 989"/>
                <a:gd name="T106" fmla="*/ 436 w 648"/>
                <a:gd name="T107" fmla="*/ 585 h 989"/>
                <a:gd name="T108" fmla="*/ 485 w 648"/>
                <a:gd name="T109" fmla="*/ 524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a:gsLst>
                <a:gs pos="0">
                  <a:srgbClr val="3A8898"/>
                </a:gs>
                <a:gs pos="68000">
                  <a:srgbClr val="2E648B"/>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364060" y="2214128"/>
            <a:ext cx="8240730" cy="2448646"/>
            <a:chOff x="3659187" y="2476502"/>
            <a:chExt cx="6411128" cy="1904999"/>
          </a:xfrm>
        </p:grpSpPr>
        <p:sp>
          <p:nvSpPr>
            <p:cNvPr id="18" name="任意多边形 17"/>
            <p:cNvSpPr/>
            <p:nvPr/>
          </p:nvSpPr>
          <p:spPr>
            <a:xfrm rot="10800000">
              <a:off x="8757339" y="2578317"/>
              <a:ext cx="1312976" cy="1701363"/>
            </a:xfrm>
            <a:custGeom>
              <a:avLst/>
              <a:gdLst>
                <a:gd name="connsiteX0" fmla="*/ 653834 w 1312976"/>
                <a:gd name="connsiteY0" fmla="*/ 1701363 h 1701363"/>
                <a:gd name="connsiteX1" fmla="*/ 0 w 1312976"/>
                <a:gd name="connsiteY1" fmla="*/ 1701363 h 1701363"/>
                <a:gd name="connsiteX2" fmla="*/ 261230 w 1312976"/>
                <a:gd name="connsiteY2" fmla="*/ 1361485 h 1701363"/>
                <a:gd name="connsiteX3" fmla="*/ 209105 w 1312976"/>
                <a:gd name="connsiteY3" fmla="*/ 1361485 h 1701363"/>
                <a:gd name="connsiteX4" fmla="*/ 209105 w 1312976"/>
                <a:gd name="connsiteY4" fmla="*/ 339879 h 1701363"/>
                <a:gd name="connsiteX5" fmla="*/ 261231 w 1312976"/>
                <a:gd name="connsiteY5" fmla="*/ 339879 h 1701363"/>
                <a:gd name="connsiteX6" fmla="*/ 0 w 1312976"/>
                <a:gd name="connsiteY6" fmla="*/ 0 h 1701363"/>
                <a:gd name="connsiteX7" fmla="*/ 653834 w 1312976"/>
                <a:gd name="connsiteY7" fmla="*/ 0 h 1701363"/>
                <a:gd name="connsiteX8" fmla="*/ 915065 w 1312976"/>
                <a:gd name="connsiteY8" fmla="*/ 339879 h 1701363"/>
                <a:gd name="connsiteX9" fmla="*/ 1312976 w 1312976"/>
                <a:gd name="connsiteY9" fmla="*/ 339879 h 1701363"/>
                <a:gd name="connsiteX10" fmla="*/ 1312976 w 1312976"/>
                <a:gd name="connsiteY10" fmla="*/ 1361485 h 1701363"/>
                <a:gd name="connsiteX11" fmla="*/ 915064 w 1312976"/>
                <a:gd name="connsiteY11" fmla="*/ 1361485 h 1701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close/>
                </a:path>
              </a:pathLst>
            </a:cu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solidFill>
                  <a:schemeClr val="tx1"/>
                </a:solidFill>
              </a:endParaRPr>
            </a:p>
          </p:txBody>
        </p:sp>
        <p:sp>
          <p:nvSpPr>
            <p:cNvPr id="16" name="任意多边形 15"/>
            <p:cNvSpPr/>
            <p:nvPr/>
          </p:nvSpPr>
          <p:spPr>
            <a:xfrm rot="5400000">
              <a:off x="7751852" y="2819046"/>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5400000">
              <a:off x="6671246" y="2819047"/>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a:off x="5566609" y="2819048"/>
              <a:ext cx="1021607" cy="1219907"/>
            </a:xfrm>
            <a:custGeom>
              <a:avLst/>
              <a:gdLst>
                <a:gd name="connsiteX0" fmla="*/ 0 w 1021607"/>
                <a:gd name="connsiteY0" fmla="*/ 1219907 h 1219907"/>
                <a:gd name="connsiteX1" fmla="*/ 0 w 1021607"/>
                <a:gd name="connsiteY1" fmla="*/ 116036 h 1219907"/>
                <a:gd name="connsiteX2" fmla="*/ 381631 w 1021607"/>
                <a:gd name="connsiteY2" fmla="*/ 116036 h 1219907"/>
                <a:gd name="connsiteX3" fmla="*/ 510804 w 1021607"/>
                <a:gd name="connsiteY3" fmla="*/ 0 h 1219907"/>
                <a:gd name="connsiteX4" fmla="*/ 639977 w 1021607"/>
                <a:gd name="connsiteY4" fmla="*/ 116036 h 1219907"/>
                <a:gd name="connsiteX5" fmla="*/ 1021607 w 1021607"/>
                <a:gd name="connsiteY5" fmla="*/ 116036 h 1219907"/>
                <a:gd name="connsiteX6" fmla="*/ 1021607 w 1021607"/>
                <a:gd name="connsiteY6" fmla="*/ 1219907 h 12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1607" h="1219907">
                  <a:moveTo>
                    <a:pt x="0" y="1219907"/>
                  </a:moveTo>
                  <a:lnTo>
                    <a:pt x="0" y="116036"/>
                  </a:lnTo>
                  <a:lnTo>
                    <a:pt x="381631" y="116036"/>
                  </a:lnTo>
                  <a:lnTo>
                    <a:pt x="510804" y="0"/>
                  </a:lnTo>
                  <a:lnTo>
                    <a:pt x="639977" y="116036"/>
                  </a:lnTo>
                  <a:lnTo>
                    <a:pt x="1021607" y="116036"/>
                  </a:lnTo>
                  <a:lnTo>
                    <a:pt x="1021607" y="1219907"/>
                  </a:lnTo>
                  <a:close/>
                </a:path>
              </a:pathLst>
            </a:cu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16200000">
              <a:off x="3663949" y="2471740"/>
              <a:ext cx="1904999" cy="1914523"/>
            </a:xfrm>
            <a:custGeom>
              <a:avLst/>
              <a:gdLst>
                <a:gd name="connsiteX0" fmla="*/ 1904845 w 1904999"/>
                <a:gd name="connsiteY0" fmla="*/ 1752153 h 1914523"/>
                <a:gd name="connsiteX1" fmla="*/ 1877202 w 1904999"/>
                <a:gd name="connsiteY1" fmla="*/ 1803749 h 1914523"/>
                <a:gd name="connsiteX2" fmla="*/ 1875316 w 1904999"/>
                <a:gd name="connsiteY2" fmla="*/ 1806080 h 1914523"/>
                <a:gd name="connsiteX3" fmla="*/ 1694971 w 1904999"/>
                <a:gd name="connsiteY3" fmla="*/ 1808463 h 1914523"/>
                <a:gd name="connsiteX4" fmla="*/ 1070569 w 1904999"/>
                <a:gd name="connsiteY4" fmla="*/ 1808462 h 1914523"/>
                <a:gd name="connsiteX5" fmla="*/ 952500 w 1904999"/>
                <a:gd name="connsiteY5" fmla="*/ 1914523 h 1914523"/>
                <a:gd name="connsiteX6" fmla="*/ 834430 w 1904999"/>
                <a:gd name="connsiteY6" fmla="*/ 1808461 h 1914523"/>
                <a:gd name="connsiteX7" fmla="*/ 196759 w 1904999"/>
                <a:gd name="connsiteY7" fmla="*/ 1808459 h 1914523"/>
                <a:gd name="connsiteX8" fmla="*/ 29203 w 1904999"/>
                <a:gd name="connsiteY8" fmla="*/ 1806079 h 1914523"/>
                <a:gd name="connsiteX9" fmla="*/ 27317 w 1904999"/>
                <a:gd name="connsiteY9" fmla="*/ 1803748 h 1914523"/>
                <a:gd name="connsiteX10" fmla="*/ 2898 w 1904999"/>
                <a:gd name="connsiteY10" fmla="*/ 1724324 h 1914523"/>
                <a:gd name="connsiteX11" fmla="*/ 815756 w 1904999"/>
                <a:gd name="connsiteY11" fmla="*/ 123258 h 1914523"/>
                <a:gd name="connsiteX12" fmla="*/ 833024 w 1904999"/>
                <a:gd name="connsiteY12" fmla="*/ 91381 h 1914523"/>
                <a:gd name="connsiteX13" fmla="*/ 955923 w 1904999"/>
                <a:gd name="connsiteY13" fmla="*/ 601 h 1914523"/>
                <a:gd name="connsiteX14" fmla="*/ 959324 w 1904999"/>
                <a:gd name="connsiteY14" fmla="*/ 0 h 1914523"/>
                <a:gd name="connsiteX15" fmla="*/ 1078826 w 1904999"/>
                <a:gd name="connsiteY15" fmla="*/ 91381 h 1914523"/>
                <a:gd name="connsiteX16" fmla="*/ 1148780 w 1904999"/>
                <a:gd name="connsiteY16" fmla="*/ 220519 h 1914523"/>
                <a:gd name="connsiteX17" fmla="*/ 1623257 w 1904999"/>
                <a:gd name="connsiteY17" fmla="*/ 1155085 h 1914523"/>
                <a:gd name="connsiteX18" fmla="*/ 1620212 w 1904999"/>
                <a:gd name="connsiteY18" fmla="*/ 1153362 h 1914523"/>
                <a:gd name="connsiteX19" fmla="*/ 1883174 w 1904999"/>
                <a:gd name="connsiteY19" fmla="*/ 1670667 h 1914523"/>
                <a:gd name="connsiteX20" fmla="*/ 1904845 w 1904999"/>
                <a:gd name="connsiteY20" fmla="*/ 1752153 h 1914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zh-CN" altLang="en-US"/>
            </a:p>
          </p:txBody>
        </p:sp>
      </p:grpSp>
      <p:grpSp>
        <p:nvGrpSpPr>
          <p:cNvPr id="20" name="Group 4"/>
          <p:cNvGrpSpPr>
            <a:grpSpLocks noChangeAspect="1"/>
          </p:cNvGrpSpPr>
          <p:nvPr/>
        </p:nvGrpSpPr>
        <p:grpSpPr bwMode="auto">
          <a:xfrm>
            <a:off x="6587532" y="3203979"/>
            <a:ext cx="436982" cy="459201"/>
            <a:chOff x="-334" y="2326"/>
            <a:chExt cx="472" cy="496"/>
          </a:xfrm>
          <a:solidFill>
            <a:schemeClr val="bg1"/>
          </a:solidFill>
          <a:effectLst/>
        </p:grpSpPr>
        <p:sp>
          <p:nvSpPr>
            <p:cNvPr id="21" name="Freeform 5"/>
            <p:cNvSpPr>
              <a:spLocks/>
            </p:cNvSpPr>
            <p:nvPr/>
          </p:nvSpPr>
          <p:spPr bwMode="auto">
            <a:xfrm>
              <a:off x="-334" y="2326"/>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72" h="294">
                  <a:moveTo>
                    <a:pt x="295" y="25"/>
                  </a:moveTo>
                  <a:lnTo>
                    <a:pt x="350" y="76"/>
                  </a:lnTo>
                  <a:lnTo>
                    <a:pt x="270" y="156"/>
                  </a:lnTo>
                  <a:lnTo>
                    <a:pt x="228" y="118"/>
                  </a:lnTo>
                  <a:lnTo>
                    <a:pt x="228" y="118"/>
                  </a:lnTo>
                  <a:lnTo>
                    <a:pt x="181" y="67"/>
                  </a:lnTo>
                  <a:lnTo>
                    <a:pt x="177" y="67"/>
                  </a:lnTo>
                  <a:lnTo>
                    <a:pt x="177" y="67"/>
                  </a:lnTo>
                  <a:lnTo>
                    <a:pt x="131" y="118"/>
                  </a:lnTo>
                  <a:lnTo>
                    <a:pt x="131" y="118"/>
                  </a:lnTo>
                  <a:lnTo>
                    <a:pt x="0" y="244"/>
                  </a:lnTo>
                  <a:lnTo>
                    <a:pt x="50" y="294"/>
                  </a:lnTo>
                  <a:lnTo>
                    <a:pt x="177" y="168"/>
                  </a:lnTo>
                  <a:lnTo>
                    <a:pt x="219" y="206"/>
                  </a:lnTo>
                  <a:lnTo>
                    <a:pt x="219" y="206"/>
                  </a:lnTo>
                  <a:lnTo>
                    <a:pt x="266" y="257"/>
                  </a:lnTo>
                  <a:lnTo>
                    <a:pt x="270" y="257"/>
                  </a:lnTo>
                  <a:lnTo>
                    <a:pt x="270" y="257"/>
                  </a:lnTo>
                  <a:lnTo>
                    <a:pt x="316" y="206"/>
                  </a:lnTo>
                  <a:lnTo>
                    <a:pt x="316" y="206"/>
                  </a:lnTo>
                  <a:lnTo>
                    <a:pt x="396" y="126"/>
                  </a:lnTo>
                  <a:lnTo>
                    <a:pt x="451" y="177"/>
                  </a:lnTo>
                  <a:lnTo>
                    <a:pt x="460" y="88"/>
                  </a:lnTo>
                  <a:lnTo>
                    <a:pt x="472" y="0"/>
                  </a:lnTo>
                  <a:lnTo>
                    <a:pt x="384" y="13"/>
                  </a:lnTo>
                  <a:lnTo>
                    <a:pt x="295" y="25"/>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Rectangle 6"/>
            <p:cNvSpPr>
              <a:spLocks noChangeArrowheads="1"/>
            </p:cNvSpPr>
            <p:nvPr/>
          </p:nvSpPr>
          <p:spPr bwMode="auto">
            <a:xfrm>
              <a:off x="-305" y="2704"/>
              <a:ext cx="85" cy="11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3" name="Rectangle 7"/>
            <p:cNvSpPr>
              <a:spLocks noChangeArrowheads="1"/>
            </p:cNvSpPr>
            <p:nvPr/>
          </p:nvSpPr>
          <p:spPr bwMode="auto">
            <a:xfrm>
              <a:off x="-182" y="2599"/>
              <a:ext cx="80" cy="22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Rectangle 8"/>
            <p:cNvSpPr>
              <a:spLocks noChangeArrowheads="1"/>
            </p:cNvSpPr>
            <p:nvPr/>
          </p:nvSpPr>
          <p:spPr bwMode="auto">
            <a:xfrm>
              <a:off x="-64" y="2654"/>
              <a:ext cx="84" cy="168"/>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5" name="Rectangle 9"/>
            <p:cNvSpPr>
              <a:spLocks noChangeArrowheads="1"/>
            </p:cNvSpPr>
            <p:nvPr/>
          </p:nvSpPr>
          <p:spPr bwMode="auto">
            <a:xfrm>
              <a:off x="54" y="2549"/>
              <a:ext cx="80" cy="273"/>
            </a:xfrm>
            <a:prstGeom prst="rect">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Freeform 13"/>
          <p:cNvSpPr>
            <a:spLocks noEditPoints="1"/>
          </p:cNvSpPr>
          <p:nvPr/>
        </p:nvSpPr>
        <p:spPr bwMode="auto">
          <a:xfrm>
            <a:off x="5139905" y="3212566"/>
            <a:ext cx="451827" cy="442026"/>
          </a:xfrm>
          <a:custGeom>
            <a:avLst/>
            <a:gdLst>
              <a:gd name="T0" fmla="*/ 123 w 192"/>
              <a:gd name="T1" fmla="*/ 175 h 188"/>
              <a:gd name="T2" fmla="*/ 123 w 192"/>
              <a:gd name="T3" fmla="*/ 148 h 188"/>
              <a:gd name="T4" fmla="*/ 68 w 192"/>
              <a:gd name="T5" fmla="*/ 149 h 188"/>
              <a:gd name="T6" fmla="*/ 68 w 192"/>
              <a:gd name="T7" fmla="*/ 176 h 188"/>
              <a:gd name="T8" fmla="*/ 56 w 192"/>
              <a:gd name="T9" fmla="*/ 182 h 188"/>
              <a:gd name="T10" fmla="*/ 60 w 192"/>
              <a:gd name="T11" fmla="*/ 188 h 188"/>
              <a:gd name="T12" fmla="*/ 130 w 192"/>
              <a:gd name="T13" fmla="*/ 188 h 188"/>
              <a:gd name="T14" fmla="*/ 135 w 192"/>
              <a:gd name="T15" fmla="*/ 183 h 188"/>
              <a:gd name="T16" fmla="*/ 123 w 192"/>
              <a:gd name="T17" fmla="*/ 175 h 188"/>
              <a:gd name="T18" fmla="*/ 173 w 192"/>
              <a:gd name="T19" fmla="*/ 0 h 188"/>
              <a:gd name="T20" fmla="*/ 18 w 192"/>
              <a:gd name="T21" fmla="*/ 0 h 188"/>
              <a:gd name="T22" fmla="*/ 0 w 192"/>
              <a:gd name="T23" fmla="*/ 19 h 188"/>
              <a:gd name="T24" fmla="*/ 0 w 192"/>
              <a:gd name="T25" fmla="*/ 126 h 188"/>
              <a:gd name="T26" fmla="*/ 18 w 192"/>
              <a:gd name="T27" fmla="*/ 144 h 188"/>
              <a:gd name="T28" fmla="*/ 173 w 192"/>
              <a:gd name="T29" fmla="*/ 144 h 188"/>
              <a:gd name="T30" fmla="*/ 192 w 192"/>
              <a:gd name="T31" fmla="*/ 126 h 188"/>
              <a:gd name="T32" fmla="*/ 192 w 192"/>
              <a:gd name="T33" fmla="*/ 19 h 188"/>
              <a:gd name="T34" fmla="*/ 173 w 192"/>
              <a:gd name="T35" fmla="*/ 0 h 188"/>
              <a:gd name="T36" fmla="*/ 180 w 192"/>
              <a:gd name="T37" fmla="*/ 100 h 188"/>
              <a:gd name="T38" fmla="*/ 167 w 192"/>
              <a:gd name="T39" fmla="*/ 112 h 188"/>
              <a:gd name="T40" fmla="*/ 24 w 192"/>
              <a:gd name="T41" fmla="*/ 112 h 188"/>
              <a:gd name="T42" fmla="*/ 11 w 192"/>
              <a:gd name="T43" fmla="*/ 100 h 188"/>
              <a:gd name="T44" fmla="*/ 11 w 192"/>
              <a:gd name="T45" fmla="*/ 25 h 188"/>
              <a:gd name="T46" fmla="*/ 24 w 192"/>
              <a:gd name="T47" fmla="*/ 12 h 188"/>
              <a:gd name="T48" fmla="*/ 167 w 192"/>
              <a:gd name="T49" fmla="*/ 12 h 188"/>
              <a:gd name="T50" fmla="*/ 180 w 192"/>
              <a:gd name="T51" fmla="*/ 25 h 188"/>
              <a:gd name="T52" fmla="*/ 180 w 192"/>
              <a:gd name="T53" fmla="*/ 10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21"/>
          <p:cNvSpPr>
            <a:spLocks noEditPoints="1"/>
          </p:cNvSpPr>
          <p:nvPr/>
        </p:nvSpPr>
        <p:spPr bwMode="auto">
          <a:xfrm>
            <a:off x="8036643" y="3196395"/>
            <a:ext cx="472409" cy="474369"/>
          </a:xfrm>
          <a:custGeom>
            <a:avLst/>
            <a:gdLst>
              <a:gd name="T0" fmla="*/ 198 w 201"/>
              <a:gd name="T1" fmla="*/ 35 h 202"/>
              <a:gd name="T2" fmla="*/ 188 w 201"/>
              <a:gd name="T3" fmla="*/ 44 h 202"/>
              <a:gd name="T4" fmla="*/ 157 w 201"/>
              <a:gd name="T5" fmla="*/ 13 h 202"/>
              <a:gd name="T6" fmla="*/ 167 w 201"/>
              <a:gd name="T7" fmla="*/ 4 h 202"/>
              <a:gd name="T8" fmla="*/ 179 w 201"/>
              <a:gd name="T9" fmla="*/ 3 h 202"/>
              <a:gd name="T10" fmla="*/ 198 w 201"/>
              <a:gd name="T11" fmla="*/ 23 h 202"/>
              <a:gd name="T12" fmla="*/ 198 w 201"/>
              <a:gd name="T13" fmla="*/ 35 h 202"/>
              <a:gd name="T14" fmla="*/ 115 w 201"/>
              <a:gd name="T15" fmla="*/ 117 h 202"/>
              <a:gd name="T16" fmla="*/ 84 w 201"/>
              <a:gd name="T17" fmla="*/ 86 h 202"/>
              <a:gd name="T18" fmla="*/ 153 w 201"/>
              <a:gd name="T19" fmla="*/ 18 h 202"/>
              <a:gd name="T20" fmla="*/ 184 w 201"/>
              <a:gd name="T21" fmla="*/ 49 h 202"/>
              <a:gd name="T22" fmla="*/ 115 w 201"/>
              <a:gd name="T23" fmla="*/ 117 h 202"/>
              <a:gd name="T24" fmla="*/ 111 w 201"/>
              <a:gd name="T25" fmla="*/ 121 h 202"/>
              <a:gd name="T26" fmla="*/ 67 w 201"/>
              <a:gd name="T27" fmla="*/ 133 h 202"/>
              <a:gd name="T28" fmla="*/ 80 w 201"/>
              <a:gd name="T29" fmla="*/ 90 h 202"/>
              <a:gd name="T30" fmla="*/ 111 w 201"/>
              <a:gd name="T31" fmla="*/ 121 h 202"/>
              <a:gd name="T32" fmla="*/ 39 w 201"/>
              <a:gd name="T33" fmla="*/ 26 h 202"/>
              <a:gd name="T34" fmla="*/ 20 w 201"/>
              <a:gd name="T35" fmla="*/ 45 h 202"/>
              <a:gd name="T36" fmla="*/ 20 w 201"/>
              <a:gd name="T37" fmla="*/ 162 h 202"/>
              <a:gd name="T38" fmla="*/ 39 w 201"/>
              <a:gd name="T39" fmla="*/ 182 h 202"/>
              <a:gd name="T40" fmla="*/ 156 w 201"/>
              <a:gd name="T41" fmla="*/ 182 h 202"/>
              <a:gd name="T42" fmla="*/ 176 w 201"/>
              <a:gd name="T43" fmla="*/ 162 h 202"/>
              <a:gd name="T44" fmla="*/ 176 w 201"/>
              <a:gd name="T45" fmla="*/ 85 h 202"/>
              <a:gd name="T46" fmla="*/ 196 w 201"/>
              <a:gd name="T47" fmla="*/ 66 h 202"/>
              <a:gd name="T48" fmla="*/ 196 w 201"/>
              <a:gd name="T49" fmla="*/ 169 h 202"/>
              <a:gd name="T50" fmla="*/ 163 w 201"/>
              <a:gd name="T51" fmla="*/ 202 h 202"/>
              <a:gd name="T52" fmla="*/ 32 w 201"/>
              <a:gd name="T53" fmla="*/ 202 h 202"/>
              <a:gd name="T54" fmla="*/ 0 w 201"/>
              <a:gd name="T55" fmla="*/ 169 h 202"/>
              <a:gd name="T56" fmla="*/ 0 w 201"/>
              <a:gd name="T57" fmla="*/ 40 h 202"/>
              <a:gd name="T58" fmla="*/ 32 w 201"/>
              <a:gd name="T59" fmla="*/ 6 h 202"/>
              <a:gd name="T60" fmla="*/ 136 w 201"/>
              <a:gd name="T61" fmla="*/ 6 h 202"/>
              <a:gd name="T62" fmla="*/ 116 w 201"/>
              <a:gd name="T63" fmla="*/ 26 h 202"/>
              <a:gd name="T64" fmla="*/ 39 w 201"/>
              <a:gd name="T65" fmla="*/ 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5"/>
          <p:cNvSpPr>
            <a:spLocks noEditPoints="1"/>
          </p:cNvSpPr>
          <p:nvPr/>
        </p:nvSpPr>
        <p:spPr bwMode="auto">
          <a:xfrm>
            <a:off x="9499410" y="3199335"/>
            <a:ext cx="467508" cy="468488"/>
          </a:xfrm>
          <a:custGeom>
            <a:avLst/>
            <a:gdLst>
              <a:gd name="T0" fmla="*/ 186 w 199"/>
              <a:gd name="T1" fmla="*/ 80 h 200"/>
              <a:gd name="T2" fmla="*/ 170 w 199"/>
              <a:gd name="T3" fmla="*/ 80 h 200"/>
              <a:gd name="T4" fmla="*/ 163 w 199"/>
              <a:gd name="T5" fmla="*/ 64 h 200"/>
              <a:gd name="T6" fmla="*/ 175 w 199"/>
              <a:gd name="T7" fmla="*/ 52 h 200"/>
              <a:gd name="T8" fmla="*/ 175 w 199"/>
              <a:gd name="T9" fmla="*/ 33 h 200"/>
              <a:gd name="T10" fmla="*/ 165 w 199"/>
              <a:gd name="T11" fmla="*/ 24 h 200"/>
              <a:gd name="T12" fmla="*/ 146 w 199"/>
              <a:gd name="T13" fmla="*/ 24 h 200"/>
              <a:gd name="T14" fmla="*/ 135 w 199"/>
              <a:gd name="T15" fmla="*/ 36 h 200"/>
              <a:gd name="T16" fmla="*/ 120 w 199"/>
              <a:gd name="T17" fmla="*/ 30 h 200"/>
              <a:gd name="T18" fmla="*/ 120 w 199"/>
              <a:gd name="T19" fmla="*/ 13 h 200"/>
              <a:gd name="T20" fmla="*/ 106 w 199"/>
              <a:gd name="T21" fmla="*/ 0 h 200"/>
              <a:gd name="T22" fmla="*/ 93 w 199"/>
              <a:gd name="T23" fmla="*/ 0 h 200"/>
              <a:gd name="T24" fmla="*/ 80 w 199"/>
              <a:gd name="T25" fmla="*/ 13 h 200"/>
              <a:gd name="T26" fmla="*/ 80 w 199"/>
              <a:gd name="T27" fmla="*/ 30 h 200"/>
              <a:gd name="T28" fmla="*/ 64 w 199"/>
              <a:gd name="T29" fmla="*/ 36 h 200"/>
              <a:gd name="T30" fmla="*/ 52 w 199"/>
              <a:gd name="T31" fmla="*/ 24 h 200"/>
              <a:gd name="T32" fmla="*/ 33 w 199"/>
              <a:gd name="T33" fmla="*/ 24 h 200"/>
              <a:gd name="T34" fmla="*/ 24 w 199"/>
              <a:gd name="T35" fmla="*/ 33 h 200"/>
              <a:gd name="T36" fmla="*/ 24 w 199"/>
              <a:gd name="T37" fmla="*/ 52 h 200"/>
              <a:gd name="T38" fmla="*/ 36 w 199"/>
              <a:gd name="T39" fmla="*/ 64 h 200"/>
              <a:gd name="T40" fmla="*/ 29 w 199"/>
              <a:gd name="T41" fmla="*/ 80 h 200"/>
              <a:gd name="T42" fmla="*/ 13 w 199"/>
              <a:gd name="T43" fmla="*/ 80 h 200"/>
              <a:gd name="T44" fmla="*/ 0 w 199"/>
              <a:gd name="T45" fmla="*/ 93 h 200"/>
              <a:gd name="T46" fmla="*/ 0 w 199"/>
              <a:gd name="T47" fmla="*/ 107 h 200"/>
              <a:gd name="T48" fmla="*/ 13 w 199"/>
              <a:gd name="T49" fmla="*/ 120 h 200"/>
              <a:gd name="T50" fmla="*/ 29 w 199"/>
              <a:gd name="T51" fmla="*/ 120 h 200"/>
              <a:gd name="T52" fmla="*/ 35 w 199"/>
              <a:gd name="T53" fmla="*/ 135 h 200"/>
              <a:gd name="T54" fmla="*/ 24 w 199"/>
              <a:gd name="T55" fmla="*/ 147 h 200"/>
              <a:gd name="T56" fmla="*/ 24 w 199"/>
              <a:gd name="T57" fmla="*/ 166 h 200"/>
              <a:gd name="T58" fmla="*/ 33 w 199"/>
              <a:gd name="T59" fmla="*/ 175 h 200"/>
              <a:gd name="T60" fmla="*/ 52 w 199"/>
              <a:gd name="T61" fmla="*/ 175 h 200"/>
              <a:gd name="T62" fmla="*/ 63 w 199"/>
              <a:gd name="T63" fmla="*/ 163 h 200"/>
              <a:gd name="T64" fmla="*/ 80 w 199"/>
              <a:gd name="T65" fmla="*/ 170 h 200"/>
              <a:gd name="T66" fmla="*/ 80 w 199"/>
              <a:gd name="T67" fmla="*/ 186 h 200"/>
              <a:gd name="T68" fmla="*/ 93 w 199"/>
              <a:gd name="T69" fmla="*/ 200 h 200"/>
              <a:gd name="T70" fmla="*/ 106 w 199"/>
              <a:gd name="T71" fmla="*/ 200 h 200"/>
              <a:gd name="T72" fmla="*/ 120 w 199"/>
              <a:gd name="T73" fmla="*/ 186 h 200"/>
              <a:gd name="T74" fmla="*/ 120 w 199"/>
              <a:gd name="T75" fmla="*/ 170 h 200"/>
              <a:gd name="T76" fmla="*/ 135 w 199"/>
              <a:gd name="T77" fmla="*/ 164 h 200"/>
              <a:gd name="T78" fmla="*/ 146 w 199"/>
              <a:gd name="T79" fmla="*/ 175 h 200"/>
              <a:gd name="T80" fmla="*/ 165 w 199"/>
              <a:gd name="T81" fmla="*/ 175 h 200"/>
              <a:gd name="T82" fmla="*/ 175 w 199"/>
              <a:gd name="T83" fmla="*/ 166 h 200"/>
              <a:gd name="T84" fmla="*/ 175 w 199"/>
              <a:gd name="T85" fmla="*/ 147 h 200"/>
              <a:gd name="T86" fmla="*/ 163 w 199"/>
              <a:gd name="T87" fmla="*/ 135 h 200"/>
              <a:gd name="T88" fmla="*/ 170 w 199"/>
              <a:gd name="T89" fmla="*/ 120 h 200"/>
              <a:gd name="T90" fmla="*/ 186 w 199"/>
              <a:gd name="T91" fmla="*/ 120 h 200"/>
              <a:gd name="T92" fmla="*/ 199 w 199"/>
              <a:gd name="T93" fmla="*/ 107 h 200"/>
              <a:gd name="T94" fmla="*/ 199 w 199"/>
              <a:gd name="T95" fmla="*/ 93 h 200"/>
              <a:gd name="T96" fmla="*/ 186 w 199"/>
              <a:gd name="T97" fmla="*/ 80 h 200"/>
              <a:gd name="T98" fmla="*/ 100 w 199"/>
              <a:gd name="T99" fmla="*/ 140 h 200"/>
              <a:gd name="T100" fmla="*/ 60 w 199"/>
              <a:gd name="T101" fmla="*/ 100 h 200"/>
              <a:gd name="T102" fmla="*/ 100 w 199"/>
              <a:gd name="T103" fmla="*/ 60 h 200"/>
              <a:gd name="T104" fmla="*/ 139 w 199"/>
              <a:gd name="T105" fmla="*/ 100 h 200"/>
              <a:gd name="T106" fmla="*/ 100 w 199"/>
              <a:gd name="T107" fmla="*/ 140 h 200"/>
              <a:gd name="T108" fmla="*/ 100 w 199"/>
              <a:gd name="T109" fmla="*/ 80 h 200"/>
              <a:gd name="T110" fmla="*/ 80 w 199"/>
              <a:gd name="T111" fmla="*/ 100 h 200"/>
              <a:gd name="T112" fmla="*/ 100 w 199"/>
              <a:gd name="T113" fmla="*/ 120 h 200"/>
              <a:gd name="T114" fmla="*/ 120 w 199"/>
              <a:gd name="T115" fmla="*/ 100 h 200"/>
              <a:gd name="T116" fmla="*/ 100 w 199"/>
              <a:gd name="T117" fmla="*/ 8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9" name="文本框 28"/>
          <p:cNvSpPr txBox="1"/>
          <p:nvPr/>
        </p:nvSpPr>
        <p:spPr>
          <a:xfrm>
            <a:off x="4749237" y="1350272"/>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0" name="文本框 29"/>
          <p:cNvSpPr txBox="1"/>
          <p:nvPr/>
        </p:nvSpPr>
        <p:spPr>
          <a:xfrm>
            <a:off x="4749237" y="2092738"/>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1" name="文本框 30"/>
          <p:cNvSpPr txBox="1"/>
          <p:nvPr/>
        </p:nvSpPr>
        <p:spPr>
          <a:xfrm>
            <a:off x="7497240" y="1340979"/>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2" name="文本框 31"/>
          <p:cNvSpPr txBox="1"/>
          <p:nvPr/>
        </p:nvSpPr>
        <p:spPr>
          <a:xfrm>
            <a:off x="7497240" y="208344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3" name="文本框 32"/>
          <p:cNvSpPr txBox="1"/>
          <p:nvPr/>
        </p:nvSpPr>
        <p:spPr>
          <a:xfrm>
            <a:off x="6085029" y="4717203"/>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4" name="文本框 33"/>
          <p:cNvSpPr txBox="1"/>
          <p:nvPr/>
        </p:nvSpPr>
        <p:spPr>
          <a:xfrm>
            <a:off x="6085029" y="4238425"/>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5" name="文本框 34"/>
          <p:cNvSpPr txBox="1"/>
          <p:nvPr/>
        </p:nvSpPr>
        <p:spPr>
          <a:xfrm>
            <a:off x="9037289" y="5228085"/>
            <a:ext cx="1799472" cy="646331"/>
          </a:xfrm>
          <a:prstGeom prst="rect">
            <a:avLst/>
          </a:prstGeom>
          <a:noFill/>
        </p:spPr>
        <p:txBody>
          <a:bodyPr wrap="square" rtlCol="0">
            <a:spAutoFit/>
          </a:bodyPr>
          <a:lstStyle/>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en-US" altLang="zh-CN" sz="1200" dirty="0" smtClean="0">
              <a:solidFill>
                <a:srgbClr val="3B3B3B"/>
              </a:solidFill>
              <a:latin typeface="微软雅黑" panose="020B0503020204020204" pitchFamily="34" charset="-122"/>
              <a:ea typeface="微软雅黑" panose="020B0503020204020204" pitchFamily="34" charset="-122"/>
              <a:cs typeface="+mn-ea"/>
              <a:sym typeface="+mn-lt"/>
            </a:endParaRPr>
          </a:p>
          <a:p>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点击</a:t>
            </a:r>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此处添加文字说明</a:t>
            </a:r>
          </a:p>
          <a:p>
            <a:r>
              <a:rPr lang="zh-CN" altLang="en-US" sz="1200" dirty="0">
                <a:solidFill>
                  <a:srgbClr val="3B3B3B"/>
                </a:solidFill>
                <a:latin typeface="微软雅黑" panose="020B0503020204020204" pitchFamily="34" charset="-122"/>
                <a:ea typeface="微软雅黑" panose="020B0503020204020204" pitchFamily="34" charset="-122"/>
                <a:cs typeface="+mn-ea"/>
                <a:sym typeface="+mn-lt"/>
              </a:rPr>
              <a:t>点击此处添加文字</a:t>
            </a:r>
            <a:r>
              <a:rPr lang="zh-CN" altLang="en-US" sz="1200" dirty="0" smtClean="0">
                <a:solidFill>
                  <a:srgbClr val="3B3B3B"/>
                </a:solidFill>
                <a:latin typeface="微软雅黑" panose="020B0503020204020204" pitchFamily="34" charset="-122"/>
                <a:ea typeface="微软雅黑" panose="020B0503020204020204" pitchFamily="34" charset="-122"/>
                <a:cs typeface="+mn-ea"/>
                <a:sym typeface="+mn-lt"/>
              </a:rPr>
              <a:t>说明</a:t>
            </a:r>
            <a:endParaRPr lang="zh-CN" altLang="en-US" sz="1200" dirty="0">
              <a:solidFill>
                <a:srgbClr val="3B3B3B"/>
              </a:solidFill>
              <a:latin typeface="微软雅黑" panose="020B0503020204020204" pitchFamily="34" charset="-122"/>
              <a:ea typeface="微软雅黑" panose="020B0503020204020204" pitchFamily="34" charset="-122"/>
              <a:cs typeface="+mn-ea"/>
              <a:sym typeface="+mn-lt"/>
            </a:endParaRPr>
          </a:p>
        </p:txBody>
      </p:sp>
      <p:sp>
        <p:nvSpPr>
          <p:cNvPr id="36" name="文本框 35"/>
          <p:cNvSpPr txBox="1"/>
          <p:nvPr/>
        </p:nvSpPr>
        <p:spPr>
          <a:xfrm>
            <a:off x="9037289" y="4749307"/>
            <a:ext cx="1469081" cy="400110"/>
          </a:xfrm>
          <a:prstGeom prst="rect">
            <a:avLst/>
          </a:prstGeom>
          <a:noFill/>
        </p:spPr>
        <p:txBody>
          <a:bodyPr wrap="square" rtlCol="0">
            <a:spAutoFit/>
          </a:bodyPr>
          <a:lstStyle/>
          <a:p>
            <a:r>
              <a:rPr lang="zh-CN" altLang="en-US" sz="2000" b="1" dirty="0" smtClean="0">
                <a:solidFill>
                  <a:srgbClr val="3B3B3B"/>
                </a:solidFill>
                <a:latin typeface="微软雅黑" panose="020B0503020204020204" pitchFamily="34" charset="-122"/>
                <a:ea typeface="微软雅黑" panose="020B0503020204020204" pitchFamily="34" charset="-122"/>
                <a:cs typeface="+mn-ea"/>
                <a:sym typeface="+mn-lt"/>
              </a:rPr>
              <a:t>添加标题</a:t>
            </a:r>
            <a:endParaRPr lang="zh-CN" altLang="en-US" sz="2000" b="1" dirty="0">
              <a:solidFill>
                <a:srgbClr val="3B3B3B"/>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1782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54001" y="2011242"/>
            <a:ext cx="7554314" cy="1442735"/>
            <a:chOff x="1419655" y="1993404"/>
            <a:chExt cx="6032665" cy="1152128"/>
          </a:xfrm>
        </p:grpSpPr>
        <p:cxnSp>
          <p:nvCxnSpPr>
            <p:cNvPr id="3" name="直接连接符 2"/>
            <p:cNvCxnSpPr/>
            <p:nvPr/>
          </p:nvCxnSpPr>
          <p:spPr>
            <a:xfrm>
              <a:off x="1419655" y="2497460"/>
              <a:ext cx="603266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141965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3451140"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5564105"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450413" y="2497460"/>
              <a:ext cx="0" cy="648072"/>
            </a:xfrm>
            <a:prstGeom prst="straightConnector1">
              <a:avLst/>
            </a:prstGeom>
            <a:ln>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4499992" y="1993404"/>
              <a:ext cx="1" cy="50405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9" name="TextBox 29"/>
          <p:cNvSpPr txBox="1"/>
          <p:nvPr/>
        </p:nvSpPr>
        <p:spPr>
          <a:xfrm>
            <a:off x="911172" y="4250812"/>
            <a:ext cx="2524786" cy="738664"/>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说明</a:t>
            </a:r>
          </a:p>
        </p:txBody>
      </p:sp>
      <p:sp>
        <p:nvSpPr>
          <p:cNvPr id="10" name="TextBox 30"/>
          <p:cNvSpPr txBox="1"/>
          <p:nvPr/>
        </p:nvSpPr>
        <p:spPr>
          <a:xfrm>
            <a:off x="3435958"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1" name="TextBox 31"/>
          <p:cNvSpPr txBox="1"/>
          <p:nvPr/>
        </p:nvSpPr>
        <p:spPr>
          <a:xfrm>
            <a:off x="6050915"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2" name="TextBox 32"/>
          <p:cNvSpPr txBox="1"/>
          <p:nvPr/>
        </p:nvSpPr>
        <p:spPr>
          <a:xfrm>
            <a:off x="8756043" y="4250812"/>
            <a:ext cx="2524786" cy="700576"/>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a:p>
            <a:pPr algn="ct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点击添加文字说明</a:t>
            </a:r>
          </a:p>
        </p:txBody>
      </p:sp>
      <p:sp>
        <p:nvSpPr>
          <p:cNvPr id="13" name="等腰三角形 12"/>
          <p:cNvSpPr/>
          <p:nvPr/>
        </p:nvSpPr>
        <p:spPr>
          <a:xfrm rot="5400000">
            <a:off x="1878178" y="5552783"/>
            <a:ext cx="360684" cy="310935"/>
          </a:xfrm>
          <a:prstGeom prst="triangle">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34"/>
          <p:cNvSpPr txBox="1"/>
          <p:nvPr/>
        </p:nvSpPr>
        <p:spPr>
          <a:xfrm>
            <a:off x="2254001" y="5473095"/>
            <a:ext cx="8166765" cy="415498"/>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这里输入简单的文字概述里</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简单文字</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概述输入简单的文字概述里</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输入输入里</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4643243" y="1289874"/>
            <a:ext cx="2905514" cy="721368"/>
            <a:chOff x="3385609" y="1289874"/>
            <a:chExt cx="2320263" cy="576064"/>
          </a:xfrm>
          <a:solidFill>
            <a:srgbClr val="EA5322"/>
          </a:solidFill>
        </p:grpSpPr>
        <p:sp>
          <p:nvSpPr>
            <p:cNvPr id="16" name="矩形 15"/>
            <p:cNvSpPr/>
            <p:nvPr/>
          </p:nvSpPr>
          <p:spPr>
            <a:xfrm>
              <a:off x="3385609" y="1289874"/>
              <a:ext cx="2320263"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35"/>
            <p:cNvSpPr txBox="1"/>
            <p:nvPr/>
          </p:nvSpPr>
          <p:spPr>
            <a:xfrm>
              <a:off x="3755638" y="1418148"/>
              <a:ext cx="1560715" cy="319516"/>
            </a:xfrm>
            <a:prstGeom prst="rect">
              <a:avLst/>
            </a:prstGeom>
            <a:grpFill/>
          </p:spPr>
          <p:txBody>
            <a:bodyPr wrap="non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此处输入标题</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001343" y="3453977"/>
            <a:ext cx="2384533" cy="721368"/>
            <a:chOff x="467544" y="3018066"/>
            <a:chExt cx="1904222" cy="576064"/>
          </a:xfrm>
          <a:solidFill>
            <a:srgbClr val="FCC818"/>
          </a:solidFill>
        </p:grpSpPr>
        <p:sp>
          <p:nvSpPr>
            <p:cNvPr id="19" name="矩形 18"/>
            <p:cNvSpPr/>
            <p:nvPr/>
          </p:nvSpPr>
          <p:spPr>
            <a:xfrm>
              <a:off x="46754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6"/>
            <p:cNvSpPr txBox="1"/>
            <p:nvPr/>
          </p:nvSpPr>
          <p:spPr>
            <a:xfrm>
              <a:off x="79291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576211" y="3453977"/>
            <a:ext cx="2384533" cy="721368"/>
            <a:chOff x="2523762" y="3018066"/>
            <a:chExt cx="1904222" cy="576064"/>
          </a:xfrm>
          <a:solidFill>
            <a:srgbClr val="3A8898"/>
          </a:solidFill>
        </p:grpSpPr>
        <p:sp>
          <p:nvSpPr>
            <p:cNvPr id="22" name="矩形 21"/>
            <p:cNvSpPr/>
            <p:nvPr/>
          </p:nvSpPr>
          <p:spPr>
            <a:xfrm>
              <a:off x="2523762"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37"/>
            <p:cNvSpPr txBox="1"/>
            <p:nvPr/>
          </p:nvSpPr>
          <p:spPr>
            <a:xfrm>
              <a:off x="2849129"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91168" y="3453977"/>
            <a:ext cx="2384533" cy="721368"/>
            <a:chOff x="4611994" y="3018066"/>
            <a:chExt cx="1904222" cy="576064"/>
          </a:xfrm>
          <a:solidFill>
            <a:srgbClr val="EA5322"/>
          </a:solidFill>
        </p:grpSpPr>
        <p:sp>
          <p:nvSpPr>
            <p:cNvPr id="25" name="矩形 24"/>
            <p:cNvSpPr/>
            <p:nvPr/>
          </p:nvSpPr>
          <p:spPr>
            <a:xfrm>
              <a:off x="4611994"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8"/>
            <p:cNvSpPr txBox="1"/>
            <p:nvPr/>
          </p:nvSpPr>
          <p:spPr>
            <a:xfrm>
              <a:off x="4937361"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806125" y="3453977"/>
            <a:ext cx="2384533" cy="721368"/>
            <a:chOff x="6700226" y="3018066"/>
            <a:chExt cx="1904222" cy="576064"/>
          </a:xfrm>
          <a:solidFill>
            <a:srgbClr val="2E648B"/>
          </a:solidFill>
        </p:grpSpPr>
        <p:sp>
          <p:nvSpPr>
            <p:cNvPr id="28" name="矩形 27"/>
            <p:cNvSpPr/>
            <p:nvPr/>
          </p:nvSpPr>
          <p:spPr>
            <a:xfrm>
              <a:off x="6700226" y="3018066"/>
              <a:ext cx="1904222" cy="57606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025593" y="3158629"/>
              <a:ext cx="1253487" cy="294938"/>
            </a:xfrm>
            <a:prstGeom prst="rect">
              <a:avLst/>
            </a:prstGeom>
            <a:grp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此处输入标题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4570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13213" y="932045"/>
            <a:ext cx="6356039" cy="3081038"/>
            <a:chOff x="0" y="6227623"/>
            <a:chExt cx="12192000" cy="630377"/>
          </a:xfrm>
        </p:grpSpPr>
        <p:sp>
          <p:nvSpPr>
            <p:cNvPr id="3" name="矩形 2"/>
            <p:cNvSpPr/>
            <p:nvPr/>
          </p:nvSpPr>
          <p:spPr>
            <a:xfrm>
              <a:off x="0" y="6256185"/>
              <a:ext cx="12192000" cy="601815"/>
            </a:xfrm>
            <a:prstGeom prst="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6227623"/>
              <a:ext cx="12192000" cy="28562"/>
            </a:xfrm>
            <a:prstGeom prst="rect">
              <a:avLst/>
            </a:prstGeom>
            <a:solidFill>
              <a:srgbClr val="EE44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08005" y="901140"/>
            <a:ext cx="4002898" cy="5337196"/>
          </a:xfrm>
          <a:prstGeom prst="rect">
            <a:avLst/>
          </a:prstGeom>
        </p:spPr>
      </p:pic>
      <p:sp>
        <p:nvSpPr>
          <p:cNvPr id="7" name="TextBox 15"/>
          <p:cNvSpPr txBox="1"/>
          <p:nvPr/>
        </p:nvSpPr>
        <p:spPr>
          <a:xfrm>
            <a:off x="5133641" y="2273335"/>
            <a:ext cx="5838092" cy="1384995"/>
          </a:xfrm>
          <a:prstGeom prst="rect">
            <a:avLst/>
          </a:prstGeom>
          <a:no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a:t>
            </a:r>
            <a:r>
              <a:rPr lang="zh-CN" altLang="en-US" sz="1400" dirty="0" smtClean="0">
                <a:solidFill>
                  <a:schemeClr val="bg1"/>
                </a:solidFill>
                <a:latin typeface="微软雅黑" panose="020B0503020204020204" pitchFamily="34" charset="-122"/>
                <a:ea typeface="微软雅黑" panose="020B0503020204020204" pitchFamily="34" charset="-122"/>
              </a:rPr>
              <a:t>输入</a:t>
            </a: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3" cstate="screen">
            <a:duotone>
              <a:prstClr val="black"/>
              <a:schemeClr val="accent3">
                <a:tint val="45000"/>
                <a:satMod val="400000"/>
              </a:schemeClr>
            </a:duotone>
            <a:extLst>
              <a:ext uri="{28A0092B-C50C-407E-A947-70E740481C1C}">
                <a14:useLocalDpi xmlns:a14="http://schemas.microsoft.com/office/drawing/2010/main"/>
              </a:ext>
            </a:extLst>
          </a:blip>
          <a:srcRect/>
          <a:stretch/>
        </p:blipFill>
        <p:spPr>
          <a:xfrm>
            <a:off x="9866569" y="4213442"/>
            <a:ext cx="1502684" cy="2003579"/>
          </a:xfrm>
          <a:prstGeom prst="rect">
            <a:avLst/>
          </a:prstGeom>
        </p:spPr>
      </p:pic>
      <p:grpSp>
        <p:nvGrpSpPr>
          <p:cNvPr id="9" name="组合 8"/>
          <p:cNvGrpSpPr/>
          <p:nvPr/>
        </p:nvGrpSpPr>
        <p:grpSpPr>
          <a:xfrm>
            <a:off x="5013213" y="4213441"/>
            <a:ext cx="4731861" cy="2003579"/>
            <a:chOff x="0" y="6227623"/>
            <a:chExt cx="12192000" cy="630377"/>
          </a:xfrm>
        </p:grpSpPr>
        <p:sp>
          <p:nvSpPr>
            <p:cNvPr id="10" name="矩形 9"/>
            <p:cNvSpPr/>
            <p:nvPr/>
          </p:nvSpPr>
          <p:spPr>
            <a:xfrm>
              <a:off x="0" y="6256185"/>
              <a:ext cx="12192000" cy="601815"/>
            </a:xfrm>
            <a:prstGeom prst="rect">
              <a:avLst/>
            </a:prstGeom>
            <a:solidFill>
              <a:srgbClr val="C9A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0" y="6227623"/>
              <a:ext cx="12192000" cy="28562"/>
            </a:xfrm>
            <a:prstGeom prst="rect">
              <a:avLst/>
            </a:prstGeom>
            <a:solidFill>
              <a:srgbClr val="CF1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5"/>
          <p:cNvSpPr txBox="1"/>
          <p:nvPr/>
        </p:nvSpPr>
        <p:spPr>
          <a:xfrm>
            <a:off x="5224942" y="5020496"/>
            <a:ext cx="4342868" cy="1061829"/>
          </a:xfrm>
          <a:prstGeom prst="rect">
            <a:avLst/>
          </a:prstGeom>
          <a:noFill/>
        </p:spPr>
        <p:txBody>
          <a:bodyPr wrap="square" rtlCol="0">
            <a:spAutoFit/>
          </a:bodyPr>
          <a:lstStyle/>
          <a:p>
            <a:pPr algn="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这里输入简单的文字概述这里输入简单字概述这里输入简单简单的文字概述这里输入简单的文字概述简单的文字概述这里输入简单的文字</a:t>
            </a:r>
            <a:r>
              <a:rPr lang="zh-CN" altLang="en-US" sz="1400" dirty="0" smtClean="0">
                <a:solidFill>
                  <a:schemeClr val="bg1"/>
                </a:solidFill>
                <a:latin typeface="微软雅黑" panose="020B0503020204020204" pitchFamily="34" charset="-122"/>
                <a:ea typeface="微软雅黑" panose="020B0503020204020204" pitchFamily="34" charset="-122"/>
              </a:rPr>
              <a:t>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133641" y="1504708"/>
            <a:ext cx="4698722" cy="584775"/>
          </a:xfrm>
          <a:prstGeom prst="rect">
            <a:avLst/>
          </a:prstGeom>
        </p:spPr>
        <p:txBody>
          <a:bodyPr wrap="none">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3200" b="1" dirty="0"/>
          </a:p>
        </p:txBody>
      </p:sp>
      <p:sp>
        <p:nvSpPr>
          <p:cNvPr id="14" name="矩形 13"/>
          <p:cNvSpPr/>
          <p:nvPr/>
        </p:nvSpPr>
        <p:spPr>
          <a:xfrm>
            <a:off x="5997602" y="4431526"/>
            <a:ext cx="3570208"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这里输入简单的文字概述</a:t>
            </a:r>
            <a:endParaRPr lang="zh-CN" altLang="en-US" sz="2400" b="1" dirty="0"/>
          </a:p>
        </p:txBody>
      </p:sp>
    </p:spTree>
    <p:extLst>
      <p:ext uri="{BB962C8B-B14F-4D97-AF65-F5344CB8AC3E}">
        <p14:creationId xmlns:p14="http://schemas.microsoft.com/office/powerpoint/2010/main" val="1092642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noChangeAspect="1"/>
          </p:cNvGrpSpPr>
          <p:nvPr/>
        </p:nvGrpSpPr>
        <p:grpSpPr bwMode="auto">
          <a:xfrm>
            <a:off x="1465766" y="1830207"/>
            <a:ext cx="637296" cy="590067"/>
            <a:chOff x="5518" y="593"/>
            <a:chExt cx="1120" cy="1037"/>
          </a:xfrm>
          <a:solidFill>
            <a:srgbClr val="3A8898"/>
          </a:solidFill>
        </p:grpSpPr>
        <p:sp>
          <p:nvSpPr>
            <p:cNvPr id="3" name="Freeform 26"/>
            <p:cNvSpPr>
              <a:spLocks noEditPoints="1"/>
            </p:cNvSpPr>
            <p:nvPr/>
          </p:nvSpPr>
          <p:spPr bwMode="auto">
            <a:xfrm>
              <a:off x="5968" y="593"/>
              <a:ext cx="670" cy="671"/>
            </a:xfrm>
            <a:custGeom>
              <a:avLst/>
              <a:gdLst>
                <a:gd name="T0" fmla="*/ 3433 w 282"/>
                <a:gd name="T1" fmla="*/ 352 h 282"/>
                <a:gd name="T2" fmla="*/ 2202 w 282"/>
                <a:gd name="T3" fmla="*/ 352 h 282"/>
                <a:gd name="T4" fmla="*/ 0 w 282"/>
                <a:gd name="T5" fmla="*/ 2560 h 282"/>
                <a:gd name="T6" fmla="*/ 1235 w 282"/>
                <a:gd name="T7" fmla="*/ 3800 h 282"/>
                <a:gd name="T8" fmla="*/ 3433 w 282"/>
                <a:gd name="T9" fmla="*/ 1601 h 282"/>
                <a:gd name="T10" fmla="*/ 3433 w 282"/>
                <a:gd name="T11" fmla="*/ 352 h 282"/>
                <a:gd name="T12" fmla="*/ 739 w 282"/>
                <a:gd name="T13" fmla="*/ 2586 h 282"/>
                <a:gd name="T14" fmla="*/ 592 w 282"/>
                <a:gd name="T15" fmla="*/ 2441 h 282"/>
                <a:gd name="T16" fmla="*/ 2457 w 282"/>
                <a:gd name="T17" fmla="*/ 566 h 282"/>
                <a:gd name="T18" fmla="*/ 2602 w 282"/>
                <a:gd name="T19" fmla="*/ 566 h 282"/>
                <a:gd name="T20" fmla="*/ 2602 w 282"/>
                <a:gd name="T21" fmla="*/ 714 h 282"/>
                <a:gd name="T22" fmla="*/ 739 w 282"/>
                <a:gd name="T23" fmla="*/ 2586 h 282"/>
                <a:gd name="T24" fmla="*/ 1045 w 282"/>
                <a:gd name="T25" fmla="*/ 2898 h 282"/>
                <a:gd name="T26" fmla="*/ 898 w 282"/>
                <a:gd name="T27" fmla="*/ 2746 h 282"/>
                <a:gd name="T28" fmla="*/ 2913 w 282"/>
                <a:gd name="T29" fmla="*/ 726 h 282"/>
                <a:gd name="T30" fmla="*/ 3060 w 282"/>
                <a:gd name="T31" fmla="*/ 726 h 282"/>
                <a:gd name="T32" fmla="*/ 3060 w 282"/>
                <a:gd name="T33" fmla="*/ 878 h 282"/>
                <a:gd name="T34" fmla="*/ 1045 w 282"/>
                <a:gd name="T35" fmla="*/ 2898 h 282"/>
                <a:gd name="T36" fmla="*/ 1354 w 282"/>
                <a:gd name="T37" fmla="*/ 3205 h 282"/>
                <a:gd name="T38" fmla="*/ 1207 w 282"/>
                <a:gd name="T39" fmla="*/ 3058 h 282"/>
                <a:gd name="T40" fmla="*/ 3070 w 282"/>
                <a:gd name="T41" fmla="*/ 1183 h 282"/>
                <a:gd name="T42" fmla="*/ 3217 w 282"/>
                <a:gd name="T43" fmla="*/ 1183 h 282"/>
                <a:gd name="T44" fmla="*/ 3217 w 282"/>
                <a:gd name="T45" fmla="*/ 1337 h 282"/>
                <a:gd name="T46" fmla="*/ 1354 w 282"/>
                <a:gd name="T47" fmla="*/ 3205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w="9525">
              <a:noFill/>
              <a:round/>
              <a:headEnd/>
              <a:tailEnd/>
            </a:ln>
            <a:extLst/>
          </p:spPr>
          <p:txBody>
            <a:bodyPr/>
            <a:lstStyle/>
            <a:p>
              <a:endParaRPr lang="zh-CN" altLang="en-US"/>
            </a:p>
          </p:txBody>
        </p:sp>
        <p:sp>
          <p:nvSpPr>
            <p:cNvPr id="4" name="Freeform 27"/>
            <p:cNvSpPr>
              <a:spLocks/>
            </p:cNvSpPr>
            <p:nvPr/>
          </p:nvSpPr>
          <p:spPr bwMode="auto">
            <a:xfrm>
              <a:off x="5597" y="1166"/>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grpFill/>
            <a:ln w="9525">
              <a:noFill/>
              <a:round/>
              <a:headEnd/>
              <a:tailEnd/>
            </a:ln>
            <a:extLst/>
          </p:spPr>
          <p:txBody>
            <a:bodyPr/>
            <a:lstStyle/>
            <a:p>
              <a:endParaRPr lang="zh-CN" altLang="en-US"/>
            </a:p>
          </p:txBody>
        </p:sp>
        <p:sp>
          <p:nvSpPr>
            <p:cNvPr id="5" name="Freeform 28"/>
            <p:cNvSpPr>
              <a:spLocks/>
            </p:cNvSpPr>
            <p:nvPr/>
          </p:nvSpPr>
          <p:spPr bwMode="auto">
            <a:xfrm>
              <a:off x="5518" y="602"/>
              <a:ext cx="490" cy="493"/>
            </a:xfrm>
            <a:custGeom>
              <a:avLst/>
              <a:gdLst>
                <a:gd name="T0" fmla="*/ 1387 w 206"/>
                <a:gd name="T1" fmla="*/ 0 h 207"/>
                <a:gd name="T2" fmla="*/ 1035 w 206"/>
                <a:gd name="T3" fmla="*/ 40 h 207"/>
                <a:gd name="T4" fmla="*/ 1075 w 206"/>
                <a:gd name="T5" fmla="*/ 69 h 207"/>
                <a:gd name="T6" fmla="*/ 1572 w 206"/>
                <a:gd name="T7" fmla="*/ 579 h 207"/>
                <a:gd name="T8" fmla="*/ 1572 w 206"/>
                <a:gd name="T9" fmla="*/ 1515 h 207"/>
                <a:gd name="T10" fmla="*/ 645 w 206"/>
                <a:gd name="T11" fmla="*/ 1515 h 207"/>
                <a:gd name="T12" fmla="*/ 147 w 206"/>
                <a:gd name="T13" fmla="*/ 998 h 207"/>
                <a:gd name="T14" fmla="*/ 78 w 206"/>
                <a:gd name="T15" fmla="*/ 919 h 207"/>
                <a:gd name="T16" fmla="*/ 0 w 206"/>
                <a:gd name="T17" fmla="*/ 1391 h 207"/>
                <a:gd name="T18" fmla="*/ 1387 w 206"/>
                <a:gd name="T19" fmla="*/ 2796 h 207"/>
                <a:gd name="T20" fmla="*/ 2773 w 206"/>
                <a:gd name="T21" fmla="*/ 1391 h 207"/>
                <a:gd name="T22" fmla="*/ 1387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grpFill/>
            <a:ln w="9525">
              <a:noFill/>
              <a:round/>
              <a:headEnd/>
              <a:tailEnd/>
            </a:ln>
            <a:extLst/>
          </p:spPr>
          <p:txBody>
            <a:bodyPr/>
            <a:lstStyle/>
            <a:p>
              <a:endParaRPr lang="zh-CN" altLang="en-US"/>
            </a:p>
          </p:txBody>
        </p:sp>
        <p:sp>
          <p:nvSpPr>
            <p:cNvPr id="6" name="Freeform 29"/>
            <p:cNvSpPr>
              <a:spLocks noEditPoints="1"/>
            </p:cNvSpPr>
            <p:nvPr/>
          </p:nvSpPr>
          <p:spPr bwMode="auto">
            <a:xfrm>
              <a:off x="6125" y="1185"/>
              <a:ext cx="444" cy="445"/>
            </a:xfrm>
            <a:custGeom>
              <a:avLst/>
              <a:gdLst>
                <a:gd name="T0" fmla="*/ 2194 w 187"/>
                <a:gd name="T1" fmla="*/ 2208 h 187"/>
                <a:gd name="T2" fmla="*/ 2194 w 187"/>
                <a:gd name="T3" fmla="*/ 1121 h 187"/>
                <a:gd name="T4" fmla="*/ 1083 w 187"/>
                <a:gd name="T5" fmla="*/ 0 h 187"/>
                <a:gd name="T6" fmla="*/ 0 w 187"/>
                <a:gd name="T7" fmla="*/ 1092 h 187"/>
                <a:gd name="T8" fmla="*/ 1111 w 187"/>
                <a:gd name="T9" fmla="*/ 2208 h 187"/>
                <a:gd name="T10" fmla="*/ 2194 w 187"/>
                <a:gd name="T11" fmla="*/ 2208 h 187"/>
                <a:gd name="T12" fmla="*/ 1460 w 187"/>
                <a:gd name="T13" fmla="*/ 1466 h 187"/>
                <a:gd name="T14" fmla="*/ 1916 w 187"/>
                <a:gd name="T15" fmla="*/ 1466 h 187"/>
                <a:gd name="T16" fmla="*/ 1916 w 187"/>
                <a:gd name="T17" fmla="*/ 1925 h 187"/>
                <a:gd name="T18" fmla="*/ 1460 w 187"/>
                <a:gd name="T19" fmla="*/ 1925 h 187"/>
                <a:gd name="T20" fmla="*/ 1460 w 187"/>
                <a:gd name="T21" fmla="*/ 1466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grpFill/>
            <a:ln w="9525">
              <a:noFill/>
              <a:round/>
              <a:headEnd/>
              <a:tailEnd/>
            </a:ln>
            <a:extLst/>
          </p:spPr>
          <p:txBody>
            <a:bodyPr/>
            <a:lstStyle/>
            <a:p>
              <a:endParaRPr lang="zh-CN" altLang="en-US"/>
            </a:p>
          </p:txBody>
        </p:sp>
      </p:grpSp>
      <p:grpSp>
        <p:nvGrpSpPr>
          <p:cNvPr id="7" name="Group 13"/>
          <p:cNvGrpSpPr>
            <a:grpSpLocks noChangeAspect="1"/>
          </p:cNvGrpSpPr>
          <p:nvPr/>
        </p:nvGrpSpPr>
        <p:grpSpPr bwMode="auto">
          <a:xfrm>
            <a:off x="1491779" y="2741975"/>
            <a:ext cx="604825" cy="672830"/>
            <a:chOff x="2568" y="615"/>
            <a:chExt cx="897" cy="1115"/>
          </a:xfrm>
          <a:solidFill>
            <a:srgbClr val="EA5322"/>
          </a:solidFill>
        </p:grpSpPr>
        <p:sp>
          <p:nvSpPr>
            <p:cNvPr id="8" name="Freeform 14"/>
            <p:cNvSpPr>
              <a:spLocks/>
            </p:cNvSpPr>
            <p:nvPr/>
          </p:nvSpPr>
          <p:spPr bwMode="auto">
            <a:xfrm>
              <a:off x="2584" y="615"/>
              <a:ext cx="836" cy="262"/>
            </a:xfrm>
            <a:custGeom>
              <a:avLst/>
              <a:gdLst>
                <a:gd name="T0" fmla="*/ 4742 w 351"/>
                <a:gd name="T1" fmla="*/ 555 h 110"/>
                <a:gd name="T2" fmla="*/ 3970 w 351"/>
                <a:gd name="T3" fmla="*/ 69 h 110"/>
                <a:gd name="T4" fmla="*/ 555 w 351"/>
                <a:gd name="T5" fmla="*/ 743 h 110"/>
                <a:gd name="T6" fmla="*/ 29 w 351"/>
                <a:gd name="T7" fmla="*/ 1486 h 110"/>
                <a:gd name="T8" fmla="*/ 4742 w 351"/>
                <a:gd name="T9" fmla="*/ 555 h 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5"/>
            <p:cNvSpPr>
              <a:spLocks/>
            </p:cNvSpPr>
            <p:nvPr/>
          </p:nvSpPr>
          <p:spPr bwMode="auto">
            <a:xfrm>
              <a:off x="2894" y="615"/>
              <a:ext cx="169" cy="71"/>
            </a:xfrm>
            <a:custGeom>
              <a:avLst/>
              <a:gdLst>
                <a:gd name="T0" fmla="*/ 957 w 71"/>
                <a:gd name="T1" fmla="*/ 225 h 30"/>
                <a:gd name="T2" fmla="*/ 957 w 71"/>
                <a:gd name="T3" fmla="*/ 213 h 30"/>
                <a:gd name="T4" fmla="*/ 743 w 71"/>
                <a:gd name="T5" fmla="*/ 28 h 30"/>
                <a:gd name="T6" fmla="*/ 148 w 71"/>
                <a:gd name="T7" fmla="*/ 135 h 30"/>
                <a:gd name="T8" fmla="*/ 29 w 71"/>
                <a:gd name="T9" fmla="*/ 386 h 30"/>
                <a:gd name="T10" fmla="*/ 29 w 71"/>
                <a:gd name="T11" fmla="*/ 398 h 30"/>
                <a:gd name="T12" fmla="*/ 957 w 71"/>
                <a:gd name="T13" fmla="*/ 225 h 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6"/>
            <p:cNvSpPr>
              <a:spLocks noEditPoints="1"/>
            </p:cNvSpPr>
            <p:nvPr/>
          </p:nvSpPr>
          <p:spPr bwMode="auto">
            <a:xfrm>
              <a:off x="2568" y="898"/>
              <a:ext cx="897" cy="832"/>
            </a:xfrm>
            <a:custGeom>
              <a:avLst/>
              <a:gdLst>
                <a:gd name="T0" fmla="*/ 0 w 377"/>
                <a:gd name="T1" fmla="*/ 254 h 350"/>
                <a:gd name="T2" fmla="*/ 928 w 377"/>
                <a:gd name="T3" fmla="*/ 4215 h 350"/>
                <a:gd name="T4" fmla="*/ 4109 w 377"/>
                <a:gd name="T5" fmla="*/ 4702 h 350"/>
                <a:gd name="T6" fmla="*/ 4756 w 377"/>
                <a:gd name="T7" fmla="*/ 509 h 350"/>
                <a:gd name="T8" fmla="*/ 4823 w 377"/>
                <a:gd name="T9" fmla="*/ 0 h 350"/>
                <a:gd name="T10" fmla="*/ 2072 w 377"/>
                <a:gd name="T11" fmla="*/ 1022 h 350"/>
                <a:gd name="T12" fmla="*/ 2208 w 377"/>
                <a:gd name="T13" fmla="*/ 1022 h 350"/>
                <a:gd name="T14" fmla="*/ 2774 w 377"/>
                <a:gd name="T15" fmla="*/ 1034 h 350"/>
                <a:gd name="T16" fmla="*/ 2158 w 377"/>
                <a:gd name="T17" fmla="*/ 1802 h 350"/>
                <a:gd name="T18" fmla="*/ 2020 w 377"/>
                <a:gd name="T19" fmla="*/ 1921 h 350"/>
                <a:gd name="T20" fmla="*/ 1630 w 377"/>
                <a:gd name="T21" fmla="*/ 1559 h 350"/>
                <a:gd name="T22" fmla="*/ 1592 w 377"/>
                <a:gd name="T23" fmla="*/ 2056 h 350"/>
                <a:gd name="T24" fmla="*/ 2032 w 377"/>
                <a:gd name="T25" fmla="*/ 2380 h 350"/>
                <a:gd name="T26" fmla="*/ 2129 w 377"/>
                <a:gd name="T27" fmla="*/ 2565 h 350"/>
                <a:gd name="T28" fmla="*/ 2011 w 377"/>
                <a:gd name="T29" fmla="*/ 2553 h 350"/>
                <a:gd name="T30" fmla="*/ 1806 w 377"/>
                <a:gd name="T31" fmla="*/ 2741 h 350"/>
                <a:gd name="T32" fmla="*/ 1268 w 377"/>
                <a:gd name="T33" fmla="*/ 2646 h 350"/>
                <a:gd name="T34" fmla="*/ 1309 w 377"/>
                <a:gd name="T35" fmla="*/ 2187 h 350"/>
                <a:gd name="T36" fmla="*/ 2372 w 377"/>
                <a:gd name="T37" fmla="*/ 3357 h 350"/>
                <a:gd name="T38" fmla="*/ 1563 w 377"/>
                <a:gd name="T39" fmla="*/ 3345 h 350"/>
                <a:gd name="T40" fmla="*/ 1228 w 377"/>
                <a:gd name="T41" fmla="*/ 2769 h 350"/>
                <a:gd name="T42" fmla="*/ 1252 w 377"/>
                <a:gd name="T43" fmla="*/ 2791 h 350"/>
                <a:gd name="T44" fmla="*/ 2303 w 377"/>
                <a:gd name="T45" fmla="*/ 2898 h 350"/>
                <a:gd name="T46" fmla="*/ 2667 w 377"/>
                <a:gd name="T47" fmla="*/ 1909 h 350"/>
                <a:gd name="T48" fmla="*/ 2451 w 377"/>
                <a:gd name="T49" fmla="*/ 1864 h 350"/>
                <a:gd name="T50" fmla="*/ 2548 w 377"/>
                <a:gd name="T51" fmla="*/ 1785 h 350"/>
                <a:gd name="T52" fmla="*/ 2532 w 377"/>
                <a:gd name="T53" fmla="*/ 1628 h 350"/>
                <a:gd name="T54" fmla="*/ 2532 w 377"/>
                <a:gd name="T55" fmla="*/ 1502 h 350"/>
                <a:gd name="T56" fmla="*/ 3046 w 377"/>
                <a:gd name="T57" fmla="*/ 1288 h 350"/>
                <a:gd name="T58" fmla="*/ 3300 w 377"/>
                <a:gd name="T59" fmla="*/ 1357 h 350"/>
                <a:gd name="T60" fmla="*/ 3181 w 377"/>
                <a:gd name="T61" fmla="*/ 1707 h 350"/>
                <a:gd name="T62" fmla="*/ 2667 w 377"/>
                <a:gd name="T63" fmla="*/ 1909 h 350"/>
                <a:gd name="T64" fmla="*/ 3233 w 377"/>
                <a:gd name="T65" fmla="*/ 3316 h 350"/>
                <a:gd name="T66" fmla="*/ 3086 w 377"/>
                <a:gd name="T67" fmla="*/ 3521 h 350"/>
                <a:gd name="T68" fmla="*/ 2815 w 377"/>
                <a:gd name="T69" fmla="*/ 3278 h 350"/>
                <a:gd name="T70" fmla="*/ 2831 w 377"/>
                <a:gd name="T71" fmla="*/ 2729 h 350"/>
                <a:gd name="T72" fmla="*/ 2910 w 377"/>
                <a:gd name="T73" fmla="*/ 2527 h 350"/>
                <a:gd name="T74" fmla="*/ 2979 w 377"/>
                <a:gd name="T75" fmla="*/ 2646 h 350"/>
                <a:gd name="T76" fmla="*/ 3086 w 377"/>
                <a:gd name="T77" fmla="*/ 2712 h 350"/>
                <a:gd name="T78" fmla="*/ 3205 w 377"/>
                <a:gd name="T79" fmla="*/ 2700 h 350"/>
                <a:gd name="T80" fmla="*/ 3436 w 377"/>
                <a:gd name="T81" fmla="*/ 3197 h 350"/>
                <a:gd name="T82" fmla="*/ 3838 w 377"/>
                <a:gd name="T83" fmla="*/ 2634 h 350"/>
                <a:gd name="T84" fmla="*/ 3595 w 377"/>
                <a:gd name="T85" fmla="*/ 3114 h 350"/>
                <a:gd name="T86" fmla="*/ 3136 w 377"/>
                <a:gd name="T87" fmla="*/ 2254 h 350"/>
                <a:gd name="T88" fmla="*/ 3419 w 377"/>
                <a:gd name="T89" fmla="*/ 1883 h 350"/>
                <a:gd name="T90" fmla="*/ 3878 w 377"/>
                <a:gd name="T91" fmla="*/ 2536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 name="Group 93"/>
          <p:cNvGrpSpPr>
            <a:grpSpLocks noChangeAspect="1"/>
          </p:cNvGrpSpPr>
          <p:nvPr/>
        </p:nvGrpSpPr>
        <p:grpSpPr bwMode="auto">
          <a:xfrm>
            <a:off x="1516736" y="4003588"/>
            <a:ext cx="571700" cy="553242"/>
            <a:chOff x="1" y="1"/>
            <a:chExt cx="1115" cy="1079"/>
          </a:xfrm>
          <a:solidFill>
            <a:srgbClr val="2E648B"/>
          </a:solidFill>
        </p:grpSpPr>
        <p:sp>
          <p:nvSpPr>
            <p:cNvPr id="12" name="Freeform 94"/>
            <p:cNvSpPr>
              <a:spLocks/>
            </p:cNvSpPr>
            <p:nvPr/>
          </p:nvSpPr>
          <p:spPr bwMode="auto">
            <a:xfrm>
              <a:off x="1" y="184"/>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95"/>
            <p:cNvSpPr>
              <a:spLocks/>
            </p:cNvSpPr>
            <p:nvPr/>
          </p:nvSpPr>
          <p:spPr bwMode="auto">
            <a:xfrm>
              <a:off x="1" y="391"/>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96"/>
            <p:cNvSpPr>
              <a:spLocks/>
            </p:cNvSpPr>
            <p:nvPr/>
          </p:nvSpPr>
          <p:spPr bwMode="auto">
            <a:xfrm>
              <a:off x="1" y="595"/>
              <a:ext cx="174" cy="96"/>
            </a:xfrm>
            <a:custGeom>
              <a:avLst/>
              <a:gdLst>
                <a:gd name="T0" fmla="*/ 989 w 73"/>
                <a:gd name="T1" fmla="*/ 276 h 40"/>
                <a:gd name="T2" fmla="*/ 715 w 73"/>
                <a:gd name="T3" fmla="*/ 552 h 40"/>
                <a:gd name="T4" fmla="*/ 272 w 73"/>
                <a:gd name="T5" fmla="*/ 552 h 40"/>
                <a:gd name="T6" fmla="*/ 0 w 73"/>
                <a:gd name="T7" fmla="*/ 276 h 40"/>
                <a:gd name="T8" fmla="*/ 0 w 73"/>
                <a:gd name="T9" fmla="*/ 276 h 40"/>
                <a:gd name="T10" fmla="*/ 272 w 73"/>
                <a:gd name="T11" fmla="*/ 0 h 40"/>
                <a:gd name="T12" fmla="*/ 715 w 73"/>
                <a:gd name="T13" fmla="*/ 0 h 40"/>
                <a:gd name="T14" fmla="*/ 989 w 73"/>
                <a:gd name="T15" fmla="*/ 276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97"/>
            <p:cNvSpPr>
              <a:spLocks/>
            </p:cNvSpPr>
            <p:nvPr/>
          </p:nvSpPr>
          <p:spPr bwMode="auto">
            <a:xfrm>
              <a:off x="1" y="802"/>
              <a:ext cx="174" cy="95"/>
            </a:xfrm>
            <a:custGeom>
              <a:avLst/>
              <a:gdLst>
                <a:gd name="T0" fmla="*/ 989 w 73"/>
                <a:gd name="T1" fmla="*/ 271 h 40"/>
                <a:gd name="T2" fmla="*/ 715 w 73"/>
                <a:gd name="T3" fmla="*/ 537 h 40"/>
                <a:gd name="T4" fmla="*/ 272 w 73"/>
                <a:gd name="T5" fmla="*/ 537 h 40"/>
                <a:gd name="T6" fmla="*/ 0 w 73"/>
                <a:gd name="T7" fmla="*/ 271 h 40"/>
                <a:gd name="T8" fmla="*/ 0 w 73"/>
                <a:gd name="T9" fmla="*/ 271 h 40"/>
                <a:gd name="T10" fmla="*/ 272 w 73"/>
                <a:gd name="T11" fmla="*/ 0 h 40"/>
                <a:gd name="T12" fmla="*/ 715 w 73"/>
                <a:gd name="T13" fmla="*/ 0 h 40"/>
                <a:gd name="T14" fmla="*/ 989 w 73"/>
                <a:gd name="T15" fmla="*/ 271 h 4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8"/>
            <p:cNvSpPr>
              <a:spLocks/>
            </p:cNvSpPr>
            <p:nvPr/>
          </p:nvSpPr>
          <p:spPr bwMode="auto">
            <a:xfrm>
              <a:off x="1043" y="91"/>
              <a:ext cx="73" cy="203"/>
            </a:xfrm>
            <a:custGeom>
              <a:avLst/>
              <a:gdLst>
                <a:gd name="T0" fmla="*/ 78 w 31"/>
                <a:gd name="T1" fmla="*/ 0 h 85"/>
                <a:gd name="T2" fmla="*/ 0 w 31"/>
                <a:gd name="T3" fmla="*/ 12 h 85"/>
                <a:gd name="T4" fmla="*/ 0 w 31"/>
                <a:gd name="T5" fmla="*/ 1146 h 85"/>
                <a:gd name="T6" fmla="*/ 78 w 31"/>
                <a:gd name="T7" fmla="*/ 1158 h 85"/>
                <a:gd name="T8" fmla="*/ 405 w 31"/>
                <a:gd name="T9" fmla="*/ 817 h 85"/>
                <a:gd name="T10" fmla="*/ 405 w 31"/>
                <a:gd name="T11" fmla="*/ 353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99"/>
            <p:cNvSpPr>
              <a:spLocks/>
            </p:cNvSpPr>
            <p:nvPr/>
          </p:nvSpPr>
          <p:spPr bwMode="auto">
            <a:xfrm>
              <a:off x="1043" y="303"/>
              <a:ext cx="73" cy="200"/>
            </a:xfrm>
            <a:custGeom>
              <a:avLst/>
              <a:gdLst>
                <a:gd name="T0" fmla="*/ 78 w 31"/>
                <a:gd name="T1" fmla="*/ 0 h 84"/>
                <a:gd name="T2" fmla="*/ 0 w 31"/>
                <a:gd name="T3" fmla="*/ 12 h 84"/>
                <a:gd name="T4" fmla="*/ 0 w 31"/>
                <a:gd name="T5" fmla="*/ 1133 h 84"/>
                <a:gd name="T6" fmla="*/ 78 w 31"/>
                <a:gd name="T7" fmla="*/ 1133 h 84"/>
                <a:gd name="T8" fmla="*/ 405 w 31"/>
                <a:gd name="T9" fmla="*/ 793 h 84"/>
                <a:gd name="T10" fmla="*/ 405 w 31"/>
                <a:gd name="T11" fmla="*/ 340 h 84"/>
                <a:gd name="T12" fmla="*/ 78 w 31"/>
                <a:gd name="T13" fmla="*/ 0 h 8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00"/>
            <p:cNvSpPr>
              <a:spLocks/>
            </p:cNvSpPr>
            <p:nvPr/>
          </p:nvSpPr>
          <p:spPr bwMode="auto">
            <a:xfrm>
              <a:off x="1043" y="512"/>
              <a:ext cx="73" cy="202"/>
            </a:xfrm>
            <a:custGeom>
              <a:avLst/>
              <a:gdLst>
                <a:gd name="T0" fmla="*/ 78 w 31"/>
                <a:gd name="T1" fmla="*/ 0 h 85"/>
                <a:gd name="T2" fmla="*/ 0 w 31"/>
                <a:gd name="T3" fmla="*/ 12 h 85"/>
                <a:gd name="T4" fmla="*/ 0 w 31"/>
                <a:gd name="T5" fmla="*/ 1129 h 85"/>
                <a:gd name="T6" fmla="*/ 78 w 31"/>
                <a:gd name="T7" fmla="*/ 1141 h 85"/>
                <a:gd name="T8" fmla="*/ 405 w 31"/>
                <a:gd name="T9" fmla="*/ 808 h 85"/>
                <a:gd name="T10" fmla="*/ 405 w 31"/>
                <a:gd name="T11" fmla="*/ 349 h 85"/>
                <a:gd name="T12" fmla="*/ 78 w 31"/>
                <a:gd name="T13" fmla="*/ 0 h 8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01"/>
            <p:cNvSpPr>
              <a:spLocks noEditPoints="1"/>
            </p:cNvSpPr>
            <p:nvPr/>
          </p:nvSpPr>
          <p:spPr bwMode="auto">
            <a:xfrm>
              <a:off x="72" y="1"/>
              <a:ext cx="949" cy="1079"/>
            </a:xfrm>
            <a:custGeom>
              <a:avLst/>
              <a:gdLst>
                <a:gd name="T0" fmla="*/ 4814 w 399"/>
                <a:gd name="T1" fmla="*/ 0 h 454"/>
                <a:gd name="T2" fmla="*/ 554 w 399"/>
                <a:gd name="T3" fmla="*/ 0 h 454"/>
                <a:gd name="T4" fmla="*/ 0 w 399"/>
                <a:gd name="T5" fmla="*/ 549 h 454"/>
                <a:gd name="T6" fmla="*/ 0 w 399"/>
                <a:gd name="T7" fmla="*/ 870 h 454"/>
                <a:gd name="T8" fmla="*/ 312 w 399"/>
                <a:gd name="T9" fmla="*/ 870 h 454"/>
                <a:gd name="T10" fmla="*/ 742 w 399"/>
                <a:gd name="T11" fmla="*/ 1305 h 454"/>
                <a:gd name="T12" fmla="*/ 312 w 399"/>
                <a:gd name="T13" fmla="*/ 1744 h 454"/>
                <a:gd name="T14" fmla="*/ 0 w 399"/>
                <a:gd name="T15" fmla="*/ 1744 h 454"/>
                <a:gd name="T16" fmla="*/ 0 w 399"/>
                <a:gd name="T17" fmla="*/ 2039 h 454"/>
                <a:gd name="T18" fmla="*/ 312 w 399"/>
                <a:gd name="T19" fmla="*/ 2039 h 454"/>
                <a:gd name="T20" fmla="*/ 742 w 399"/>
                <a:gd name="T21" fmla="*/ 2469 h 454"/>
                <a:gd name="T22" fmla="*/ 312 w 399"/>
                <a:gd name="T23" fmla="*/ 2897 h 454"/>
                <a:gd name="T24" fmla="*/ 0 w 399"/>
                <a:gd name="T25" fmla="*/ 2897 h 454"/>
                <a:gd name="T26" fmla="*/ 0 w 399"/>
                <a:gd name="T27" fmla="*/ 3197 h 454"/>
                <a:gd name="T28" fmla="*/ 312 w 399"/>
                <a:gd name="T29" fmla="*/ 3197 h 454"/>
                <a:gd name="T30" fmla="*/ 742 w 399"/>
                <a:gd name="T31" fmla="*/ 3627 h 454"/>
                <a:gd name="T32" fmla="*/ 312 w 399"/>
                <a:gd name="T33" fmla="*/ 4055 h 454"/>
                <a:gd name="T34" fmla="*/ 0 w 399"/>
                <a:gd name="T35" fmla="*/ 4055 h 454"/>
                <a:gd name="T36" fmla="*/ 0 w 399"/>
                <a:gd name="T37" fmla="*/ 4361 h 454"/>
                <a:gd name="T38" fmla="*/ 312 w 399"/>
                <a:gd name="T39" fmla="*/ 4361 h 454"/>
                <a:gd name="T40" fmla="*/ 742 w 399"/>
                <a:gd name="T41" fmla="*/ 4789 h 454"/>
                <a:gd name="T42" fmla="*/ 312 w 399"/>
                <a:gd name="T43" fmla="*/ 5224 h 454"/>
                <a:gd name="T44" fmla="*/ 0 w 399"/>
                <a:gd name="T45" fmla="*/ 5224 h 454"/>
                <a:gd name="T46" fmla="*/ 0 w 399"/>
                <a:gd name="T47" fmla="*/ 5547 h 454"/>
                <a:gd name="T48" fmla="*/ 554 w 399"/>
                <a:gd name="T49" fmla="*/ 6094 h 454"/>
                <a:gd name="T50" fmla="*/ 4814 w 399"/>
                <a:gd name="T51" fmla="*/ 6094 h 454"/>
                <a:gd name="T52" fmla="*/ 5368 w 399"/>
                <a:gd name="T53" fmla="*/ 5547 h 454"/>
                <a:gd name="T54" fmla="*/ 5368 w 399"/>
                <a:gd name="T55" fmla="*/ 549 h 454"/>
                <a:gd name="T56" fmla="*/ 4814 w 399"/>
                <a:gd name="T57" fmla="*/ 0 h 454"/>
                <a:gd name="T58" fmla="*/ 1979 w 399"/>
                <a:gd name="T59" fmla="*/ 780 h 454"/>
                <a:gd name="T60" fmla="*/ 2462 w 399"/>
                <a:gd name="T61" fmla="*/ 1005 h 454"/>
                <a:gd name="T62" fmla="*/ 2676 w 399"/>
                <a:gd name="T63" fmla="*/ 1580 h 454"/>
                <a:gd name="T64" fmla="*/ 2450 w 399"/>
                <a:gd name="T65" fmla="*/ 2068 h 454"/>
                <a:gd name="T66" fmla="*/ 2421 w 399"/>
                <a:gd name="T67" fmla="*/ 2080 h 454"/>
                <a:gd name="T68" fmla="*/ 1962 w 399"/>
                <a:gd name="T69" fmla="*/ 791 h 454"/>
                <a:gd name="T70" fmla="*/ 1979 w 399"/>
                <a:gd name="T71" fmla="*/ 780 h 454"/>
                <a:gd name="T72" fmla="*/ 3094 w 399"/>
                <a:gd name="T73" fmla="*/ 5157 h 454"/>
                <a:gd name="T74" fmla="*/ 1855 w 399"/>
                <a:gd name="T75" fmla="*/ 3677 h 454"/>
                <a:gd name="T76" fmla="*/ 1280 w 399"/>
                <a:gd name="T77" fmla="*/ 1842 h 454"/>
                <a:gd name="T78" fmla="*/ 1827 w 399"/>
                <a:gd name="T79" fmla="*/ 846 h 454"/>
                <a:gd name="T80" fmla="*/ 2274 w 399"/>
                <a:gd name="T81" fmla="*/ 2096 h 454"/>
                <a:gd name="T82" fmla="*/ 2245 w 399"/>
                <a:gd name="T83" fmla="*/ 2096 h 454"/>
                <a:gd name="T84" fmla="*/ 2462 w 399"/>
                <a:gd name="T85" fmla="*/ 3327 h 454"/>
                <a:gd name="T86" fmla="*/ 2462 w 399"/>
                <a:gd name="T87" fmla="*/ 3327 h 454"/>
                <a:gd name="T88" fmla="*/ 2478 w 399"/>
                <a:gd name="T89" fmla="*/ 3344 h 454"/>
                <a:gd name="T90" fmla="*/ 2478 w 399"/>
                <a:gd name="T91" fmla="*/ 3344 h 454"/>
                <a:gd name="T92" fmla="*/ 2478 w 399"/>
                <a:gd name="T93" fmla="*/ 3344 h 454"/>
                <a:gd name="T94" fmla="*/ 3406 w 399"/>
                <a:gd name="T95" fmla="*/ 4202 h 454"/>
                <a:gd name="T96" fmla="*/ 3418 w 399"/>
                <a:gd name="T97" fmla="*/ 4190 h 454"/>
                <a:gd name="T98" fmla="*/ 4226 w 399"/>
                <a:gd name="T99" fmla="*/ 5224 h 454"/>
                <a:gd name="T100" fmla="*/ 3094 w 399"/>
                <a:gd name="T101" fmla="*/ 5157 h 454"/>
                <a:gd name="T102" fmla="*/ 4362 w 399"/>
                <a:gd name="T103" fmla="*/ 5141 h 454"/>
                <a:gd name="T104" fmla="*/ 4345 w 399"/>
                <a:gd name="T105" fmla="*/ 5157 h 454"/>
                <a:gd name="T106" fmla="*/ 3513 w 399"/>
                <a:gd name="T107" fmla="*/ 4066 h 454"/>
                <a:gd name="T108" fmla="*/ 3525 w 399"/>
                <a:gd name="T109" fmla="*/ 4038 h 454"/>
                <a:gd name="T110" fmla="*/ 4062 w 399"/>
                <a:gd name="T111" fmla="*/ 4123 h 454"/>
                <a:gd name="T112" fmla="*/ 4441 w 399"/>
                <a:gd name="T113" fmla="*/ 4604 h 454"/>
                <a:gd name="T114" fmla="*/ 4362 w 399"/>
                <a:gd name="T115" fmla="*/ 5141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
          <p:cNvGrpSpPr>
            <a:grpSpLocks/>
          </p:cNvGrpSpPr>
          <p:nvPr/>
        </p:nvGrpSpPr>
        <p:grpSpPr bwMode="auto">
          <a:xfrm>
            <a:off x="1553140" y="4916248"/>
            <a:ext cx="531088" cy="541386"/>
            <a:chOff x="1444625" y="2115707"/>
            <a:chExt cx="1719263" cy="1752600"/>
          </a:xfrm>
          <a:solidFill>
            <a:srgbClr val="FCC818"/>
          </a:solidFill>
        </p:grpSpPr>
        <p:sp>
          <p:nvSpPr>
            <p:cNvPr id="21" name="Freeform 14"/>
            <p:cNvSpPr>
              <a:spLocks noEditPoints="1"/>
            </p:cNvSpPr>
            <p:nvPr/>
          </p:nvSpPr>
          <p:spPr bwMode="auto">
            <a:xfrm>
              <a:off x="2032000" y="2549095"/>
              <a:ext cx="547688" cy="550862"/>
            </a:xfrm>
            <a:custGeom>
              <a:avLst/>
              <a:gdLst>
                <a:gd name="T0" fmla="*/ 2147483646 w 145"/>
                <a:gd name="T1" fmla="*/ 1281214459 h 146"/>
                <a:gd name="T2" fmla="*/ 2147483646 w 145"/>
                <a:gd name="T3" fmla="*/ 2147483646 h 146"/>
                <a:gd name="T4" fmla="*/ 2147483646 w 145"/>
                <a:gd name="T5" fmla="*/ 2147483646 h 146"/>
                <a:gd name="T6" fmla="*/ 2147483646 w 145"/>
                <a:gd name="T7" fmla="*/ 2147483646 h 146"/>
                <a:gd name="T8" fmla="*/ 2147483646 w 145"/>
                <a:gd name="T9" fmla="*/ 2147483646 h 146"/>
                <a:gd name="T10" fmla="*/ 2147483646 w 145"/>
                <a:gd name="T11" fmla="*/ 2147483646 h 146"/>
                <a:gd name="T12" fmla="*/ 2147483646 w 145"/>
                <a:gd name="T13" fmla="*/ 1010737444 h 146"/>
                <a:gd name="T14" fmla="*/ 2147483646 w 145"/>
                <a:gd name="T15" fmla="*/ 569429068 h 146"/>
                <a:gd name="T16" fmla="*/ 1226957098 w 145"/>
                <a:gd name="T17" fmla="*/ 1110386871 h 146"/>
                <a:gd name="T18" fmla="*/ 684813967 w 145"/>
                <a:gd name="T19" fmla="*/ 2147483646 h 146"/>
                <a:gd name="T20" fmla="*/ 1184154336 w 145"/>
                <a:gd name="T21" fmla="*/ 2147483646 h 146"/>
                <a:gd name="T22" fmla="*/ 2147483646 w 145"/>
                <a:gd name="T23" fmla="*/ 2147483646 h 146"/>
                <a:gd name="T24" fmla="*/ 2147483646 w 145"/>
                <a:gd name="T25" fmla="*/ 2147483646 h 146"/>
                <a:gd name="T26" fmla="*/ 2147483646 w 145"/>
                <a:gd name="T27" fmla="*/ 2147483646 h 146"/>
                <a:gd name="T28" fmla="*/ 2147483646 w 145"/>
                <a:gd name="T29" fmla="*/ 2147483646 h 146"/>
                <a:gd name="T30" fmla="*/ 713346623 w 145"/>
                <a:gd name="T31" fmla="*/ 2147483646 h 146"/>
                <a:gd name="T32" fmla="*/ 0 w 145"/>
                <a:gd name="T33" fmla="*/ 2147483646 h 146"/>
                <a:gd name="T34" fmla="*/ 741879279 w 145"/>
                <a:gd name="T35" fmla="*/ 711785392 h 146"/>
                <a:gd name="T36" fmla="*/ 2147483646 w 145"/>
                <a:gd name="T37" fmla="*/ 0 h 146"/>
                <a:gd name="T38" fmla="*/ 2147483646 w 145"/>
                <a:gd name="T39" fmla="*/ 640607230 h 146"/>
                <a:gd name="T40" fmla="*/ 2147483646 w 145"/>
                <a:gd name="T41" fmla="*/ 2135359948 h 146"/>
                <a:gd name="T42" fmla="*/ 2147483646 w 145"/>
                <a:gd name="T43" fmla="*/ 2147483646 h 146"/>
                <a:gd name="T44" fmla="*/ 2147483646 w 145"/>
                <a:gd name="T45" fmla="*/ 2147483646 h 146"/>
                <a:gd name="T46" fmla="*/ 2147483646 w 145"/>
                <a:gd name="T47" fmla="*/ 2147483646 h 146"/>
                <a:gd name="T48" fmla="*/ 2147483646 w 145"/>
                <a:gd name="T49" fmla="*/ 2147483646 h 146"/>
                <a:gd name="T50" fmla="*/ 1597896737 w 145"/>
                <a:gd name="T51" fmla="*/ 2147483646 h 146"/>
                <a:gd name="T52" fmla="*/ 1284022410 w 145"/>
                <a:gd name="T53" fmla="*/ 2147483646 h 146"/>
                <a:gd name="T54" fmla="*/ 1626429393 w 145"/>
                <a:gd name="T55" fmla="*/ 1622873409 h 146"/>
                <a:gd name="T56" fmla="*/ 2147483646 w 145"/>
                <a:gd name="T57" fmla="*/ 1252743195 h 146"/>
                <a:gd name="T58" fmla="*/ 2147483646 w 145"/>
                <a:gd name="T59" fmla="*/ 1452045821 h 146"/>
                <a:gd name="T60" fmla="*/ 2147483646 w 145"/>
                <a:gd name="T61" fmla="*/ 1281214459 h 146"/>
                <a:gd name="T62" fmla="*/ 2147483646 w 145"/>
                <a:gd name="T63" fmla="*/ 1281214459 h 146"/>
                <a:gd name="T64" fmla="*/ 2147483646 w 145"/>
                <a:gd name="T65" fmla="*/ 2147483646 h 146"/>
                <a:gd name="T66" fmla="*/ 2147483646 w 145"/>
                <a:gd name="T67" fmla="*/ 2147483646 h 146"/>
                <a:gd name="T68" fmla="*/ 2147483646 w 145"/>
                <a:gd name="T69" fmla="*/ 2147483646 h 146"/>
                <a:gd name="T70" fmla="*/ 2147483646 w 145"/>
                <a:gd name="T71" fmla="*/ 2035710521 h 146"/>
                <a:gd name="T72" fmla="*/ 2147483646 w 145"/>
                <a:gd name="T73" fmla="*/ 1893354197 h 146"/>
                <a:gd name="T74" fmla="*/ 2111503435 w 145"/>
                <a:gd name="T75" fmla="*/ 2092653050 h 146"/>
                <a:gd name="T76" fmla="*/ 1968836377 w 145"/>
                <a:gd name="T77" fmla="*/ 2147483646 h 146"/>
                <a:gd name="T78" fmla="*/ 2068704451 w 145"/>
                <a:gd name="T79" fmla="*/ 2147483646 h 146"/>
                <a:gd name="T80" fmla="*/ 2147483646 w 145"/>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15"/>
            <p:cNvSpPr>
              <a:spLocks/>
            </p:cNvSpPr>
            <p:nvPr/>
          </p:nvSpPr>
          <p:spPr bwMode="auto">
            <a:xfrm>
              <a:off x="1497013" y="2680857"/>
              <a:ext cx="98425" cy="142875"/>
            </a:xfrm>
            <a:custGeom>
              <a:avLst/>
              <a:gdLst>
                <a:gd name="T0" fmla="*/ 0 w 26"/>
                <a:gd name="T1" fmla="*/ 664421388 h 38"/>
                <a:gd name="T2" fmla="*/ 888497617 w 26"/>
                <a:gd name="T3" fmla="*/ 1272294355 h 38"/>
                <a:gd name="T4" fmla="*/ 888497617 w 26"/>
                <a:gd name="T5" fmla="*/ 0 h 38"/>
                <a:gd name="T6" fmla="*/ 0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0" y="20"/>
                  </a:moveTo>
                  <a:cubicBezTo>
                    <a:pt x="6" y="29"/>
                    <a:pt x="15" y="36"/>
                    <a:pt x="26" y="38"/>
                  </a:cubicBezTo>
                  <a:cubicBezTo>
                    <a:pt x="26" y="0"/>
                    <a:pt x="26" y="0"/>
                    <a:pt x="26" y="0"/>
                  </a:cubicBez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16"/>
            <p:cNvSpPr>
              <a:spLocks/>
            </p:cNvSpPr>
            <p:nvPr/>
          </p:nvSpPr>
          <p:spPr bwMode="auto">
            <a:xfrm>
              <a:off x="2138363" y="2115707"/>
              <a:ext cx="334963" cy="115887"/>
            </a:xfrm>
            <a:custGeom>
              <a:avLst/>
              <a:gdLst>
                <a:gd name="T0" fmla="*/ 2011415179 w 89"/>
                <a:gd name="T1" fmla="*/ 223598359 h 31"/>
                <a:gd name="T2" fmla="*/ 977376870 w 89"/>
                <a:gd name="T3" fmla="*/ 223598359 h 31"/>
                <a:gd name="T4" fmla="*/ 0 w 89"/>
                <a:gd name="T5" fmla="*/ 1020160738 h 31"/>
                <a:gd name="T6" fmla="*/ 2147483646 w 89"/>
                <a:gd name="T7" fmla="*/ 1020160738 h 31"/>
                <a:gd name="T8" fmla="*/ 2011415179 w 89"/>
                <a:gd name="T9" fmla="*/ 223598359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17"/>
            <p:cNvSpPr>
              <a:spLocks/>
            </p:cNvSpPr>
            <p:nvPr/>
          </p:nvSpPr>
          <p:spPr bwMode="auto">
            <a:xfrm>
              <a:off x="3017838" y="2680857"/>
              <a:ext cx="96838" cy="142875"/>
            </a:xfrm>
            <a:custGeom>
              <a:avLst/>
              <a:gdLst>
                <a:gd name="T0" fmla="*/ 846203965 w 26"/>
                <a:gd name="T1" fmla="*/ 664421388 h 38"/>
                <a:gd name="T2" fmla="*/ 0 w 26"/>
                <a:gd name="T3" fmla="*/ 0 h 38"/>
                <a:gd name="T4" fmla="*/ 0 w 26"/>
                <a:gd name="T5" fmla="*/ 1272294355 h 38"/>
                <a:gd name="T6" fmla="*/ 846203965 w 26"/>
                <a:gd name="T7" fmla="*/ 664421388 h 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38">
                  <a:moveTo>
                    <a:pt x="26" y="20"/>
                  </a:moveTo>
                  <a:cubicBezTo>
                    <a:pt x="0" y="0"/>
                    <a:pt x="0" y="0"/>
                    <a:pt x="0" y="0"/>
                  </a:cubicBezTo>
                  <a:cubicBezTo>
                    <a:pt x="0" y="38"/>
                    <a:pt x="0" y="38"/>
                    <a:pt x="0" y="38"/>
                  </a:cubicBezTo>
                  <a:cubicBezTo>
                    <a:pt x="11" y="36"/>
                    <a:pt x="20" y="29"/>
                    <a:pt x="2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18"/>
            <p:cNvSpPr>
              <a:spLocks/>
            </p:cNvSpPr>
            <p:nvPr/>
          </p:nvSpPr>
          <p:spPr bwMode="auto">
            <a:xfrm>
              <a:off x="1595438" y="2231595"/>
              <a:ext cx="1422400" cy="1176337"/>
            </a:xfrm>
            <a:custGeom>
              <a:avLst/>
              <a:gdLst>
                <a:gd name="T0" fmla="*/ 711754623 w 377"/>
                <a:gd name="T1" fmla="*/ 2147483646 h 312"/>
                <a:gd name="T2" fmla="*/ 711754623 w 377"/>
                <a:gd name="T3" fmla="*/ 1691614079 h 312"/>
                <a:gd name="T4" fmla="*/ 1010692545 w 377"/>
                <a:gd name="T5" fmla="*/ 1009282065 h 312"/>
                <a:gd name="T6" fmla="*/ 1765153125 w 377"/>
                <a:gd name="T7" fmla="*/ 710763929 h 312"/>
                <a:gd name="T8" fmla="*/ 2147483646 w 377"/>
                <a:gd name="T9" fmla="*/ 710763929 h 312"/>
                <a:gd name="T10" fmla="*/ 2147483646 w 377"/>
                <a:gd name="T11" fmla="*/ 1009282065 h 312"/>
                <a:gd name="T12" fmla="*/ 2147483646 w 377"/>
                <a:gd name="T13" fmla="*/ 1691614079 h 312"/>
                <a:gd name="T14" fmla="*/ 2147483646 w 377"/>
                <a:gd name="T15" fmla="*/ 2147483646 h 312"/>
                <a:gd name="T16" fmla="*/ 2147483646 w 377"/>
                <a:gd name="T17" fmla="*/ 2147483646 h 312"/>
                <a:gd name="T18" fmla="*/ 2147483646 w 377"/>
                <a:gd name="T19" fmla="*/ 1691614079 h 312"/>
                <a:gd name="T20" fmla="*/ 2147483646 w 377"/>
                <a:gd name="T21" fmla="*/ 0 h 312"/>
                <a:gd name="T22" fmla="*/ 1765153125 w 377"/>
                <a:gd name="T23" fmla="*/ 0 h 312"/>
                <a:gd name="T24" fmla="*/ 0 w 377"/>
                <a:gd name="T25" fmla="*/ 1691614079 h 312"/>
                <a:gd name="T26" fmla="*/ 0 w 377"/>
                <a:gd name="T27" fmla="*/ 2147483646 h 312"/>
                <a:gd name="T28" fmla="*/ 711754623 w 377"/>
                <a:gd name="T29" fmla="*/ 2147483646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19"/>
            <p:cNvSpPr>
              <a:spLocks noEditPoints="1"/>
            </p:cNvSpPr>
            <p:nvPr/>
          </p:nvSpPr>
          <p:spPr bwMode="auto">
            <a:xfrm>
              <a:off x="1444625" y="2809445"/>
              <a:ext cx="1719263" cy="1058862"/>
            </a:xfrm>
            <a:custGeom>
              <a:avLst/>
              <a:gdLst>
                <a:gd name="T0" fmla="*/ 2147483646 w 456"/>
                <a:gd name="T1" fmla="*/ 0 h 281"/>
                <a:gd name="T2" fmla="*/ 2147483646 w 456"/>
                <a:gd name="T3" fmla="*/ 2147483646 h 281"/>
                <a:gd name="T4" fmla="*/ 2147483646 w 456"/>
                <a:gd name="T5" fmla="*/ 2147483646 h 281"/>
                <a:gd name="T6" fmla="*/ 241658250 w 456"/>
                <a:gd name="T7" fmla="*/ 0 h 281"/>
                <a:gd name="T8" fmla="*/ 0 w 456"/>
                <a:gd name="T9" fmla="*/ 738362183 h 281"/>
                <a:gd name="T10" fmla="*/ 0 w 456"/>
                <a:gd name="T11" fmla="*/ 2147483646 h 281"/>
                <a:gd name="T12" fmla="*/ 1449957040 w 456"/>
                <a:gd name="T13" fmla="*/ 2147483646 h 281"/>
                <a:gd name="T14" fmla="*/ 2147483646 w 456"/>
                <a:gd name="T15" fmla="*/ 2147483646 h 281"/>
                <a:gd name="T16" fmla="*/ 2147483646 w 456"/>
                <a:gd name="T17" fmla="*/ 2147483646 h 281"/>
                <a:gd name="T18" fmla="*/ 2147483646 w 456"/>
                <a:gd name="T19" fmla="*/ 738362183 h 281"/>
                <a:gd name="T20" fmla="*/ 2147483646 w 456"/>
                <a:gd name="T21" fmla="*/ 0 h 281"/>
                <a:gd name="T22" fmla="*/ 2147483646 w 456"/>
                <a:gd name="T23" fmla="*/ 2147483646 h 281"/>
                <a:gd name="T24" fmla="*/ 1521034992 w 456"/>
                <a:gd name="T25" fmla="*/ 2147483646 h 281"/>
                <a:gd name="T26" fmla="*/ 1108788904 w 456"/>
                <a:gd name="T27" fmla="*/ 2147483646 h 281"/>
                <a:gd name="T28" fmla="*/ 1222512873 w 456"/>
                <a:gd name="T29" fmla="*/ 2147483646 h 281"/>
                <a:gd name="T30" fmla="*/ 2147483646 w 456"/>
                <a:gd name="T31" fmla="*/ 2147483646 h 281"/>
                <a:gd name="T32" fmla="*/ 2147483646 w 456"/>
                <a:gd name="T33" fmla="*/ 2147483646 h 281"/>
                <a:gd name="T34" fmla="*/ 2147483646 w 456"/>
                <a:gd name="T35" fmla="*/ 2147483646 h 281"/>
                <a:gd name="T36" fmla="*/ 2147483646 w 456"/>
                <a:gd name="T37" fmla="*/ 2147483646 h 281"/>
                <a:gd name="T38" fmla="*/ 2147483646 w 456"/>
                <a:gd name="T39" fmla="*/ 2147483646 h 281"/>
                <a:gd name="T40" fmla="*/ 2147483646 w 456"/>
                <a:gd name="T41" fmla="*/ 2147483646 h 281"/>
                <a:gd name="T42" fmla="*/ 2147483646 w 456"/>
                <a:gd name="T43" fmla="*/ 2147483646 h 281"/>
                <a:gd name="T44" fmla="*/ 2147483646 w 456"/>
                <a:gd name="T45" fmla="*/ 2147483646 h 281"/>
                <a:gd name="T46" fmla="*/ 2147483646 w 456"/>
                <a:gd name="T47" fmla="*/ 2147483646 h 281"/>
                <a:gd name="T48" fmla="*/ 2147483646 w 456"/>
                <a:gd name="T49" fmla="*/ 2147483646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 name="圆角矩形 26"/>
          <p:cNvSpPr/>
          <p:nvPr/>
        </p:nvSpPr>
        <p:spPr>
          <a:xfrm>
            <a:off x="2619657" y="1835373"/>
            <a:ext cx="4138530" cy="579736"/>
          </a:xfrm>
          <a:prstGeom prst="roundRect">
            <a:avLst>
              <a:gd name="adj" fmla="val 12912"/>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a:off x="2619656" y="2852119"/>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2619656" y="3930801"/>
            <a:ext cx="4138531"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2619656" y="4916248"/>
            <a:ext cx="4136616" cy="579736"/>
          </a:xfrm>
          <a:prstGeom prst="round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654392" y="3191555"/>
            <a:ext cx="4400814" cy="1938992"/>
          </a:xfrm>
          <a:prstGeom prst="rect">
            <a:avLst/>
          </a:prstGeom>
        </p:spPr>
        <p:txBody>
          <a:bodyPr wrap="square">
            <a:spAutoFit/>
          </a:bodyPr>
          <a:lstStyle/>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点击此处添加文字</a:t>
            </a:r>
            <a:r>
              <a:rPr lang="zh-CN" altLang="en-US" sz="2000" dirty="0" smtClean="0">
                <a:latin typeface="微软雅黑" panose="020B0503020204020204" pitchFamily="34" charset="-122"/>
                <a:ea typeface="微软雅黑" panose="020B0503020204020204" pitchFamily="34" charset="-122"/>
                <a:cs typeface="+mn-ea"/>
                <a:sym typeface="+mn-lt"/>
              </a:rPr>
              <a:t>说明</a:t>
            </a:r>
            <a:endParaRPr lang="en-US" altLang="zh-CN" sz="2000" dirty="0" smtClean="0">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000" dirty="0" smtClean="0">
                <a:latin typeface="微软雅黑" panose="020B0503020204020204" pitchFamily="34" charset="-122"/>
                <a:ea typeface="微软雅黑" panose="020B0503020204020204" pitchFamily="34" charset="-122"/>
                <a:cs typeface="+mn-ea"/>
                <a:sym typeface="+mn-lt"/>
              </a:rPr>
              <a:t>点击</a:t>
            </a:r>
            <a:r>
              <a:rPr lang="zh-CN" altLang="en-US" sz="2000" dirty="0">
                <a:latin typeface="微软雅黑" panose="020B0503020204020204" pitchFamily="34" charset="-122"/>
                <a:ea typeface="微软雅黑" panose="020B0503020204020204" pitchFamily="34" charset="-122"/>
                <a:cs typeface="+mn-ea"/>
                <a:sym typeface="+mn-lt"/>
              </a:rPr>
              <a:t>此处添加文字说明</a:t>
            </a:r>
            <a:endParaRPr lang="en-US" altLang="zh-CN" sz="2000" dirty="0">
              <a:latin typeface="微软雅黑" panose="020B0503020204020204" pitchFamily="34" charset="-122"/>
              <a:ea typeface="微软雅黑" panose="020B0503020204020204" pitchFamily="34" charset="-122"/>
              <a:cs typeface="+mn-ea"/>
              <a:sym typeface="+mn-lt"/>
            </a:endParaRPr>
          </a:p>
        </p:txBody>
      </p:sp>
      <p:sp>
        <p:nvSpPr>
          <p:cNvPr id="35" name="圆角矩形 34"/>
          <p:cNvSpPr/>
          <p:nvPr/>
        </p:nvSpPr>
        <p:spPr>
          <a:xfrm>
            <a:off x="2619656" y="1835373"/>
            <a:ext cx="3606085" cy="579736"/>
          </a:xfrm>
          <a:prstGeom prst="roundRect">
            <a:avLst/>
          </a:prstGeom>
          <a:solidFill>
            <a:srgbClr val="3A88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40959" y="1971586"/>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95%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2619655" y="2849164"/>
            <a:ext cx="2640171" cy="579736"/>
          </a:xfrm>
          <a:prstGeom prst="roundRect">
            <a:avLst/>
          </a:prstGeom>
          <a:solidFill>
            <a:srgbClr val="EA53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15305" y="2988289"/>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75%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2619656" y="3938042"/>
            <a:ext cx="2060622" cy="579736"/>
          </a:xfrm>
          <a:prstGeom prst="roundRect">
            <a:avLst/>
          </a:prstGeom>
          <a:solidFill>
            <a:srgbClr val="2E64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3935756" y="4076315"/>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55%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19655" y="4923291"/>
            <a:ext cx="1423341" cy="579736"/>
          </a:xfrm>
          <a:prstGeom prst="roundRect">
            <a:avLst/>
          </a:prstGeom>
          <a:solidFill>
            <a:srgbClr val="FCC8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313350" y="5050123"/>
            <a:ext cx="744522" cy="369332"/>
          </a:xfrm>
          <a:prstGeom prst="rect">
            <a:avLst/>
          </a:prstGeom>
          <a:noFill/>
        </p:spPr>
        <p:txBody>
          <a:bodyPr wrap="square" rtlCol="0">
            <a:spAutoFit/>
          </a:bodyPr>
          <a:lstStyle/>
          <a:p>
            <a:pPr algn="ctr"/>
            <a:r>
              <a:rPr lang="en-US" altLang="zh-CN" dirty="0" smtClean="0">
                <a:solidFill>
                  <a:schemeClr val="bg1"/>
                </a:solidFill>
                <a:latin typeface="微软雅黑" panose="020B0503020204020204" pitchFamily="34" charset="-122"/>
                <a:ea typeface="微软雅黑" panose="020B0503020204020204" pitchFamily="34" charset="-122"/>
              </a:rPr>
              <a:t>25%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7654392" y="2457461"/>
            <a:ext cx="3891424" cy="584775"/>
          </a:xfrm>
          <a:prstGeom prst="rect">
            <a:avLst/>
          </a:prstGeom>
          <a:noFill/>
        </p:spPr>
        <p:txBody>
          <a:bodyPr wrap="square" rtlCol="0">
            <a:spAutoFit/>
          </a:bodyPr>
          <a:lstStyle/>
          <a:p>
            <a:r>
              <a:rPr lang="en-US" altLang="zh-CN" sz="3200" b="1" dirty="0" smtClean="0">
                <a:solidFill>
                  <a:srgbClr val="3B3B3B"/>
                </a:solidFill>
                <a:latin typeface="微软雅黑" panose="020B0503020204020204" pitchFamily="34" charset="-122"/>
                <a:ea typeface="微软雅黑" panose="020B0503020204020204" pitchFamily="34" charset="-122"/>
              </a:rPr>
              <a:t>2016</a:t>
            </a:r>
            <a:r>
              <a:rPr lang="zh-CN" altLang="en-US" sz="3200" b="1" dirty="0" smtClean="0">
                <a:solidFill>
                  <a:srgbClr val="3B3B3B"/>
                </a:solidFill>
                <a:latin typeface="微软雅黑" panose="020B0503020204020204" pitchFamily="34" charset="-122"/>
                <a:ea typeface="微软雅黑" panose="020B0503020204020204" pitchFamily="34" charset="-122"/>
              </a:rPr>
              <a:t>年工作情况</a:t>
            </a:r>
            <a:endParaRPr lang="zh-CN" altLang="en-US" sz="3200" b="1" dirty="0">
              <a:solidFill>
                <a:srgbClr val="3B3B3B"/>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989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48000">
              <a:schemeClr val="accent4">
                <a:lumMod val="60000"/>
                <a:lumOff val="40000"/>
              </a:schemeClr>
            </a:gs>
            <a:gs pos="97000">
              <a:srgbClr val="F8A221"/>
            </a:gs>
          </a:gsLst>
          <a:lin ang="2700000" scaled="0"/>
        </a:gradFill>
        <a:effectLst/>
      </p:bgPr>
    </p:bg>
    <p:spTree>
      <p:nvGrpSpPr>
        <p:cNvPr id="1" name=""/>
        <p:cNvGrpSpPr/>
        <p:nvPr/>
      </p:nvGrpSpPr>
      <p:grpSpPr>
        <a:xfrm>
          <a:off x="0" y="0"/>
          <a:ext cx="0" cy="0"/>
          <a:chOff x="0" y="0"/>
          <a:chExt cx="0" cy="0"/>
        </a:xfrm>
      </p:grpSpPr>
      <p:sp>
        <p:nvSpPr>
          <p:cNvPr id="13" name="Text Box 3"/>
          <p:cNvSpPr>
            <a:spLocks noChangeArrowheads="1"/>
          </p:cNvSpPr>
          <p:nvPr/>
        </p:nvSpPr>
        <p:spPr bwMode="auto">
          <a:xfrm>
            <a:off x="4941414" y="453358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r">
              <a:buFont typeface="Arial" panose="020B0604020202020204" pitchFamily="34" charset="0"/>
              <a:buNone/>
              <a:defRPr/>
            </a:pP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工作中</a:t>
            </a:r>
            <a:r>
              <a:rPr lang="zh-CN" altLang="en-US" sz="3200" b="1"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的成绩</a:t>
            </a:r>
            <a:r>
              <a:rPr lang="zh-CN" altLang="en-US" sz="3200" b="1" dirty="0">
                <a:solidFill>
                  <a:schemeClr val="bg1"/>
                </a:solidFill>
                <a:latin typeface="微软雅黑" panose="020B0503020204020204" pitchFamily="34" charset="-122"/>
                <a:ea typeface="微软雅黑" panose="020B0503020204020204" pitchFamily="34" charset="-122"/>
                <a:sym typeface="Calibri" panose="020F0502020204030204" pitchFamily="34" charset="0"/>
              </a:rPr>
              <a:t>与不足</a:t>
            </a:r>
          </a:p>
        </p:txBody>
      </p:sp>
      <p:sp>
        <p:nvSpPr>
          <p:cNvPr id="14" name="矩形 13"/>
          <p:cNvSpPr/>
          <p:nvPr/>
        </p:nvSpPr>
        <p:spPr>
          <a:xfrm>
            <a:off x="4941414" y="4013488"/>
            <a:ext cx="3803542" cy="369332"/>
          </a:xfrm>
          <a:prstGeom prst="rect">
            <a:avLst/>
          </a:prstGeom>
        </p:spPr>
        <p:txBody>
          <a:bodyPr wrap="none">
            <a:spAutoFit/>
          </a:bodyPr>
          <a:lstStyle/>
          <a:p>
            <a:pPr algn="r">
              <a:buFont typeface="Arial" panose="020B0604020202020204" pitchFamily="34" charset="0"/>
              <a:buNone/>
              <a:defRPr/>
            </a:pPr>
            <a:r>
              <a:rPr lang="en-US" altLang="zh-CN" dirty="0">
                <a:solidFill>
                  <a:schemeClr val="bg1"/>
                </a:solidFill>
                <a:latin typeface="微软雅黑" panose="020B0503020204020204" pitchFamily="34" charset="-122"/>
                <a:ea typeface="微软雅黑" panose="020B0503020204020204" pitchFamily="34" charset="-122"/>
              </a:rPr>
              <a:t>Achievements and shortcomings</a:t>
            </a:r>
          </a:p>
        </p:txBody>
      </p:sp>
      <p:cxnSp>
        <p:nvCxnSpPr>
          <p:cNvPr id="16" name="直接连接符 15"/>
          <p:cNvCxnSpPr/>
          <p:nvPr/>
        </p:nvCxnSpPr>
        <p:spPr>
          <a:xfrm>
            <a:off x="4941414" y="4420005"/>
            <a:ext cx="4176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2280800" y="611895"/>
            <a:ext cx="2398413" cy="5386090"/>
          </a:xfrm>
          <a:prstGeom prst="rect">
            <a:avLst/>
          </a:prstGeom>
        </p:spPr>
        <p:txBody>
          <a:bodyPr wrap="none">
            <a:spAutoFit/>
          </a:bodyPr>
          <a:lstStyle/>
          <a:p>
            <a:pPr algn="ctr"/>
            <a:r>
              <a:rPr lang="en-US" altLang="zh-CN" sz="34400" dirty="0" smtClean="0">
                <a:solidFill>
                  <a:schemeClr val="bg1"/>
                </a:solidFill>
                <a:latin typeface="Impact" panose="020B0806030902050204" pitchFamily="34" charset="0"/>
                <a:ea typeface="微软雅黑" panose="020B0503020204020204" pitchFamily="34" charset="-122"/>
              </a:rPr>
              <a:t>2</a:t>
            </a:r>
            <a:endParaRPr lang="zh-CN" altLang="en-US" sz="34400" dirty="0">
              <a:solidFill>
                <a:schemeClr val="bg1"/>
              </a:solidFill>
              <a:latin typeface="Impact" panose="020B0806030902050204" pitchFamily="34" charset="0"/>
              <a:ea typeface="微软雅黑" panose="020B0503020204020204" pitchFamily="34" charset="-122"/>
            </a:endParaRPr>
          </a:p>
        </p:txBody>
      </p:sp>
    </p:spTree>
    <p:extLst>
      <p:ext uri="{BB962C8B-B14F-4D97-AF65-F5344CB8AC3E}">
        <p14:creationId xmlns:p14="http://schemas.microsoft.com/office/powerpoint/2010/main" val="4024528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10066</TotalTime>
  <Words>4301</Words>
  <Application>Microsoft Office PowerPoint</Application>
  <PresentationFormat>自定义</PresentationFormat>
  <Paragraphs>391</Paragraphs>
  <Slides>37</Slides>
  <Notes>0</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彩色扁平化</dc:title>
  <dc:creator>第一PPT</dc:creator>
  <cp:keywords>www.1ppt.com</cp:keywords>
  <cp:lastModifiedBy>Windows User</cp:lastModifiedBy>
  <cp:revision>324</cp:revision>
  <dcterms:created xsi:type="dcterms:W3CDTF">2014-08-08T03:06:53Z</dcterms:created>
  <dcterms:modified xsi:type="dcterms:W3CDTF">2018-07-02T03:13:40Z</dcterms:modified>
</cp:coreProperties>
</file>