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Photoshop CC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dirty="0" smtClean="0"/>
              <a:t>Illustrator </a:t>
            </a:r>
            <a:r>
              <a:rPr lang="en-US" altLang="zh-CN" dirty="0"/>
              <a:t>CC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Photoshop CC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dirty="0" smtClean="0"/>
              <a:t>InDesign </a:t>
            </a:r>
            <a:r>
              <a:rPr lang="en-US" altLang="zh-CN" dirty="0"/>
              <a:t>CC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Photoshop CC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dirty="0" smtClean="0"/>
              <a:t>PowerPoint</a:t>
            </a:r>
            <a:endParaRPr lang="en-US" alt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Photoshop CC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7507E-A8D7-4934-8947-898D4DE130F2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A72F9-FD87-4F81-931E-3F2A0A1C1A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034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14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55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893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8312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61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100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216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924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724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946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097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82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59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413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12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98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556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84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81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7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E6D79-27B6-4A7C-B79D-0978D232CA73}" type="datetimeFigureOut">
              <a:rPr lang="zh-CN" altLang="en-US" smtClean="0"/>
              <a:t>2018/6/30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6418F-6359-46C3-B343-E4235E84C5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321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028700"/>
            <a:ext cx="10515600" cy="519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68FE6D79-27B6-4A7C-B79D-0978D232CA73}" type="datetimeFigureOut">
              <a:rPr lang="zh-CN" altLang="en-US" smtClean="0"/>
              <a:pPr/>
              <a:t>2018/6/30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746418F-6359-46C3-B343-E4235E84C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22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953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19149" y="2508551"/>
            <a:ext cx="2623051" cy="1131000"/>
          </a:xfrm>
        </p:spPr>
        <p:txBody>
          <a:bodyPr anchor="ctr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</a:rPr>
              <a:t>This is</a:t>
            </a:r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</a:rPr>
              <a:t>My Resume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19149" y="3639551"/>
            <a:ext cx="2623051" cy="471680"/>
          </a:xfrm>
        </p:spPr>
        <p:txBody>
          <a:bodyPr anchor="ctr">
            <a:noAutofit/>
          </a:bodyPr>
          <a:lstStyle/>
          <a:p>
            <a:pPr algn="l"/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个人简介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 rot="10800000">
            <a:off x="4018551" y="2293838"/>
            <a:ext cx="4154900" cy="2270327"/>
          </a:xfrm>
          <a:custGeom>
            <a:avLst/>
            <a:gdLst>
              <a:gd name="connsiteX0" fmla="*/ 144000 w 4154900"/>
              <a:gd name="connsiteY0" fmla="*/ 720000 h 2270327"/>
              <a:gd name="connsiteX1" fmla="*/ 0 w 4154900"/>
              <a:gd name="connsiteY1" fmla="*/ 720000 h 2270327"/>
              <a:gd name="connsiteX2" fmla="*/ 0 w 4154900"/>
              <a:gd name="connsiteY2" fmla="*/ 144000 h 2270327"/>
              <a:gd name="connsiteX3" fmla="*/ 0 w 4154900"/>
              <a:gd name="connsiteY3" fmla="*/ 0 h 2270327"/>
              <a:gd name="connsiteX4" fmla="*/ 144000 w 4154900"/>
              <a:gd name="connsiteY4" fmla="*/ 0 h 2270327"/>
              <a:gd name="connsiteX5" fmla="*/ 2160000 w 4154900"/>
              <a:gd name="connsiteY5" fmla="*/ 0 h 2270327"/>
              <a:gd name="connsiteX6" fmla="*/ 2160000 w 4154900"/>
              <a:gd name="connsiteY6" fmla="*/ 144000 h 2270327"/>
              <a:gd name="connsiteX7" fmla="*/ 144000 w 4154900"/>
              <a:gd name="connsiteY7" fmla="*/ 144000 h 2270327"/>
              <a:gd name="connsiteX8" fmla="*/ 4154900 w 4154900"/>
              <a:gd name="connsiteY8" fmla="*/ 2270327 h 2270327"/>
              <a:gd name="connsiteX9" fmla="*/ 4010900 w 4154900"/>
              <a:gd name="connsiteY9" fmla="*/ 2270327 h 2270327"/>
              <a:gd name="connsiteX10" fmla="*/ 1994900 w 4154900"/>
              <a:gd name="connsiteY10" fmla="*/ 2270327 h 2270327"/>
              <a:gd name="connsiteX11" fmla="*/ 1994900 w 4154900"/>
              <a:gd name="connsiteY11" fmla="*/ 2126327 h 2270327"/>
              <a:gd name="connsiteX12" fmla="*/ 4010900 w 4154900"/>
              <a:gd name="connsiteY12" fmla="*/ 2126327 h 2270327"/>
              <a:gd name="connsiteX13" fmla="*/ 4010900 w 4154900"/>
              <a:gd name="connsiteY13" fmla="*/ 1550327 h 2270327"/>
              <a:gd name="connsiteX14" fmla="*/ 4154900 w 4154900"/>
              <a:gd name="connsiteY14" fmla="*/ 1550327 h 2270327"/>
              <a:gd name="connsiteX15" fmla="*/ 4154900 w 4154900"/>
              <a:gd name="connsiteY15" fmla="*/ 2126327 h 2270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54900" h="2270327">
                <a:moveTo>
                  <a:pt x="144000" y="720000"/>
                </a:moveTo>
                <a:lnTo>
                  <a:pt x="0" y="720000"/>
                </a:lnTo>
                <a:lnTo>
                  <a:pt x="0" y="144000"/>
                </a:lnTo>
                <a:lnTo>
                  <a:pt x="0" y="0"/>
                </a:lnTo>
                <a:lnTo>
                  <a:pt x="144000" y="0"/>
                </a:lnTo>
                <a:lnTo>
                  <a:pt x="2160000" y="0"/>
                </a:lnTo>
                <a:lnTo>
                  <a:pt x="2160000" y="144000"/>
                </a:lnTo>
                <a:lnTo>
                  <a:pt x="144000" y="144000"/>
                </a:lnTo>
                <a:close/>
                <a:moveTo>
                  <a:pt x="4154900" y="2270327"/>
                </a:moveTo>
                <a:lnTo>
                  <a:pt x="4010900" y="2270327"/>
                </a:lnTo>
                <a:lnTo>
                  <a:pt x="1994900" y="2270327"/>
                </a:lnTo>
                <a:lnTo>
                  <a:pt x="1994900" y="2126327"/>
                </a:lnTo>
                <a:lnTo>
                  <a:pt x="4010900" y="2126327"/>
                </a:lnTo>
                <a:lnTo>
                  <a:pt x="4010900" y="1550327"/>
                </a:lnTo>
                <a:lnTo>
                  <a:pt x="4154900" y="1550327"/>
                </a:lnTo>
                <a:lnTo>
                  <a:pt x="4154900" y="212632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06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83000" y="2363788"/>
            <a:ext cx="3149600" cy="211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此处，添加您的个人信息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83000" y="1038225"/>
            <a:ext cx="3149600" cy="539750"/>
          </a:xfrm>
          <a:custGeom>
            <a:avLst/>
            <a:gdLst>
              <a:gd name="connsiteX0" fmla="*/ 0 w 3149600"/>
              <a:gd name="connsiteY0" fmla="*/ 0 h 647700"/>
              <a:gd name="connsiteX1" fmla="*/ 3149600 w 3149600"/>
              <a:gd name="connsiteY1" fmla="*/ 0 h 647700"/>
              <a:gd name="connsiteX2" fmla="*/ 3149600 w 3149600"/>
              <a:gd name="connsiteY2" fmla="*/ 647700 h 647700"/>
              <a:gd name="connsiteX3" fmla="*/ 0 w 3149600"/>
              <a:gd name="connsiteY3" fmla="*/ 647700 h 647700"/>
              <a:gd name="connsiteX4" fmla="*/ 0 w 3149600"/>
              <a:gd name="connsiteY4" fmla="*/ 0 h 647700"/>
              <a:gd name="connsiteX0" fmla="*/ 0 w 3149600"/>
              <a:gd name="connsiteY0" fmla="*/ 0 h 647700"/>
              <a:gd name="connsiteX1" fmla="*/ 3149600 w 3149600"/>
              <a:gd name="connsiteY1" fmla="*/ 0 h 647700"/>
              <a:gd name="connsiteX2" fmla="*/ 2735263 w 3149600"/>
              <a:gd name="connsiteY2" fmla="*/ 647700 h 647700"/>
              <a:gd name="connsiteX3" fmla="*/ 0 w 3149600"/>
              <a:gd name="connsiteY3" fmla="*/ 647700 h 647700"/>
              <a:gd name="connsiteX4" fmla="*/ 0 w 3149600"/>
              <a:gd name="connsiteY4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9600" h="647700">
                <a:moveTo>
                  <a:pt x="0" y="0"/>
                </a:moveTo>
                <a:lnTo>
                  <a:pt x="3149600" y="0"/>
                </a:lnTo>
                <a:lnTo>
                  <a:pt x="2735263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95700" y="1028702"/>
            <a:ext cx="2717800" cy="5619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/>
                </a:solidFill>
              </a:rPr>
              <a:t>WHO I AM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矩形 10"/>
          <p:cNvSpPr/>
          <p:nvPr/>
        </p:nvSpPr>
        <p:spPr>
          <a:xfrm>
            <a:off x="7937500" y="1038225"/>
            <a:ext cx="3149600" cy="539750"/>
          </a:xfrm>
          <a:custGeom>
            <a:avLst/>
            <a:gdLst>
              <a:gd name="connsiteX0" fmla="*/ 0 w 3149600"/>
              <a:gd name="connsiteY0" fmla="*/ 0 h 647700"/>
              <a:gd name="connsiteX1" fmla="*/ 3149600 w 3149600"/>
              <a:gd name="connsiteY1" fmla="*/ 0 h 647700"/>
              <a:gd name="connsiteX2" fmla="*/ 3149600 w 3149600"/>
              <a:gd name="connsiteY2" fmla="*/ 647700 h 647700"/>
              <a:gd name="connsiteX3" fmla="*/ 0 w 3149600"/>
              <a:gd name="connsiteY3" fmla="*/ 647700 h 647700"/>
              <a:gd name="connsiteX4" fmla="*/ 0 w 3149600"/>
              <a:gd name="connsiteY4" fmla="*/ 0 h 647700"/>
              <a:gd name="connsiteX0" fmla="*/ 0 w 3149600"/>
              <a:gd name="connsiteY0" fmla="*/ 0 h 647700"/>
              <a:gd name="connsiteX1" fmla="*/ 3149600 w 3149600"/>
              <a:gd name="connsiteY1" fmla="*/ 0 h 647700"/>
              <a:gd name="connsiteX2" fmla="*/ 2735263 w 3149600"/>
              <a:gd name="connsiteY2" fmla="*/ 647700 h 647700"/>
              <a:gd name="connsiteX3" fmla="*/ 0 w 3149600"/>
              <a:gd name="connsiteY3" fmla="*/ 647700 h 647700"/>
              <a:gd name="connsiteX4" fmla="*/ 0 w 3149600"/>
              <a:gd name="connsiteY4" fmla="*/ 0 h 64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9600" h="647700">
                <a:moveTo>
                  <a:pt x="0" y="0"/>
                </a:moveTo>
                <a:lnTo>
                  <a:pt x="3149600" y="0"/>
                </a:lnTo>
                <a:lnTo>
                  <a:pt x="2735263" y="647700"/>
                </a:lnTo>
                <a:lnTo>
                  <a:pt x="0" y="6477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 txBox="1">
            <a:spLocks/>
          </p:cNvSpPr>
          <p:nvPr/>
        </p:nvSpPr>
        <p:spPr>
          <a:xfrm>
            <a:off x="7950200" y="1028702"/>
            <a:ext cx="2717800" cy="5619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/>
                </a:solidFill>
              </a:rPr>
              <a:t>CONTACT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5000" y="2438400"/>
            <a:ext cx="1981200" cy="1981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插入您的照片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PS.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请使用美图秀秀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950201" y="2363789"/>
            <a:ext cx="3136900" cy="481013"/>
            <a:chOff x="7950200" y="1957387"/>
            <a:chExt cx="3136900" cy="481013"/>
          </a:xfrm>
        </p:grpSpPr>
        <p:sp>
          <p:nvSpPr>
            <p:cNvPr id="16" name="内容占位符 9"/>
            <p:cNvSpPr txBox="1">
              <a:spLocks/>
            </p:cNvSpPr>
            <p:nvPr/>
          </p:nvSpPr>
          <p:spPr>
            <a:xfrm>
              <a:off x="8356600" y="1957387"/>
              <a:ext cx="2730500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单击此处，添加您的地址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00" y="1993899"/>
              <a:ext cx="407988" cy="407988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7937500" y="3187702"/>
            <a:ext cx="3149600" cy="481013"/>
            <a:chOff x="7937500" y="2616200"/>
            <a:chExt cx="3149600" cy="481013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7500" y="2651125"/>
              <a:ext cx="406400" cy="406400"/>
            </a:xfrm>
            <a:prstGeom prst="rect">
              <a:avLst/>
            </a:prstGeom>
          </p:spPr>
        </p:pic>
        <p:sp>
          <p:nvSpPr>
            <p:cNvPr id="20" name="内容占位符 9"/>
            <p:cNvSpPr txBox="1">
              <a:spLocks/>
            </p:cNvSpPr>
            <p:nvPr/>
          </p:nvSpPr>
          <p:spPr>
            <a:xfrm>
              <a:off x="8356600" y="2616200"/>
              <a:ext cx="2730500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单击此处，添加您的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邮箱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937501" y="3983039"/>
            <a:ext cx="3136900" cy="481013"/>
            <a:chOff x="7950200" y="3305174"/>
            <a:chExt cx="3136900" cy="48101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00" y="3348831"/>
              <a:ext cx="393700" cy="393700"/>
            </a:xfrm>
            <a:prstGeom prst="rect">
              <a:avLst/>
            </a:prstGeom>
          </p:spPr>
        </p:pic>
        <p:sp>
          <p:nvSpPr>
            <p:cNvPr id="25" name="内容占位符 9"/>
            <p:cNvSpPr txBox="1">
              <a:spLocks/>
            </p:cNvSpPr>
            <p:nvPr/>
          </p:nvSpPr>
          <p:spPr>
            <a:xfrm>
              <a:off x="8356600" y="3305174"/>
              <a:ext cx="2730500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单击此处，添加您的电话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0" y="6038303"/>
            <a:ext cx="12192000" cy="19318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半闭框 7"/>
          <p:cNvSpPr/>
          <p:nvPr/>
        </p:nvSpPr>
        <p:spPr>
          <a:xfrm rot="13500000">
            <a:off x="11076981" y="6275254"/>
            <a:ext cx="174785" cy="174785"/>
          </a:xfrm>
          <a:prstGeom prst="halfFram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半闭框 27"/>
          <p:cNvSpPr/>
          <p:nvPr/>
        </p:nvSpPr>
        <p:spPr>
          <a:xfrm rot="13500000">
            <a:off x="11076984" y="6408373"/>
            <a:ext cx="174785" cy="174785"/>
          </a:xfrm>
          <a:prstGeom prst="halfFram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半闭框 28"/>
          <p:cNvSpPr/>
          <p:nvPr/>
        </p:nvSpPr>
        <p:spPr>
          <a:xfrm rot="13500000">
            <a:off x="11076981" y="6539536"/>
            <a:ext cx="174785" cy="174785"/>
          </a:xfrm>
          <a:prstGeom prst="halfFram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等腰三角形 8"/>
          <p:cNvSpPr/>
          <p:nvPr/>
        </p:nvSpPr>
        <p:spPr>
          <a:xfrm rot="10800000">
            <a:off x="11040781" y="6231486"/>
            <a:ext cx="247185" cy="121635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9996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9" grpId="0" animBg="1"/>
      <p:bldP spid="9" grpId="1" animBg="1"/>
      <p:bldP spid="9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83000" y="2363788"/>
            <a:ext cx="3149600" cy="211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此处，添加您的个人信息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1100" y="817379"/>
            <a:ext cx="2717800" cy="561975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</a:rPr>
              <a:t>EDUCATION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26" y="745146"/>
            <a:ext cx="561975" cy="561975"/>
          </a:xfrm>
          <a:prstGeom prst="rect">
            <a:avLst/>
          </a:prstGeom>
        </p:spPr>
      </p:pic>
      <p:grpSp>
        <p:nvGrpSpPr>
          <p:cNvPr id="58" name="组合 57"/>
          <p:cNvGrpSpPr/>
          <p:nvPr/>
        </p:nvGrpSpPr>
        <p:grpSpPr>
          <a:xfrm>
            <a:off x="1498600" y="2168525"/>
            <a:ext cx="2171499" cy="2434430"/>
            <a:chOff x="1498600" y="2232025"/>
            <a:chExt cx="2171498" cy="2434430"/>
          </a:xfrm>
        </p:grpSpPr>
        <p:grpSp>
          <p:nvGrpSpPr>
            <p:cNvPr id="48" name="组合 47"/>
            <p:cNvGrpSpPr/>
            <p:nvPr/>
          </p:nvGrpSpPr>
          <p:grpSpPr>
            <a:xfrm>
              <a:off x="1866185" y="4185442"/>
              <a:ext cx="1803913" cy="481013"/>
              <a:chOff x="1137033" y="4458493"/>
              <a:chExt cx="2086376" cy="481013"/>
            </a:xfrm>
          </p:grpSpPr>
          <p:sp>
            <p:nvSpPr>
              <p:cNvPr id="47" name="矩形 10"/>
              <p:cNvSpPr/>
              <p:nvPr/>
            </p:nvSpPr>
            <p:spPr>
              <a:xfrm flipH="1">
                <a:off x="1141554" y="4533591"/>
                <a:ext cx="2081855" cy="330815"/>
              </a:xfrm>
              <a:custGeom>
                <a:avLst/>
                <a:gdLst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3149600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2735263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9600" h="647700">
                    <a:moveTo>
                      <a:pt x="0" y="0"/>
                    </a:moveTo>
                    <a:lnTo>
                      <a:pt x="3149600" y="0"/>
                    </a:lnTo>
                    <a:lnTo>
                      <a:pt x="2735263" y="647700"/>
                    </a:lnTo>
                    <a:lnTo>
                      <a:pt x="0" y="647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内容占位符 9"/>
              <p:cNvSpPr txBox="1">
                <a:spLocks/>
              </p:cNvSpPr>
              <p:nvPr/>
            </p:nvSpPr>
            <p:spPr>
              <a:xfrm>
                <a:off x="1137033" y="4458493"/>
                <a:ext cx="1981200" cy="4810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学校名称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1498600" y="2232025"/>
              <a:ext cx="1346200" cy="2223306"/>
              <a:chOff x="1498600" y="2232025"/>
              <a:chExt cx="1346200" cy="2223306"/>
            </a:xfrm>
          </p:grpSpPr>
          <p:sp>
            <p:nvSpPr>
              <p:cNvPr id="13" name="标题 1"/>
              <p:cNvSpPr txBox="1">
                <a:spLocks/>
              </p:cNvSpPr>
              <p:nvPr/>
            </p:nvSpPr>
            <p:spPr>
              <a:xfrm>
                <a:off x="1498600" y="2232025"/>
                <a:ext cx="1346200" cy="56197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8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800" dirty="0" smtClean="0">
                    <a:solidFill>
                      <a:srgbClr val="00B0F0"/>
                    </a:solidFill>
                  </a:rPr>
                  <a:t>年份</a:t>
                </a:r>
                <a:endParaRPr lang="zh-CN" altLang="en-US" sz="1800" dirty="0">
                  <a:solidFill>
                    <a:srgbClr val="00B0F0"/>
                  </a:solidFill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1615287" y="2720187"/>
                <a:ext cx="1112825" cy="1735144"/>
                <a:chOff x="1615287" y="2872587"/>
                <a:chExt cx="1112825" cy="1735144"/>
              </a:xfrm>
            </p:grpSpPr>
            <p:pic>
              <p:nvPicPr>
                <p:cNvPr id="23" name="图片 2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15287" y="2872587"/>
                  <a:ext cx="1112825" cy="1112825"/>
                </a:xfrm>
                <a:prstGeom prst="rect">
                  <a:avLst/>
                </a:prstGeom>
              </p:spPr>
            </p:pic>
            <p:cxnSp>
              <p:nvCxnSpPr>
                <p:cNvPr id="28" name="直接连接符 27"/>
                <p:cNvCxnSpPr/>
                <p:nvPr/>
              </p:nvCxnSpPr>
              <p:spPr>
                <a:xfrm>
                  <a:off x="2171699" y="3911600"/>
                  <a:ext cx="0" cy="669131"/>
                </a:xfrm>
                <a:prstGeom prst="line">
                  <a:avLst/>
                </a:prstGeom>
                <a:ln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椭圆 28"/>
                <p:cNvSpPr/>
                <p:nvPr/>
              </p:nvSpPr>
              <p:spPr>
                <a:xfrm>
                  <a:off x="2148839" y="4562012"/>
                  <a:ext cx="45719" cy="45719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4821319" y="2168525"/>
            <a:ext cx="2163996" cy="2434426"/>
            <a:chOff x="4821318" y="2232025"/>
            <a:chExt cx="2163996" cy="2434426"/>
          </a:xfrm>
        </p:grpSpPr>
        <p:grpSp>
          <p:nvGrpSpPr>
            <p:cNvPr id="3" name="组合 2"/>
            <p:cNvGrpSpPr/>
            <p:nvPr/>
          </p:nvGrpSpPr>
          <p:grpSpPr>
            <a:xfrm>
              <a:off x="5181401" y="4185438"/>
              <a:ext cx="1803913" cy="481013"/>
              <a:chOff x="2018588" y="4337842"/>
              <a:chExt cx="1803913" cy="481013"/>
            </a:xfrm>
          </p:grpSpPr>
          <p:sp>
            <p:nvSpPr>
              <p:cNvPr id="38" name="矩形 10"/>
              <p:cNvSpPr/>
              <p:nvPr/>
            </p:nvSpPr>
            <p:spPr>
              <a:xfrm flipH="1">
                <a:off x="2022497" y="4412940"/>
                <a:ext cx="1800004" cy="330815"/>
              </a:xfrm>
              <a:custGeom>
                <a:avLst/>
                <a:gdLst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3149600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2735263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9600" h="647700">
                    <a:moveTo>
                      <a:pt x="0" y="0"/>
                    </a:moveTo>
                    <a:lnTo>
                      <a:pt x="3149600" y="0"/>
                    </a:lnTo>
                    <a:lnTo>
                      <a:pt x="2735263" y="647700"/>
                    </a:lnTo>
                    <a:lnTo>
                      <a:pt x="0" y="647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内容占位符 9"/>
              <p:cNvSpPr txBox="1">
                <a:spLocks/>
              </p:cNvSpPr>
              <p:nvPr/>
            </p:nvSpPr>
            <p:spPr>
              <a:xfrm>
                <a:off x="2018588" y="4337842"/>
                <a:ext cx="1712976" cy="4810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学校名称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4821318" y="2232025"/>
              <a:ext cx="1346200" cy="2223306"/>
              <a:chOff x="5422900" y="2384425"/>
              <a:chExt cx="1346200" cy="2223306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5613400" y="2946400"/>
                <a:ext cx="965200" cy="1661331"/>
                <a:chOff x="1689100" y="3027362"/>
                <a:chExt cx="965200" cy="1661331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2144700" y="3992562"/>
                  <a:ext cx="54000" cy="696131"/>
                  <a:chOff x="2144700" y="3992562"/>
                  <a:chExt cx="54000" cy="696131"/>
                </a:xfrm>
              </p:grpSpPr>
              <p:cxnSp>
                <p:nvCxnSpPr>
                  <p:cNvPr id="9" name="直接连接符 8"/>
                  <p:cNvCxnSpPr>
                    <a:stCxn id="7" idx="2"/>
                  </p:cNvCxnSpPr>
                  <p:nvPr/>
                </p:nvCxnSpPr>
                <p:spPr>
                  <a:xfrm>
                    <a:off x="2171700" y="3992562"/>
                    <a:ext cx="0" cy="669131"/>
                  </a:xfrm>
                  <a:prstGeom prst="line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椭圆 14"/>
                  <p:cNvSpPr/>
                  <p:nvPr/>
                </p:nvSpPr>
                <p:spPr>
                  <a:xfrm>
                    <a:off x="2144700" y="4634693"/>
                    <a:ext cx="54000" cy="54000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pic>
              <p:nvPicPr>
                <p:cNvPr id="7" name="图片 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89100" y="3027362"/>
                  <a:ext cx="965200" cy="965200"/>
                </a:xfrm>
                <a:prstGeom prst="rect">
                  <a:avLst/>
                </a:prstGeom>
              </p:spPr>
            </p:pic>
          </p:grpSp>
          <p:sp>
            <p:nvSpPr>
              <p:cNvPr id="31" name="标题 1"/>
              <p:cNvSpPr txBox="1">
                <a:spLocks/>
              </p:cNvSpPr>
              <p:nvPr/>
            </p:nvSpPr>
            <p:spPr>
              <a:xfrm>
                <a:off x="5422900" y="2384425"/>
                <a:ext cx="1346200" cy="56197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28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1800" dirty="0" smtClean="0">
                    <a:solidFill>
                      <a:srgbClr val="00B0F0"/>
                    </a:solidFill>
                  </a:rPr>
                  <a:t>年份</a:t>
                </a:r>
                <a:endParaRPr lang="zh-CN" altLang="en-US" sz="1800" dirty="0">
                  <a:solidFill>
                    <a:srgbClr val="00B0F0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297985" y="2168527"/>
            <a:ext cx="2171419" cy="2437529"/>
            <a:chOff x="8297985" y="2168525"/>
            <a:chExt cx="2171419" cy="2437529"/>
          </a:xfrm>
        </p:grpSpPr>
        <p:grpSp>
          <p:nvGrpSpPr>
            <p:cNvPr id="59" name="组合 58"/>
            <p:cNvGrpSpPr/>
            <p:nvPr/>
          </p:nvGrpSpPr>
          <p:grpSpPr>
            <a:xfrm>
              <a:off x="8665491" y="4125041"/>
              <a:ext cx="1803913" cy="481013"/>
              <a:chOff x="2056688" y="4388642"/>
              <a:chExt cx="1803913" cy="481013"/>
            </a:xfrm>
          </p:grpSpPr>
          <p:sp>
            <p:nvSpPr>
              <p:cNvPr id="60" name="矩形 10"/>
              <p:cNvSpPr/>
              <p:nvPr/>
            </p:nvSpPr>
            <p:spPr>
              <a:xfrm flipH="1">
                <a:off x="2060597" y="4463740"/>
                <a:ext cx="1800004" cy="330815"/>
              </a:xfrm>
              <a:custGeom>
                <a:avLst/>
                <a:gdLst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3149600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  <a:gd name="connsiteX0" fmla="*/ 0 w 3149600"/>
                  <a:gd name="connsiteY0" fmla="*/ 0 h 647700"/>
                  <a:gd name="connsiteX1" fmla="*/ 3149600 w 3149600"/>
                  <a:gd name="connsiteY1" fmla="*/ 0 h 647700"/>
                  <a:gd name="connsiteX2" fmla="*/ 2735263 w 3149600"/>
                  <a:gd name="connsiteY2" fmla="*/ 647700 h 647700"/>
                  <a:gd name="connsiteX3" fmla="*/ 0 w 3149600"/>
                  <a:gd name="connsiteY3" fmla="*/ 647700 h 647700"/>
                  <a:gd name="connsiteX4" fmla="*/ 0 w 3149600"/>
                  <a:gd name="connsiteY4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9600" h="647700">
                    <a:moveTo>
                      <a:pt x="0" y="0"/>
                    </a:moveTo>
                    <a:lnTo>
                      <a:pt x="3149600" y="0"/>
                    </a:lnTo>
                    <a:lnTo>
                      <a:pt x="2735263" y="647700"/>
                    </a:lnTo>
                    <a:lnTo>
                      <a:pt x="0" y="647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内容占位符 9"/>
              <p:cNvSpPr txBox="1">
                <a:spLocks/>
              </p:cNvSpPr>
              <p:nvPr/>
            </p:nvSpPr>
            <p:spPr>
              <a:xfrm>
                <a:off x="2056688" y="4388642"/>
                <a:ext cx="1712976" cy="48101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5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buFont typeface="Arial" panose="020B0604020202020204" pitchFamily="34" charset="0"/>
                  <a:buNone/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学校名称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8297985" y="2168525"/>
              <a:ext cx="1346200" cy="2223306"/>
              <a:chOff x="9093200" y="2232025"/>
              <a:chExt cx="1346200" cy="2223306"/>
            </a:xfrm>
          </p:grpSpPr>
          <p:pic>
            <p:nvPicPr>
              <p:cNvPr id="44" name="图片 4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175651" y="2723094"/>
                <a:ext cx="1181295" cy="1181295"/>
              </a:xfrm>
              <a:prstGeom prst="rect">
                <a:avLst/>
              </a:prstGeom>
            </p:spPr>
          </p:pic>
          <p:grpSp>
            <p:nvGrpSpPr>
              <p:cNvPr id="43" name="组合 42"/>
              <p:cNvGrpSpPr/>
              <p:nvPr/>
            </p:nvGrpSpPr>
            <p:grpSpPr>
              <a:xfrm>
                <a:off x="9093200" y="2232025"/>
                <a:ext cx="1346200" cy="2223306"/>
                <a:chOff x="8953500" y="2384425"/>
                <a:chExt cx="1346200" cy="2223306"/>
              </a:xfrm>
            </p:grpSpPr>
            <p:sp>
              <p:nvSpPr>
                <p:cNvPr id="35" name="标题 1"/>
                <p:cNvSpPr txBox="1">
                  <a:spLocks/>
                </p:cNvSpPr>
                <p:nvPr/>
              </p:nvSpPr>
              <p:spPr>
                <a:xfrm>
                  <a:off x="8953500" y="2384425"/>
                  <a:ext cx="1346200" cy="561975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ctr">
                  <a:norm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28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j-cs"/>
                    </a:defRPr>
                  </a:lvl1pPr>
                </a:lstStyle>
                <a:p>
                  <a:pPr algn="ctr">
                    <a:lnSpc>
                      <a:spcPct val="100000"/>
                    </a:lnSpc>
                  </a:pPr>
                  <a:r>
                    <a:rPr lang="zh-CN" altLang="en-US" sz="1800" dirty="0" smtClean="0">
                      <a:solidFill>
                        <a:srgbClr val="00B0F0"/>
                      </a:solidFill>
                    </a:rPr>
                    <a:t>年份</a:t>
                  </a:r>
                  <a:endParaRPr lang="zh-CN" altLang="en-US" sz="1800" dirty="0">
                    <a:solidFill>
                      <a:srgbClr val="00B0F0"/>
                    </a:solidFill>
                  </a:endParaRPr>
                </a:p>
              </p:txBody>
            </p:sp>
            <p:grpSp>
              <p:nvGrpSpPr>
                <p:cNvPr id="37" name="组合 36"/>
                <p:cNvGrpSpPr/>
                <p:nvPr/>
              </p:nvGrpSpPr>
              <p:grpSpPr>
                <a:xfrm>
                  <a:off x="9603739" y="3911600"/>
                  <a:ext cx="45719" cy="696131"/>
                  <a:chOff x="2148839" y="3911600"/>
                  <a:chExt cx="45719" cy="696131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2171699" y="3911600"/>
                    <a:ext cx="0" cy="669131"/>
                  </a:xfrm>
                  <a:prstGeom prst="line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椭圆 39"/>
                  <p:cNvSpPr/>
                  <p:nvPr/>
                </p:nvSpPr>
                <p:spPr>
                  <a:xfrm>
                    <a:off x="2148839" y="4562012"/>
                    <a:ext cx="45719" cy="45719"/>
                  </a:xfrm>
                  <a:prstGeom prst="ellipse">
                    <a:avLst/>
                  </a:prstGeom>
                  <a:solidFill>
                    <a:srgbClr val="00B0F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  <p:sp>
        <p:nvSpPr>
          <p:cNvPr id="70" name="矩形 69"/>
          <p:cNvSpPr/>
          <p:nvPr/>
        </p:nvSpPr>
        <p:spPr>
          <a:xfrm>
            <a:off x="0" y="6038303"/>
            <a:ext cx="12192000" cy="19318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半闭框 70"/>
          <p:cNvSpPr/>
          <p:nvPr/>
        </p:nvSpPr>
        <p:spPr>
          <a:xfrm rot="13500000">
            <a:off x="11076981" y="6275254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2" name="半闭框 71"/>
          <p:cNvSpPr/>
          <p:nvPr/>
        </p:nvSpPr>
        <p:spPr>
          <a:xfrm rot="13500000">
            <a:off x="11076984" y="6408373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3" name="半闭框 72"/>
          <p:cNvSpPr/>
          <p:nvPr/>
        </p:nvSpPr>
        <p:spPr>
          <a:xfrm rot="13500000">
            <a:off x="11076981" y="6539536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4" name="等腰三角形 73"/>
          <p:cNvSpPr/>
          <p:nvPr/>
        </p:nvSpPr>
        <p:spPr>
          <a:xfrm rot="10800000">
            <a:off x="11040781" y="6231486"/>
            <a:ext cx="247185" cy="12163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40693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71" grpId="2" animBg="1"/>
      <p:bldP spid="72" grpId="0" animBg="1"/>
      <p:bldP spid="72" grpId="1" animBg="1"/>
      <p:bldP spid="72" grpId="2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6096256" y="1311167"/>
            <a:ext cx="0" cy="416109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26" y="745146"/>
            <a:ext cx="561975" cy="561975"/>
          </a:xfrm>
          <a:prstGeom prst="rect">
            <a:avLst/>
          </a:prstGeom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83000" y="2363788"/>
            <a:ext cx="3149600" cy="211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此处，添加您的个人信息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1100" y="817379"/>
            <a:ext cx="2717800" cy="561975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</a:rPr>
              <a:t>EXPERIENCE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257800" y="1647845"/>
            <a:ext cx="4089656" cy="1173960"/>
            <a:chOff x="5257800" y="1711345"/>
            <a:chExt cx="4089656" cy="1173960"/>
          </a:xfrm>
        </p:grpSpPr>
        <p:grpSp>
          <p:nvGrpSpPr>
            <p:cNvPr id="42" name="组合 41"/>
            <p:cNvGrpSpPr/>
            <p:nvPr/>
          </p:nvGrpSpPr>
          <p:grpSpPr>
            <a:xfrm>
              <a:off x="7543543" y="1964096"/>
              <a:ext cx="1803913" cy="481013"/>
              <a:chOff x="5219501" y="4236238"/>
              <a:chExt cx="1803913" cy="481013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5219501" y="4236238"/>
                <a:ext cx="1803913" cy="481013"/>
                <a:chOff x="2056688" y="4388642"/>
                <a:chExt cx="1803913" cy="481013"/>
              </a:xfrm>
            </p:grpSpPr>
            <p:sp>
              <p:nvSpPr>
                <p:cNvPr id="67" name="矩形 10"/>
                <p:cNvSpPr/>
                <p:nvPr/>
              </p:nvSpPr>
              <p:spPr>
                <a:xfrm flipH="1">
                  <a:off x="2060597" y="4463740"/>
                  <a:ext cx="1800004" cy="330815"/>
                </a:xfrm>
                <a:custGeom>
                  <a:avLst/>
                  <a:gdLst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3149600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2735263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9600" h="647700">
                      <a:moveTo>
                        <a:pt x="0" y="0"/>
                      </a:moveTo>
                      <a:lnTo>
                        <a:pt x="3149600" y="0"/>
                      </a:lnTo>
                      <a:lnTo>
                        <a:pt x="2735263" y="647700"/>
                      </a:lnTo>
                      <a:lnTo>
                        <a:pt x="0" y="6477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内容占位符 9"/>
                <p:cNvSpPr txBox="1">
                  <a:spLocks/>
                </p:cNvSpPr>
                <p:nvPr/>
              </p:nvSpPr>
              <p:spPr>
                <a:xfrm>
                  <a:off x="2056688" y="4388642"/>
                  <a:ext cx="1712976" cy="48101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r">
                    <a:buFont typeface="Arial" panose="020B0604020202020204" pitchFamily="34" charset="0"/>
                    <a:buNone/>
                  </a:pPr>
                  <a:r>
                    <a:rPr lang="zh-CN" altLang="en-US" sz="1400" dirty="0">
                      <a:solidFill>
                        <a:schemeClr val="bg1"/>
                      </a:solidFill>
                    </a:rPr>
                    <a:t>公司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</a:rPr>
                    <a:t>名称</a:t>
                  </a:r>
                  <a:endParaRPr lang="zh-CN" altLang="en-US" sz="14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66" name="椭圆 65"/>
              <p:cNvSpPr/>
              <p:nvPr/>
            </p:nvSpPr>
            <p:spPr>
              <a:xfrm>
                <a:off x="5490278" y="4439431"/>
                <a:ext cx="54000" cy="54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>
              <a:off x="5257800" y="2194289"/>
              <a:ext cx="2585434" cy="7283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5605773" y="1711345"/>
              <a:ext cx="980454" cy="9804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年份</a:t>
              </a:r>
            </a:p>
          </p:txBody>
        </p:sp>
        <p:sp>
          <p:nvSpPr>
            <p:cNvPr id="71" name="内容占位符 9"/>
            <p:cNvSpPr txBox="1">
              <a:spLocks/>
            </p:cNvSpPr>
            <p:nvPr/>
          </p:nvSpPr>
          <p:spPr>
            <a:xfrm>
              <a:off x="7143750" y="2404292"/>
              <a:ext cx="2112769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Font typeface="Arial" panose="020B0604020202020204" pitchFamily="34" charset="0"/>
                <a:buNone/>
              </a:pP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实习岗位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</a:rPr>
                <a:t>/</a:t>
              </a: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具体时间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257800" y="4105392"/>
            <a:ext cx="4089656" cy="1173960"/>
            <a:chOff x="5257800" y="1711345"/>
            <a:chExt cx="4089656" cy="1173960"/>
          </a:xfrm>
        </p:grpSpPr>
        <p:grpSp>
          <p:nvGrpSpPr>
            <p:cNvPr id="73" name="组合 72"/>
            <p:cNvGrpSpPr/>
            <p:nvPr/>
          </p:nvGrpSpPr>
          <p:grpSpPr>
            <a:xfrm>
              <a:off x="7543543" y="1964096"/>
              <a:ext cx="1803913" cy="481013"/>
              <a:chOff x="5219501" y="4236238"/>
              <a:chExt cx="1803913" cy="481013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5219501" y="4236238"/>
                <a:ext cx="1803913" cy="481013"/>
                <a:chOff x="2056688" y="4388642"/>
                <a:chExt cx="1803913" cy="481013"/>
              </a:xfrm>
            </p:grpSpPr>
            <p:sp>
              <p:nvSpPr>
                <p:cNvPr id="79" name="矩形 10"/>
                <p:cNvSpPr/>
                <p:nvPr/>
              </p:nvSpPr>
              <p:spPr>
                <a:xfrm flipH="1">
                  <a:off x="2060597" y="4463740"/>
                  <a:ext cx="1800004" cy="330815"/>
                </a:xfrm>
                <a:custGeom>
                  <a:avLst/>
                  <a:gdLst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3149600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2735263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9600" h="647700">
                      <a:moveTo>
                        <a:pt x="0" y="0"/>
                      </a:moveTo>
                      <a:lnTo>
                        <a:pt x="3149600" y="0"/>
                      </a:lnTo>
                      <a:lnTo>
                        <a:pt x="2735263" y="647700"/>
                      </a:lnTo>
                      <a:lnTo>
                        <a:pt x="0" y="6477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内容占位符 9"/>
                <p:cNvSpPr txBox="1">
                  <a:spLocks/>
                </p:cNvSpPr>
                <p:nvPr/>
              </p:nvSpPr>
              <p:spPr>
                <a:xfrm>
                  <a:off x="2056688" y="4388642"/>
                  <a:ext cx="1712976" cy="48101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r">
                    <a:buFont typeface="Arial" panose="020B0604020202020204" pitchFamily="34" charset="0"/>
                    <a:buNone/>
                  </a:pPr>
                  <a:r>
                    <a:rPr lang="zh-CN" altLang="en-US" sz="1400" dirty="0">
                      <a:solidFill>
                        <a:schemeClr val="bg1"/>
                      </a:solidFill>
                    </a:rPr>
                    <a:t>公司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</a:rPr>
                    <a:t>名称</a:t>
                  </a:r>
                  <a:endParaRPr lang="zh-CN" altLang="en-US" sz="14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8" name="椭圆 77"/>
              <p:cNvSpPr/>
              <p:nvPr/>
            </p:nvSpPr>
            <p:spPr>
              <a:xfrm>
                <a:off x="5490278" y="4439431"/>
                <a:ext cx="54000" cy="54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4" name="直接连接符 73"/>
            <p:cNvCxnSpPr/>
            <p:nvPr/>
          </p:nvCxnSpPr>
          <p:spPr>
            <a:xfrm>
              <a:off x="5257800" y="2194289"/>
              <a:ext cx="2585434" cy="7283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5605773" y="1711345"/>
              <a:ext cx="980454" cy="9804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年份</a:t>
              </a:r>
            </a:p>
          </p:txBody>
        </p:sp>
        <p:sp>
          <p:nvSpPr>
            <p:cNvPr id="76" name="内容占位符 9"/>
            <p:cNvSpPr txBox="1">
              <a:spLocks/>
            </p:cNvSpPr>
            <p:nvPr/>
          </p:nvSpPr>
          <p:spPr>
            <a:xfrm>
              <a:off x="7143750" y="2404292"/>
              <a:ext cx="2112769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Font typeface="Arial" panose="020B0604020202020204" pitchFamily="34" charset="0"/>
                <a:buNone/>
              </a:pP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实习岗位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</a:rPr>
                <a:t>/</a:t>
              </a: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具体时间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 flipH="1">
            <a:off x="2832100" y="2876352"/>
            <a:ext cx="4089656" cy="1173960"/>
            <a:chOff x="5257800" y="1711345"/>
            <a:chExt cx="4089656" cy="1173960"/>
          </a:xfrm>
        </p:grpSpPr>
        <p:grpSp>
          <p:nvGrpSpPr>
            <p:cNvPr id="82" name="组合 81"/>
            <p:cNvGrpSpPr/>
            <p:nvPr/>
          </p:nvGrpSpPr>
          <p:grpSpPr>
            <a:xfrm>
              <a:off x="7543543" y="1964096"/>
              <a:ext cx="1803913" cy="481013"/>
              <a:chOff x="5219501" y="4236238"/>
              <a:chExt cx="1803913" cy="481013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5219501" y="4236238"/>
                <a:ext cx="1803913" cy="481013"/>
                <a:chOff x="2056688" y="4388642"/>
                <a:chExt cx="1803913" cy="481013"/>
              </a:xfrm>
            </p:grpSpPr>
            <p:sp>
              <p:nvSpPr>
                <p:cNvPr id="88" name="矩形 10"/>
                <p:cNvSpPr/>
                <p:nvPr/>
              </p:nvSpPr>
              <p:spPr>
                <a:xfrm flipH="1">
                  <a:off x="2060597" y="4463740"/>
                  <a:ext cx="1800004" cy="330815"/>
                </a:xfrm>
                <a:custGeom>
                  <a:avLst/>
                  <a:gdLst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3149600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  <a:gd name="connsiteX0" fmla="*/ 0 w 3149600"/>
                    <a:gd name="connsiteY0" fmla="*/ 0 h 647700"/>
                    <a:gd name="connsiteX1" fmla="*/ 3149600 w 3149600"/>
                    <a:gd name="connsiteY1" fmla="*/ 0 h 647700"/>
                    <a:gd name="connsiteX2" fmla="*/ 2735263 w 3149600"/>
                    <a:gd name="connsiteY2" fmla="*/ 647700 h 647700"/>
                    <a:gd name="connsiteX3" fmla="*/ 0 w 3149600"/>
                    <a:gd name="connsiteY3" fmla="*/ 647700 h 647700"/>
                    <a:gd name="connsiteX4" fmla="*/ 0 w 3149600"/>
                    <a:gd name="connsiteY4" fmla="*/ 0 h 647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9600" h="647700">
                      <a:moveTo>
                        <a:pt x="0" y="0"/>
                      </a:moveTo>
                      <a:lnTo>
                        <a:pt x="3149600" y="0"/>
                      </a:lnTo>
                      <a:lnTo>
                        <a:pt x="2735263" y="647700"/>
                      </a:lnTo>
                      <a:lnTo>
                        <a:pt x="0" y="6477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内容占位符 9"/>
                <p:cNvSpPr txBox="1">
                  <a:spLocks/>
                </p:cNvSpPr>
                <p:nvPr/>
              </p:nvSpPr>
              <p:spPr>
                <a:xfrm>
                  <a:off x="2056688" y="4388642"/>
                  <a:ext cx="1712976" cy="481013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15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4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15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100" kern="1200">
                      <a:solidFill>
                        <a:schemeClr val="tx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 panose="020B0604020202020204" pitchFamily="34" charset="0"/>
                    <a:buNone/>
                  </a:pPr>
                  <a:r>
                    <a:rPr lang="zh-CN" altLang="en-US" sz="1400" dirty="0">
                      <a:solidFill>
                        <a:schemeClr val="bg1"/>
                      </a:solidFill>
                    </a:rPr>
                    <a:t>公司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</a:rPr>
                    <a:t>名称</a:t>
                  </a:r>
                  <a:endParaRPr lang="zh-CN" altLang="en-US" sz="14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5490278" y="4439431"/>
                <a:ext cx="54000" cy="540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83" name="直接连接符 82"/>
            <p:cNvCxnSpPr/>
            <p:nvPr/>
          </p:nvCxnSpPr>
          <p:spPr>
            <a:xfrm>
              <a:off x="5257800" y="2194289"/>
              <a:ext cx="2585434" cy="7283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椭圆 83"/>
            <p:cNvSpPr/>
            <p:nvPr/>
          </p:nvSpPr>
          <p:spPr>
            <a:xfrm>
              <a:off x="5605773" y="1711345"/>
              <a:ext cx="980454" cy="98045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年份</a:t>
              </a:r>
            </a:p>
          </p:txBody>
        </p:sp>
        <p:sp>
          <p:nvSpPr>
            <p:cNvPr id="85" name="内容占位符 9"/>
            <p:cNvSpPr txBox="1">
              <a:spLocks/>
            </p:cNvSpPr>
            <p:nvPr/>
          </p:nvSpPr>
          <p:spPr>
            <a:xfrm>
              <a:off x="7143750" y="2404292"/>
              <a:ext cx="2112769" cy="48101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5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5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实习岗位</a:t>
              </a:r>
              <a:r>
                <a:rPr lang="en-US" altLang="zh-CN" sz="1200" dirty="0" smtClean="0">
                  <a:solidFill>
                    <a:schemeClr val="bg1">
                      <a:lumMod val="65000"/>
                    </a:schemeClr>
                  </a:solidFill>
                </a:rPr>
                <a:t>/</a:t>
              </a: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</a:rPr>
                <a:t>具体时间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4" name="矩形 93"/>
          <p:cNvSpPr/>
          <p:nvPr/>
        </p:nvSpPr>
        <p:spPr>
          <a:xfrm>
            <a:off x="0" y="6038303"/>
            <a:ext cx="12192000" cy="19318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半闭框 94"/>
          <p:cNvSpPr/>
          <p:nvPr/>
        </p:nvSpPr>
        <p:spPr>
          <a:xfrm rot="13500000">
            <a:off x="11076981" y="6275254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6" name="半闭框 95"/>
          <p:cNvSpPr/>
          <p:nvPr/>
        </p:nvSpPr>
        <p:spPr>
          <a:xfrm rot="13500000">
            <a:off x="11076984" y="6408373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7" name="半闭框 96"/>
          <p:cNvSpPr/>
          <p:nvPr/>
        </p:nvSpPr>
        <p:spPr>
          <a:xfrm rot="13500000">
            <a:off x="11076981" y="6539536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8" name="等腰三角形 97"/>
          <p:cNvSpPr/>
          <p:nvPr/>
        </p:nvSpPr>
        <p:spPr>
          <a:xfrm rot="10800000">
            <a:off x="11040781" y="6231486"/>
            <a:ext cx="247185" cy="12163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675098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5" grpId="1" animBg="1"/>
      <p:bldP spid="95" grpId="2" animBg="1"/>
      <p:bldP spid="96" grpId="0" animBg="1"/>
      <p:bldP spid="96" grpId="1" animBg="1"/>
      <p:bldP spid="96" grpId="2" animBg="1"/>
      <p:bldP spid="97" grpId="0" animBg="1"/>
      <p:bldP spid="97" grpId="1" animBg="1"/>
      <p:bldP spid="97" grpId="2" animBg="1"/>
      <p:bldP spid="98" grpId="0" animBg="1"/>
      <p:bldP spid="98" grpId="1" animBg="1"/>
      <p:bldP spid="98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26" y="745146"/>
            <a:ext cx="561975" cy="561975"/>
          </a:xfrm>
          <a:prstGeom prst="rect">
            <a:avLst/>
          </a:prstGeom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83000" y="2363788"/>
            <a:ext cx="3149600" cy="2112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单击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此处，添加您的个人信息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1100" y="817379"/>
            <a:ext cx="2717800" cy="561975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</a:rPr>
              <a:t>SOFTWARE SKILLS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194878" y="2680013"/>
            <a:ext cx="9797809" cy="2094606"/>
            <a:chOff x="975934" y="2744408"/>
            <a:chExt cx="9797809" cy="2094606"/>
          </a:xfrm>
        </p:grpSpPr>
        <p:graphicFrame>
          <p:nvGraphicFramePr>
            <p:cNvPr id="20" name="图表 19"/>
            <p:cNvGraphicFramePr/>
            <p:nvPr>
              <p:extLst>
                <p:ext uri="{D42A27DB-BD31-4B8C-83A1-F6EECF244321}">
                  <p14:modId xmlns:p14="http://schemas.microsoft.com/office/powerpoint/2010/main" val="1533605415"/>
                </p:ext>
              </p:extLst>
            </p:nvPr>
          </p:nvGraphicFramePr>
          <p:xfrm>
            <a:off x="975934" y="2744408"/>
            <a:ext cx="3141908" cy="20946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45" name="图表 44"/>
            <p:cNvGraphicFramePr/>
            <p:nvPr>
              <p:extLst>
                <p:ext uri="{D42A27DB-BD31-4B8C-83A1-F6EECF244321}">
                  <p14:modId xmlns:p14="http://schemas.microsoft.com/office/powerpoint/2010/main" val="4020182530"/>
                </p:ext>
              </p:extLst>
            </p:nvPr>
          </p:nvGraphicFramePr>
          <p:xfrm>
            <a:off x="3188954" y="2744408"/>
            <a:ext cx="3141908" cy="20946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46" name="图表 45"/>
            <p:cNvGraphicFramePr/>
            <p:nvPr>
              <p:extLst>
                <p:ext uri="{D42A27DB-BD31-4B8C-83A1-F6EECF244321}">
                  <p14:modId xmlns:p14="http://schemas.microsoft.com/office/powerpoint/2010/main" val="3918357877"/>
                </p:ext>
              </p:extLst>
            </p:nvPr>
          </p:nvGraphicFramePr>
          <p:xfrm>
            <a:off x="5414853" y="2744408"/>
            <a:ext cx="3141908" cy="20946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47" name="图表 46"/>
            <p:cNvGraphicFramePr/>
            <p:nvPr>
              <p:extLst>
                <p:ext uri="{D42A27DB-BD31-4B8C-83A1-F6EECF244321}">
                  <p14:modId xmlns:p14="http://schemas.microsoft.com/office/powerpoint/2010/main" val="3915895881"/>
                </p:ext>
              </p:extLst>
            </p:nvPr>
          </p:nvGraphicFramePr>
          <p:xfrm>
            <a:off x="7631835" y="2744408"/>
            <a:ext cx="3141908" cy="20946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8" name="标题 1"/>
            <p:cNvSpPr txBox="1">
              <a:spLocks/>
            </p:cNvSpPr>
            <p:nvPr/>
          </p:nvSpPr>
          <p:spPr>
            <a:xfrm>
              <a:off x="2131364" y="3686580"/>
              <a:ext cx="817272" cy="561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800" dirty="0" smtClean="0">
                  <a:solidFill>
                    <a:schemeClr val="bg1"/>
                  </a:solidFill>
                </a:rPr>
                <a:t>90%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49" name="标题 1"/>
            <p:cNvSpPr txBox="1">
              <a:spLocks/>
            </p:cNvSpPr>
            <p:nvPr/>
          </p:nvSpPr>
          <p:spPr>
            <a:xfrm>
              <a:off x="4350912" y="3686580"/>
              <a:ext cx="817272" cy="561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800" dirty="0" smtClean="0">
                  <a:solidFill>
                    <a:schemeClr val="bg1"/>
                  </a:solidFill>
                </a:rPr>
                <a:t>70%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50" name="标题 1"/>
            <p:cNvSpPr txBox="1">
              <a:spLocks/>
            </p:cNvSpPr>
            <p:nvPr/>
          </p:nvSpPr>
          <p:spPr>
            <a:xfrm>
              <a:off x="6580120" y="3686580"/>
              <a:ext cx="817272" cy="561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800" dirty="0" smtClean="0">
                  <a:solidFill>
                    <a:schemeClr val="bg1"/>
                  </a:solidFill>
                </a:rPr>
                <a:t>80%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51" name="标题 1"/>
            <p:cNvSpPr txBox="1">
              <a:spLocks/>
            </p:cNvSpPr>
            <p:nvPr/>
          </p:nvSpPr>
          <p:spPr>
            <a:xfrm>
              <a:off x="8796449" y="3686580"/>
              <a:ext cx="817272" cy="56197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800" kern="1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altLang="zh-CN" sz="1800" dirty="0" smtClean="0">
                  <a:solidFill>
                    <a:schemeClr val="bg1"/>
                  </a:solidFill>
                </a:rPr>
                <a:t>100%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0" y="6038303"/>
            <a:ext cx="12192000" cy="19318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半闭框 59"/>
          <p:cNvSpPr/>
          <p:nvPr/>
        </p:nvSpPr>
        <p:spPr>
          <a:xfrm rot="13500000">
            <a:off x="11076981" y="6275254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半闭框 60"/>
          <p:cNvSpPr/>
          <p:nvPr/>
        </p:nvSpPr>
        <p:spPr>
          <a:xfrm rot="13500000">
            <a:off x="11076984" y="6408373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半闭框 61"/>
          <p:cNvSpPr/>
          <p:nvPr/>
        </p:nvSpPr>
        <p:spPr>
          <a:xfrm rot="13500000">
            <a:off x="11076981" y="6539536"/>
            <a:ext cx="174785" cy="174785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等腰三角形 62"/>
          <p:cNvSpPr/>
          <p:nvPr/>
        </p:nvSpPr>
        <p:spPr>
          <a:xfrm rot="10800000">
            <a:off x="11040781" y="6231486"/>
            <a:ext cx="247185" cy="12163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488873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25" y="745146"/>
            <a:ext cx="561975" cy="5619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81100" y="817379"/>
            <a:ext cx="2717800" cy="561975"/>
          </a:xfrm>
        </p:spPr>
        <p:txBody>
          <a:bodyPr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</a:rPr>
              <a:t>Personal Works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10626" y="2038082"/>
            <a:ext cx="3026535" cy="353847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您的作品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244107" y="2038081"/>
            <a:ext cx="3026535" cy="353847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</a:t>
            </a:r>
            <a:endParaRPr lang="en-US" altLang="zh-CN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添加您的作品</a:t>
            </a:r>
          </a:p>
        </p:txBody>
      </p:sp>
      <p:sp>
        <p:nvSpPr>
          <p:cNvPr id="24" name="任意多边形 23"/>
          <p:cNvSpPr/>
          <p:nvPr/>
        </p:nvSpPr>
        <p:spPr>
          <a:xfrm rot="18900000">
            <a:off x="1700178" y="3247254"/>
            <a:ext cx="1120129" cy="1120129"/>
          </a:xfrm>
          <a:custGeom>
            <a:avLst/>
            <a:gdLst>
              <a:gd name="connsiteX0" fmla="*/ 800634 w 1120129"/>
              <a:gd name="connsiteY0" fmla="*/ 491542 h 1120129"/>
              <a:gd name="connsiteX1" fmla="*/ 491541 w 1120129"/>
              <a:gd name="connsiteY1" fmla="*/ 491542 h 1120129"/>
              <a:gd name="connsiteX2" fmla="*/ 491541 w 1120129"/>
              <a:gd name="connsiteY2" fmla="*/ 800635 h 1120129"/>
              <a:gd name="connsiteX3" fmla="*/ 594571 w 1120129"/>
              <a:gd name="connsiteY3" fmla="*/ 697605 h 1120129"/>
              <a:gd name="connsiteX4" fmla="*/ 594571 w 1120129"/>
              <a:gd name="connsiteY4" fmla="*/ 594572 h 1120129"/>
              <a:gd name="connsiteX5" fmla="*/ 697604 w 1120129"/>
              <a:gd name="connsiteY5" fmla="*/ 594572 h 1120129"/>
              <a:gd name="connsiteX6" fmla="*/ 856033 w 1120129"/>
              <a:gd name="connsiteY6" fmla="*/ 0 h 1120129"/>
              <a:gd name="connsiteX7" fmla="*/ 1120129 w 1120129"/>
              <a:gd name="connsiteY7" fmla="*/ 264096 h 1120129"/>
              <a:gd name="connsiteX8" fmla="*/ 264096 w 1120129"/>
              <a:gd name="connsiteY8" fmla="*/ 1120129 h 1120129"/>
              <a:gd name="connsiteX9" fmla="*/ 0 w 1120129"/>
              <a:gd name="connsiteY9" fmla="*/ 856033 h 112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0129" h="1120129">
                <a:moveTo>
                  <a:pt x="800634" y="491542"/>
                </a:moveTo>
                <a:lnTo>
                  <a:pt x="491541" y="491542"/>
                </a:lnTo>
                <a:lnTo>
                  <a:pt x="491541" y="800635"/>
                </a:lnTo>
                <a:lnTo>
                  <a:pt x="594571" y="697605"/>
                </a:lnTo>
                <a:lnTo>
                  <a:pt x="594571" y="594572"/>
                </a:lnTo>
                <a:lnTo>
                  <a:pt x="697604" y="594572"/>
                </a:lnTo>
                <a:close/>
                <a:moveTo>
                  <a:pt x="856033" y="0"/>
                </a:moveTo>
                <a:lnTo>
                  <a:pt x="1120129" y="264096"/>
                </a:lnTo>
                <a:lnTo>
                  <a:pt x="264096" y="1120129"/>
                </a:lnTo>
                <a:lnTo>
                  <a:pt x="0" y="85603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任意多边形 24"/>
          <p:cNvSpPr/>
          <p:nvPr/>
        </p:nvSpPr>
        <p:spPr>
          <a:xfrm rot="2700000" flipH="1">
            <a:off x="9373841" y="3247255"/>
            <a:ext cx="1120129" cy="1120129"/>
          </a:xfrm>
          <a:custGeom>
            <a:avLst/>
            <a:gdLst>
              <a:gd name="connsiteX0" fmla="*/ 800634 w 1120129"/>
              <a:gd name="connsiteY0" fmla="*/ 491542 h 1120129"/>
              <a:gd name="connsiteX1" fmla="*/ 491541 w 1120129"/>
              <a:gd name="connsiteY1" fmla="*/ 491542 h 1120129"/>
              <a:gd name="connsiteX2" fmla="*/ 491541 w 1120129"/>
              <a:gd name="connsiteY2" fmla="*/ 800635 h 1120129"/>
              <a:gd name="connsiteX3" fmla="*/ 594571 w 1120129"/>
              <a:gd name="connsiteY3" fmla="*/ 697605 h 1120129"/>
              <a:gd name="connsiteX4" fmla="*/ 594571 w 1120129"/>
              <a:gd name="connsiteY4" fmla="*/ 594572 h 1120129"/>
              <a:gd name="connsiteX5" fmla="*/ 697604 w 1120129"/>
              <a:gd name="connsiteY5" fmla="*/ 594572 h 1120129"/>
              <a:gd name="connsiteX6" fmla="*/ 856033 w 1120129"/>
              <a:gd name="connsiteY6" fmla="*/ 0 h 1120129"/>
              <a:gd name="connsiteX7" fmla="*/ 1120129 w 1120129"/>
              <a:gd name="connsiteY7" fmla="*/ 264096 h 1120129"/>
              <a:gd name="connsiteX8" fmla="*/ 264096 w 1120129"/>
              <a:gd name="connsiteY8" fmla="*/ 1120129 h 1120129"/>
              <a:gd name="connsiteX9" fmla="*/ 0 w 1120129"/>
              <a:gd name="connsiteY9" fmla="*/ 856033 h 1120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0129" h="1120129">
                <a:moveTo>
                  <a:pt x="800634" y="491542"/>
                </a:moveTo>
                <a:lnTo>
                  <a:pt x="491541" y="491542"/>
                </a:lnTo>
                <a:lnTo>
                  <a:pt x="491541" y="800635"/>
                </a:lnTo>
                <a:lnTo>
                  <a:pt x="594571" y="697605"/>
                </a:lnTo>
                <a:lnTo>
                  <a:pt x="594571" y="594572"/>
                </a:lnTo>
                <a:lnTo>
                  <a:pt x="697604" y="594572"/>
                </a:lnTo>
                <a:close/>
                <a:moveTo>
                  <a:pt x="856033" y="0"/>
                </a:moveTo>
                <a:lnTo>
                  <a:pt x="1120129" y="264096"/>
                </a:lnTo>
                <a:lnTo>
                  <a:pt x="264096" y="1120129"/>
                </a:lnTo>
                <a:lnTo>
                  <a:pt x="0" y="85603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066854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4" grpId="3" animBg="1"/>
      <p:bldP spid="24" grpId="4" animBg="1"/>
      <p:bldP spid="25" grpId="0" animBg="1"/>
      <p:bldP spid="25" grpId="1" animBg="1"/>
      <p:bldP spid="25" grpId="2" animBg="1"/>
      <p:bldP spid="25" grpId="3" animBg="1"/>
      <p:bldP spid="25" grpId="4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082800" y="0"/>
            <a:ext cx="101092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2082800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22600" y="2781300"/>
            <a:ext cx="52578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3200" dirty="0" smtClean="0">
                <a:solidFill>
                  <a:schemeClr val="bg1"/>
                </a:solidFill>
              </a:rPr>
              <a:t>THANK</a:t>
            </a:r>
          </a:p>
          <a:p>
            <a:pPr marL="0" indent="0">
              <a:buNone/>
            </a:pP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</a:rPr>
              <a:t>期待加入您的团队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半闭框 30"/>
          <p:cNvSpPr/>
          <p:nvPr/>
        </p:nvSpPr>
        <p:spPr>
          <a:xfrm rot="8100000">
            <a:off x="5171710" y="3705155"/>
            <a:ext cx="245023" cy="245022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半闭框 31"/>
          <p:cNvSpPr/>
          <p:nvPr/>
        </p:nvSpPr>
        <p:spPr>
          <a:xfrm rot="8100000">
            <a:off x="5515033" y="3704943"/>
            <a:ext cx="245023" cy="245022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半闭框 32"/>
          <p:cNvSpPr/>
          <p:nvPr/>
        </p:nvSpPr>
        <p:spPr>
          <a:xfrm rot="8100000">
            <a:off x="5858357" y="3704944"/>
            <a:ext cx="245023" cy="245022"/>
          </a:xfrm>
          <a:prstGeom prst="halfFram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96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97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560</Words>
  <Application>Microsoft Office PowerPoint</Application>
  <PresentationFormat>自定义</PresentationFormat>
  <Paragraphs>71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1_Office 主题</vt:lpstr>
      <vt:lpstr>This is My Resume</vt:lpstr>
      <vt:lpstr>WHO I AM</vt:lpstr>
      <vt:lpstr>EDUCATION</vt:lpstr>
      <vt:lpstr>EXPERIENCE</vt:lpstr>
      <vt:lpstr>SOFTWARE SKILLS</vt:lpstr>
      <vt:lpstr>Personal Works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>第一PPT</dc:creator>
  <cp:keywords>www.1ppt.com</cp:keywords>
  <cp:lastModifiedBy>Windows User</cp:lastModifiedBy>
  <cp:revision>11</cp:revision>
  <dcterms:created xsi:type="dcterms:W3CDTF">2016-03-31T10:20:43Z</dcterms:created>
  <dcterms:modified xsi:type="dcterms:W3CDTF">2018-06-30T23:23:40Z</dcterms:modified>
</cp:coreProperties>
</file>