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60" r:id="rId2"/>
  </p:sldMasterIdLst>
  <p:notesMasterIdLst>
    <p:notesMasterId r:id="rId24"/>
  </p:notesMasterIdLst>
  <p:handoutMasterIdLst>
    <p:handoutMasterId r:id="rId25"/>
  </p:handoutMasterIdLst>
  <p:sldIdLst>
    <p:sldId id="702" r:id="rId3"/>
    <p:sldId id="689" r:id="rId4"/>
    <p:sldId id="529" r:id="rId5"/>
    <p:sldId id="429" r:id="rId6"/>
    <p:sldId id="666" r:id="rId7"/>
    <p:sldId id="433" r:id="rId8"/>
    <p:sldId id="667" r:id="rId9"/>
    <p:sldId id="665" r:id="rId10"/>
    <p:sldId id="669" r:id="rId11"/>
    <p:sldId id="691" r:id="rId12"/>
    <p:sldId id="692" r:id="rId13"/>
    <p:sldId id="694" r:id="rId14"/>
    <p:sldId id="693" r:id="rId15"/>
    <p:sldId id="695" r:id="rId16"/>
    <p:sldId id="696" r:id="rId17"/>
    <p:sldId id="697" r:id="rId18"/>
    <p:sldId id="699" r:id="rId19"/>
    <p:sldId id="700" r:id="rId20"/>
    <p:sldId id="701" r:id="rId21"/>
    <p:sldId id="703" r:id="rId22"/>
    <p:sldId id="704" r:id="rId23"/>
  </p:sldIdLst>
  <p:sldSz cx="12196763" cy="6858000"/>
  <p:notesSz cx="6858000" cy="9144000"/>
  <p:custDataLst>
    <p:tags r:id="rId26"/>
  </p:custDataLst>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42">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10405"/>
    <a:srgbClr val="B02D31"/>
    <a:srgbClr val="DBABAB"/>
    <a:srgbClr val="F4F0E4"/>
    <a:srgbClr val="F9E9D4"/>
    <a:srgbClr val="AB1F24"/>
    <a:srgbClr val="A72727"/>
    <a:srgbClr val="B34948"/>
    <a:srgbClr val="BC6261"/>
    <a:srgbClr val="99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626" autoAdjust="0"/>
    <p:restoredTop sz="96366" autoAdjust="0"/>
  </p:normalViewPr>
  <p:slideViewPr>
    <p:cSldViewPr snapToObjects="1">
      <p:cViewPr varScale="1">
        <p:scale>
          <a:sx n="61" d="100"/>
          <a:sy n="61" d="100"/>
        </p:scale>
        <p:origin x="-108" y="-1110"/>
      </p:cViewPr>
      <p:guideLst>
        <p:guide orient="horz" pos="2142"/>
        <p:guide pos="3841"/>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19160AF-C47C-4CD2-A34F-024D348DADFA}" type="datetimeFigureOut">
              <a:rPr lang="zh-CN" altLang="en-US" smtClean="0"/>
              <a:t>2018/9/28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34203E-B9B9-4F41-960A-2A3A36AEB58F}" type="slidenum">
              <a:rPr lang="zh-CN" altLang="en-US" smtClean="0"/>
              <a:t>‹#›</a:t>
            </a:fld>
            <a:endParaRPr lang="zh-CN" altLang="en-US"/>
          </a:p>
        </p:txBody>
      </p:sp>
    </p:spTree>
    <p:extLst>
      <p:ext uri="{BB962C8B-B14F-4D97-AF65-F5344CB8AC3E}">
        <p14:creationId xmlns:p14="http://schemas.microsoft.com/office/powerpoint/2010/main" val="75563984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eaLnBrk="0" hangingPunct="0">
              <a:buFont typeface="Arial" panose="020B0604020202020204" pitchFamily="34" charset="0"/>
              <a:buNone/>
              <a:defRPr sz="1200"/>
            </a:lvl1pPr>
          </a:lstStyle>
          <a:p>
            <a:pPr>
              <a:defRPr/>
            </a:pPr>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eaLnBrk="0" hangingPunct="0">
              <a:buFont typeface="Arial" panose="020B0604020202020204" pitchFamily="34" charset="0"/>
              <a:buNone/>
              <a:defRPr sz="1200"/>
            </a:lvl1pPr>
          </a:lstStyle>
          <a:p>
            <a:pPr>
              <a:defRPr/>
            </a:pPr>
            <a:fld id="{8AB757A0-0D48-492D-BCE0-AE452A67D6FE}" type="datetimeFigureOut">
              <a:rPr lang="zh-CN" altLang="en-US"/>
              <a:t>2018/9/28</a:t>
            </a:fld>
            <a:endParaRPr lang="en-US"/>
          </a:p>
        </p:txBody>
      </p:sp>
      <p:sp>
        <p:nvSpPr>
          <p:cNvPr id="5124"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eaLnBrk="0" hangingPunct="0">
              <a:buFont typeface="Arial" panose="020B0604020202020204" pitchFamily="34" charset="0"/>
              <a:buNone/>
              <a:defRPr sz="1200"/>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eaLnBrk="0" hangingPunct="0">
              <a:buFont typeface="Arial" panose="020B0604020202020204" pitchFamily="34" charset="0"/>
              <a:buNone/>
              <a:defRPr sz="1200"/>
            </a:lvl1pPr>
          </a:lstStyle>
          <a:p>
            <a:pPr>
              <a:defRPr/>
            </a:pPr>
            <a:fld id="{43494ED5-D662-4B4B-BC97-E55E2CEF262B}" type="slidenum">
              <a:rPr lang="zh-CN" altLang="en-US"/>
              <a:t>‹#›</a:t>
            </a:fld>
            <a:endParaRPr lang="en-US"/>
          </a:p>
        </p:txBody>
      </p:sp>
    </p:spTree>
    <p:extLst>
      <p:ext uri="{BB962C8B-B14F-4D97-AF65-F5344CB8AC3E}">
        <p14:creationId xmlns:p14="http://schemas.microsoft.com/office/powerpoint/2010/main" val="234462237"/>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xfrm>
            <a:off x="381000" y="685800"/>
            <a:ext cx="6096000" cy="3429000"/>
          </a:xfrm>
        </p:spPr>
      </p:sp>
      <p:sp>
        <p:nvSpPr>
          <p:cNvPr id="7171"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32831343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27828523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34664259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11909910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39606766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17754564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7984457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17074126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36307121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33692434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13489194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xfrm>
            <a:off x="381000" y="685800"/>
            <a:ext cx="6096000" cy="3429000"/>
          </a:xfrm>
        </p:spPr>
      </p:sp>
      <p:sp>
        <p:nvSpPr>
          <p:cNvPr id="7171"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25491880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a:xfrm>
            <a:off x="381000" y="685800"/>
            <a:ext cx="6096000" cy="3429000"/>
          </a:xfrm>
        </p:spPr>
      </p:sp>
      <p:sp>
        <p:nvSpPr>
          <p:cNvPr id="7171"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19398718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幻灯片图像占位符 1"/>
          <p:cNvSpPr>
            <a:spLocks noGrp="1" noRot="1" noChangeAspect="1" noTextEdit="1"/>
          </p:cNvSpPr>
          <p:nvPr>
            <p:ph type="sldImg"/>
          </p:nvPr>
        </p:nvSpPr>
        <p:spPr>
          <a:xfrm>
            <a:off x="381000" y="685800"/>
            <a:ext cx="6096000" cy="3429000"/>
          </a:xfrm>
        </p:spPr>
      </p:sp>
      <p:sp>
        <p:nvSpPr>
          <p:cNvPr id="9219"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37384655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幻灯片图像占位符 1"/>
          <p:cNvSpPr>
            <a:spLocks noGrp="1" noRot="1" noChangeAspect="1" noTextEdit="1"/>
          </p:cNvSpPr>
          <p:nvPr>
            <p:ph type="sldImg"/>
          </p:nvPr>
        </p:nvSpPr>
        <p:spPr>
          <a:xfrm>
            <a:off x="381000" y="685800"/>
            <a:ext cx="6096000" cy="3429000"/>
          </a:xfrm>
        </p:spPr>
      </p:sp>
      <p:sp>
        <p:nvSpPr>
          <p:cNvPr id="13315"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14943433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1467025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986086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3948815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38585153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a:xfrm>
            <a:off x="381000" y="685800"/>
            <a:ext cx="6096000" cy="3429000"/>
          </a:xfrm>
        </p:spPr>
      </p:sp>
      <p:sp>
        <p:nvSpPr>
          <p:cNvPr id="15363" name="备注占位符 2"/>
          <p:cNvSpPr>
            <a:spLocks noGrp="1"/>
          </p:cNvSpPr>
          <p:nvPr>
            <p:ph type="body" idx="1"/>
          </p:nvPr>
        </p:nvSpPr>
        <p:spPr>
          <a:noFill/>
        </p:spPr>
        <p:txBody>
          <a:bodyPr/>
          <a:lstStyle/>
          <a:p>
            <a:endParaRPr lang="zh-CN" altLang="en-US"/>
          </a:p>
        </p:txBody>
      </p:sp>
    </p:spTree>
    <p:extLst>
      <p:ext uri="{BB962C8B-B14F-4D97-AF65-F5344CB8AC3E}">
        <p14:creationId xmlns:p14="http://schemas.microsoft.com/office/powerpoint/2010/main" val="41928425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4" name="矩形 3"/>
          <p:cNvSpPr/>
          <p:nvPr userDrawn="1"/>
        </p:nvSpPr>
        <p:spPr>
          <a:xfrm>
            <a:off x="222032" y="5877272"/>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schemeClr val="bg2">
                    <a:lumMod val="95000"/>
                  </a:schemeClr>
                </a:solidFill>
                <a:latin typeface="Calibri"/>
                <a:ea typeface="宋体"/>
              </a:rPr>
              <a:t>PPT</a:t>
            </a:r>
            <a:r>
              <a:rPr lang="zh-CN" altLang="en-US" sz="100" dirty="0">
                <a:solidFill>
                  <a:schemeClr val="bg2">
                    <a:lumMod val="95000"/>
                  </a:schemeClr>
                </a:solidFill>
                <a:latin typeface="Calibri"/>
                <a:ea typeface="宋体"/>
              </a:rPr>
              <a:t>模板下载：</a:t>
            </a:r>
            <a:r>
              <a:rPr lang="en-US" altLang="zh-CN" sz="100" dirty="0">
                <a:solidFill>
                  <a:schemeClr val="bg2">
                    <a:lumMod val="95000"/>
                  </a:schemeClr>
                </a:solidFill>
                <a:latin typeface="Calibri"/>
                <a:ea typeface="宋体"/>
              </a:rPr>
              <a:t>www.1ppt.com/moban/     </a:t>
            </a:r>
            <a:r>
              <a:rPr lang="zh-CN" altLang="en-US" sz="100" dirty="0">
                <a:solidFill>
                  <a:schemeClr val="bg2">
                    <a:lumMod val="95000"/>
                  </a:schemeClr>
                </a:solidFill>
                <a:latin typeface="Calibri"/>
                <a:ea typeface="宋体"/>
              </a:rPr>
              <a:t>行业</a:t>
            </a:r>
            <a:r>
              <a:rPr lang="en-US" altLang="zh-CN" sz="100" dirty="0">
                <a:solidFill>
                  <a:schemeClr val="bg2">
                    <a:lumMod val="95000"/>
                  </a:schemeClr>
                </a:solidFill>
                <a:latin typeface="Calibri"/>
                <a:ea typeface="宋体"/>
              </a:rPr>
              <a:t>PPT</a:t>
            </a:r>
            <a:r>
              <a:rPr lang="zh-CN" altLang="en-US" sz="100" dirty="0">
                <a:solidFill>
                  <a:schemeClr val="bg2">
                    <a:lumMod val="95000"/>
                  </a:schemeClr>
                </a:solidFill>
                <a:latin typeface="Calibri"/>
                <a:ea typeface="宋体"/>
              </a:rPr>
              <a:t>模板：</a:t>
            </a:r>
            <a:r>
              <a:rPr lang="en-US" altLang="zh-CN" sz="100" dirty="0">
                <a:solidFill>
                  <a:schemeClr val="bg2">
                    <a:lumMod val="95000"/>
                  </a:schemeClr>
                </a:solidFill>
                <a:latin typeface="Calibri"/>
                <a:ea typeface="宋体"/>
              </a:rPr>
              <a:t>www.1ppt.com/hangye/ </a:t>
            </a:r>
          </a:p>
          <a:p>
            <a:pPr eaLnBrk="1" fontAlgn="auto" hangingPunct="1">
              <a:spcBef>
                <a:spcPts val="0"/>
              </a:spcBef>
              <a:spcAft>
                <a:spcPts val="0"/>
              </a:spcAft>
            </a:pPr>
            <a:r>
              <a:rPr lang="zh-CN" altLang="en-US" sz="100" dirty="0">
                <a:solidFill>
                  <a:schemeClr val="bg2">
                    <a:lumMod val="95000"/>
                  </a:schemeClr>
                </a:solidFill>
                <a:latin typeface="Calibri"/>
                <a:ea typeface="宋体"/>
              </a:rPr>
              <a:t>节日</a:t>
            </a:r>
            <a:r>
              <a:rPr lang="en-US" altLang="zh-CN" sz="100" dirty="0">
                <a:solidFill>
                  <a:schemeClr val="bg2">
                    <a:lumMod val="95000"/>
                  </a:schemeClr>
                </a:solidFill>
                <a:latin typeface="Calibri"/>
                <a:ea typeface="宋体"/>
              </a:rPr>
              <a:t>PPT</a:t>
            </a:r>
            <a:r>
              <a:rPr lang="zh-CN" altLang="en-US" sz="100" dirty="0">
                <a:solidFill>
                  <a:schemeClr val="bg2">
                    <a:lumMod val="95000"/>
                  </a:schemeClr>
                </a:solidFill>
                <a:latin typeface="Calibri"/>
                <a:ea typeface="宋体"/>
              </a:rPr>
              <a:t>模板：</a:t>
            </a:r>
            <a:r>
              <a:rPr lang="en-US" altLang="zh-CN" sz="100" dirty="0">
                <a:solidFill>
                  <a:schemeClr val="bg2">
                    <a:lumMod val="95000"/>
                  </a:schemeClr>
                </a:solidFill>
                <a:latin typeface="Calibri"/>
                <a:ea typeface="宋体"/>
              </a:rPr>
              <a:t>www.1ppt.com/jieri/           PPT</a:t>
            </a:r>
            <a:r>
              <a:rPr lang="zh-CN" altLang="en-US" sz="100" dirty="0">
                <a:solidFill>
                  <a:schemeClr val="bg2">
                    <a:lumMod val="95000"/>
                  </a:schemeClr>
                </a:solidFill>
                <a:latin typeface="Calibri"/>
                <a:ea typeface="宋体"/>
              </a:rPr>
              <a:t>素材下载：</a:t>
            </a:r>
            <a:r>
              <a:rPr lang="en-US" altLang="zh-CN" sz="100" dirty="0">
                <a:solidFill>
                  <a:schemeClr val="bg2">
                    <a:lumMod val="95000"/>
                  </a:schemeClr>
                </a:solidFill>
                <a:latin typeface="Calibri"/>
                <a:ea typeface="宋体"/>
              </a:rPr>
              <a:t>www.1ppt.com/sucai/</a:t>
            </a:r>
          </a:p>
          <a:p>
            <a:pPr eaLnBrk="1" fontAlgn="auto" hangingPunct="1">
              <a:spcBef>
                <a:spcPts val="0"/>
              </a:spcBef>
              <a:spcAft>
                <a:spcPts val="0"/>
              </a:spcAft>
            </a:pPr>
            <a:r>
              <a:rPr lang="en-US" altLang="zh-CN" sz="100" dirty="0">
                <a:solidFill>
                  <a:schemeClr val="bg2">
                    <a:lumMod val="95000"/>
                  </a:schemeClr>
                </a:solidFill>
                <a:latin typeface="Calibri"/>
                <a:ea typeface="宋体"/>
              </a:rPr>
              <a:t>PPT</a:t>
            </a:r>
            <a:r>
              <a:rPr lang="zh-CN" altLang="en-US" sz="100" dirty="0">
                <a:solidFill>
                  <a:schemeClr val="bg2">
                    <a:lumMod val="95000"/>
                  </a:schemeClr>
                </a:solidFill>
                <a:latin typeface="Calibri"/>
                <a:ea typeface="宋体"/>
              </a:rPr>
              <a:t>背景图片：</a:t>
            </a:r>
            <a:r>
              <a:rPr lang="en-US" altLang="zh-CN" sz="100" dirty="0">
                <a:solidFill>
                  <a:schemeClr val="bg2">
                    <a:lumMod val="95000"/>
                  </a:schemeClr>
                </a:solidFill>
                <a:latin typeface="Calibri"/>
                <a:ea typeface="宋体"/>
              </a:rPr>
              <a:t>www.1ppt.com/beijing/      PPT</a:t>
            </a:r>
            <a:r>
              <a:rPr lang="zh-CN" altLang="en-US" sz="100" dirty="0">
                <a:solidFill>
                  <a:schemeClr val="bg2">
                    <a:lumMod val="95000"/>
                  </a:schemeClr>
                </a:solidFill>
                <a:latin typeface="Calibri"/>
                <a:ea typeface="宋体"/>
              </a:rPr>
              <a:t>图表下载：</a:t>
            </a:r>
            <a:r>
              <a:rPr lang="en-US" altLang="zh-CN" sz="100" dirty="0">
                <a:solidFill>
                  <a:schemeClr val="bg2">
                    <a:lumMod val="95000"/>
                  </a:schemeClr>
                </a:solidFill>
                <a:latin typeface="Calibri"/>
                <a:ea typeface="宋体"/>
              </a:rPr>
              <a:t>www.1ppt.com/tubiao/      </a:t>
            </a:r>
          </a:p>
          <a:p>
            <a:pPr eaLnBrk="1" fontAlgn="auto" hangingPunct="1">
              <a:spcBef>
                <a:spcPts val="0"/>
              </a:spcBef>
              <a:spcAft>
                <a:spcPts val="0"/>
              </a:spcAft>
            </a:pPr>
            <a:r>
              <a:rPr lang="zh-CN" altLang="en-US" sz="100" dirty="0">
                <a:solidFill>
                  <a:schemeClr val="bg2">
                    <a:lumMod val="95000"/>
                  </a:schemeClr>
                </a:solidFill>
                <a:latin typeface="Calibri"/>
                <a:ea typeface="宋体"/>
              </a:rPr>
              <a:t>优秀</a:t>
            </a:r>
            <a:r>
              <a:rPr lang="en-US" altLang="zh-CN" sz="100" dirty="0">
                <a:solidFill>
                  <a:schemeClr val="bg2">
                    <a:lumMod val="95000"/>
                  </a:schemeClr>
                </a:solidFill>
                <a:latin typeface="Calibri"/>
                <a:ea typeface="宋体"/>
              </a:rPr>
              <a:t>PPT</a:t>
            </a:r>
            <a:r>
              <a:rPr lang="zh-CN" altLang="en-US" sz="100" dirty="0">
                <a:solidFill>
                  <a:schemeClr val="bg2">
                    <a:lumMod val="95000"/>
                  </a:schemeClr>
                </a:solidFill>
                <a:latin typeface="Calibri"/>
                <a:ea typeface="宋体"/>
              </a:rPr>
              <a:t>下载：</a:t>
            </a:r>
            <a:r>
              <a:rPr lang="en-US" altLang="zh-CN" sz="100" dirty="0">
                <a:solidFill>
                  <a:schemeClr val="bg2">
                    <a:lumMod val="95000"/>
                  </a:schemeClr>
                </a:solidFill>
                <a:latin typeface="Calibri"/>
                <a:ea typeface="宋体"/>
              </a:rPr>
              <a:t>www.1ppt.com/xiazai/        PPT</a:t>
            </a:r>
            <a:r>
              <a:rPr lang="zh-CN" altLang="en-US" sz="100" dirty="0">
                <a:solidFill>
                  <a:schemeClr val="bg2">
                    <a:lumMod val="95000"/>
                  </a:schemeClr>
                </a:solidFill>
                <a:latin typeface="Calibri"/>
                <a:ea typeface="宋体"/>
              </a:rPr>
              <a:t>教程： </a:t>
            </a:r>
            <a:r>
              <a:rPr lang="en-US" altLang="zh-CN" sz="100" dirty="0">
                <a:solidFill>
                  <a:schemeClr val="bg2">
                    <a:lumMod val="95000"/>
                  </a:schemeClr>
                </a:solidFill>
                <a:latin typeface="Calibri"/>
                <a:ea typeface="宋体"/>
              </a:rPr>
              <a:t>www.1ppt.com/powerpoint/      </a:t>
            </a:r>
          </a:p>
          <a:p>
            <a:pPr eaLnBrk="1" fontAlgn="auto" hangingPunct="1">
              <a:spcBef>
                <a:spcPts val="0"/>
              </a:spcBef>
              <a:spcAft>
                <a:spcPts val="0"/>
              </a:spcAft>
            </a:pPr>
            <a:r>
              <a:rPr lang="en-US" altLang="zh-CN" sz="100" dirty="0">
                <a:solidFill>
                  <a:schemeClr val="bg2">
                    <a:lumMod val="95000"/>
                  </a:schemeClr>
                </a:solidFill>
                <a:latin typeface="Calibri"/>
                <a:ea typeface="宋体"/>
              </a:rPr>
              <a:t>Word</a:t>
            </a:r>
            <a:r>
              <a:rPr lang="zh-CN" altLang="en-US" sz="100" dirty="0">
                <a:solidFill>
                  <a:schemeClr val="bg2">
                    <a:lumMod val="95000"/>
                  </a:schemeClr>
                </a:solidFill>
                <a:latin typeface="Calibri"/>
                <a:ea typeface="宋体"/>
              </a:rPr>
              <a:t>教程： </a:t>
            </a:r>
            <a:r>
              <a:rPr lang="en-US" altLang="zh-CN" sz="100" dirty="0">
                <a:solidFill>
                  <a:schemeClr val="bg2">
                    <a:lumMod val="95000"/>
                  </a:schemeClr>
                </a:solidFill>
                <a:latin typeface="Calibri"/>
                <a:ea typeface="宋体"/>
              </a:rPr>
              <a:t>www.1ppt.com/word/              Excel</a:t>
            </a:r>
            <a:r>
              <a:rPr lang="zh-CN" altLang="en-US" sz="100" dirty="0">
                <a:solidFill>
                  <a:schemeClr val="bg2">
                    <a:lumMod val="95000"/>
                  </a:schemeClr>
                </a:solidFill>
                <a:latin typeface="Calibri"/>
                <a:ea typeface="宋体"/>
              </a:rPr>
              <a:t>教程：</a:t>
            </a:r>
            <a:r>
              <a:rPr lang="en-US" altLang="zh-CN" sz="100" dirty="0">
                <a:solidFill>
                  <a:schemeClr val="bg2">
                    <a:lumMod val="95000"/>
                  </a:schemeClr>
                </a:solidFill>
                <a:latin typeface="Calibri"/>
                <a:ea typeface="宋体"/>
              </a:rPr>
              <a:t>www.1ppt.com/excel/  </a:t>
            </a:r>
          </a:p>
          <a:p>
            <a:pPr eaLnBrk="1" fontAlgn="auto" hangingPunct="1">
              <a:spcBef>
                <a:spcPts val="0"/>
              </a:spcBef>
              <a:spcAft>
                <a:spcPts val="0"/>
              </a:spcAft>
            </a:pPr>
            <a:r>
              <a:rPr lang="zh-CN" altLang="en-US" sz="100" dirty="0">
                <a:solidFill>
                  <a:schemeClr val="bg2">
                    <a:lumMod val="95000"/>
                  </a:schemeClr>
                </a:solidFill>
                <a:latin typeface="Calibri"/>
                <a:ea typeface="宋体"/>
              </a:rPr>
              <a:t>资料下载：</a:t>
            </a:r>
            <a:r>
              <a:rPr lang="en-US" altLang="zh-CN" sz="100" dirty="0">
                <a:solidFill>
                  <a:schemeClr val="bg2">
                    <a:lumMod val="95000"/>
                  </a:schemeClr>
                </a:solidFill>
                <a:latin typeface="Calibri"/>
                <a:ea typeface="宋体"/>
              </a:rPr>
              <a:t>www.1ppt.com/ziliao/                PPT</a:t>
            </a:r>
            <a:r>
              <a:rPr lang="zh-CN" altLang="en-US" sz="100" dirty="0">
                <a:solidFill>
                  <a:schemeClr val="bg2">
                    <a:lumMod val="95000"/>
                  </a:schemeClr>
                </a:solidFill>
                <a:latin typeface="Calibri"/>
                <a:ea typeface="宋体"/>
              </a:rPr>
              <a:t>课件下载：</a:t>
            </a:r>
            <a:r>
              <a:rPr lang="en-US" altLang="zh-CN" sz="100" dirty="0">
                <a:solidFill>
                  <a:schemeClr val="bg2">
                    <a:lumMod val="95000"/>
                  </a:schemeClr>
                </a:solidFill>
                <a:latin typeface="Calibri"/>
                <a:ea typeface="宋体"/>
              </a:rPr>
              <a:t>www.1ppt.com/kejian/ </a:t>
            </a:r>
          </a:p>
          <a:p>
            <a:pPr eaLnBrk="1" fontAlgn="auto" hangingPunct="1">
              <a:spcBef>
                <a:spcPts val="0"/>
              </a:spcBef>
              <a:spcAft>
                <a:spcPts val="0"/>
              </a:spcAft>
            </a:pPr>
            <a:r>
              <a:rPr lang="zh-CN" altLang="en-US" sz="100" dirty="0">
                <a:solidFill>
                  <a:schemeClr val="bg2">
                    <a:lumMod val="95000"/>
                  </a:schemeClr>
                </a:solidFill>
                <a:latin typeface="Calibri"/>
                <a:ea typeface="宋体"/>
              </a:rPr>
              <a:t>范文下载：</a:t>
            </a:r>
            <a:r>
              <a:rPr lang="en-US" altLang="zh-CN" sz="100" dirty="0">
                <a:solidFill>
                  <a:schemeClr val="bg2">
                    <a:lumMod val="95000"/>
                  </a:schemeClr>
                </a:solidFill>
                <a:latin typeface="Calibri"/>
                <a:ea typeface="宋体"/>
              </a:rPr>
              <a:t>www.1ppt.com/fanwen/             </a:t>
            </a:r>
            <a:r>
              <a:rPr lang="zh-CN" altLang="en-US" sz="100" dirty="0">
                <a:solidFill>
                  <a:schemeClr val="bg2">
                    <a:lumMod val="95000"/>
                  </a:schemeClr>
                </a:solidFill>
                <a:latin typeface="Calibri"/>
                <a:ea typeface="宋体"/>
              </a:rPr>
              <a:t>试卷下载：</a:t>
            </a:r>
            <a:r>
              <a:rPr lang="en-US" altLang="zh-CN" sz="100" dirty="0">
                <a:solidFill>
                  <a:schemeClr val="bg2">
                    <a:lumMod val="95000"/>
                  </a:schemeClr>
                </a:solidFill>
                <a:latin typeface="Calibri"/>
                <a:ea typeface="宋体"/>
              </a:rPr>
              <a:t>www.1ppt.com/shiti/  </a:t>
            </a:r>
          </a:p>
          <a:p>
            <a:pPr eaLnBrk="1" fontAlgn="auto" hangingPunct="1">
              <a:spcBef>
                <a:spcPts val="0"/>
              </a:spcBef>
              <a:spcAft>
                <a:spcPts val="0"/>
              </a:spcAft>
            </a:pPr>
            <a:r>
              <a:rPr lang="zh-CN" altLang="en-US" sz="100" dirty="0">
                <a:solidFill>
                  <a:schemeClr val="bg2">
                    <a:lumMod val="95000"/>
                  </a:schemeClr>
                </a:solidFill>
                <a:latin typeface="Calibri"/>
                <a:ea typeface="宋体"/>
              </a:rPr>
              <a:t>教案下载：</a:t>
            </a:r>
            <a:r>
              <a:rPr lang="en-US" altLang="zh-CN" sz="100" dirty="0">
                <a:solidFill>
                  <a:schemeClr val="bg2">
                    <a:lumMod val="95000"/>
                  </a:schemeClr>
                </a:solidFill>
                <a:latin typeface="Calibri"/>
                <a:ea typeface="宋体"/>
              </a:rPr>
              <a:t>www.1ppt.com/jiaoan/  </a:t>
            </a:r>
            <a:r>
              <a:rPr lang="en-US" altLang="zh-CN" sz="100" dirty="0" smtClean="0">
                <a:solidFill>
                  <a:schemeClr val="bg2">
                    <a:lumMod val="95000"/>
                  </a:schemeClr>
                </a:solidFill>
                <a:latin typeface="Calibri"/>
                <a:ea typeface="宋体"/>
              </a:rPr>
              <a:t>      </a:t>
            </a:r>
            <a:endParaRPr lang="en-US" altLang="zh-CN" sz="100" dirty="0">
              <a:solidFill>
                <a:schemeClr val="bg2">
                  <a:lumMod val="95000"/>
                </a:schemeClr>
              </a:solidFill>
              <a:latin typeface="Calibri"/>
              <a:ea typeface="宋体"/>
            </a:endParaRPr>
          </a:p>
          <a:p>
            <a:pPr eaLnBrk="1" fontAlgn="auto" hangingPunct="1">
              <a:spcBef>
                <a:spcPts val="0"/>
              </a:spcBef>
              <a:spcAft>
                <a:spcPts val="0"/>
              </a:spcAft>
            </a:pPr>
            <a:r>
              <a:rPr lang="zh-CN" altLang="en-US" sz="100" dirty="0" smtClean="0">
                <a:solidFill>
                  <a:schemeClr val="bg2">
                    <a:lumMod val="95000"/>
                  </a:schemeClr>
                </a:solidFill>
                <a:latin typeface="Calibri"/>
                <a:ea typeface="宋体"/>
              </a:rPr>
              <a:t>字体下载：</a:t>
            </a:r>
            <a:r>
              <a:rPr lang="en-US" altLang="zh-CN" sz="100" dirty="0" smtClean="0">
                <a:solidFill>
                  <a:schemeClr val="bg2">
                    <a:lumMod val="95000"/>
                  </a:schemeClr>
                </a:solidFill>
                <a:latin typeface="Calibri"/>
                <a:ea typeface="宋体"/>
              </a:rPr>
              <a:t>www.1ppt.com/ziti/</a:t>
            </a:r>
            <a:endParaRPr lang="en-US" altLang="zh-CN" sz="100" dirty="0">
              <a:solidFill>
                <a:schemeClr val="bg2">
                  <a:lumMod val="95000"/>
                </a:schemeClr>
              </a:solidFill>
              <a:latin typeface="Calibri"/>
              <a:ea typeface="宋体"/>
            </a:endParaRPr>
          </a:p>
          <a:p>
            <a:pPr eaLnBrk="1" fontAlgn="auto" hangingPunct="1">
              <a:spcBef>
                <a:spcPts val="0"/>
              </a:spcBef>
              <a:spcAft>
                <a:spcPts val="0"/>
              </a:spcAft>
            </a:pPr>
            <a:r>
              <a:rPr lang="en-US" altLang="zh-CN" sz="100" dirty="0">
                <a:solidFill>
                  <a:schemeClr val="bg2">
                    <a:lumMod val="95000"/>
                  </a:schemeClr>
                </a:solidFill>
                <a:latin typeface="Calibri"/>
                <a:ea typeface="宋体"/>
              </a:rPr>
              <a:t> </a:t>
            </a:r>
            <a:endParaRPr lang="zh-CN" altLang="en-US" sz="100" dirty="0">
              <a:solidFill>
                <a:schemeClr val="bg2">
                  <a:lumMod val="95000"/>
                </a:schemeClr>
              </a:solidFill>
              <a:latin typeface="Calibri"/>
              <a:ea typeface="宋体"/>
            </a:endParaRPr>
          </a:p>
        </p:txBody>
      </p:sp>
    </p:spTree>
    <p:extLst>
      <p:ext uri="{BB962C8B-B14F-4D97-AF65-F5344CB8AC3E}">
        <p14:creationId xmlns:p14="http://schemas.microsoft.com/office/powerpoint/2010/main" val="26227298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757" y="2130426"/>
            <a:ext cx="1036724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515" y="3886200"/>
            <a:ext cx="85377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72388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16509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460" y="4406901"/>
            <a:ext cx="1036724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460" y="2906713"/>
            <a:ext cx="1036724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13071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838"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0021"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55442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535113"/>
            <a:ext cx="53890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838" y="2174875"/>
            <a:ext cx="53890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5787" y="1535113"/>
            <a:ext cx="539113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5787" y="2174875"/>
            <a:ext cx="539113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45137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09372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4141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chemeClr val="accent1"/>
                </a:solidFill>
              </a:defRPr>
            </a:lvl1pPr>
          </a:lstStyle>
          <a:p>
            <a:r>
              <a:rPr lang="zh-CN" altLang="en-US"/>
              <a:t>单击此处编辑母版标题样式</a:t>
            </a:r>
          </a:p>
        </p:txBody>
      </p:sp>
      <p:sp>
        <p:nvSpPr>
          <p:cNvPr id="3" name="内容占位符 2"/>
          <p:cNvSpPr>
            <a:spLocks noGrp="1"/>
          </p:cNvSpPr>
          <p:nvPr>
            <p:ph idx="1"/>
          </p:nvPr>
        </p:nvSpPr>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839" y="273050"/>
            <a:ext cx="4012651"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596" y="273051"/>
            <a:ext cx="68183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839" y="1435101"/>
            <a:ext cx="401265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89909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651" y="4800600"/>
            <a:ext cx="731805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651" y="612775"/>
            <a:ext cx="731805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651" y="5367338"/>
            <a:ext cx="731805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48507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35632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2653" y="274639"/>
            <a:ext cx="2744272"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838" y="274639"/>
            <a:ext cx="8029536"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41665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14">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zh-CN"/>
              <a:t>单击此处编辑母版标题样式</a:t>
            </a:r>
          </a:p>
        </p:txBody>
      </p:sp>
      <p:sp>
        <p:nvSpPr>
          <p:cNvPr id="102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zh-CN"/>
              <a:t>单击此处编辑母版文本样式</a:t>
            </a:r>
          </a:p>
          <a:p>
            <a:pPr lvl="1"/>
            <a:r>
              <a:rPr lang="zh-CN" altLang="zh-CN"/>
              <a:t>第二级</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72" r:id="rId12"/>
  </p:sldLayoutIdLst>
  <p:hf sldNum="0" hdr="0" ftr="0" dt="0"/>
  <p:txStyles>
    <p:titleStyle>
      <a:lvl1pPr algn="l" rtl="0" eaLnBrk="0" fontAlgn="base" hangingPunct="0">
        <a:spcBef>
          <a:spcPct val="0"/>
        </a:spcBef>
        <a:spcAft>
          <a:spcPct val="0"/>
        </a:spcAft>
        <a:defRPr sz="24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anose="02010600030101010101"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anose="02010600030101010101"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838" y="274638"/>
            <a:ext cx="10977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600201"/>
            <a:ext cx="10977087"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838" y="6356351"/>
            <a:ext cx="2845911"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2018/9/28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7228" y="6356351"/>
            <a:ext cx="386230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41014" y="6356351"/>
            <a:ext cx="28459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6323883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3.jpeg"/><Relationship Id="rId7"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9.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3.jpeg"/><Relationship Id="rId7"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9.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9.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jpeg"/><Relationship Id="rId7"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9.png"/><Relationship Id="rId4" Type="http://schemas.openxmlformats.org/officeDocument/2006/relationships/image" Target="../media/image4.png"/><Relationship Id="rId9" Type="http://schemas.openxmlformats.org/officeDocument/2006/relationships/image" Target="../media/image11.png"/></Relationships>
</file>

<file path=ppt/slides/_rels/slide1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jpeg"/><Relationship Id="rId7"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9.png"/><Relationship Id="rId4" Type="http://schemas.openxmlformats.org/officeDocument/2006/relationships/image" Target="../media/image4.png"/><Relationship Id="rId9"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9.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3.jpeg"/><Relationship Id="rId7"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9.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3.jpeg"/><Relationship Id="rId7"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9.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9.pn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3.jpeg"/><Relationship Id="rId7" Type="http://schemas.openxmlformats.org/officeDocument/2006/relationships/image" Target="../media/image19.jp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8.jpg"/><Relationship Id="rId5" Type="http://schemas.openxmlformats.org/officeDocument/2006/relationships/image" Target="../media/image9.png"/><Relationship Id="rId4" Type="http://schemas.openxmlformats.org/officeDocument/2006/relationships/image" Target="../media/image4.png"/><Relationship Id="rId9"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8.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9.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3.jpe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6.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3.jpeg"/><Relationship Id="rId7"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9.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3.jpeg"/><Relationship Id="rId7"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9.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9.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3.jpeg"/><Relationship Id="rId7"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9.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98F7A886-7608-4779-9BF3-DEC1E6044B3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12196763" cy="6858000"/>
          </a:xfrm>
          <a:prstGeom prst="rect">
            <a:avLst/>
          </a:prstGeom>
        </p:spPr>
      </p:pic>
      <p:pic>
        <p:nvPicPr>
          <p:cNvPr id="7" name="图片 6" descr="图片包含 文字&#10;&#10;已生成高可信度的说明">
            <a:extLst>
              <a:ext uri="{FF2B5EF4-FFF2-40B4-BE49-F238E27FC236}">
                <a16:creationId xmlns="" xmlns:a16="http://schemas.microsoft.com/office/drawing/2014/main" id="{836D4E4C-6857-4C47-8781-4596E0C1840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2299" y="-27384"/>
            <a:ext cx="2134057" cy="1983368"/>
          </a:xfrm>
          <a:prstGeom prst="rect">
            <a:avLst/>
          </a:prstGeom>
        </p:spPr>
      </p:pic>
      <p:pic>
        <p:nvPicPr>
          <p:cNvPr id="23" name="图片 22" descr="图片包含 文字&#10;&#10;已生成高可信度的说明">
            <a:extLst>
              <a:ext uri="{FF2B5EF4-FFF2-40B4-BE49-F238E27FC236}">
                <a16:creationId xmlns="" xmlns:a16="http://schemas.microsoft.com/office/drawing/2014/main" id="{997A6F96-258E-4BBD-B108-4B7F7806E68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flipH="1">
            <a:off x="10056410" y="-27384"/>
            <a:ext cx="2134057" cy="1983368"/>
          </a:xfrm>
          <a:prstGeom prst="rect">
            <a:avLst/>
          </a:prstGeom>
        </p:spPr>
      </p:pic>
      <p:pic>
        <p:nvPicPr>
          <p:cNvPr id="24" name="图片 23" descr="图片包含 文字&#10;&#10;已生成高可信度的说明">
            <a:extLst>
              <a:ext uri="{FF2B5EF4-FFF2-40B4-BE49-F238E27FC236}">
                <a16:creationId xmlns="" xmlns:a16="http://schemas.microsoft.com/office/drawing/2014/main" id="{DFE4DF56-6323-487A-96F2-24131BE6DE8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730011" y="-27384"/>
            <a:ext cx="1800200" cy="1661723"/>
          </a:xfrm>
          <a:prstGeom prst="rect">
            <a:avLst/>
          </a:prstGeom>
        </p:spPr>
      </p:pic>
      <p:pic>
        <p:nvPicPr>
          <p:cNvPr id="25" name="图片 24" descr="图片包含 文字&#10;&#10;已生成高可信度的说明">
            <a:extLst>
              <a:ext uri="{FF2B5EF4-FFF2-40B4-BE49-F238E27FC236}">
                <a16:creationId xmlns="" xmlns:a16="http://schemas.microsoft.com/office/drawing/2014/main" id="{98221A94-5460-4F92-9600-F3480A582589}"/>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H="1">
            <a:off x="8690669" y="0"/>
            <a:ext cx="1800200" cy="1661723"/>
          </a:xfrm>
          <a:prstGeom prst="rect">
            <a:avLst/>
          </a:prstGeom>
        </p:spPr>
      </p:pic>
      <p:pic>
        <p:nvPicPr>
          <p:cNvPr id="26" name="图片 25" descr="图片包含 文字&#10;&#10;已生成高可信度的说明">
            <a:extLst>
              <a:ext uri="{FF2B5EF4-FFF2-40B4-BE49-F238E27FC236}">
                <a16:creationId xmlns="" xmlns:a16="http://schemas.microsoft.com/office/drawing/2014/main" id="{D96A4033-8A8A-4185-BA8C-FDAD3BCAA90E}"/>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3986851" y="44624"/>
            <a:ext cx="4415786" cy="1132444"/>
          </a:xfrm>
          <a:prstGeom prst="rect">
            <a:avLst/>
          </a:prstGeom>
        </p:spPr>
      </p:pic>
      <p:pic>
        <p:nvPicPr>
          <p:cNvPr id="10" name="图片 9">
            <a:extLst>
              <a:ext uri="{FF2B5EF4-FFF2-40B4-BE49-F238E27FC236}">
                <a16:creationId xmlns="" xmlns:a16="http://schemas.microsoft.com/office/drawing/2014/main" id="{3A4EA5E7-BC4F-4334-8A9B-AC1AE5EAC0F0}"/>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l="10926" t="48411" r="15866" b="25612"/>
          <a:stretch/>
        </p:blipFill>
        <p:spPr>
          <a:xfrm>
            <a:off x="3013981" y="4941168"/>
            <a:ext cx="8928992" cy="1584176"/>
          </a:xfrm>
          <a:prstGeom prst="rect">
            <a:avLst/>
          </a:prstGeom>
        </p:spPr>
      </p:pic>
      <p:pic>
        <p:nvPicPr>
          <p:cNvPr id="27" name="图片 26">
            <a:extLst>
              <a:ext uri="{FF2B5EF4-FFF2-40B4-BE49-F238E27FC236}">
                <a16:creationId xmlns="" xmlns:a16="http://schemas.microsoft.com/office/drawing/2014/main" id="{56BD0F35-A2D8-44C5-BB64-AFCE4924E82D}"/>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l="7015" t="9435" r="64056" b="52094"/>
          <a:stretch/>
        </p:blipFill>
        <p:spPr>
          <a:xfrm>
            <a:off x="242403" y="4370421"/>
            <a:ext cx="3528393" cy="2346106"/>
          </a:xfrm>
          <a:prstGeom prst="rect">
            <a:avLst/>
          </a:prstGeom>
        </p:spPr>
      </p:pic>
      <p:sp>
        <p:nvSpPr>
          <p:cNvPr id="28" name="文本框 27">
            <a:extLst>
              <a:ext uri="{FF2B5EF4-FFF2-40B4-BE49-F238E27FC236}">
                <a16:creationId xmlns="" xmlns:a16="http://schemas.microsoft.com/office/drawing/2014/main" id="{AE8F1717-A01F-4673-B4EE-2A17721BC630}"/>
              </a:ext>
            </a:extLst>
          </p:cNvPr>
          <p:cNvSpPr txBox="1"/>
          <p:nvPr/>
        </p:nvSpPr>
        <p:spPr>
          <a:xfrm>
            <a:off x="2017504" y="1894093"/>
            <a:ext cx="8390382" cy="1862048"/>
          </a:xfrm>
          <a:prstGeom prst="rect">
            <a:avLst/>
          </a:prstGeom>
          <a:noFill/>
        </p:spPr>
        <p:txBody>
          <a:bodyPr wrap="square" rtlCol="0">
            <a:spAutoFit/>
          </a:bodyPr>
          <a:lstStyle/>
          <a:p>
            <a:pPr algn="dist"/>
            <a:r>
              <a:rPr lang="zh-CN" altLang="en-US" sz="11500" dirty="0">
                <a:ln w="28575">
                  <a:solidFill>
                    <a:schemeClr val="bg2"/>
                  </a:solidFill>
                </a:ln>
                <a:solidFill>
                  <a:srgbClr val="AB1F24"/>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喜迎国庆节</a:t>
            </a:r>
          </a:p>
        </p:txBody>
      </p:sp>
      <p:sp>
        <p:nvSpPr>
          <p:cNvPr id="30" name="矩形: 圆角 29">
            <a:extLst>
              <a:ext uri="{FF2B5EF4-FFF2-40B4-BE49-F238E27FC236}">
                <a16:creationId xmlns="" xmlns:a16="http://schemas.microsoft.com/office/drawing/2014/main" id="{371E83F7-B1BA-4755-BDA7-DA66F8E62CA6}"/>
              </a:ext>
            </a:extLst>
          </p:cNvPr>
          <p:cNvSpPr/>
          <p:nvPr/>
        </p:nvSpPr>
        <p:spPr bwMode="auto">
          <a:xfrm>
            <a:off x="5095396" y="3949203"/>
            <a:ext cx="538528" cy="538528"/>
          </a:xfrm>
          <a:prstGeom prst="roundRect">
            <a:avLst>
              <a:gd name="adj" fmla="val 11521"/>
            </a:avLst>
          </a:prstGeom>
          <a:solidFill>
            <a:srgbClr val="AB1F24"/>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38" name="矩形: 圆角 37">
            <a:extLst>
              <a:ext uri="{FF2B5EF4-FFF2-40B4-BE49-F238E27FC236}">
                <a16:creationId xmlns="" xmlns:a16="http://schemas.microsoft.com/office/drawing/2014/main" id="{02DC8171-A8C4-4F75-B72F-FF18F227FCA5}"/>
              </a:ext>
            </a:extLst>
          </p:cNvPr>
          <p:cNvSpPr/>
          <p:nvPr/>
        </p:nvSpPr>
        <p:spPr bwMode="auto">
          <a:xfrm>
            <a:off x="5771541" y="3949203"/>
            <a:ext cx="538528" cy="538528"/>
          </a:xfrm>
          <a:prstGeom prst="roundRect">
            <a:avLst>
              <a:gd name="adj" fmla="val 11521"/>
            </a:avLst>
          </a:prstGeom>
          <a:solidFill>
            <a:srgbClr val="AB1F24"/>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39" name="矩形: 圆角 38">
            <a:extLst>
              <a:ext uri="{FF2B5EF4-FFF2-40B4-BE49-F238E27FC236}">
                <a16:creationId xmlns="" xmlns:a16="http://schemas.microsoft.com/office/drawing/2014/main" id="{810C0924-7D91-48CA-B5A5-147F93E6B8A4}"/>
              </a:ext>
            </a:extLst>
          </p:cNvPr>
          <p:cNvSpPr/>
          <p:nvPr/>
        </p:nvSpPr>
        <p:spPr bwMode="auto">
          <a:xfrm>
            <a:off x="6467515" y="3949203"/>
            <a:ext cx="538528" cy="538528"/>
          </a:xfrm>
          <a:prstGeom prst="roundRect">
            <a:avLst>
              <a:gd name="adj" fmla="val 11521"/>
            </a:avLst>
          </a:prstGeom>
          <a:solidFill>
            <a:srgbClr val="AB1F24"/>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36" name="文本框 35">
            <a:extLst>
              <a:ext uri="{FF2B5EF4-FFF2-40B4-BE49-F238E27FC236}">
                <a16:creationId xmlns="" xmlns:a16="http://schemas.microsoft.com/office/drawing/2014/main" id="{5746414C-A935-4AB6-804B-E07E6D2B26CD}"/>
              </a:ext>
            </a:extLst>
          </p:cNvPr>
          <p:cNvSpPr txBox="1"/>
          <p:nvPr/>
        </p:nvSpPr>
        <p:spPr>
          <a:xfrm>
            <a:off x="5156700" y="3949946"/>
            <a:ext cx="1849343" cy="523220"/>
          </a:xfrm>
          <a:prstGeom prst="rect">
            <a:avLst/>
          </a:prstGeom>
          <a:noFill/>
        </p:spPr>
        <p:txBody>
          <a:bodyPr wrap="square" rtlCol="0">
            <a:spAutoFit/>
          </a:bodyPr>
          <a:lstStyle/>
          <a:p>
            <a:pPr algn="dist"/>
            <a:r>
              <a:rPr lang="zh-CN" altLang="en-US" sz="2800" dirty="0">
                <a:solidFill>
                  <a:schemeClr val="bg2"/>
                </a:solidFill>
                <a:latin typeface="方正字迹-元童楷隶" panose="02010600010101010101" pitchFamily="2" charset="-122"/>
                <a:ea typeface="方正字迹-元童楷隶" panose="02010600010101010101" pitchFamily="2" charset="-122"/>
              </a:rPr>
              <a:t>国庆节</a:t>
            </a:r>
          </a:p>
        </p:txBody>
      </p:sp>
    </p:spTree>
    <p:extLst>
      <p:ext uri="{BB962C8B-B14F-4D97-AF65-F5344CB8AC3E}">
        <p14:creationId xmlns:p14="http://schemas.microsoft.com/office/powerpoint/2010/main" val="34318473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par>
                                <p:cTn id="8" presetID="2" presetClass="entr" presetSubtype="8"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0-#ppt_w/2"/>
                                          </p:val>
                                        </p:tav>
                                        <p:tav tm="100000">
                                          <p:val>
                                            <p:strVal val="#ppt_x"/>
                                          </p:val>
                                        </p:tav>
                                      </p:tavLst>
                                    </p:anim>
                                    <p:anim calcmode="lin" valueType="num">
                                      <p:cBhvr additive="base">
                                        <p:cTn id="11" dur="500" fill="hold"/>
                                        <p:tgtEl>
                                          <p:spTgt spid="7"/>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500" fill="hold"/>
                                        <p:tgtEl>
                                          <p:spTgt spid="23"/>
                                        </p:tgtEl>
                                        <p:attrNameLst>
                                          <p:attrName>ppt_x</p:attrName>
                                        </p:attrNameLst>
                                      </p:cBhvr>
                                      <p:tavLst>
                                        <p:tav tm="0">
                                          <p:val>
                                            <p:strVal val="1+#ppt_w/2"/>
                                          </p:val>
                                        </p:tav>
                                        <p:tav tm="100000">
                                          <p:val>
                                            <p:strVal val="#ppt_x"/>
                                          </p:val>
                                        </p:tav>
                                      </p:tavLst>
                                    </p:anim>
                                    <p:anim calcmode="lin" valueType="num">
                                      <p:cBhvr additive="base">
                                        <p:cTn id="15" dur="500" fill="hold"/>
                                        <p:tgtEl>
                                          <p:spTgt spid="23"/>
                                        </p:tgtEl>
                                        <p:attrNameLst>
                                          <p:attrName>ppt_y</p:attrName>
                                        </p:attrNameLst>
                                      </p:cBhvr>
                                      <p:tavLst>
                                        <p:tav tm="0">
                                          <p:val>
                                            <p:strVal val="#ppt_y"/>
                                          </p:val>
                                        </p:tav>
                                        <p:tav tm="100000">
                                          <p:val>
                                            <p:strVal val="#ppt_y"/>
                                          </p:val>
                                        </p:tav>
                                      </p:tavLst>
                                    </p:anim>
                                  </p:childTnLst>
                                </p:cTn>
                              </p:par>
                              <p:par>
                                <p:cTn id="16" presetID="47" presetClass="entr" presetSubtype="0" fill="hold"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1000"/>
                                        <p:tgtEl>
                                          <p:spTgt spid="26"/>
                                        </p:tgtEl>
                                      </p:cBhvr>
                                    </p:animEffect>
                                    <p:anim calcmode="lin" valueType="num">
                                      <p:cBhvr>
                                        <p:cTn id="19" dur="1000" fill="hold"/>
                                        <p:tgtEl>
                                          <p:spTgt spid="26"/>
                                        </p:tgtEl>
                                        <p:attrNameLst>
                                          <p:attrName>ppt_x</p:attrName>
                                        </p:attrNameLst>
                                      </p:cBhvr>
                                      <p:tavLst>
                                        <p:tav tm="0">
                                          <p:val>
                                            <p:strVal val="#ppt_x"/>
                                          </p:val>
                                        </p:tav>
                                        <p:tav tm="100000">
                                          <p:val>
                                            <p:strVal val="#ppt_x"/>
                                          </p:val>
                                        </p:tav>
                                      </p:tavLst>
                                    </p:anim>
                                    <p:anim calcmode="lin" valueType="num">
                                      <p:cBhvr>
                                        <p:cTn id="20" dur="1000" fill="hold"/>
                                        <p:tgtEl>
                                          <p:spTgt spid="26"/>
                                        </p:tgtEl>
                                        <p:attrNameLst>
                                          <p:attrName>ppt_y</p:attrName>
                                        </p:attrNameLst>
                                      </p:cBhvr>
                                      <p:tavLst>
                                        <p:tav tm="0">
                                          <p:val>
                                            <p:strVal val="#ppt_y-.1"/>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1000"/>
                                        <p:tgtEl>
                                          <p:spTgt spid="27"/>
                                        </p:tgtEl>
                                      </p:cBhvr>
                                    </p:animEffect>
                                    <p:anim calcmode="lin" valueType="num">
                                      <p:cBhvr>
                                        <p:cTn id="32" dur="1000" fill="hold"/>
                                        <p:tgtEl>
                                          <p:spTgt spid="27"/>
                                        </p:tgtEl>
                                        <p:attrNameLst>
                                          <p:attrName>ppt_x</p:attrName>
                                        </p:attrNameLst>
                                      </p:cBhvr>
                                      <p:tavLst>
                                        <p:tav tm="0">
                                          <p:val>
                                            <p:strVal val="#ppt_x"/>
                                          </p:val>
                                        </p:tav>
                                        <p:tav tm="100000">
                                          <p:val>
                                            <p:strVal val="#ppt_x"/>
                                          </p:val>
                                        </p:tav>
                                      </p:tavLst>
                                    </p:anim>
                                    <p:anim calcmode="lin" valueType="num">
                                      <p:cBhvr>
                                        <p:cTn id="33" dur="1000" fill="hold"/>
                                        <p:tgtEl>
                                          <p:spTgt spid="27"/>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par>
                                <p:cTn id="39" presetID="41" presetClass="entr" presetSubtype="0" fill="hold" grpId="0" nodeType="withEffect">
                                  <p:stCondLst>
                                    <p:cond delay="0"/>
                                  </p:stCondLst>
                                  <p:iterate type="lt">
                                    <p:tmPct val="10000"/>
                                  </p:iterate>
                                  <p:childTnLst>
                                    <p:set>
                                      <p:cBhvr>
                                        <p:cTn id="40" dur="1" fill="hold">
                                          <p:stCondLst>
                                            <p:cond delay="0"/>
                                          </p:stCondLst>
                                        </p:cTn>
                                        <p:tgtEl>
                                          <p:spTgt spid="28"/>
                                        </p:tgtEl>
                                        <p:attrNameLst>
                                          <p:attrName>style.visibility</p:attrName>
                                        </p:attrNameLst>
                                      </p:cBhvr>
                                      <p:to>
                                        <p:strVal val="visible"/>
                                      </p:to>
                                    </p:set>
                                    <p:anim calcmode="lin" valueType="num">
                                      <p:cBhvr>
                                        <p:cTn id="41" dur="2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42" dur="2000" fill="hold"/>
                                        <p:tgtEl>
                                          <p:spTgt spid="28"/>
                                        </p:tgtEl>
                                        <p:attrNameLst>
                                          <p:attrName>ppt_y</p:attrName>
                                        </p:attrNameLst>
                                      </p:cBhvr>
                                      <p:tavLst>
                                        <p:tav tm="0">
                                          <p:val>
                                            <p:strVal val="#ppt_y"/>
                                          </p:val>
                                        </p:tav>
                                        <p:tav tm="100000">
                                          <p:val>
                                            <p:strVal val="#ppt_y"/>
                                          </p:val>
                                        </p:tav>
                                      </p:tavLst>
                                    </p:anim>
                                    <p:anim calcmode="lin" valueType="num">
                                      <p:cBhvr>
                                        <p:cTn id="43" dur="2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44" dur="2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5" dur="2000" tmFilter="0,0; .5, 1; 1, 1"/>
                                        <p:tgtEl>
                                          <p:spTgt spid="28"/>
                                        </p:tgtEl>
                                      </p:cBhvr>
                                    </p:animEffect>
                                  </p:childTnLst>
                                </p:cTn>
                              </p:par>
                              <p:par>
                                <p:cTn id="46" presetID="26" presetClass="emph" presetSubtype="0" fill="hold" grpId="1" nodeType="withEffect">
                                  <p:stCondLst>
                                    <p:cond delay="0"/>
                                  </p:stCondLst>
                                  <p:iterate type="lt">
                                    <p:tmPct val="0"/>
                                  </p:iterate>
                                  <p:childTnLst>
                                    <p:animEffect transition="out" filter="fade">
                                      <p:cBhvr>
                                        <p:cTn id="47" dur="500" tmFilter="0, 0; .2, .5; .8, .5; 1, 0"/>
                                        <p:tgtEl>
                                          <p:spTgt spid="28"/>
                                        </p:tgtEl>
                                      </p:cBhvr>
                                    </p:animEffect>
                                    <p:animScale>
                                      <p:cBhvr>
                                        <p:cTn id="48" dur="250" autoRev="1" fill="hold"/>
                                        <p:tgtEl>
                                          <p:spTgt spid="28"/>
                                        </p:tgtEl>
                                      </p:cBhvr>
                                      <p:by x="105000" y="105000"/>
                                    </p:animScale>
                                  </p:childTnLst>
                                </p:cTn>
                              </p:par>
                              <p:par>
                                <p:cTn id="49" presetID="22" presetClass="entr" presetSubtype="8"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wipe(left)">
                                      <p:cBhvr>
                                        <p:cTn id="54" dur="500"/>
                                        <p:tgtEl>
                                          <p:spTgt spid="3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wipe(left)">
                                      <p:cBhvr>
                                        <p:cTn id="57" dur="500"/>
                                        <p:tgtEl>
                                          <p:spTgt spid="39"/>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left)">
                                      <p:cBhvr>
                                        <p:cTn id="6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8" grpId="1"/>
      <p:bldP spid="30" grpId="0" animBg="1"/>
      <p:bldP spid="38" grpId="0" animBg="1"/>
      <p:bldP spid="39" grpId="0" animBg="1"/>
      <p:bldP spid="36"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9" name="图片 28">
            <a:extLst>
              <a:ext uri="{FF2B5EF4-FFF2-40B4-BE49-F238E27FC236}">
                <a16:creationId xmlns="" xmlns:a16="http://schemas.microsoft.com/office/drawing/2014/main" id="{421B730C-D2D4-428C-B6B1-736276C7F0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12196763" cy="6858000"/>
          </a:xfrm>
          <a:prstGeom prst="rect">
            <a:avLst/>
          </a:prstGeom>
        </p:spPr>
      </p:pic>
      <p:sp>
        <p:nvSpPr>
          <p:cNvPr id="30" name="矩形 29">
            <a:extLst>
              <a:ext uri="{FF2B5EF4-FFF2-40B4-BE49-F238E27FC236}">
                <a16:creationId xmlns="" xmlns:a16="http://schemas.microsoft.com/office/drawing/2014/main" id="{71F58676-0EC5-45EE-95F5-9CF2FB7119E3}"/>
              </a:ext>
            </a:extLst>
          </p:cNvPr>
          <p:cNvSpPr/>
          <p:nvPr/>
        </p:nvSpPr>
        <p:spPr>
          <a:xfrm>
            <a:off x="769789" y="2977756"/>
            <a:ext cx="6336704" cy="3231654"/>
          </a:xfrm>
          <a:prstGeom prst="rect">
            <a:avLst/>
          </a:prstGeom>
        </p:spPr>
        <p:txBody>
          <a:bodyPr wrap="square">
            <a:spAutoFit/>
          </a:bodyPr>
          <a:lstStyle/>
          <a:p>
            <a:pPr>
              <a:lnSpc>
                <a:spcPct val="150000"/>
              </a:lnSpc>
            </a:pPr>
            <a:r>
              <a:rPr lang="zh-CN" altLang="en-US" sz="1400" dirty="0">
                <a:solidFill>
                  <a:schemeClr val="bg1">
                    <a:lumMod val="75000"/>
                  </a:schemeClr>
                </a:solidFill>
                <a:latin typeface="方正颜宋简体_中" panose="02000000000000000000" pitchFamily="2" charset="-122"/>
                <a:ea typeface="方正颜宋简体_中" panose="02000000000000000000" pitchFamily="2" charset="-122"/>
              </a:rPr>
              <a:t>    毛主席宣读了</a:t>
            </a:r>
            <a:r>
              <a:rPr lang="en-US" altLang="zh-CN" sz="1400" dirty="0">
                <a:solidFill>
                  <a:schemeClr val="bg1">
                    <a:lumMod val="75000"/>
                  </a:schemeClr>
                </a:solidFill>
                <a:latin typeface="方正颜宋简体_中" panose="02000000000000000000" pitchFamily="2" charset="-122"/>
                <a:ea typeface="方正颜宋简体_中" panose="02000000000000000000" pitchFamily="2" charset="-122"/>
              </a:rPr>
              <a:t>《</a:t>
            </a:r>
            <a:r>
              <a:rPr lang="zh-CN" altLang="en-US" sz="1400" dirty="0">
                <a:solidFill>
                  <a:schemeClr val="bg1">
                    <a:lumMod val="75000"/>
                  </a:schemeClr>
                </a:solidFill>
                <a:latin typeface="方正颜宋简体_中" panose="02000000000000000000" pitchFamily="2" charset="-122"/>
                <a:ea typeface="方正颜宋简体_中" panose="02000000000000000000" pitchFamily="2" charset="-122"/>
              </a:rPr>
              <a:t>中华人民共和国中央人民政府公告</a:t>
            </a:r>
            <a:r>
              <a:rPr lang="en-US" altLang="zh-CN" sz="1400" dirty="0">
                <a:solidFill>
                  <a:schemeClr val="bg1">
                    <a:lumMod val="75000"/>
                  </a:schemeClr>
                </a:solidFill>
                <a:latin typeface="方正颜宋简体_中" panose="02000000000000000000" pitchFamily="2" charset="-122"/>
                <a:ea typeface="方正颜宋简体_中" panose="02000000000000000000" pitchFamily="2" charset="-122"/>
              </a:rPr>
              <a:t>》</a:t>
            </a:r>
            <a:r>
              <a:rPr lang="zh-CN" altLang="en-US" sz="1400" dirty="0">
                <a:solidFill>
                  <a:schemeClr val="bg1">
                    <a:lumMod val="75000"/>
                  </a:schemeClr>
                </a:solidFill>
                <a:latin typeface="方正颜宋简体_中" panose="02000000000000000000" pitchFamily="2" charset="-122"/>
                <a:ea typeface="方正颜宋简体_中" panose="02000000000000000000" pitchFamily="2" charset="-122"/>
              </a:rPr>
              <a:t>：“中华人民共和国中央人民政府为代表中华人民共和国全国人民唯一合法政府。凡愿遵守平等、互利及互相尊重领土主权等项原则的任何外国政府，本政府均愿与之建立外交关系。”随即举行阅兵式和群众游行。朱德总司令检阅了海陆空军，并宣布</a:t>
            </a:r>
            <a:r>
              <a:rPr lang="en-US" altLang="zh-CN" sz="1400" dirty="0">
                <a:solidFill>
                  <a:schemeClr val="bg1">
                    <a:lumMod val="75000"/>
                  </a:schemeClr>
                </a:solidFill>
                <a:latin typeface="方正颜宋简体_中" panose="02000000000000000000" pitchFamily="2" charset="-122"/>
                <a:ea typeface="方正颜宋简体_中" panose="02000000000000000000" pitchFamily="2" charset="-122"/>
              </a:rPr>
              <a:t>《</a:t>
            </a:r>
            <a:r>
              <a:rPr lang="zh-CN" altLang="en-US" sz="1400" dirty="0">
                <a:solidFill>
                  <a:schemeClr val="bg1">
                    <a:lumMod val="75000"/>
                  </a:schemeClr>
                </a:solidFill>
                <a:latin typeface="方正颜宋简体_中" panose="02000000000000000000" pitchFamily="2" charset="-122"/>
                <a:ea typeface="方正颜宋简体_中" panose="02000000000000000000" pitchFamily="2" charset="-122"/>
              </a:rPr>
              <a:t>中国人民解放军总部命令</a:t>
            </a:r>
            <a:r>
              <a:rPr lang="en-US" altLang="zh-CN" sz="1400" dirty="0">
                <a:solidFill>
                  <a:schemeClr val="bg1">
                    <a:lumMod val="75000"/>
                  </a:schemeClr>
                </a:solidFill>
                <a:latin typeface="方正颜宋简体_中" panose="02000000000000000000" pitchFamily="2" charset="-122"/>
                <a:ea typeface="方正颜宋简体_中" panose="02000000000000000000" pitchFamily="2" charset="-122"/>
              </a:rPr>
              <a:t>》</a:t>
            </a:r>
            <a:r>
              <a:rPr lang="zh-CN" altLang="en-US" sz="1400" dirty="0">
                <a:solidFill>
                  <a:schemeClr val="bg1">
                    <a:lumMod val="75000"/>
                  </a:schemeClr>
                </a:solidFill>
                <a:latin typeface="方正颜宋简体_中" panose="02000000000000000000" pitchFamily="2" charset="-122"/>
                <a:ea typeface="方正颜宋简体_中" panose="02000000000000000000" pitchFamily="2" charset="-122"/>
              </a:rPr>
              <a:t>，命令中国人民解放军迅速肃清国民党一切残余武装，解放一切尚未解放的国土。</a:t>
            </a:r>
            <a:endPar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endParaRPr>
          </a:p>
          <a:p>
            <a:pPr>
              <a:lnSpc>
                <a:spcPct val="150000"/>
              </a:lnSpc>
            </a:pPr>
            <a:r>
              <a:rPr lang="zh-CN" altLang="en-US" sz="1400" dirty="0">
                <a:solidFill>
                  <a:schemeClr val="bg1">
                    <a:lumMod val="75000"/>
                  </a:schemeClr>
                </a:solidFill>
                <a:latin typeface="方正颜宋简体_中" panose="02000000000000000000" pitchFamily="2" charset="-122"/>
                <a:ea typeface="方正颜宋简体_中" panose="02000000000000000000" pitchFamily="2" charset="-122"/>
              </a:rPr>
              <a:t>    同日，北京新华广播电台在天安门广场进行中华人民共和国开国大典实况广播。这是中国人民广播史上第一次大规模的实况广播，全国各地人民广播电台同时联播。</a:t>
            </a:r>
            <a:endPar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endParaRPr>
          </a:p>
          <a:p>
            <a:pPr>
              <a:lnSpc>
                <a:spcPct val="150000"/>
              </a:lnSpc>
              <a:spcBef>
                <a:spcPts val="0"/>
              </a:spcBef>
              <a:spcAft>
                <a:spcPts val="0"/>
              </a:spcAft>
            </a:pPr>
            <a:endParaRPr lang="zh-CN" altLang="en-US" sz="900" kern="100" dirty="0">
              <a:solidFill>
                <a:schemeClr val="bg1">
                  <a:lumMod val="75000"/>
                </a:schemeClr>
              </a:solidFill>
              <a:latin typeface="方正颜宋简体_中" panose="02000000000000000000" pitchFamily="2" charset="-122"/>
              <a:ea typeface="方正颜宋简体_中" panose="02000000000000000000" pitchFamily="2" charset="-122"/>
              <a:cs typeface="Times New Roman" panose="02020603050405020304" pitchFamily="18" charset="0"/>
            </a:endParaRPr>
          </a:p>
        </p:txBody>
      </p:sp>
      <p:grpSp>
        <p:nvGrpSpPr>
          <p:cNvPr id="33" name="组合 32">
            <a:extLst>
              <a:ext uri="{FF2B5EF4-FFF2-40B4-BE49-F238E27FC236}">
                <a16:creationId xmlns="" xmlns:a16="http://schemas.microsoft.com/office/drawing/2014/main" id="{EC004A99-25CA-4A96-A03F-7106B5B33227}"/>
              </a:ext>
            </a:extLst>
          </p:cNvPr>
          <p:cNvGrpSpPr/>
          <p:nvPr/>
        </p:nvGrpSpPr>
        <p:grpSpPr>
          <a:xfrm>
            <a:off x="2488948" y="2132856"/>
            <a:ext cx="3630137" cy="685228"/>
            <a:chOff x="4140252" y="4407372"/>
            <a:chExt cx="3630137" cy="685228"/>
          </a:xfrm>
        </p:grpSpPr>
        <p:pic>
          <p:nvPicPr>
            <p:cNvPr id="34" name="图片 33">
              <a:extLst>
                <a:ext uri="{FF2B5EF4-FFF2-40B4-BE49-F238E27FC236}">
                  <a16:creationId xmlns="" xmlns:a16="http://schemas.microsoft.com/office/drawing/2014/main" id="{7E51CD26-941E-48C2-A4B1-9C24579B26F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6200000">
              <a:off x="5612707" y="2934917"/>
              <a:ext cx="685228" cy="3630137"/>
            </a:xfrm>
            <a:prstGeom prst="rect">
              <a:avLst/>
            </a:prstGeom>
          </p:spPr>
        </p:pic>
        <p:sp>
          <p:nvSpPr>
            <p:cNvPr id="35" name="文本框 34">
              <a:extLst>
                <a:ext uri="{FF2B5EF4-FFF2-40B4-BE49-F238E27FC236}">
                  <a16:creationId xmlns="" xmlns:a16="http://schemas.microsoft.com/office/drawing/2014/main" id="{9F6E3A2B-20C2-46C8-B40B-59C69B08DC18}"/>
                </a:ext>
              </a:extLst>
            </p:cNvPr>
            <p:cNvSpPr txBox="1"/>
            <p:nvPr/>
          </p:nvSpPr>
          <p:spPr>
            <a:xfrm>
              <a:off x="4572300" y="4519152"/>
              <a:ext cx="2031325" cy="461665"/>
            </a:xfrm>
            <a:prstGeom prst="rect">
              <a:avLst/>
            </a:prstGeom>
            <a:noFill/>
          </p:spPr>
          <p:txBody>
            <a:bodyPr wrap="none" rtlCol="0">
              <a:spAutoFit/>
            </a:bodyPr>
            <a:lstStyle/>
            <a:p>
              <a:r>
                <a:rPr lang="zh-CN" altLang="en-US" sz="2400" dirty="0">
                  <a:solidFill>
                    <a:schemeClr val="bg2"/>
                  </a:solidFill>
                  <a:latin typeface="方正颜宋简体_中" panose="02000000000000000000" pitchFamily="2" charset="-122"/>
                  <a:ea typeface="方正颜宋简体_中" panose="02000000000000000000" pitchFamily="2" charset="-122"/>
                </a:rPr>
                <a:t>国庆节的来历</a:t>
              </a:r>
            </a:p>
          </p:txBody>
        </p:sp>
      </p:grpSp>
      <p:sp>
        <p:nvSpPr>
          <p:cNvPr id="38" name="矩形: 圆角 37">
            <a:extLst>
              <a:ext uri="{FF2B5EF4-FFF2-40B4-BE49-F238E27FC236}">
                <a16:creationId xmlns="" xmlns:a16="http://schemas.microsoft.com/office/drawing/2014/main" id="{87B68649-78C8-4C9E-825D-A80F9EBF6227}"/>
              </a:ext>
            </a:extLst>
          </p:cNvPr>
          <p:cNvSpPr/>
          <p:nvPr/>
        </p:nvSpPr>
        <p:spPr bwMode="auto">
          <a:xfrm>
            <a:off x="1770312" y="2202191"/>
            <a:ext cx="571443" cy="571443"/>
          </a:xfrm>
          <a:prstGeom prst="roundRect">
            <a:avLst>
              <a:gd name="adj" fmla="val 7384"/>
            </a:avLst>
          </a:prstGeom>
          <a:solidFill>
            <a:schemeClr val="tx1"/>
          </a:solidFill>
          <a:ln w="571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eaLnBrk="1" hangingPunct="1">
              <a:buFont typeface="Arial" panose="020B0604020202020204" pitchFamily="34" charset="0"/>
              <a:buNone/>
            </a:pPr>
            <a:endParaRPr lang="zh-CN" altLang="en-US"/>
          </a:p>
        </p:txBody>
      </p:sp>
      <p:sp>
        <p:nvSpPr>
          <p:cNvPr id="39" name="Freeform 29">
            <a:extLst>
              <a:ext uri="{FF2B5EF4-FFF2-40B4-BE49-F238E27FC236}">
                <a16:creationId xmlns="" xmlns:a16="http://schemas.microsoft.com/office/drawing/2014/main" id="{605AC01E-8BBC-4FA3-8BEF-5B47811B38D4}"/>
              </a:ext>
            </a:extLst>
          </p:cNvPr>
          <p:cNvSpPr>
            <a:spLocks noEditPoints="1"/>
          </p:cNvSpPr>
          <p:nvPr/>
        </p:nvSpPr>
        <p:spPr bwMode="auto">
          <a:xfrm>
            <a:off x="1914666" y="2311477"/>
            <a:ext cx="282736" cy="353420"/>
          </a:xfrm>
          <a:custGeom>
            <a:avLst/>
            <a:gdLst>
              <a:gd name="T0" fmla="*/ 139 w 720"/>
              <a:gd name="T1" fmla="*/ 626 h 915"/>
              <a:gd name="T2" fmla="*/ 170 w 720"/>
              <a:gd name="T3" fmla="*/ 594 h 915"/>
              <a:gd name="T4" fmla="*/ 409 w 720"/>
              <a:gd name="T5" fmla="*/ 640 h 915"/>
              <a:gd name="T6" fmla="*/ 267 w 720"/>
              <a:gd name="T7" fmla="*/ 496 h 915"/>
              <a:gd name="T8" fmla="*/ 227 w 720"/>
              <a:gd name="T9" fmla="*/ 536 h 915"/>
              <a:gd name="T10" fmla="*/ 167 w 720"/>
              <a:gd name="T11" fmla="*/ 476 h 915"/>
              <a:gd name="T12" fmla="*/ 274 w 720"/>
              <a:gd name="T13" fmla="*/ 367 h 915"/>
              <a:gd name="T14" fmla="*/ 342 w 720"/>
              <a:gd name="T15" fmla="*/ 355 h 915"/>
              <a:gd name="T16" fmla="*/ 373 w 720"/>
              <a:gd name="T17" fmla="*/ 386 h 915"/>
              <a:gd name="T18" fmla="*/ 320 w 720"/>
              <a:gd name="T19" fmla="*/ 441 h 915"/>
              <a:gd name="T20" fmla="*/ 464 w 720"/>
              <a:gd name="T21" fmla="*/ 587 h 915"/>
              <a:gd name="T22" fmla="*/ 350 w 720"/>
              <a:gd name="T23" fmla="*/ 299 h 915"/>
              <a:gd name="T24" fmla="*/ 518 w 720"/>
              <a:gd name="T25" fmla="*/ 640 h 915"/>
              <a:gd name="T26" fmla="*/ 557 w 720"/>
              <a:gd name="T27" fmla="*/ 681 h 915"/>
              <a:gd name="T28" fmla="*/ 506 w 720"/>
              <a:gd name="T29" fmla="*/ 731 h 915"/>
              <a:gd name="T30" fmla="*/ 466 w 720"/>
              <a:gd name="T31" fmla="*/ 693 h 915"/>
              <a:gd name="T32" fmla="*/ 193 w 720"/>
              <a:gd name="T33" fmla="*/ 684 h 915"/>
              <a:gd name="T34" fmla="*/ 176 w 720"/>
              <a:gd name="T35" fmla="*/ 723 h 915"/>
              <a:gd name="T36" fmla="*/ 132 w 720"/>
              <a:gd name="T37" fmla="*/ 715 h 915"/>
              <a:gd name="T38" fmla="*/ 170 w 720"/>
              <a:gd name="T39" fmla="*/ 663 h 915"/>
              <a:gd name="T40" fmla="*/ 139 w 720"/>
              <a:gd name="T41" fmla="*/ 626 h 915"/>
              <a:gd name="T42" fmla="*/ 719 w 720"/>
              <a:gd name="T43" fmla="*/ 825 h 915"/>
              <a:gd name="T44" fmla="*/ 627 w 720"/>
              <a:gd name="T45" fmla="*/ 915 h 915"/>
              <a:gd name="T46" fmla="*/ 90 w 720"/>
              <a:gd name="T47" fmla="*/ 915 h 915"/>
              <a:gd name="T48" fmla="*/ 0 w 720"/>
              <a:gd name="T49" fmla="*/ 825 h 915"/>
              <a:gd name="T50" fmla="*/ 0 w 720"/>
              <a:gd name="T51" fmla="*/ 87 h 915"/>
              <a:gd name="T52" fmla="*/ 105 w 720"/>
              <a:gd name="T53" fmla="*/ 0 h 915"/>
              <a:gd name="T54" fmla="*/ 681 w 720"/>
              <a:gd name="T55" fmla="*/ 0 h 915"/>
              <a:gd name="T56" fmla="*/ 707 w 720"/>
              <a:gd name="T57" fmla="*/ 24 h 915"/>
              <a:gd name="T58" fmla="*/ 681 w 720"/>
              <a:gd name="T59" fmla="*/ 48 h 915"/>
              <a:gd name="T60" fmla="*/ 101 w 720"/>
              <a:gd name="T61" fmla="*/ 48 h 915"/>
              <a:gd name="T62" fmla="*/ 47 w 720"/>
              <a:gd name="T63" fmla="*/ 96 h 915"/>
              <a:gd name="T64" fmla="*/ 96 w 720"/>
              <a:gd name="T65" fmla="*/ 151 h 915"/>
              <a:gd name="T66" fmla="*/ 679 w 720"/>
              <a:gd name="T67" fmla="*/ 151 h 915"/>
              <a:gd name="T68" fmla="*/ 720 w 720"/>
              <a:gd name="T69" fmla="*/ 192 h 915"/>
              <a:gd name="T70" fmla="*/ 719 w 720"/>
              <a:gd name="T71" fmla="*/ 825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0" h="915">
                <a:moveTo>
                  <a:pt x="139" y="626"/>
                </a:moveTo>
                <a:lnTo>
                  <a:pt x="170" y="594"/>
                </a:lnTo>
                <a:cubicBezTo>
                  <a:pt x="235" y="651"/>
                  <a:pt x="311" y="687"/>
                  <a:pt x="409" y="640"/>
                </a:cubicBezTo>
                <a:lnTo>
                  <a:pt x="267" y="496"/>
                </a:lnTo>
                <a:lnTo>
                  <a:pt x="227" y="536"/>
                </a:lnTo>
                <a:lnTo>
                  <a:pt x="167" y="476"/>
                </a:lnTo>
                <a:lnTo>
                  <a:pt x="274" y="367"/>
                </a:lnTo>
                <a:cubicBezTo>
                  <a:pt x="289" y="375"/>
                  <a:pt x="314" y="376"/>
                  <a:pt x="342" y="355"/>
                </a:cubicBezTo>
                <a:lnTo>
                  <a:pt x="373" y="386"/>
                </a:lnTo>
                <a:lnTo>
                  <a:pt x="320" y="441"/>
                </a:lnTo>
                <a:lnTo>
                  <a:pt x="464" y="587"/>
                </a:lnTo>
                <a:cubicBezTo>
                  <a:pt x="518" y="496"/>
                  <a:pt x="474" y="361"/>
                  <a:pt x="350" y="299"/>
                </a:cubicBezTo>
                <a:cubicBezTo>
                  <a:pt x="472" y="305"/>
                  <a:pt x="631" y="446"/>
                  <a:pt x="518" y="640"/>
                </a:cubicBezTo>
                <a:lnTo>
                  <a:pt x="557" y="681"/>
                </a:lnTo>
                <a:lnTo>
                  <a:pt x="506" y="731"/>
                </a:lnTo>
                <a:lnTo>
                  <a:pt x="466" y="693"/>
                </a:lnTo>
                <a:cubicBezTo>
                  <a:pt x="362" y="749"/>
                  <a:pt x="267" y="743"/>
                  <a:pt x="193" y="684"/>
                </a:cubicBezTo>
                <a:cubicBezTo>
                  <a:pt x="198" y="698"/>
                  <a:pt x="189" y="714"/>
                  <a:pt x="176" y="723"/>
                </a:cubicBezTo>
                <a:cubicBezTo>
                  <a:pt x="160" y="733"/>
                  <a:pt x="142" y="730"/>
                  <a:pt x="132" y="715"/>
                </a:cubicBezTo>
                <a:cubicBezTo>
                  <a:pt x="115" y="689"/>
                  <a:pt x="142" y="657"/>
                  <a:pt x="170" y="663"/>
                </a:cubicBezTo>
                <a:cubicBezTo>
                  <a:pt x="159" y="652"/>
                  <a:pt x="149" y="640"/>
                  <a:pt x="139" y="626"/>
                </a:cubicBezTo>
                <a:close/>
                <a:moveTo>
                  <a:pt x="719" y="825"/>
                </a:moveTo>
                <a:cubicBezTo>
                  <a:pt x="719" y="875"/>
                  <a:pt x="677" y="915"/>
                  <a:pt x="627" y="915"/>
                </a:cubicBezTo>
                <a:lnTo>
                  <a:pt x="90" y="915"/>
                </a:lnTo>
                <a:cubicBezTo>
                  <a:pt x="40" y="915"/>
                  <a:pt x="0" y="875"/>
                  <a:pt x="0" y="825"/>
                </a:cubicBezTo>
                <a:lnTo>
                  <a:pt x="0" y="87"/>
                </a:lnTo>
                <a:cubicBezTo>
                  <a:pt x="0" y="38"/>
                  <a:pt x="39" y="0"/>
                  <a:pt x="105" y="0"/>
                </a:cubicBezTo>
                <a:lnTo>
                  <a:pt x="681" y="0"/>
                </a:lnTo>
                <a:cubicBezTo>
                  <a:pt x="695" y="0"/>
                  <a:pt x="707" y="11"/>
                  <a:pt x="707" y="24"/>
                </a:cubicBezTo>
                <a:cubicBezTo>
                  <a:pt x="707" y="37"/>
                  <a:pt x="695" y="48"/>
                  <a:pt x="681" y="48"/>
                </a:cubicBezTo>
                <a:cubicBezTo>
                  <a:pt x="681" y="48"/>
                  <a:pt x="101" y="48"/>
                  <a:pt x="101" y="48"/>
                </a:cubicBezTo>
                <a:cubicBezTo>
                  <a:pt x="66" y="48"/>
                  <a:pt x="47" y="72"/>
                  <a:pt x="47" y="96"/>
                </a:cubicBezTo>
                <a:cubicBezTo>
                  <a:pt x="47" y="121"/>
                  <a:pt x="66" y="151"/>
                  <a:pt x="96" y="151"/>
                </a:cubicBezTo>
                <a:cubicBezTo>
                  <a:pt x="96" y="151"/>
                  <a:pt x="678" y="150"/>
                  <a:pt x="679" y="151"/>
                </a:cubicBezTo>
                <a:cubicBezTo>
                  <a:pt x="700" y="151"/>
                  <a:pt x="720" y="170"/>
                  <a:pt x="720" y="192"/>
                </a:cubicBezTo>
                <a:cubicBezTo>
                  <a:pt x="720" y="192"/>
                  <a:pt x="719" y="825"/>
                  <a:pt x="719" y="825"/>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pic>
        <p:nvPicPr>
          <p:cNvPr id="3" name="图片 2" descr="图片包含 文字&#10;&#10;已生成高可信度的说明">
            <a:extLst>
              <a:ext uri="{FF2B5EF4-FFF2-40B4-BE49-F238E27FC236}">
                <a16:creationId xmlns="" xmlns:a16="http://schemas.microsoft.com/office/drawing/2014/main" id="{7BCB717B-30D3-496B-B573-7F541A495154}"/>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961463" y="2244637"/>
            <a:ext cx="4610539" cy="3696738"/>
          </a:xfrm>
          <a:prstGeom prst="rect">
            <a:avLst/>
          </a:prstGeom>
        </p:spPr>
      </p:pic>
      <p:sp>
        <p:nvSpPr>
          <p:cNvPr id="16" name="矩形 15">
            <a:extLst>
              <a:ext uri="{FF2B5EF4-FFF2-40B4-BE49-F238E27FC236}">
                <a16:creationId xmlns="" xmlns:a16="http://schemas.microsoft.com/office/drawing/2014/main" id="{369FFA85-EF59-4CD8-B185-AAC86C146337}"/>
              </a:ext>
            </a:extLst>
          </p:cNvPr>
          <p:cNvSpPr/>
          <p:nvPr/>
        </p:nvSpPr>
        <p:spPr>
          <a:xfrm>
            <a:off x="2006599" y="659405"/>
            <a:ext cx="6264696" cy="662554"/>
          </a:xfrm>
          <a:prstGeom prst="rect">
            <a:avLst/>
          </a:prstGeom>
        </p:spPr>
        <p:txBody>
          <a:bodyPr wrap="square">
            <a:spAutoFit/>
          </a:bodyPr>
          <a:lstStyle/>
          <a:p>
            <a:pPr>
              <a:lnSpc>
                <a:spcPct val="150000"/>
              </a:lnSpc>
              <a:spcBef>
                <a:spcPts val="0"/>
              </a:spcBef>
              <a:spcAft>
                <a:spcPts val="0"/>
              </a:spcAft>
            </a:pPr>
            <a:r>
              <a:rPr lang="zh-CN" altLang="en-US" sz="2800" b="1" kern="100" dirty="0">
                <a:ln w="12700">
                  <a:solidFill>
                    <a:schemeClr val="bg2"/>
                  </a:solidFill>
                </a:ln>
                <a:effectLst>
                  <a:outerShdw blurRad="38100" dist="38100" dir="2700000" algn="tl">
                    <a:srgbClr val="000000">
                      <a:alpha val="43137"/>
                    </a:srgbClr>
                  </a:outerShdw>
                </a:effectLst>
                <a:latin typeface="+mj-ea"/>
                <a:ea typeface="+mj-ea"/>
                <a:cs typeface="Times New Roman" panose="02020603050405020304" pitchFamily="18" charset="0"/>
              </a:rPr>
              <a:t>在此处可以输入您的标题内容</a:t>
            </a:r>
          </a:p>
        </p:txBody>
      </p:sp>
      <p:pic>
        <p:nvPicPr>
          <p:cNvPr id="17" name="图片 16" descr="图片包含 文字&#10;&#10;已生成高可信度的说明">
            <a:extLst>
              <a:ext uri="{FF2B5EF4-FFF2-40B4-BE49-F238E27FC236}">
                <a16:creationId xmlns="" xmlns:a16="http://schemas.microsoft.com/office/drawing/2014/main" id="{48D0311A-E76B-4677-89F7-7B6B52EA13D7}"/>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a:off x="9338741" y="-3414"/>
            <a:ext cx="1800200" cy="1661723"/>
          </a:xfrm>
          <a:prstGeom prst="rect">
            <a:avLst/>
          </a:prstGeom>
        </p:spPr>
      </p:pic>
      <p:cxnSp>
        <p:nvCxnSpPr>
          <p:cNvPr id="18" name="直接连接符 17">
            <a:extLst>
              <a:ext uri="{FF2B5EF4-FFF2-40B4-BE49-F238E27FC236}">
                <a16:creationId xmlns="" xmlns:a16="http://schemas.microsoft.com/office/drawing/2014/main" id="{A562FFC2-74B6-451D-9CFC-EFEA258EEE8F}"/>
              </a:ext>
            </a:extLst>
          </p:cNvPr>
          <p:cNvCxnSpPr/>
          <p:nvPr/>
        </p:nvCxnSpPr>
        <p:spPr bwMode="auto">
          <a:xfrm>
            <a:off x="1633885" y="1393402"/>
            <a:ext cx="7704856" cy="0"/>
          </a:xfrm>
          <a:prstGeom prst="line">
            <a:avLst/>
          </a:prstGeom>
          <a:ln>
            <a:solidFill>
              <a:srgbClr val="B10405"/>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pic>
        <p:nvPicPr>
          <p:cNvPr id="19" name="图片 18">
            <a:extLst>
              <a:ext uri="{FF2B5EF4-FFF2-40B4-BE49-F238E27FC236}">
                <a16:creationId xmlns="" xmlns:a16="http://schemas.microsoft.com/office/drawing/2014/main" id="{A68B3C09-B5F9-44B5-B9AB-5747105783C9}"/>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37741" y="310612"/>
            <a:ext cx="2297359" cy="1568974"/>
          </a:xfrm>
          <a:prstGeom prst="rect">
            <a:avLst/>
          </a:prstGeom>
        </p:spPr>
      </p:pic>
    </p:spTree>
    <p:extLst>
      <p:ext uri="{BB962C8B-B14F-4D97-AF65-F5344CB8AC3E}">
        <p14:creationId xmlns:p14="http://schemas.microsoft.com/office/powerpoint/2010/main" val="1133008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29"/>
                                        </p:tgtEl>
                                      </p:cBhvr>
                                    </p:animEffect>
                                    <p:animScale>
                                      <p:cBhvr>
                                        <p:cTn id="7" dur="250" autoRev="1" fill="hold"/>
                                        <p:tgtEl>
                                          <p:spTgt spid="29"/>
                                        </p:tgtEl>
                                      </p:cBhvr>
                                      <p:by x="105000" y="105000"/>
                                    </p:animScale>
                                  </p:childTnLst>
                                </p:cTn>
                              </p:par>
                              <p:par>
                                <p:cTn id="8" presetID="2" presetClass="entr" presetSubtype="8"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par>
                                <p:cTn id="17" presetID="22" presetClass="entr" presetSubtype="8"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par>
                                <p:cTn id="20" presetID="2" presetClass="entr" presetSubtype="4"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500" fill="hold"/>
                                        <p:tgtEl>
                                          <p:spTgt spid="38"/>
                                        </p:tgtEl>
                                        <p:attrNameLst>
                                          <p:attrName>ppt_x</p:attrName>
                                        </p:attrNameLst>
                                      </p:cBhvr>
                                      <p:tavLst>
                                        <p:tav tm="0">
                                          <p:val>
                                            <p:strVal val="0-#ppt_w/2"/>
                                          </p:val>
                                        </p:tav>
                                        <p:tav tm="100000">
                                          <p:val>
                                            <p:strVal val="#ppt_x"/>
                                          </p:val>
                                        </p:tav>
                                      </p:tavLst>
                                    </p:anim>
                                    <p:anim calcmode="lin" valueType="num">
                                      <p:cBhvr additive="base">
                                        <p:cTn id="27" dur="500" fill="hold"/>
                                        <p:tgtEl>
                                          <p:spTgt spid="38"/>
                                        </p:tgtEl>
                                        <p:attrNameLst>
                                          <p:attrName>ppt_y</p:attrName>
                                        </p:attrNameLst>
                                      </p:cBhvr>
                                      <p:tavLst>
                                        <p:tav tm="0">
                                          <p:val>
                                            <p:strVal val="#ppt_y"/>
                                          </p:val>
                                        </p:tav>
                                        <p:tav tm="100000">
                                          <p:val>
                                            <p:strVal val="#ppt_y"/>
                                          </p:val>
                                        </p:tav>
                                      </p:tavLst>
                                    </p:anim>
                                  </p:childTnLst>
                                </p:cTn>
                              </p:par>
                              <p:par>
                                <p:cTn id="28" presetID="53" presetClass="entr" presetSubtype="16" fill="hold" grpId="0" nodeType="with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400" fill="hold"/>
                                        <p:tgtEl>
                                          <p:spTgt spid="39"/>
                                        </p:tgtEl>
                                        <p:attrNameLst>
                                          <p:attrName>ppt_w</p:attrName>
                                        </p:attrNameLst>
                                      </p:cBhvr>
                                      <p:tavLst>
                                        <p:tav tm="0">
                                          <p:val>
                                            <p:fltVal val="0"/>
                                          </p:val>
                                        </p:tav>
                                        <p:tav tm="100000">
                                          <p:val>
                                            <p:strVal val="#ppt_w"/>
                                          </p:val>
                                        </p:tav>
                                      </p:tavLst>
                                    </p:anim>
                                    <p:anim calcmode="lin" valueType="num">
                                      <p:cBhvr>
                                        <p:cTn id="31" dur="400" fill="hold"/>
                                        <p:tgtEl>
                                          <p:spTgt spid="39"/>
                                        </p:tgtEl>
                                        <p:attrNameLst>
                                          <p:attrName>ppt_h</p:attrName>
                                        </p:attrNameLst>
                                      </p:cBhvr>
                                      <p:tavLst>
                                        <p:tav tm="0">
                                          <p:val>
                                            <p:fltVal val="0"/>
                                          </p:val>
                                        </p:tav>
                                        <p:tav tm="100000">
                                          <p:val>
                                            <p:strVal val="#ppt_h"/>
                                          </p:val>
                                        </p:tav>
                                      </p:tavLst>
                                    </p:anim>
                                    <p:animEffect transition="in" filter="fade">
                                      <p:cBhvr>
                                        <p:cTn id="32" dur="400"/>
                                        <p:tgtEl>
                                          <p:spTgt spid="39"/>
                                        </p:tgtEl>
                                      </p:cBhvr>
                                    </p:animEffect>
                                  </p:childTnLst>
                                </p:cTn>
                              </p:par>
                              <p:par>
                                <p:cTn id="33" presetID="22" presetClass="entr" presetSubtype="4"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down)">
                                      <p:cBhvr>
                                        <p:cTn id="35" dur="500"/>
                                        <p:tgtEl>
                                          <p:spTgt spid="33"/>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wipe(left)">
                                      <p:cBhvr>
                                        <p:cTn id="38" dur="500"/>
                                        <p:tgtEl>
                                          <p:spTgt spid="30"/>
                                        </p:tgtEl>
                                      </p:cBhvr>
                                    </p:animEffect>
                                  </p:childTnLst>
                                </p:cTn>
                              </p:par>
                              <p:par>
                                <p:cTn id="39" presetID="2" presetClass="entr" presetSubtype="2" fill="hold" nodeType="with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1+#ppt_w/2"/>
                                          </p:val>
                                        </p:tav>
                                        <p:tav tm="100000">
                                          <p:val>
                                            <p:strVal val="#ppt_x"/>
                                          </p:val>
                                        </p:tav>
                                      </p:tavLst>
                                    </p:anim>
                                    <p:anim calcmode="lin" valueType="num">
                                      <p:cBhvr additive="base">
                                        <p:cTn id="4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8" grpId="0" animBg="1"/>
      <p:bldP spid="39" grpId="0" animBg="1"/>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9" name="图片 28">
            <a:extLst>
              <a:ext uri="{FF2B5EF4-FFF2-40B4-BE49-F238E27FC236}">
                <a16:creationId xmlns="" xmlns:a16="http://schemas.microsoft.com/office/drawing/2014/main" id="{421B730C-D2D4-428C-B6B1-736276C7F0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12196763" cy="6858000"/>
          </a:xfrm>
          <a:prstGeom prst="rect">
            <a:avLst/>
          </a:prstGeom>
        </p:spPr>
      </p:pic>
      <p:sp>
        <p:nvSpPr>
          <p:cNvPr id="30" name="矩形 29">
            <a:extLst>
              <a:ext uri="{FF2B5EF4-FFF2-40B4-BE49-F238E27FC236}">
                <a16:creationId xmlns="" xmlns:a16="http://schemas.microsoft.com/office/drawing/2014/main" id="{71F58676-0EC5-45EE-95F5-9CF2FB7119E3}"/>
              </a:ext>
            </a:extLst>
          </p:cNvPr>
          <p:cNvSpPr/>
          <p:nvPr/>
        </p:nvSpPr>
        <p:spPr>
          <a:xfrm>
            <a:off x="1201837" y="3556702"/>
            <a:ext cx="5688632" cy="1800493"/>
          </a:xfrm>
          <a:prstGeom prst="rect">
            <a:avLst/>
          </a:prstGeom>
        </p:spPr>
        <p:txBody>
          <a:bodyPr wrap="square">
            <a:spAutoFit/>
          </a:bodyPr>
          <a:lstStyle/>
          <a:p>
            <a:pPr>
              <a:lnSpc>
                <a:spcPct val="150000"/>
              </a:lnSpc>
            </a:pP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    </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1949</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年</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10</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月</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2</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日，中央人民政府通过</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关于中华人民共和国国庆日的决议</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，规定每年</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10</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月</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1</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日为国庆日，并以这一天作为宣告中华人民共和国成立的日子。从此，每年的</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10</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月</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1</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日就成为全国各族人民隆重欢庆的节日了。</a:t>
            </a:r>
            <a:endParaRPr lang="zh-CN" altLang="en-US" sz="2000" dirty="0">
              <a:solidFill>
                <a:schemeClr val="bg1">
                  <a:lumMod val="75000"/>
                </a:schemeClr>
              </a:solidFill>
              <a:latin typeface="方正颜宋简体_中" panose="02000000000000000000" pitchFamily="2" charset="-122"/>
              <a:ea typeface="方正颜宋简体_中" panose="02000000000000000000" pitchFamily="2" charset="-122"/>
            </a:endParaRPr>
          </a:p>
          <a:p>
            <a:pPr>
              <a:lnSpc>
                <a:spcPct val="150000"/>
              </a:lnSpc>
              <a:spcBef>
                <a:spcPts val="0"/>
              </a:spcBef>
              <a:spcAft>
                <a:spcPts val="0"/>
              </a:spcAft>
            </a:pPr>
            <a:endParaRPr lang="zh-CN" altLang="en-US" sz="1000" kern="100" dirty="0">
              <a:solidFill>
                <a:schemeClr val="bg1">
                  <a:lumMod val="75000"/>
                </a:schemeClr>
              </a:solidFill>
              <a:latin typeface="方正颜宋简体_中" panose="02000000000000000000" pitchFamily="2" charset="-122"/>
              <a:ea typeface="方正颜宋简体_中" panose="02000000000000000000" pitchFamily="2" charset="-122"/>
              <a:cs typeface="Times New Roman" panose="02020603050405020304" pitchFamily="18" charset="0"/>
            </a:endParaRPr>
          </a:p>
        </p:txBody>
      </p:sp>
      <p:grpSp>
        <p:nvGrpSpPr>
          <p:cNvPr id="33" name="组合 32">
            <a:extLst>
              <a:ext uri="{FF2B5EF4-FFF2-40B4-BE49-F238E27FC236}">
                <a16:creationId xmlns="" xmlns:a16="http://schemas.microsoft.com/office/drawing/2014/main" id="{EC004A99-25CA-4A96-A03F-7106B5B33227}"/>
              </a:ext>
            </a:extLst>
          </p:cNvPr>
          <p:cNvGrpSpPr/>
          <p:nvPr/>
        </p:nvGrpSpPr>
        <p:grpSpPr>
          <a:xfrm>
            <a:off x="2463170" y="2527153"/>
            <a:ext cx="3630137" cy="685228"/>
            <a:chOff x="4140252" y="4407372"/>
            <a:chExt cx="3630137" cy="685228"/>
          </a:xfrm>
        </p:grpSpPr>
        <p:pic>
          <p:nvPicPr>
            <p:cNvPr id="34" name="图片 33">
              <a:extLst>
                <a:ext uri="{FF2B5EF4-FFF2-40B4-BE49-F238E27FC236}">
                  <a16:creationId xmlns="" xmlns:a16="http://schemas.microsoft.com/office/drawing/2014/main" id="{7E51CD26-941E-48C2-A4B1-9C24579B26F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6200000">
              <a:off x="5612707" y="2934917"/>
              <a:ext cx="685228" cy="3630137"/>
            </a:xfrm>
            <a:prstGeom prst="rect">
              <a:avLst/>
            </a:prstGeom>
          </p:spPr>
        </p:pic>
        <p:sp>
          <p:nvSpPr>
            <p:cNvPr id="35" name="文本框 34">
              <a:extLst>
                <a:ext uri="{FF2B5EF4-FFF2-40B4-BE49-F238E27FC236}">
                  <a16:creationId xmlns="" xmlns:a16="http://schemas.microsoft.com/office/drawing/2014/main" id="{9F6E3A2B-20C2-46C8-B40B-59C69B08DC18}"/>
                </a:ext>
              </a:extLst>
            </p:cNvPr>
            <p:cNvSpPr txBox="1"/>
            <p:nvPr/>
          </p:nvSpPr>
          <p:spPr>
            <a:xfrm>
              <a:off x="4572300" y="4519152"/>
              <a:ext cx="2031325" cy="461665"/>
            </a:xfrm>
            <a:prstGeom prst="rect">
              <a:avLst/>
            </a:prstGeom>
            <a:noFill/>
          </p:spPr>
          <p:txBody>
            <a:bodyPr wrap="none" rtlCol="0">
              <a:spAutoFit/>
            </a:bodyPr>
            <a:lstStyle/>
            <a:p>
              <a:r>
                <a:rPr lang="zh-CN" altLang="en-US" sz="2400" dirty="0">
                  <a:solidFill>
                    <a:schemeClr val="bg2"/>
                  </a:solidFill>
                  <a:latin typeface="方正颜宋简体_中" panose="02000000000000000000" pitchFamily="2" charset="-122"/>
                  <a:ea typeface="方正颜宋简体_中" panose="02000000000000000000" pitchFamily="2" charset="-122"/>
                </a:rPr>
                <a:t>国庆节的来历</a:t>
              </a:r>
            </a:p>
          </p:txBody>
        </p:sp>
      </p:grpSp>
      <p:sp>
        <p:nvSpPr>
          <p:cNvPr id="38" name="矩形: 圆角 37">
            <a:extLst>
              <a:ext uri="{FF2B5EF4-FFF2-40B4-BE49-F238E27FC236}">
                <a16:creationId xmlns="" xmlns:a16="http://schemas.microsoft.com/office/drawing/2014/main" id="{87B68649-78C8-4C9E-825D-A80F9EBF6227}"/>
              </a:ext>
            </a:extLst>
          </p:cNvPr>
          <p:cNvSpPr/>
          <p:nvPr/>
        </p:nvSpPr>
        <p:spPr bwMode="auto">
          <a:xfrm>
            <a:off x="1744534" y="2596488"/>
            <a:ext cx="571443" cy="571443"/>
          </a:xfrm>
          <a:prstGeom prst="roundRect">
            <a:avLst>
              <a:gd name="adj" fmla="val 7384"/>
            </a:avLst>
          </a:prstGeom>
          <a:solidFill>
            <a:schemeClr val="tx1"/>
          </a:solidFill>
          <a:ln w="571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eaLnBrk="1" hangingPunct="1">
              <a:buFont typeface="Arial" panose="020B0604020202020204" pitchFamily="34" charset="0"/>
              <a:buNone/>
            </a:pPr>
            <a:endParaRPr lang="zh-CN" altLang="en-US"/>
          </a:p>
        </p:txBody>
      </p:sp>
      <p:sp>
        <p:nvSpPr>
          <p:cNvPr id="39" name="Freeform 29">
            <a:extLst>
              <a:ext uri="{FF2B5EF4-FFF2-40B4-BE49-F238E27FC236}">
                <a16:creationId xmlns="" xmlns:a16="http://schemas.microsoft.com/office/drawing/2014/main" id="{605AC01E-8BBC-4FA3-8BEF-5B47811B38D4}"/>
              </a:ext>
            </a:extLst>
          </p:cNvPr>
          <p:cNvSpPr>
            <a:spLocks noEditPoints="1"/>
          </p:cNvSpPr>
          <p:nvPr/>
        </p:nvSpPr>
        <p:spPr bwMode="auto">
          <a:xfrm>
            <a:off x="1888888" y="2705774"/>
            <a:ext cx="282736" cy="353420"/>
          </a:xfrm>
          <a:custGeom>
            <a:avLst/>
            <a:gdLst>
              <a:gd name="T0" fmla="*/ 139 w 720"/>
              <a:gd name="T1" fmla="*/ 626 h 915"/>
              <a:gd name="T2" fmla="*/ 170 w 720"/>
              <a:gd name="T3" fmla="*/ 594 h 915"/>
              <a:gd name="T4" fmla="*/ 409 w 720"/>
              <a:gd name="T5" fmla="*/ 640 h 915"/>
              <a:gd name="T6" fmla="*/ 267 w 720"/>
              <a:gd name="T7" fmla="*/ 496 h 915"/>
              <a:gd name="T8" fmla="*/ 227 w 720"/>
              <a:gd name="T9" fmla="*/ 536 h 915"/>
              <a:gd name="T10" fmla="*/ 167 w 720"/>
              <a:gd name="T11" fmla="*/ 476 h 915"/>
              <a:gd name="T12" fmla="*/ 274 w 720"/>
              <a:gd name="T13" fmla="*/ 367 h 915"/>
              <a:gd name="T14" fmla="*/ 342 w 720"/>
              <a:gd name="T15" fmla="*/ 355 h 915"/>
              <a:gd name="T16" fmla="*/ 373 w 720"/>
              <a:gd name="T17" fmla="*/ 386 h 915"/>
              <a:gd name="T18" fmla="*/ 320 w 720"/>
              <a:gd name="T19" fmla="*/ 441 h 915"/>
              <a:gd name="T20" fmla="*/ 464 w 720"/>
              <a:gd name="T21" fmla="*/ 587 h 915"/>
              <a:gd name="T22" fmla="*/ 350 w 720"/>
              <a:gd name="T23" fmla="*/ 299 h 915"/>
              <a:gd name="T24" fmla="*/ 518 w 720"/>
              <a:gd name="T25" fmla="*/ 640 h 915"/>
              <a:gd name="T26" fmla="*/ 557 w 720"/>
              <a:gd name="T27" fmla="*/ 681 h 915"/>
              <a:gd name="T28" fmla="*/ 506 w 720"/>
              <a:gd name="T29" fmla="*/ 731 h 915"/>
              <a:gd name="T30" fmla="*/ 466 w 720"/>
              <a:gd name="T31" fmla="*/ 693 h 915"/>
              <a:gd name="T32" fmla="*/ 193 w 720"/>
              <a:gd name="T33" fmla="*/ 684 h 915"/>
              <a:gd name="T34" fmla="*/ 176 w 720"/>
              <a:gd name="T35" fmla="*/ 723 h 915"/>
              <a:gd name="T36" fmla="*/ 132 w 720"/>
              <a:gd name="T37" fmla="*/ 715 h 915"/>
              <a:gd name="T38" fmla="*/ 170 w 720"/>
              <a:gd name="T39" fmla="*/ 663 h 915"/>
              <a:gd name="T40" fmla="*/ 139 w 720"/>
              <a:gd name="T41" fmla="*/ 626 h 915"/>
              <a:gd name="T42" fmla="*/ 719 w 720"/>
              <a:gd name="T43" fmla="*/ 825 h 915"/>
              <a:gd name="T44" fmla="*/ 627 w 720"/>
              <a:gd name="T45" fmla="*/ 915 h 915"/>
              <a:gd name="T46" fmla="*/ 90 w 720"/>
              <a:gd name="T47" fmla="*/ 915 h 915"/>
              <a:gd name="T48" fmla="*/ 0 w 720"/>
              <a:gd name="T49" fmla="*/ 825 h 915"/>
              <a:gd name="T50" fmla="*/ 0 w 720"/>
              <a:gd name="T51" fmla="*/ 87 h 915"/>
              <a:gd name="T52" fmla="*/ 105 w 720"/>
              <a:gd name="T53" fmla="*/ 0 h 915"/>
              <a:gd name="T54" fmla="*/ 681 w 720"/>
              <a:gd name="T55" fmla="*/ 0 h 915"/>
              <a:gd name="T56" fmla="*/ 707 w 720"/>
              <a:gd name="T57" fmla="*/ 24 h 915"/>
              <a:gd name="T58" fmla="*/ 681 w 720"/>
              <a:gd name="T59" fmla="*/ 48 h 915"/>
              <a:gd name="T60" fmla="*/ 101 w 720"/>
              <a:gd name="T61" fmla="*/ 48 h 915"/>
              <a:gd name="T62" fmla="*/ 47 w 720"/>
              <a:gd name="T63" fmla="*/ 96 h 915"/>
              <a:gd name="T64" fmla="*/ 96 w 720"/>
              <a:gd name="T65" fmla="*/ 151 h 915"/>
              <a:gd name="T66" fmla="*/ 679 w 720"/>
              <a:gd name="T67" fmla="*/ 151 h 915"/>
              <a:gd name="T68" fmla="*/ 720 w 720"/>
              <a:gd name="T69" fmla="*/ 192 h 915"/>
              <a:gd name="T70" fmla="*/ 719 w 720"/>
              <a:gd name="T71" fmla="*/ 825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0" h="915">
                <a:moveTo>
                  <a:pt x="139" y="626"/>
                </a:moveTo>
                <a:lnTo>
                  <a:pt x="170" y="594"/>
                </a:lnTo>
                <a:cubicBezTo>
                  <a:pt x="235" y="651"/>
                  <a:pt x="311" y="687"/>
                  <a:pt x="409" y="640"/>
                </a:cubicBezTo>
                <a:lnTo>
                  <a:pt x="267" y="496"/>
                </a:lnTo>
                <a:lnTo>
                  <a:pt x="227" y="536"/>
                </a:lnTo>
                <a:lnTo>
                  <a:pt x="167" y="476"/>
                </a:lnTo>
                <a:lnTo>
                  <a:pt x="274" y="367"/>
                </a:lnTo>
                <a:cubicBezTo>
                  <a:pt x="289" y="375"/>
                  <a:pt x="314" y="376"/>
                  <a:pt x="342" y="355"/>
                </a:cubicBezTo>
                <a:lnTo>
                  <a:pt x="373" y="386"/>
                </a:lnTo>
                <a:lnTo>
                  <a:pt x="320" y="441"/>
                </a:lnTo>
                <a:lnTo>
                  <a:pt x="464" y="587"/>
                </a:lnTo>
                <a:cubicBezTo>
                  <a:pt x="518" y="496"/>
                  <a:pt x="474" y="361"/>
                  <a:pt x="350" y="299"/>
                </a:cubicBezTo>
                <a:cubicBezTo>
                  <a:pt x="472" y="305"/>
                  <a:pt x="631" y="446"/>
                  <a:pt x="518" y="640"/>
                </a:cubicBezTo>
                <a:lnTo>
                  <a:pt x="557" y="681"/>
                </a:lnTo>
                <a:lnTo>
                  <a:pt x="506" y="731"/>
                </a:lnTo>
                <a:lnTo>
                  <a:pt x="466" y="693"/>
                </a:lnTo>
                <a:cubicBezTo>
                  <a:pt x="362" y="749"/>
                  <a:pt x="267" y="743"/>
                  <a:pt x="193" y="684"/>
                </a:cubicBezTo>
                <a:cubicBezTo>
                  <a:pt x="198" y="698"/>
                  <a:pt x="189" y="714"/>
                  <a:pt x="176" y="723"/>
                </a:cubicBezTo>
                <a:cubicBezTo>
                  <a:pt x="160" y="733"/>
                  <a:pt x="142" y="730"/>
                  <a:pt x="132" y="715"/>
                </a:cubicBezTo>
                <a:cubicBezTo>
                  <a:pt x="115" y="689"/>
                  <a:pt x="142" y="657"/>
                  <a:pt x="170" y="663"/>
                </a:cubicBezTo>
                <a:cubicBezTo>
                  <a:pt x="159" y="652"/>
                  <a:pt x="149" y="640"/>
                  <a:pt x="139" y="626"/>
                </a:cubicBezTo>
                <a:close/>
                <a:moveTo>
                  <a:pt x="719" y="825"/>
                </a:moveTo>
                <a:cubicBezTo>
                  <a:pt x="719" y="875"/>
                  <a:pt x="677" y="915"/>
                  <a:pt x="627" y="915"/>
                </a:cubicBezTo>
                <a:lnTo>
                  <a:pt x="90" y="915"/>
                </a:lnTo>
                <a:cubicBezTo>
                  <a:pt x="40" y="915"/>
                  <a:pt x="0" y="875"/>
                  <a:pt x="0" y="825"/>
                </a:cubicBezTo>
                <a:lnTo>
                  <a:pt x="0" y="87"/>
                </a:lnTo>
                <a:cubicBezTo>
                  <a:pt x="0" y="38"/>
                  <a:pt x="39" y="0"/>
                  <a:pt x="105" y="0"/>
                </a:cubicBezTo>
                <a:lnTo>
                  <a:pt x="681" y="0"/>
                </a:lnTo>
                <a:cubicBezTo>
                  <a:pt x="695" y="0"/>
                  <a:pt x="707" y="11"/>
                  <a:pt x="707" y="24"/>
                </a:cubicBezTo>
                <a:cubicBezTo>
                  <a:pt x="707" y="37"/>
                  <a:pt x="695" y="48"/>
                  <a:pt x="681" y="48"/>
                </a:cubicBezTo>
                <a:cubicBezTo>
                  <a:pt x="681" y="48"/>
                  <a:pt x="101" y="48"/>
                  <a:pt x="101" y="48"/>
                </a:cubicBezTo>
                <a:cubicBezTo>
                  <a:pt x="66" y="48"/>
                  <a:pt x="47" y="72"/>
                  <a:pt x="47" y="96"/>
                </a:cubicBezTo>
                <a:cubicBezTo>
                  <a:pt x="47" y="121"/>
                  <a:pt x="66" y="151"/>
                  <a:pt x="96" y="151"/>
                </a:cubicBezTo>
                <a:cubicBezTo>
                  <a:pt x="96" y="151"/>
                  <a:pt x="678" y="150"/>
                  <a:pt x="679" y="151"/>
                </a:cubicBezTo>
                <a:cubicBezTo>
                  <a:pt x="700" y="151"/>
                  <a:pt x="720" y="170"/>
                  <a:pt x="720" y="192"/>
                </a:cubicBezTo>
                <a:cubicBezTo>
                  <a:pt x="720" y="192"/>
                  <a:pt x="719" y="825"/>
                  <a:pt x="719" y="825"/>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pic>
        <p:nvPicPr>
          <p:cNvPr id="4" name="图片 3">
            <a:extLst>
              <a:ext uri="{FF2B5EF4-FFF2-40B4-BE49-F238E27FC236}">
                <a16:creationId xmlns="" xmlns:a16="http://schemas.microsoft.com/office/drawing/2014/main" id="{76C2A968-6149-432F-9088-6B9B80EA387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034823" y="1848064"/>
            <a:ext cx="4302246" cy="4302246"/>
          </a:xfrm>
          <a:prstGeom prst="rect">
            <a:avLst/>
          </a:prstGeom>
        </p:spPr>
      </p:pic>
      <p:sp>
        <p:nvSpPr>
          <p:cNvPr id="16" name="矩形 15">
            <a:extLst>
              <a:ext uri="{FF2B5EF4-FFF2-40B4-BE49-F238E27FC236}">
                <a16:creationId xmlns="" xmlns:a16="http://schemas.microsoft.com/office/drawing/2014/main" id="{37228CA1-5AD9-41C7-A686-F4269218C6FC}"/>
              </a:ext>
            </a:extLst>
          </p:cNvPr>
          <p:cNvSpPr/>
          <p:nvPr/>
        </p:nvSpPr>
        <p:spPr>
          <a:xfrm>
            <a:off x="2006599" y="659405"/>
            <a:ext cx="6264696" cy="662554"/>
          </a:xfrm>
          <a:prstGeom prst="rect">
            <a:avLst/>
          </a:prstGeom>
        </p:spPr>
        <p:txBody>
          <a:bodyPr wrap="square">
            <a:spAutoFit/>
          </a:bodyPr>
          <a:lstStyle/>
          <a:p>
            <a:pPr>
              <a:lnSpc>
                <a:spcPct val="150000"/>
              </a:lnSpc>
              <a:spcBef>
                <a:spcPts val="0"/>
              </a:spcBef>
              <a:spcAft>
                <a:spcPts val="0"/>
              </a:spcAft>
            </a:pPr>
            <a:r>
              <a:rPr lang="zh-CN" altLang="en-US" sz="2800" b="1" kern="100" dirty="0">
                <a:ln w="12700">
                  <a:solidFill>
                    <a:schemeClr val="bg2"/>
                  </a:solidFill>
                </a:ln>
                <a:effectLst>
                  <a:outerShdw blurRad="38100" dist="38100" dir="2700000" algn="tl">
                    <a:srgbClr val="000000">
                      <a:alpha val="43137"/>
                    </a:srgbClr>
                  </a:outerShdw>
                </a:effectLst>
                <a:latin typeface="+mj-ea"/>
                <a:ea typeface="+mj-ea"/>
                <a:cs typeface="Times New Roman" panose="02020603050405020304" pitchFamily="18" charset="0"/>
              </a:rPr>
              <a:t>在此处可以输入您的标题内容</a:t>
            </a:r>
          </a:p>
        </p:txBody>
      </p:sp>
      <p:pic>
        <p:nvPicPr>
          <p:cNvPr id="17" name="图片 16" descr="图片包含 文字&#10;&#10;已生成高可信度的说明">
            <a:extLst>
              <a:ext uri="{FF2B5EF4-FFF2-40B4-BE49-F238E27FC236}">
                <a16:creationId xmlns="" xmlns:a16="http://schemas.microsoft.com/office/drawing/2014/main" id="{FEC5FCB1-DC19-4667-AB8A-63A0D5AE07A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a:off x="9338741" y="-3414"/>
            <a:ext cx="1800200" cy="1661723"/>
          </a:xfrm>
          <a:prstGeom prst="rect">
            <a:avLst/>
          </a:prstGeom>
        </p:spPr>
      </p:pic>
      <p:cxnSp>
        <p:nvCxnSpPr>
          <p:cNvPr id="18" name="直接连接符 17">
            <a:extLst>
              <a:ext uri="{FF2B5EF4-FFF2-40B4-BE49-F238E27FC236}">
                <a16:creationId xmlns="" xmlns:a16="http://schemas.microsoft.com/office/drawing/2014/main" id="{BC773815-3E55-4E8C-8648-D51A0A944F68}"/>
              </a:ext>
            </a:extLst>
          </p:cNvPr>
          <p:cNvCxnSpPr/>
          <p:nvPr/>
        </p:nvCxnSpPr>
        <p:spPr bwMode="auto">
          <a:xfrm>
            <a:off x="1633885" y="1393402"/>
            <a:ext cx="7704856" cy="0"/>
          </a:xfrm>
          <a:prstGeom prst="line">
            <a:avLst/>
          </a:prstGeom>
          <a:ln>
            <a:solidFill>
              <a:srgbClr val="B10405"/>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pic>
        <p:nvPicPr>
          <p:cNvPr id="19" name="图片 18">
            <a:extLst>
              <a:ext uri="{FF2B5EF4-FFF2-40B4-BE49-F238E27FC236}">
                <a16:creationId xmlns="" xmlns:a16="http://schemas.microsoft.com/office/drawing/2014/main" id="{141C3296-BDF1-4178-8240-27C8277BFC6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37741" y="310612"/>
            <a:ext cx="2297359" cy="1568974"/>
          </a:xfrm>
          <a:prstGeom prst="rect">
            <a:avLst/>
          </a:prstGeom>
        </p:spPr>
      </p:pic>
    </p:spTree>
    <p:extLst>
      <p:ext uri="{BB962C8B-B14F-4D97-AF65-F5344CB8AC3E}">
        <p14:creationId xmlns:p14="http://schemas.microsoft.com/office/powerpoint/2010/main" val="1614537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2" presetClass="entr" presetSubtype="8"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 calcmode="lin" valueType="num">
                                      <p:cBhvr additive="base">
                                        <p:cTn id="10" dur="500" fill="hold"/>
                                        <p:tgtEl>
                                          <p:spTgt spid="19"/>
                                        </p:tgtEl>
                                        <p:attrNameLst>
                                          <p:attrName>ppt_x</p:attrName>
                                        </p:attrNameLst>
                                      </p:cBhvr>
                                      <p:tavLst>
                                        <p:tav tm="0">
                                          <p:val>
                                            <p:strVal val="0-#ppt_w/2"/>
                                          </p:val>
                                        </p:tav>
                                        <p:tav tm="100000">
                                          <p:val>
                                            <p:strVal val="#ppt_x"/>
                                          </p:val>
                                        </p:tav>
                                      </p:tavLst>
                                    </p:anim>
                                    <p:anim calcmode="lin" valueType="num">
                                      <p:cBhvr additive="base">
                                        <p:cTn id="11" dur="500" fill="hold"/>
                                        <p:tgtEl>
                                          <p:spTgt spid="19"/>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par>
                                <p:cTn id="17" presetID="22" presetClass="entr" presetSubtype="8"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par>
                                <p:cTn id="20" presetID="2" presetClass="entr" presetSubtype="4"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500" fill="hold"/>
                                        <p:tgtEl>
                                          <p:spTgt spid="38"/>
                                        </p:tgtEl>
                                        <p:attrNameLst>
                                          <p:attrName>ppt_x</p:attrName>
                                        </p:attrNameLst>
                                      </p:cBhvr>
                                      <p:tavLst>
                                        <p:tav tm="0">
                                          <p:val>
                                            <p:strVal val="0-#ppt_w/2"/>
                                          </p:val>
                                        </p:tav>
                                        <p:tav tm="100000">
                                          <p:val>
                                            <p:strVal val="#ppt_x"/>
                                          </p:val>
                                        </p:tav>
                                      </p:tavLst>
                                    </p:anim>
                                    <p:anim calcmode="lin" valueType="num">
                                      <p:cBhvr additive="base">
                                        <p:cTn id="27" dur="500" fill="hold"/>
                                        <p:tgtEl>
                                          <p:spTgt spid="38"/>
                                        </p:tgtEl>
                                        <p:attrNameLst>
                                          <p:attrName>ppt_y</p:attrName>
                                        </p:attrNameLst>
                                      </p:cBhvr>
                                      <p:tavLst>
                                        <p:tav tm="0">
                                          <p:val>
                                            <p:strVal val="#ppt_y"/>
                                          </p:val>
                                        </p:tav>
                                        <p:tav tm="100000">
                                          <p:val>
                                            <p:strVal val="#ppt_y"/>
                                          </p:val>
                                        </p:tav>
                                      </p:tavLst>
                                    </p:anim>
                                  </p:childTnLst>
                                </p:cTn>
                              </p:par>
                              <p:par>
                                <p:cTn id="28" presetID="53" presetClass="entr" presetSubtype="16" fill="hold" grpId="0" nodeType="with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400" fill="hold"/>
                                        <p:tgtEl>
                                          <p:spTgt spid="39"/>
                                        </p:tgtEl>
                                        <p:attrNameLst>
                                          <p:attrName>ppt_w</p:attrName>
                                        </p:attrNameLst>
                                      </p:cBhvr>
                                      <p:tavLst>
                                        <p:tav tm="0">
                                          <p:val>
                                            <p:fltVal val="0"/>
                                          </p:val>
                                        </p:tav>
                                        <p:tav tm="100000">
                                          <p:val>
                                            <p:strVal val="#ppt_w"/>
                                          </p:val>
                                        </p:tav>
                                      </p:tavLst>
                                    </p:anim>
                                    <p:anim calcmode="lin" valueType="num">
                                      <p:cBhvr>
                                        <p:cTn id="31" dur="400" fill="hold"/>
                                        <p:tgtEl>
                                          <p:spTgt spid="39"/>
                                        </p:tgtEl>
                                        <p:attrNameLst>
                                          <p:attrName>ppt_h</p:attrName>
                                        </p:attrNameLst>
                                      </p:cBhvr>
                                      <p:tavLst>
                                        <p:tav tm="0">
                                          <p:val>
                                            <p:fltVal val="0"/>
                                          </p:val>
                                        </p:tav>
                                        <p:tav tm="100000">
                                          <p:val>
                                            <p:strVal val="#ppt_h"/>
                                          </p:val>
                                        </p:tav>
                                      </p:tavLst>
                                    </p:anim>
                                    <p:animEffect transition="in" filter="fade">
                                      <p:cBhvr>
                                        <p:cTn id="32" dur="400"/>
                                        <p:tgtEl>
                                          <p:spTgt spid="39"/>
                                        </p:tgtEl>
                                      </p:cBhvr>
                                    </p:animEffect>
                                  </p:childTnLst>
                                </p:cTn>
                              </p:par>
                              <p:par>
                                <p:cTn id="33" presetID="2" presetClass="entr" presetSubtype="4"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ppt_x"/>
                                          </p:val>
                                        </p:tav>
                                        <p:tav tm="100000">
                                          <p:val>
                                            <p:strVal val="#ppt_x"/>
                                          </p:val>
                                        </p:tav>
                                      </p:tavLst>
                                    </p:anim>
                                    <p:anim calcmode="lin" valueType="num">
                                      <p:cBhvr additive="base">
                                        <p:cTn id="36" dur="500" fill="hold"/>
                                        <p:tgtEl>
                                          <p:spTgt spid="33"/>
                                        </p:tgtEl>
                                        <p:attrNameLst>
                                          <p:attrName>ppt_y</p:attrName>
                                        </p:attrNameLst>
                                      </p:cBhvr>
                                      <p:tavLst>
                                        <p:tav tm="0">
                                          <p:val>
                                            <p:strVal val="1+#ppt_h/2"/>
                                          </p:val>
                                        </p:tav>
                                        <p:tav tm="100000">
                                          <p:val>
                                            <p:strVal val="#ppt_y"/>
                                          </p:val>
                                        </p:tav>
                                      </p:tavLst>
                                    </p:anim>
                                  </p:childTnLst>
                                </p:cTn>
                              </p:par>
                              <p:par>
                                <p:cTn id="37" presetID="22" presetClass="entr" presetSubtype="8"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par>
                                <p:cTn id="40" presetID="42" presetClass="entr" presetSubtype="0" fill="hold" nodeType="with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1000"/>
                                        <p:tgtEl>
                                          <p:spTgt spid="4"/>
                                        </p:tgtEl>
                                      </p:cBhvr>
                                    </p:animEffect>
                                    <p:anim calcmode="lin" valueType="num">
                                      <p:cBhvr>
                                        <p:cTn id="43" dur="1000" fill="hold"/>
                                        <p:tgtEl>
                                          <p:spTgt spid="4"/>
                                        </p:tgtEl>
                                        <p:attrNameLst>
                                          <p:attrName>ppt_x</p:attrName>
                                        </p:attrNameLst>
                                      </p:cBhvr>
                                      <p:tavLst>
                                        <p:tav tm="0">
                                          <p:val>
                                            <p:strVal val="#ppt_x"/>
                                          </p:val>
                                        </p:tav>
                                        <p:tav tm="100000">
                                          <p:val>
                                            <p:strVal val="#ppt_x"/>
                                          </p:val>
                                        </p:tav>
                                      </p:tavLst>
                                    </p:anim>
                                    <p:anim calcmode="lin" valueType="num">
                                      <p:cBhvr>
                                        <p:cTn id="4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8" grpId="0" animBg="1"/>
      <p:bldP spid="39" grpId="0" animBg="1"/>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9" name="图片 28">
            <a:extLst>
              <a:ext uri="{FF2B5EF4-FFF2-40B4-BE49-F238E27FC236}">
                <a16:creationId xmlns="" xmlns:a16="http://schemas.microsoft.com/office/drawing/2014/main" id="{2AB8B5AB-F300-4E9C-AD7D-6393BB53CF9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12196763" cy="6858000"/>
          </a:xfrm>
          <a:prstGeom prst="rect">
            <a:avLst/>
          </a:prstGeom>
        </p:spPr>
      </p:pic>
      <p:sp>
        <p:nvSpPr>
          <p:cNvPr id="30" name="文本框 29">
            <a:extLst>
              <a:ext uri="{FF2B5EF4-FFF2-40B4-BE49-F238E27FC236}">
                <a16:creationId xmlns="" xmlns:a16="http://schemas.microsoft.com/office/drawing/2014/main" id="{B814EB03-42CA-4536-BCF8-3776ED431CE4}"/>
              </a:ext>
            </a:extLst>
          </p:cNvPr>
          <p:cNvSpPr txBox="1"/>
          <p:nvPr/>
        </p:nvSpPr>
        <p:spPr>
          <a:xfrm>
            <a:off x="4514205" y="893229"/>
            <a:ext cx="2906565" cy="3154710"/>
          </a:xfrm>
          <a:prstGeom prst="rect">
            <a:avLst/>
          </a:prstGeom>
          <a:noFill/>
        </p:spPr>
        <p:txBody>
          <a:bodyPr wrap="none" rtlCol="0">
            <a:spAutoFit/>
          </a:bodyPr>
          <a:lstStyle/>
          <a:p>
            <a:r>
              <a:rPr lang="en-US" altLang="zh-CN" sz="19900" dirty="0">
                <a:ln w="38100">
                  <a:solidFill>
                    <a:schemeClr val="bg2"/>
                  </a:solidFill>
                </a:ln>
                <a:solidFill>
                  <a:srgbClr val="B10405"/>
                </a:solidFill>
                <a:effectLst>
                  <a:outerShdw blurRad="38100" dist="38100" dir="2700000" algn="tl">
                    <a:srgbClr val="000000">
                      <a:alpha val="43137"/>
                    </a:srgbClr>
                  </a:outerShdw>
                </a:effectLst>
                <a:latin typeface="Impact" panose="020B0806030902050204" pitchFamily="34" charset="0"/>
              </a:rPr>
              <a:t>03</a:t>
            </a:r>
            <a:endParaRPr lang="zh-CN" altLang="en-US" sz="19900" dirty="0">
              <a:ln w="38100">
                <a:solidFill>
                  <a:schemeClr val="bg2"/>
                </a:solidFill>
              </a:ln>
              <a:solidFill>
                <a:srgbClr val="B10405"/>
              </a:solidFill>
              <a:effectLst>
                <a:outerShdw blurRad="38100" dist="38100" dir="2700000" algn="tl">
                  <a:srgbClr val="000000">
                    <a:alpha val="43137"/>
                  </a:srgbClr>
                </a:outerShdw>
              </a:effectLst>
              <a:latin typeface="Impact" panose="020B0806030902050204" pitchFamily="34" charset="0"/>
            </a:endParaRPr>
          </a:p>
        </p:txBody>
      </p:sp>
      <p:grpSp>
        <p:nvGrpSpPr>
          <p:cNvPr id="31" name="组合 30">
            <a:extLst>
              <a:ext uri="{FF2B5EF4-FFF2-40B4-BE49-F238E27FC236}">
                <a16:creationId xmlns="" xmlns:a16="http://schemas.microsoft.com/office/drawing/2014/main" id="{8BA43BD8-8D4D-452E-8380-4C6AD6FC0D71}"/>
              </a:ext>
            </a:extLst>
          </p:cNvPr>
          <p:cNvGrpSpPr/>
          <p:nvPr/>
        </p:nvGrpSpPr>
        <p:grpSpPr>
          <a:xfrm>
            <a:off x="4072233" y="3833924"/>
            <a:ext cx="3630137" cy="685228"/>
            <a:chOff x="4140252" y="4407372"/>
            <a:chExt cx="3630137" cy="685228"/>
          </a:xfrm>
        </p:grpSpPr>
        <p:pic>
          <p:nvPicPr>
            <p:cNvPr id="32" name="图片 31">
              <a:extLst>
                <a:ext uri="{FF2B5EF4-FFF2-40B4-BE49-F238E27FC236}">
                  <a16:creationId xmlns="" xmlns:a16="http://schemas.microsoft.com/office/drawing/2014/main" id="{514B3C49-656D-4594-AEB3-C402FEDB8FF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6200000">
              <a:off x="5612707" y="2934917"/>
              <a:ext cx="685228" cy="3630137"/>
            </a:xfrm>
            <a:prstGeom prst="rect">
              <a:avLst/>
            </a:prstGeom>
          </p:spPr>
        </p:pic>
        <p:sp>
          <p:nvSpPr>
            <p:cNvPr id="33" name="文本框 32">
              <a:extLst>
                <a:ext uri="{FF2B5EF4-FFF2-40B4-BE49-F238E27FC236}">
                  <a16:creationId xmlns="" xmlns:a16="http://schemas.microsoft.com/office/drawing/2014/main" id="{AC902901-762F-4768-94D8-104EDF6532F3}"/>
                </a:ext>
              </a:extLst>
            </p:cNvPr>
            <p:cNvSpPr txBox="1"/>
            <p:nvPr/>
          </p:nvSpPr>
          <p:spPr>
            <a:xfrm>
              <a:off x="5004810" y="4503141"/>
              <a:ext cx="2031325" cy="461665"/>
            </a:xfrm>
            <a:prstGeom prst="rect">
              <a:avLst/>
            </a:prstGeom>
            <a:noFill/>
          </p:spPr>
          <p:txBody>
            <a:bodyPr wrap="none" rtlCol="0">
              <a:spAutoFit/>
            </a:bodyPr>
            <a:lstStyle/>
            <a:p>
              <a:r>
                <a:rPr lang="zh-CN" altLang="en-US" sz="2400" dirty="0">
                  <a:solidFill>
                    <a:schemeClr val="bg2"/>
                  </a:solidFill>
                  <a:latin typeface="方正颜宋简体_中" panose="02000000000000000000" pitchFamily="2" charset="-122"/>
                  <a:ea typeface="方正颜宋简体_中" panose="02000000000000000000" pitchFamily="2" charset="-122"/>
                </a:rPr>
                <a:t>国庆节的意义</a:t>
              </a:r>
            </a:p>
          </p:txBody>
        </p:sp>
      </p:grpSp>
      <p:pic>
        <p:nvPicPr>
          <p:cNvPr id="34" name="图片 33" descr="图片包含 文字&#10;&#10;已生成高可信度的说明">
            <a:extLst>
              <a:ext uri="{FF2B5EF4-FFF2-40B4-BE49-F238E27FC236}">
                <a16:creationId xmlns="" xmlns:a16="http://schemas.microsoft.com/office/drawing/2014/main" id="{26BB7503-8F00-4A99-BC81-CC8307A8D42C}"/>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43289" y="-1"/>
            <a:ext cx="1800200" cy="1661723"/>
          </a:xfrm>
          <a:prstGeom prst="rect">
            <a:avLst/>
          </a:prstGeom>
        </p:spPr>
      </p:pic>
      <p:pic>
        <p:nvPicPr>
          <p:cNvPr id="35" name="图片 34" descr="图片包含 文字&#10;&#10;已生成高可信度的说明">
            <a:extLst>
              <a:ext uri="{FF2B5EF4-FFF2-40B4-BE49-F238E27FC236}">
                <a16:creationId xmlns="" xmlns:a16="http://schemas.microsoft.com/office/drawing/2014/main" id="{F6D0604C-5089-41C7-B20D-D3AE6907565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H="1">
            <a:off x="9194725" y="0"/>
            <a:ext cx="1800200" cy="1661723"/>
          </a:xfrm>
          <a:prstGeom prst="rect">
            <a:avLst/>
          </a:prstGeom>
        </p:spPr>
      </p:pic>
      <p:pic>
        <p:nvPicPr>
          <p:cNvPr id="36" name="图片 35">
            <a:extLst>
              <a:ext uri="{FF2B5EF4-FFF2-40B4-BE49-F238E27FC236}">
                <a16:creationId xmlns="" xmlns:a16="http://schemas.microsoft.com/office/drawing/2014/main" id="{551972E5-FAC6-4629-802B-484EFFE10462}"/>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l="10926" t="48411" r="15866" b="25612"/>
          <a:stretch/>
        </p:blipFill>
        <p:spPr>
          <a:xfrm>
            <a:off x="3013981" y="4941168"/>
            <a:ext cx="8928992" cy="1584176"/>
          </a:xfrm>
          <a:prstGeom prst="rect">
            <a:avLst/>
          </a:prstGeom>
        </p:spPr>
      </p:pic>
      <p:pic>
        <p:nvPicPr>
          <p:cNvPr id="37" name="图片 36">
            <a:extLst>
              <a:ext uri="{FF2B5EF4-FFF2-40B4-BE49-F238E27FC236}">
                <a16:creationId xmlns="" xmlns:a16="http://schemas.microsoft.com/office/drawing/2014/main" id="{FAE3EE74-7326-4F89-9E1F-2480D206FBBB}"/>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l="7015" t="9435" r="64056" b="52094"/>
          <a:stretch/>
        </p:blipFill>
        <p:spPr>
          <a:xfrm>
            <a:off x="242403" y="4370421"/>
            <a:ext cx="3528393" cy="2346106"/>
          </a:xfrm>
          <a:prstGeom prst="rect">
            <a:avLst/>
          </a:prstGeom>
        </p:spPr>
      </p:pic>
    </p:spTree>
    <p:extLst>
      <p:ext uri="{BB962C8B-B14F-4D97-AF65-F5344CB8AC3E}">
        <p14:creationId xmlns:p14="http://schemas.microsoft.com/office/powerpoint/2010/main" val="21906429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29"/>
                                        </p:tgtEl>
                                      </p:cBhvr>
                                    </p:animEffect>
                                    <p:animScale>
                                      <p:cBhvr>
                                        <p:cTn id="7" dur="250" autoRev="1" fill="hold"/>
                                        <p:tgtEl>
                                          <p:spTgt spid="29"/>
                                        </p:tgtEl>
                                      </p:cBhvr>
                                      <p:by x="105000" y="105000"/>
                                    </p:animScale>
                                  </p:childTnLst>
                                </p:cTn>
                              </p:par>
                              <p:par>
                                <p:cTn id="8" presetID="2" presetClass="entr" presetSubtype="4"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 calcmode="lin" valueType="num">
                                      <p:cBhvr additive="base">
                                        <p:cTn id="10" dur="500" fill="hold"/>
                                        <p:tgtEl>
                                          <p:spTgt spid="34"/>
                                        </p:tgtEl>
                                        <p:attrNameLst>
                                          <p:attrName>ppt_x</p:attrName>
                                        </p:attrNameLst>
                                      </p:cBhvr>
                                      <p:tavLst>
                                        <p:tav tm="0">
                                          <p:val>
                                            <p:strVal val="#ppt_x"/>
                                          </p:val>
                                        </p:tav>
                                        <p:tav tm="100000">
                                          <p:val>
                                            <p:strVal val="#ppt_x"/>
                                          </p:val>
                                        </p:tav>
                                      </p:tavLst>
                                    </p:anim>
                                    <p:anim calcmode="lin" valueType="num">
                                      <p:cBhvr additive="base">
                                        <p:cTn id="11" dur="500" fill="hold"/>
                                        <p:tgtEl>
                                          <p:spTgt spid="34"/>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ppt_x"/>
                                          </p:val>
                                        </p:tav>
                                        <p:tav tm="100000">
                                          <p:val>
                                            <p:strVal val="#ppt_x"/>
                                          </p:val>
                                        </p:tav>
                                      </p:tavLst>
                                    </p:anim>
                                    <p:anim calcmode="lin" valueType="num">
                                      <p:cBhvr additive="base">
                                        <p:cTn id="15" dur="500" fill="hold"/>
                                        <p:tgtEl>
                                          <p:spTgt spid="35"/>
                                        </p:tgtEl>
                                        <p:attrNameLst>
                                          <p:attrName>ppt_y</p:attrName>
                                        </p:attrNameLst>
                                      </p:cBhvr>
                                      <p:tavLst>
                                        <p:tav tm="0">
                                          <p:val>
                                            <p:strVal val="1+#ppt_h/2"/>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1000"/>
                                        <p:tgtEl>
                                          <p:spTgt spid="37"/>
                                        </p:tgtEl>
                                      </p:cBhvr>
                                    </p:animEffect>
                                    <p:anim calcmode="lin" valueType="num">
                                      <p:cBhvr>
                                        <p:cTn id="19" dur="1000" fill="hold"/>
                                        <p:tgtEl>
                                          <p:spTgt spid="37"/>
                                        </p:tgtEl>
                                        <p:attrNameLst>
                                          <p:attrName>ppt_x</p:attrName>
                                        </p:attrNameLst>
                                      </p:cBhvr>
                                      <p:tavLst>
                                        <p:tav tm="0">
                                          <p:val>
                                            <p:strVal val="#ppt_x"/>
                                          </p:val>
                                        </p:tav>
                                        <p:tav tm="100000">
                                          <p:val>
                                            <p:strVal val="#ppt_x"/>
                                          </p:val>
                                        </p:tav>
                                      </p:tavLst>
                                    </p:anim>
                                    <p:anim calcmode="lin" valueType="num">
                                      <p:cBhvr>
                                        <p:cTn id="20" dur="1000" fill="hold"/>
                                        <p:tgtEl>
                                          <p:spTgt spid="3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1000"/>
                                        <p:tgtEl>
                                          <p:spTgt spid="30"/>
                                        </p:tgtEl>
                                      </p:cBhvr>
                                    </p:animEffect>
                                    <p:anim calcmode="lin" valueType="num">
                                      <p:cBhvr>
                                        <p:cTn id="29" dur="1000" fill="hold"/>
                                        <p:tgtEl>
                                          <p:spTgt spid="30"/>
                                        </p:tgtEl>
                                        <p:attrNameLst>
                                          <p:attrName>ppt_x</p:attrName>
                                        </p:attrNameLst>
                                      </p:cBhvr>
                                      <p:tavLst>
                                        <p:tav tm="0">
                                          <p:val>
                                            <p:strVal val="#ppt_x"/>
                                          </p:val>
                                        </p:tav>
                                        <p:tav tm="100000">
                                          <p:val>
                                            <p:strVal val="#ppt_x"/>
                                          </p:val>
                                        </p:tav>
                                      </p:tavLst>
                                    </p:anim>
                                    <p:anim calcmode="lin" valueType="num">
                                      <p:cBhvr>
                                        <p:cTn id="30" dur="1000" fill="hold"/>
                                        <p:tgtEl>
                                          <p:spTgt spid="30"/>
                                        </p:tgtEl>
                                        <p:attrNameLst>
                                          <p:attrName>ppt_y</p:attrName>
                                        </p:attrNameLst>
                                      </p:cBhvr>
                                      <p:tavLst>
                                        <p:tav tm="0">
                                          <p:val>
                                            <p:strVal val="#ppt_y+.1"/>
                                          </p:val>
                                        </p:tav>
                                        <p:tav tm="100000">
                                          <p:val>
                                            <p:strVal val="#ppt_y"/>
                                          </p:val>
                                        </p:tav>
                                      </p:tavLst>
                                    </p:anim>
                                  </p:childTnLst>
                                </p:cTn>
                              </p:par>
                              <p:par>
                                <p:cTn id="31" presetID="31" presetClass="entr" presetSubtype="0" fill="hold" nodeType="with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p:cTn id="33" dur="1000" fill="hold"/>
                                        <p:tgtEl>
                                          <p:spTgt spid="31"/>
                                        </p:tgtEl>
                                        <p:attrNameLst>
                                          <p:attrName>ppt_w</p:attrName>
                                        </p:attrNameLst>
                                      </p:cBhvr>
                                      <p:tavLst>
                                        <p:tav tm="0">
                                          <p:val>
                                            <p:fltVal val="0"/>
                                          </p:val>
                                        </p:tav>
                                        <p:tav tm="100000">
                                          <p:val>
                                            <p:strVal val="#ppt_w"/>
                                          </p:val>
                                        </p:tav>
                                      </p:tavLst>
                                    </p:anim>
                                    <p:anim calcmode="lin" valueType="num">
                                      <p:cBhvr>
                                        <p:cTn id="34" dur="1000" fill="hold"/>
                                        <p:tgtEl>
                                          <p:spTgt spid="31"/>
                                        </p:tgtEl>
                                        <p:attrNameLst>
                                          <p:attrName>ppt_h</p:attrName>
                                        </p:attrNameLst>
                                      </p:cBhvr>
                                      <p:tavLst>
                                        <p:tav tm="0">
                                          <p:val>
                                            <p:fltVal val="0"/>
                                          </p:val>
                                        </p:tav>
                                        <p:tav tm="100000">
                                          <p:val>
                                            <p:strVal val="#ppt_h"/>
                                          </p:val>
                                        </p:tav>
                                      </p:tavLst>
                                    </p:anim>
                                    <p:anim calcmode="lin" valueType="num">
                                      <p:cBhvr>
                                        <p:cTn id="35" dur="1000" fill="hold"/>
                                        <p:tgtEl>
                                          <p:spTgt spid="31"/>
                                        </p:tgtEl>
                                        <p:attrNameLst>
                                          <p:attrName>style.rotation</p:attrName>
                                        </p:attrNameLst>
                                      </p:cBhvr>
                                      <p:tavLst>
                                        <p:tav tm="0">
                                          <p:val>
                                            <p:fltVal val="90"/>
                                          </p:val>
                                        </p:tav>
                                        <p:tav tm="100000">
                                          <p:val>
                                            <p:fltVal val="0"/>
                                          </p:val>
                                        </p:tav>
                                      </p:tavLst>
                                    </p:anim>
                                    <p:animEffect transition="in" filter="fade">
                                      <p:cBhvr>
                                        <p:cTn id="36"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9" name="图片 28">
            <a:extLst>
              <a:ext uri="{FF2B5EF4-FFF2-40B4-BE49-F238E27FC236}">
                <a16:creationId xmlns="" xmlns:a16="http://schemas.microsoft.com/office/drawing/2014/main" id="{421B730C-D2D4-428C-B6B1-736276C7F0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12196763" cy="6858000"/>
          </a:xfrm>
          <a:prstGeom prst="rect">
            <a:avLst/>
          </a:prstGeom>
        </p:spPr>
      </p:pic>
      <p:grpSp>
        <p:nvGrpSpPr>
          <p:cNvPr id="14" name="组合 13">
            <a:extLst>
              <a:ext uri="{FF2B5EF4-FFF2-40B4-BE49-F238E27FC236}">
                <a16:creationId xmlns="" xmlns:a16="http://schemas.microsoft.com/office/drawing/2014/main" id="{4E557F5D-B83C-4E49-8979-486BBA390643}"/>
              </a:ext>
            </a:extLst>
          </p:cNvPr>
          <p:cNvGrpSpPr/>
          <p:nvPr/>
        </p:nvGrpSpPr>
        <p:grpSpPr>
          <a:xfrm>
            <a:off x="4272140" y="1913004"/>
            <a:ext cx="3630137" cy="685228"/>
            <a:chOff x="4140252" y="4407372"/>
            <a:chExt cx="3630137" cy="685228"/>
          </a:xfrm>
        </p:grpSpPr>
        <p:pic>
          <p:nvPicPr>
            <p:cNvPr id="15" name="图片 14">
              <a:extLst>
                <a:ext uri="{FF2B5EF4-FFF2-40B4-BE49-F238E27FC236}">
                  <a16:creationId xmlns="" xmlns:a16="http://schemas.microsoft.com/office/drawing/2014/main" id="{829E4977-95C2-46C3-A05A-355A1AD324B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6200000">
              <a:off x="5612707" y="2934917"/>
              <a:ext cx="685228" cy="3630137"/>
            </a:xfrm>
            <a:prstGeom prst="rect">
              <a:avLst/>
            </a:prstGeom>
          </p:spPr>
        </p:pic>
        <p:sp>
          <p:nvSpPr>
            <p:cNvPr id="16" name="文本框 15">
              <a:extLst>
                <a:ext uri="{FF2B5EF4-FFF2-40B4-BE49-F238E27FC236}">
                  <a16:creationId xmlns="" xmlns:a16="http://schemas.microsoft.com/office/drawing/2014/main" id="{7E7408B0-91B7-4D01-B63B-BAE9E19CAC1A}"/>
                </a:ext>
              </a:extLst>
            </p:cNvPr>
            <p:cNvSpPr txBox="1"/>
            <p:nvPr/>
          </p:nvSpPr>
          <p:spPr>
            <a:xfrm>
              <a:off x="4572300" y="4519152"/>
              <a:ext cx="2031325" cy="461665"/>
            </a:xfrm>
            <a:prstGeom prst="rect">
              <a:avLst/>
            </a:prstGeom>
            <a:noFill/>
          </p:spPr>
          <p:txBody>
            <a:bodyPr wrap="none" rtlCol="0">
              <a:spAutoFit/>
            </a:bodyPr>
            <a:lstStyle/>
            <a:p>
              <a:r>
                <a:rPr lang="zh-CN" altLang="en-US" sz="2400" dirty="0">
                  <a:solidFill>
                    <a:schemeClr val="bg2"/>
                  </a:solidFill>
                  <a:latin typeface="方正颜宋简体_中" panose="02000000000000000000" pitchFamily="2" charset="-122"/>
                  <a:ea typeface="方正颜宋简体_中" panose="02000000000000000000" pitchFamily="2" charset="-122"/>
                </a:rPr>
                <a:t>国庆节的意义</a:t>
              </a:r>
            </a:p>
          </p:txBody>
        </p:sp>
      </p:grpSp>
      <p:sp>
        <p:nvSpPr>
          <p:cNvPr id="17" name="矩形: 圆角 16">
            <a:extLst>
              <a:ext uri="{FF2B5EF4-FFF2-40B4-BE49-F238E27FC236}">
                <a16:creationId xmlns="" xmlns:a16="http://schemas.microsoft.com/office/drawing/2014/main" id="{DDF06A97-DE51-44C7-9DA2-AA94EEE15120}"/>
              </a:ext>
            </a:extLst>
          </p:cNvPr>
          <p:cNvSpPr/>
          <p:nvPr/>
        </p:nvSpPr>
        <p:spPr bwMode="auto">
          <a:xfrm>
            <a:off x="3553504" y="1982339"/>
            <a:ext cx="571443" cy="571443"/>
          </a:xfrm>
          <a:prstGeom prst="roundRect">
            <a:avLst>
              <a:gd name="adj" fmla="val 7384"/>
            </a:avLst>
          </a:prstGeom>
          <a:solidFill>
            <a:schemeClr val="tx1"/>
          </a:solidFill>
          <a:ln w="571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eaLnBrk="1" hangingPunct="1">
              <a:buFont typeface="Arial" panose="020B0604020202020204" pitchFamily="34" charset="0"/>
              <a:buNone/>
            </a:pPr>
            <a:endParaRPr lang="zh-CN" altLang="en-US"/>
          </a:p>
        </p:txBody>
      </p:sp>
      <p:sp>
        <p:nvSpPr>
          <p:cNvPr id="18" name="Freeform 29">
            <a:extLst>
              <a:ext uri="{FF2B5EF4-FFF2-40B4-BE49-F238E27FC236}">
                <a16:creationId xmlns="" xmlns:a16="http://schemas.microsoft.com/office/drawing/2014/main" id="{01320BFA-15EA-40B9-B478-E1588FDBADA8}"/>
              </a:ext>
            </a:extLst>
          </p:cNvPr>
          <p:cNvSpPr>
            <a:spLocks noEditPoints="1"/>
          </p:cNvSpPr>
          <p:nvPr/>
        </p:nvSpPr>
        <p:spPr bwMode="auto">
          <a:xfrm>
            <a:off x="3697858" y="2091625"/>
            <a:ext cx="282736" cy="353420"/>
          </a:xfrm>
          <a:custGeom>
            <a:avLst/>
            <a:gdLst>
              <a:gd name="T0" fmla="*/ 139 w 720"/>
              <a:gd name="T1" fmla="*/ 626 h 915"/>
              <a:gd name="T2" fmla="*/ 170 w 720"/>
              <a:gd name="T3" fmla="*/ 594 h 915"/>
              <a:gd name="T4" fmla="*/ 409 w 720"/>
              <a:gd name="T5" fmla="*/ 640 h 915"/>
              <a:gd name="T6" fmla="*/ 267 w 720"/>
              <a:gd name="T7" fmla="*/ 496 h 915"/>
              <a:gd name="T8" fmla="*/ 227 w 720"/>
              <a:gd name="T9" fmla="*/ 536 h 915"/>
              <a:gd name="T10" fmla="*/ 167 w 720"/>
              <a:gd name="T11" fmla="*/ 476 h 915"/>
              <a:gd name="T12" fmla="*/ 274 w 720"/>
              <a:gd name="T13" fmla="*/ 367 h 915"/>
              <a:gd name="T14" fmla="*/ 342 w 720"/>
              <a:gd name="T15" fmla="*/ 355 h 915"/>
              <a:gd name="T16" fmla="*/ 373 w 720"/>
              <a:gd name="T17" fmla="*/ 386 h 915"/>
              <a:gd name="T18" fmla="*/ 320 w 720"/>
              <a:gd name="T19" fmla="*/ 441 h 915"/>
              <a:gd name="T20" fmla="*/ 464 w 720"/>
              <a:gd name="T21" fmla="*/ 587 h 915"/>
              <a:gd name="T22" fmla="*/ 350 w 720"/>
              <a:gd name="T23" fmla="*/ 299 h 915"/>
              <a:gd name="T24" fmla="*/ 518 w 720"/>
              <a:gd name="T25" fmla="*/ 640 h 915"/>
              <a:gd name="T26" fmla="*/ 557 w 720"/>
              <a:gd name="T27" fmla="*/ 681 h 915"/>
              <a:gd name="T28" fmla="*/ 506 w 720"/>
              <a:gd name="T29" fmla="*/ 731 h 915"/>
              <a:gd name="T30" fmla="*/ 466 w 720"/>
              <a:gd name="T31" fmla="*/ 693 h 915"/>
              <a:gd name="T32" fmla="*/ 193 w 720"/>
              <a:gd name="T33" fmla="*/ 684 h 915"/>
              <a:gd name="T34" fmla="*/ 176 w 720"/>
              <a:gd name="T35" fmla="*/ 723 h 915"/>
              <a:gd name="T36" fmla="*/ 132 w 720"/>
              <a:gd name="T37" fmla="*/ 715 h 915"/>
              <a:gd name="T38" fmla="*/ 170 w 720"/>
              <a:gd name="T39" fmla="*/ 663 h 915"/>
              <a:gd name="T40" fmla="*/ 139 w 720"/>
              <a:gd name="T41" fmla="*/ 626 h 915"/>
              <a:gd name="T42" fmla="*/ 719 w 720"/>
              <a:gd name="T43" fmla="*/ 825 h 915"/>
              <a:gd name="T44" fmla="*/ 627 w 720"/>
              <a:gd name="T45" fmla="*/ 915 h 915"/>
              <a:gd name="T46" fmla="*/ 90 w 720"/>
              <a:gd name="T47" fmla="*/ 915 h 915"/>
              <a:gd name="T48" fmla="*/ 0 w 720"/>
              <a:gd name="T49" fmla="*/ 825 h 915"/>
              <a:gd name="T50" fmla="*/ 0 w 720"/>
              <a:gd name="T51" fmla="*/ 87 h 915"/>
              <a:gd name="T52" fmla="*/ 105 w 720"/>
              <a:gd name="T53" fmla="*/ 0 h 915"/>
              <a:gd name="T54" fmla="*/ 681 w 720"/>
              <a:gd name="T55" fmla="*/ 0 h 915"/>
              <a:gd name="T56" fmla="*/ 707 w 720"/>
              <a:gd name="T57" fmla="*/ 24 h 915"/>
              <a:gd name="T58" fmla="*/ 681 w 720"/>
              <a:gd name="T59" fmla="*/ 48 h 915"/>
              <a:gd name="T60" fmla="*/ 101 w 720"/>
              <a:gd name="T61" fmla="*/ 48 h 915"/>
              <a:gd name="T62" fmla="*/ 47 w 720"/>
              <a:gd name="T63" fmla="*/ 96 h 915"/>
              <a:gd name="T64" fmla="*/ 96 w 720"/>
              <a:gd name="T65" fmla="*/ 151 h 915"/>
              <a:gd name="T66" fmla="*/ 679 w 720"/>
              <a:gd name="T67" fmla="*/ 151 h 915"/>
              <a:gd name="T68" fmla="*/ 720 w 720"/>
              <a:gd name="T69" fmla="*/ 192 h 915"/>
              <a:gd name="T70" fmla="*/ 719 w 720"/>
              <a:gd name="T71" fmla="*/ 825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0" h="915">
                <a:moveTo>
                  <a:pt x="139" y="626"/>
                </a:moveTo>
                <a:lnTo>
                  <a:pt x="170" y="594"/>
                </a:lnTo>
                <a:cubicBezTo>
                  <a:pt x="235" y="651"/>
                  <a:pt x="311" y="687"/>
                  <a:pt x="409" y="640"/>
                </a:cubicBezTo>
                <a:lnTo>
                  <a:pt x="267" y="496"/>
                </a:lnTo>
                <a:lnTo>
                  <a:pt x="227" y="536"/>
                </a:lnTo>
                <a:lnTo>
                  <a:pt x="167" y="476"/>
                </a:lnTo>
                <a:lnTo>
                  <a:pt x="274" y="367"/>
                </a:lnTo>
                <a:cubicBezTo>
                  <a:pt x="289" y="375"/>
                  <a:pt x="314" y="376"/>
                  <a:pt x="342" y="355"/>
                </a:cubicBezTo>
                <a:lnTo>
                  <a:pt x="373" y="386"/>
                </a:lnTo>
                <a:lnTo>
                  <a:pt x="320" y="441"/>
                </a:lnTo>
                <a:lnTo>
                  <a:pt x="464" y="587"/>
                </a:lnTo>
                <a:cubicBezTo>
                  <a:pt x="518" y="496"/>
                  <a:pt x="474" y="361"/>
                  <a:pt x="350" y="299"/>
                </a:cubicBezTo>
                <a:cubicBezTo>
                  <a:pt x="472" y="305"/>
                  <a:pt x="631" y="446"/>
                  <a:pt x="518" y="640"/>
                </a:cubicBezTo>
                <a:lnTo>
                  <a:pt x="557" y="681"/>
                </a:lnTo>
                <a:lnTo>
                  <a:pt x="506" y="731"/>
                </a:lnTo>
                <a:lnTo>
                  <a:pt x="466" y="693"/>
                </a:lnTo>
                <a:cubicBezTo>
                  <a:pt x="362" y="749"/>
                  <a:pt x="267" y="743"/>
                  <a:pt x="193" y="684"/>
                </a:cubicBezTo>
                <a:cubicBezTo>
                  <a:pt x="198" y="698"/>
                  <a:pt x="189" y="714"/>
                  <a:pt x="176" y="723"/>
                </a:cubicBezTo>
                <a:cubicBezTo>
                  <a:pt x="160" y="733"/>
                  <a:pt x="142" y="730"/>
                  <a:pt x="132" y="715"/>
                </a:cubicBezTo>
                <a:cubicBezTo>
                  <a:pt x="115" y="689"/>
                  <a:pt x="142" y="657"/>
                  <a:pt x="170" y="663"/>
                </a:cubicBezTo>
                <a:cubicBezTo>
                  <a:pt x="159" y="652"/>
                  <a:pt x="149" y="640"/>
                  <a:pt x="139" y="626"/>
                </a:cubicBezTo>
                <a:close/>
                <a:moveTo>
                  <a:pt x="719" y="825"/>
                </a:moveTo>
                <a:cubicBezTo>
                  <a:pt x="719" y="875"/>
                  <a:pt x="677" y="915"/>
                  <a:pt x="627" y="915"/>
                </a:cubicBezTo>
                <a:lnTo>
                  <a:pt x="90" y="915"/>
                </a:lnTo>
                <a:cubicBezTo>
                  <a:pt x="40" y="915"/>
                  <a:pt x="0" y="875"/>
                  <a:pt x="0" y="825"/>
                </a:cubicBezTo>
                <a:lnTo>
                  <a:pt x="0" y="87"/>
                </a:lnTo>
                <a:cubicBezTo>
                  <a:pt x="0" y="38"/>
                  <a:pt x="39" y="0"/>
                  <a:pt x="105" y="0"/>
                </a:cubicBezTo>
                <a:lnTo>
                  <a:pt x="681" y="0"/>
                </a:lnTo>
                <a:cubicBezTo>
                  <a:pt x="695" y="0"/>
                  <a:pt x="707" y="11"/>
                  <a:pt x="707" y="24"/>
                </a:cubicBezTo>
                <a:cubicBezTo>
                  <a:pt x="707" y="37"/>
                  <a:pt x="695" y="48"/>
                  <a:pt x="681" y="48"/>
                </a:cubicBezTo>
                <a:cubicBezTo>
                  <a:pt x="681" y="48"/>
                  <a:pt x="101" y="48"/>
                  <a:pt x="101" y="48"/>
                </a:cubicBezTo>
                <a:cubicBezTo>
                  <a:pt x="66" y="48"/>
                  <a:pt x="47" y="72"/>
                  <a:pt x="47" y="96"/>
                </a:cubicBezTo>
                <a:cubicBezTo>
                  <a:pt x="47" y="121"/>
                  <a:pt x="66" y="151"/>
                  <a:pt x="96" y="151"/>
                </a:cubicBezTo>
                <a:cubicBezTo>
                  <a:pt x="96" y="151"/>
                  <a:pt x="678" y="150"/>
                  <a:pt x="679" y="151"/>
                </a:cubicBezTo>
                <a:cubicBezTo>
                  <a:pt x="700" y="151"/>
                  <a:pt x="720" y="170"/>
                  <a:pt x="720" y="192"/>
                </a:cubicBezTo>
                <a:cubicBezTo>
                  <a:pt x="720" y="192"/>
                  <a:pt x="719" y="825"/>
                  <a:pt x="719" y="825"/>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2" name="矩形 1">
            <a:extLst>
              <a:ext uri="{FF2B5EF4-FFF2-40B4-BE49-F238E27FC236}">
                <a16:creationId xmlns="" xmlns:a16="http://schemas.microsoft.com/office/drawing/2014/main" id="{3AA7E899-8D0B-4DDA-B423-0EF5D545C7E6}"/>
              </a:ext>
            </a:extLst>
          </p:cNvPr>
          <p:cNvSpPr/>
          <p:nvPr/>
        </p:nvSpPr>
        <p:spPr>
          <a:xfrm>
            <a:off x="1849909" y="2801415"/>
            <a:ext cx="7488832" cy="830997"/>
          </a:xfrm>
          <a:prstGeom prst="rect">
            <a:avLst/>
          </a:prstGeom>
        </p:spPr>
        <p:txBody>
          <a:bodyPr wrap="square">
            <a:spAutoFit/>
          </a:bodyPr>
          <a:lstStyle/>
          <a:p>
            <a:pPr>
              <a:lnSpc>
                <a:spcPct val="150000"/>
              </a:lnSpc>
              <a:spcBef>
                <a:spcPts val="0"/>
              </a:spcBef>
              <a:spcAft>
                <a:spcPts val="0"/>
              </a:spcAft>
            </a:pPr>
            <a:r>
              <a:rPr lang="zh-CN" altLang="en-US" sz="1600" kern="100" dirty="0">
                <a:latin typeface="方正颜宋简体_中" panose="02000000000000000000" pitchFamily="2" charset="-122"/>
                <a:ea typeface="方正颜宋简体_中" panose="02000000000000000000" pitchFamily="2" charset="-122"/>
                <a:cs typeface="Times New Roman" panose="02020603050405020304" pitchFamily="18" charset="0"/>
              </a:rPr>
              <a:t>    对占有世界</a:t>
            </a:r>
            <a:r>
              <a:rPr lang="en-US" altLang="zh-CN" sz="1600" kern="100" dirty="0">
                <a:latin typeface="方正颜宋简体_中" panose="02000000000000000000" pitchFamily="2" charset="-122"/>
                <a:ea typeface="方正颜宋简体_中" panose="02000000000000000000" pitchFamily="2" charset="-122"/>
                <a:cs typeface="Times New Roman" panose="02020603050405020304" pitchFamily="18" charset="0"/>
              </a:rPr>
              <a:t>1/5</a:t>
            </a:r>
            <a:r>
              <a:rPr lang="zh-CN" altLang="en-US" sz="1600" kern="100" dirty="0">
                <a:latin typeface="方正颜宋简体_中" panose="02000000000000000000" pitchFamily="2" charset="-122"/>
                <a:ea typeface="方正颜宋简体_中" panose="02000000000000000000" pitchFamily="2" charset="-122"/>
                <a:cs typeface="Times New Roman" panose="02020603050405020304" pitchFamily="18" charset="0"/>
              </a:rPr>
              <a:t>人口的中国人民，将永远铭记这一天</a:t>
            </a:r>
            <a:r>
              <a:rPr lang="en-US" altLang="zh-CN" sz="1600" kern="100" dirty="0">
                <a:latin typeface="方正颜宋简体_中" panose="02000000000000000000" pitchFamily="2" charset="-122"/>
                <a:ea typeface="方正颜宋简体_中" panose="02000000000000000000" pitchFamily="2" charset="-122"/>
                <a:cs typeface="Times New Roman" panose="02020603050405020304" pitchFamily="18" charset="0"/>
              </a:rPr>
              <a:t>--</a:t>
            </a:r>
            <a:r>
              <a:rPr lang="zh-CN" altLang="en-US" sz="1600" kern="100" dirty="0">
                <a:latin typeface="方正颜宋简体_中" panose="02000000000000000000" pitchFamily="2" charset="-122"/>
                <a:ea typeface="方正颜宋简体_中" panose="02000000000000000000" pitchFamily="2" charset="-122"/>
                <a:cs typeface="Times New Roman" panose="02020603050405020304" pitchFamily="18" charset="0"/>
              </a:rPr>
              <a:t>中华人民共和国成立的日子，每年我们都会举行盛大的庆典来庆祝他。</a:t>
            </a:r>
            <a:endParaRPr lang="zh-CN" altLang="en-US" sz="1000" kern="100" dirty="0">
              <a:latin typeface="方正颜宋简体_中" panose="02000000000000000000" pitchFamily="2" charset="-122"/>
              <a:ea typeface="方正颜宋简体_中" panose="02000000000000000000" pitchFamily="2" charset="-122"/>
              <a:cs typeface="Times New Roman" panose="02020603050405020304" pitchFamily="18" charset="0"/>
            </a:endParaRPr>
          </a:p>
        </p:txBody>
      </p:sp>
      <p:pic>
        <p:nvPicPr>
          <p:cNvPr id="5" name="图片 4" descr="图片包含 节肢动物, 无脊椎动物, 动物, 螃蟹&#10;&#10;已生成极高可信度的说明">
            <a:extLst>
              <a:ext uri="{FF2B5EF4-FFF2-40B4-BE49-F238E27FC236}">
                <a16:creationId xmlns="" xmlns:a16="http://schemas.microsoft.com/office/drawing/2014/main" id="{D3E50661-5B7B-4F2A-8E3C-1D4235932306}"/>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rot="887103">
            <a:off x="4073699" y="1313466"/>
            <a:ext cx="7297067" cy="5695440"/>
          </a:xfrm>
          <a:prstGeom prst="rect">
            <a:avLst/>
          </a:prstGeom>
        </p:spPr>
      </p:pic>
      <p:pic>
        <p:nvPicPr>
          <p:cNvPr id="7" name="图片 6" descr="图片包含 物体&#10;&#10;已生成极高可信度的说明">
            <a:extLst>
              <a:ext uri="{FF2B5EF4-FFF2-40B4-BE49-F238E27FC236}">
                <a16:creationId xmlns="" xmlns:a16="http://schemas.microsoft.com/office/drawing/2014/main" id="{A9B7C96F-AA05-45F0-BB52-B861480D3352}"/>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512603" y="3530455"/>
            <a:ext cx="3759537" cy="3587345"/>
          </a:xfrm>
          <a:prstGeom prst="rect">
            <a:avLst/>
          </a:prstGeom>
        </p:spPr>
      </p:pic>
      <p:sp>
        <p:nvSpPr>
          <p:cNvPr id="25" name="矩形 24">
            <a:extLst>
              <a:ext uri="{FF2B5EF4-FFF2-40B4-BE49-F238E27FC236}">
                <a16:creationId xmlns="" xmlns:a16="http://schemas.microsoft.com/office/drawing/2014/main" id="{062D5BD7-95FD-4C68-85A8-524DADAD0007}"/>
              </a:ext>
            </a:extLst>
          </p:cNvPr>
          <p:cNvSpPr/>
          <p:nvPr/>
        </p:nvSpPr>
        <p:spPr>
          <a:xfrm>
            <a:off x="2006599" y="659405"/>
            <a:ext cx="6264696" cy="662554"/>
          </a:xfrm>
          <a:prstGeom prst="rect">
            <a:avLst/>
          </a:prstGeom>
        </p:spPr>
        <p:txBody>
          <a:bodyPr wrap="square">
            <a:spAutoFit/>
          </a:bodyPr>
          <a:lstStyle/>
          <a:p>
            <a:pPr>
              <a:lnSpc>
                <a:spcPct val="150000"/>
              </a:lnSpc>
              <a:spcBef>
                <a:spcPts val="0"/>
              </a:spcBef>
              <a:spcAft>
                <a:spcPts val="0"/>
              </a:spcAft>
            </a:pPr>
            <a:r>
              <a:rPr lang="zh-CN" altLang="en-US" sz="2800" b="1" kern="100" dirty="0">
                <a:ln w="12700">
                  <a:solidFill>
                    <a:schemeClr val="bg2"/>
                  </a:solidFill>
                </a:ln>
                <a:effectLst>
                  <a:outerShdw blurRad="38100" dist="38100" dir="2700000" algn="tl">
                    <a:srgbClr val="000000">
                      <a:alpha val="43137"/>
                    </a:srgbClr>
                  </a:outerShdw>
                </a:effectLst>
                <a:latin typeface="+mj-ea"/>
                <a:ea typeface="+mj-ea"/>
                <a:cs typeface="Times New Roman" panose="02020603050405020304" pitchFamily="18" charset="0"/>
              </a:rPr>
              <a:t>在此处可以输入您的标题内容</a:t>
            </a:r>
          </a:p>
        </p:txBody>
      </p:sp>
      <p:pic>
        <p:nvPicPr>
          <p:cNvPr id="26" name="图片 25" descr="图片包含 文字&#10;&#10;已生成高可信度的说明">
            <a:extLst>
              <a:ext uri="{FF2B5EF4-FFF2-40B4-BE49-F238E27FC236}">
                <a16:creationId xmlns="" xmlns:a16="http://schemas.microsoft.com/office/drawing/2014/main" id="{7F725AEC-7BAB-4EA6-83B9-D7CAC361A59F}"/>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flipH="1">
            <a:off x="9338741" y="-3414"/>
            <a:ext cx="1800200" cy="1661723"/>
          </a:xfrm>
          <a:prstGeom prst="rect">
            <a:avLst/>
          </a:prstGeom>
        </p:spPr>
      </p:pic>
      <p:cxnSp>
        <p:nvCxnSpPr>
          <p:cNvPr id="27" name="直接连接符 26">
            <a:extLst>
              <a:ext uri="{FF2B5EF4-FFF2-40B4-BE49-F238E27FC236}">
                <a16:creationId xmlns="" xmlns:a16="http://schemas.microsoft.com/office/drawing/2014/main" id="{FB1A8F60-D07F-4560-AB26-287BC9ADC196}"/>
              </a:ext>
            </a:extLst>
          </p:cNvPr>
          <p:cNvCxnSpPr/>
          <p:nvPr/>
        </p:nvCxnSpPr>
        <p:spPr bwMode="auto">
          <a:xfrm>
            <a:off x="1633885" y="1393402"/>
            <a:ext cx="7704856" cy="0"/>
          </a:xfrm>
          <a:prstGeom prst="line">
            <a:avLst/>
          </a:prstGeom>
          <a:ln>
            <a:solidFill>
              <a:srgbClr val="B10405"/>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pic>
        <p:nvPicPr>
          <p:cNvPr id="28" name="图片 27">
            <a:extLst>
              <a:ext uri="{FF2B5EF4-FFF2-40B4-BE49-F238E27FC236}">
                <a16:creationId xmlns="" xmlns:a16="http://schemas.microsoft.com/office/drawing/2014/main" id="{B9967601-6046-4DE1-9A72-EB0CC41842B4}"/>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37741" y="310612"/>
            <a:ext cx="2297359" cy="1568974"/>
          </a:xfrm>
          <a:prstGeom prst="rect">
            <a:avLst/>
          </a:prstGeom>
        </p:spPr>
      </p:pic>
    </p:spTree>
    <p:extLst>
      <p:ext uri="{BB962C8B-B14F-4D97-AF65-F5344CB8AC3E}">
        <p14:creationId xmlns:p14="http://schemas.microsoft.com/office/powerpoint/2010/main" val="33892527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29"/>
                                        </p:tgtEl>
                                      </p:cBhvr>
                                    </p:animEffect>
                                    <p:animScale>
                                      <p:cBhvr>
                                        <p:cTn id="7" dur="250" autoRev="1" fill="hold"/>
                                        <p:tgtEl>
                                          <p:spTgt spid="29"/>
                                        </p:tgtEl>
                                      </p:cBhvr>
                                      <p:by x="105000" y="105000"/>
                                    </p:animScale>
                                  </p:childTnLst>
                                </p:cTn>
                              </p:par>
                              <p:par>
                                <p:cTn id="8" presetID="2" presetClass="entr" presetSubtype="8"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 calcmode="lin" valueType="num">
                                      <p:cBhvr additive="base">
                                        <p:cTn id="10" dur="500" fill="hold"/>
                                        <p:tgtEl>
                                          <p:spTgt spid="28"/>
                                        </p:tgtEl>
                                        <p:attrNameLst>
                                          <p:attrName>ppt_x</p:attrName>
                                        </p:attrNameLst>
                                      </p:cBhvr>
                                      <p:tavLst>
                                        <p:tav tm="0">
                                          <p:val>
                                            <p:strVal val="0-#ppt_w/2"/>
                                          </p:val>
                                        </p:tav>
                                        <p:tav tm="100000">
                                          <p:val>
                                            <p:strVal val="#ppt_x"/>
                                          </p:val>
                                        </p:tav>
                                      </p:tavLst>
                                    </p:anim>
                                    <p:anim calcmode="lin" valueType="num">
                                      <p:cBhvr additive="base">
                                        <p:cTn id="11" dur="500" fill="hold"/>
                                        <p:tgtEl>
                                          <p:spTgt spid="28"/>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1000"/>
                                        <p:tgtEl>
                                          <p:spTgt spid="27"/>
                                        </p:tgtEl>
                                      </p:cBhvr>
                                    </p:animEffect>
                                    <p:anim calcmode="lin" valueType="num">
                                      <p:cBhvr>
                                        <p:cTn id="15" dur="1000" fill="hold"/>
                                        <p:tgtEl>
                                          <p:spTgt spid="27"/>
                                        </p:tgtEl>
                                        <p:attrNameLst>
                                          <p:attrName>ppt_x</p:attrName>
                                        </p:attrNameLst>
                                      </p:cBhvr>
                                      <p:tavLst>
                                        <p:tav tm="0">
                                          <p:val>
                                            <p:strVal val="#ppt_x"/>
                                          </p:val>
                                        </p:tav>
                                        <p:tav tm="100000">
                                          <p:val>
                                            <p:strVal val="#ppt_x"/>
                                          </p:val>
                                        </p:tav>
                                      </p:tavLst>
                                    </p:anim>
                                    <p:anim calcmode="lin" valueType="num">
                                      <p:cBhvr>
                                        <p:cTn id="16" dur="1000" fill="hold"/>
                                        <p:tgtEl>
                                          <p:spTgt spid="27"/>
                                        </p:tgtEl>
                                        <p:attrNameLst>
                                          <p:attrName>ppt_y</p:attrName>
                                        </p:attrNameLst>
                                      </p:cBhvr>
                                      <p:tavLst>
                                        <p:tav tm="0">
                                          <p:val>
                                            <p:strVal val="#ppt_y+.1"/>
                                          </p:val>
                                        </p:tav>
                                        <p:tav tm="100000">
                                          <p:val>
                                            <p:strVal val="#ppt_y"/>
                                          </p:val>
                                        </p:tav>
                                      </p:tavLst>
                                    </p:anim>
                                  </p:childTnLst>
                                </p:cTn>
                              </p:par>
                              <p:par>
                                <p:cTn id="17" presetID="22" presetClass="entr" presetSubtype="8"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par>
                                <p:cTn id="20" presetID="2" presetClass="entr" presetSubtype="4" fill="hold" nodeType="with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ppt_x"/>
                                          </p:val>
                                        </p:tav>
                                        <p:tav tm="100000">
                                          <p:val>
                                            <p:strVal val="#ppt_x"/>
                                          </p:val>
                                        </p:tav>
                                      </p:tavLst>
                                    </p:anim>
                                    <p:anim calcmode="lin" valueType="num">
                                      <p:cBhvr additive="base">
                                        <p:cTn id="23" dur="500" fill="hold"/>
                                        <p:tgtEl>
                                          <p:spTgt spid="26"/>
                                        </p:tgtEl>
                                        <p:attrNameLst>
                                          <p:attrName>ppt_y</p:attrName>
                                        </p:attrNameLst>
                                      </p:cBhvr>
                                      <p:tavLst>
                                        <p:tav tm="0">
                                          <p:val>
                                            <p:strVal val="1+#ppt_h/2"/>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0-#ppt_w/2"/>
                                          </p:val>
                                        </p:tav>
                                        <p:tav tm="100000">
                                          <p:val>
                                            <p:strVal val="#ppt_x"/>
                                          </p:val>
                                        </p:tav>
                                      </p:tavLst>
                                    </p:anim>
                                    <p:anim calcmode="lin" valueType="num">
                                      <p:cBhvr additive="base">
                                        <p:cTn id="27" dur="500" fill="hold"/>
                                        <p:tgtEl>
                                          <p:spTgt spid="17"/>
                                        </p:tgtEl>
                                        <p:attrNameLst>
                                          <p:attrName>ppt_y</p:attrName>
                                        </p:attrNameLst>
                                      </p:cBhvr>
                                      <p:tavLst>
                                        <p:tav tm="0">
                                          <p:val>
                                            <p:strVal val="#ppt_y"/>
                                          </p:val>
                                        </p:tav>
                                        <p:tav tm="100000">
                                          <p:val>
                                            <p:strVal val="#ppt_y"/>
                                          </p:val>
                                        </p:tav>
                                      </p:tavLst>
                                    </p:anim>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400" fill="hold"/>
                                        <p:tgtEl>
                                          <p:spTgt spid="18"/>
                                        </p:tgtEl>
                                        <p:attrNameLst>
                                          <p:attrName>ppt_w</p:attrName>
                                        </p:attrNameLst>
                                      </p:cBhvr>
                                      <p:tavLst>
                                        <p:tav tm="0">
                                          <p:val>
                                            <p:fltVal val="0"/>
                                          </p:val>
                                        </p:tav>
                                        <p:tav tm="100000">
                                          <p:val>
                                            <p:strVal val="#ppt_w"/>
                                          </p:val>
                                        </p:tav>
                                      </p:tavLst>
                                    </p:anim>
                                    <p:anim calcmode="lin" valueType="num">
                                      <p:cBhvr>
                                        <p:cTn id="31" dur="400" fill="hold"/>
                                        <p:tgtEl>
                                          <p:spTgt spid="18"/>
                                        </p:tgtEl>
                                        <p:attrNameLst>
                                          <p:attrName>ppt_h</p:attrName>
                                        </p:attrNameLst>
                                      </p:cBhvr>
                                      <p:tavLst>
                                        <p:tav tm="0">
                                          <p:val>
                                            <p:fltVal val="0"/>
                                          </p:val>
                                        </p:tav>
                                        <p:tav tm="100000">
                                          <p:val>
                                            <p:strVal val="#ppt_h"/>
                                          </p:val>
                                        </p:tav>
                                      </p:tavLst>
                                    </p:anim>
                                    <p:animEffect transition="in" filter="fade">
                                      <p:cBhvr>
                                        <p:cTn id="32" dur="400"/>
                                        <p:tgtEl>
                                          <p:spTgt spid="18"/>
                                        </p:tgtEl>
                                      </p:cBhvr>
                                    </p:animEffect>
                                  </p:childTnLst>
                                </p:cTn>
                              </p:par>
                              <p:par>
                                <p:cTn id="33" presetID="2" presetClass="entr" presetSubtype="4"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par>
                                <p:cTn id="37" presetID="22" presetClass="entr" presetSubtype="8" fill="hold" grpId="0" nodeType="with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par>
                                <p:cTn id="40" presetID="2" presetClass="entr" presetSubtype="4" fill="hold" nodeType="with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ppt_x"/>
                                          </p:val>
                                        </p:tav>
                                        <p:tav tm="100000">
                                          <p:val>
                                            <p:strVal val="#ppt_x"/>
                                          </p:val>
                                        </p:tav>
                                      </p:tavLst>
                                    </p:anim>
                                    <p:anim calcmode="lin" valueType="num">
                                      <p:cBhvr additive="base">
                                        <p:cTn id="43" dur="500" fill="hold"/>
                                        <p:tgtEl>
                                          <p:spTgt spid="7"/>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additive="base">
                                        <p:cTn id="46" dur="500" fill="hold"/>
                                        <p:tgtEl>
                                          <p:spTgt spid="5"/>
                                        </p:tgtEl>
                                        <p:attrNameLst>
                                          <p:attrName>ppt_x</p:attrName>
                                        </p:attrNameLst>
                                      </p:cBhvr>
                                      <p:tavLst>
                                        <p:tav tm="0">
                                          <p:val>
                                            <p:strVal val="#ppt_x"/>
                                          </p:val>
                                        </p:tav>
                                        <p:tav tm="100000">
                                          <p:val>
                                            <p:strVal val="#ppt_x"/>
                                          </p:val>
                                        </p:tav>
                                      </p:tavLst>
                                    </p:anim>
                                    <p:anim calcmode="lin" valueType="num">
                                      <p:cBhvr additive="base">
                                        <p:cTn id="4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9" name="图片 28">
            <a:extLst>
              <a:ext uri="{FF2B5EF4-FFF2-40B4-BE49-F238E27FC236}">
                <a16:creationId xmlns="" xmlns:a16="http://schemas.microsoft.com/office/drawing/2014/main" id="{421B730C-D2D4-428C-B6B1-736276C7F0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12196763" cy="6858000"/>
          </a:xfrm>
          <a:prstGeom prst="rect">
            <a:avLst/>
          </a:prstGeom>
        </p:spPr>
      </p:pic>
      <p:grpSp>
        <p:nvGrpSpPr>
          <p:cNvPr id="14" name="组合 13">
            <a:extLst>
              <a:ext uri="{FF2B5EF4-FFF2-40B4-BE49-F238E27FC236}">
                <a16:creationId xmlns="" xmlns:a16="http://schemas.microsoft.com/office/drawing/2014/main" id="{4E557F5D-B83C-4E49-8979-486BBA390643}"/>
              </a:ext>
            </a:extLst>
          </p:cNvPr>
          <p:cNvGrpSpPr/>
          <p:nvPr/>
        </p:nvGrpSpPr>
        <p:grpSpPr>
          <a:xfrm>
            <a:off x="2363123" y="2202146"/>
            <a:ext cx="3630137" cy="685228"/>
            <a:chOff x="4140252" y="4407372"/>
            <a:chExt cx="3630137" cy="685228"/>
          </a:xfrm>
        </p:grpSpPr>
        <p:pic>
          <p:nvPicPr>
            <p:cNvPr id="15" name="图片 14">
              <a:extLst>
                <a:ext uri="{FF2B5EF4-FFF2-40B4-BE49-F238E27FC236}">
                  <a16:creationId xmlns="" xmlns:a16="http://schemas.microsoft.com/office/drawing/2014/main" id="{829E4977-95C2-46C3-A05A-355A1AD324B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6200000">
              <a:off x="5612707" y="2934917"/>
              <a:ext cx="685228" cy="3630137"/>
            </a:xfrm>
            <a:prstGeom prst="rect">
              <a:avLst/>
            </a:prstGeom>
          </p:spPr>
        </p:pic>
        <p:sp>
          <p:nvSpPr>
            <p:cNvPr id="16" name="文本框 15">
              <a:extLst>
                <a:ext uri="{FF2B5EF4-FFF2-40B4-BE49-F238E27FC236}">
                  <a16:creationId xmlns="" xmlns:a16="http://schemas.microsoft.com/office/drawing/2014/main" id="{7E7408B0-91B7-4D01-B63B-BAE9E19CAC1A}"/>
                </a:ext>
              </a:extLst>
            </p:cNvPr>
            <p:cNvSpPr txBox="1"/>
            <p:nvPr/>
          </p:nvSpPr>
          <p:spPr>
            <a:xfrm>
              <a:off x="4572300" y="4519152"/>
              <a:ext cx="2031325" cy="461665"/>
            </a:xfrm>
            <a:prstGeom prst="rect">
              <a:avLst/>
            </a:prstGeom>
            <a:noFill/>
          </p:spPr>
          <p:txBody>
            <a:bodyPr wrap="none" rtlCol="0">
              <a:spAutoFit/>
            </a:bodyPr>
            <a:lstStyle/>
            <a:p>
              <a:r>
                <a:rPr lang="zh-CN" altLang="en-US" sz="2400" dirty="0">
                  <a:solidFill>
                    <a:schemeClr val="bg2"/>
                  </a:solidFill>
                  <a:latin typeface="方正颜宋简体_中" panose="02000000000000000000" pitchFamily="2" charset="-122"/>
                  <a:ea typeface="方正颜宋简体_中" panose="02000000000000000000" pitchFamily="2" charset="-122"/>
                </a:rPr>
                <a:t>国庆节的意义</a:t>
              </a:r>
            </a:p>
          </p:txBody>
        </p:sp>
      </p:grpSp>
      <p:sp>
        <p:nvSpPr>
          <p:cNvPr id="17" name="矩形: 圆角 16">
            <a:extLst>
              <a:ext uri="{FF2B5EF4-FFF2-40B4-BE49-F238E27FC236}">
                <a16:creationId xmlns="" xmlns:a16="http://schemas.microsoft.com/office/drawing/2014/main" id="{DDF06A97-DE51-44C7-9DA2-AA94EEE15120}"/>
              </a:ext>
            </a:extLst>
          </p:cNvPr>
          <p:cNvSpPr/>
          <p:nvPr/>
        </p:nvSpPr>
        <p:spPr bwMode="auto">
          <a:xfrm>
            <a:off x="1644487" y="2271481"/>
            <a:ext cx="571443" cy="571443"/>
          </a:xfrm>
          <a:prstGeom prst="roundRect">
            <a:avLst>
              <a:gd name="adj" fmla="val 7384"/>
            </a:avLst>
          </a:prstGeom>
          <a:solidFill>
            <a:schemeClr val="tx1"/>
          </a:solidFill>
          <a:ln w="571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eaLnBrk="1" hangingPunct="1">
              <a:buFont typeface="Arial" panose="020B0604020202020204" pitchFamily="34" charset="0"/>
              <a:buNone/>
            </a:pPr>
            <a:endParaRPr lang="zh-CN" altLang="en-US"/>
          </a:p>
        </p:txBody>
      </p:sp>
      <p:sp>
        <p:nvSpPr>
          <p:cNvPr id="18" name="Freeform 29">
            <a:extLst>
              <a:ext uri="{FF2B5EF4-FFF2-40B4-BE49-F238E27FC236}">
                <a16:creationId xmlns="" xmlns:a16="http://schemas.microsoft.com/office/drawing/2014/main" id="{01320BFA-15EA-40B9-B478-E1588FDBADA8}"/>
              </a:ext>
            </a:extLst>
          </p:cNvPr>
          <p:cNvSpPr>
            <a:spLocks noEditPoints="1"/>
          </p:cNvSpPr>
          <p:nvPr/>
        </p:nvSpPr>
        <p:spPr bwMode="auto">
          <a:xfrm>
            <a:off x="1788841" y="2380767"/>
            <a:ext cx="282736" cy="353420"/>
          </a:xfrm>
          <a:custGeom>
            <a:avLst/>
            <a:gdLst>
              <a:gd name="T0" fmla="*/ 139 w 720"/>
              <a:gd name="T1" fmla="*/ 626 h 915"/>
              <a:gd name="T2" fmla="*/ 170 w 720"/>
              <a:gd name="T3" fmla="*/ 594 h 915"/>
              <a:gd name="T4" fmla="*/ 409 w 720"/>
              <a:gd name="T5" fmla="*/ 640 h 915"/>
              <a:gd name="T6" fmla="*/ 267 w 720"/>
              <a:gd name="T7" fmla="*/ 496 h 915"/>
              <a:gd name="T8" fmla="*/ 227 w 720"/>
              <a:gd name="T9" fmla="*/ 536 h 915"/>
              <a:gd name="T10" fmla="*/ 167 w 720"/>
              <a:gd name="T11" fmla="*/ 476 h 915"/>
              <a:gd name="T12" fmla="*/ 274 w 720"/>
              <a:gd name="T13" fmla="*/ 367 h 915"/>
              <a:gd name="T14" fmla="*/ 342 w 720"/>
              <a:gd name="T15" fmla="*/ 355 h 915"/>
              <a:gd name="T16" fmla="*/ 373 w 720"/>
              <a:gd name="T17" fmla="*/ 386 h 915"/>
              <a:gd name="T18" fmla="*/ 320 w 720"/>
              <a:gd name="T19" fmla="*/ 441 h 915"/>
              <a:gd name="T20" fmla="*/ 464 w 720"/>
              <a:gd name="T21" fmla="*/ 587 h 915"/>
              <a:gd name="T22" fmla="*/ 350 w 720"/>
              <a:gd name="T23" fmla="*/ 299 h 915"/>
              <a:gd name="T24" fmla="*/ 518 w 720"/>
              <a:gd name="T25" fmla="*/ 640 h 915"/>
              <a:gd name="T26" fmla="*/ 557 w 720"/>
              <a:gd name="T27" fmla="*/ 681 h 915"/>
              <a:gd name="T28" fmla="*/ 506 w 720"/>
              <a:gd name="T29" fmla="*/ 731 h 915"/>
              <a:gd name="T30" fmla="*/ 466 w 720"/>
              <a:gd name="T31" fmla="*/ 693 h 915"/>
              <a:gd name="T32" fmla="*/ 193 w 720"/>
              <a:gd name="T33" fmla="*/ 684 h 915"/>
              <a:gd name="T34" fmla="*/ 176 w 720"/>
              <a:gd name="T35" fmla="*/ 723 h 915"/>
              <a:gd name="T36" fmla="*/ 132 w 720"/>
              <a:gd name="T37" fmla="*/ 715 h 915"/>
              <a:gd name="T38" fmla="*/ 170 w 720"/>
              <a:gd name="T39" fmla="*/ 663 h 915"/>
              <a:gd name="T40" fmla="*/ 139 w 720"/>
              <a:gd name="T41" fmla="*/ 626 h 915"/>
              <a:gd name="T42" fmla="*/ 719 w 720"/>
              <a:gd name="T43" fmla="*/ 825 h 915"/>
              <a:gd name="T44" fmla="*/ 627 w 720"/>
              <a:gd name="T45" fmla="*/ 915 h 915"/>
              <a:gd name="T46" fmla="*/ 90 w 720"/>
              <a:gd name="T47" fmla="*/ 915 h 915"/>
              <a:gd name="T48" fmla="*/ 0 w 720"/>
              <a:gd name="T49" fmla="*/ 825 h 915"/>
              <a:gd name="T50" fmla="*/ 0 w 720"/>
              <a:gd name="T51" fmla="*/ 87 h 915"/>
              <a:gd name="T52" fmla="*/ 105 w 720"/>
              <a:gd name="T53" fmla="*/ 0 h 915"/>
              <a:gd name="T54" fmla="*/ 681 w 720"/>
              <a:gd name="T55" fmla="*/ 0 h 915"/>
              <a:gd name="T56" fmla="*/ 707 w 720"/>
              <a:gd name="T57" fmla="*/ 24 h 915"/>
              <a:gd name="T58" fmla="*/ 681 w 720"/>
              <a:gd name="T59" fmla="*/ 48 h 915"/>
              <a:gd name="T60" fmla="*/ 101 w 720"/>
              <a:gd name="T61" fmla="*/ 48 h 915"/>
              <a:gd name="T62" fmla="*/ 47 w 720"/>
              <a:gd name="T63" fmla="*/ 96 h 915"/>
              <a:gd name="T64" fmla="*/ 96 w 720"/>
              <a:gd name="T65" fmla="*/ 151 h 915"/>
              <a:gd name="T66" fmla="*/ 679 w 720"/>
              <a:gd name="T67" fmla="*/ 151 h 915"/>
              <a:gd name="T68" fmla="*/ 720 w 720"/>
              <a:gd name="T69" fmla="*/ 192 h 915"/>
              <a:gd name="T70" fmla="*/ 719 w 720"/>
              <a:gd name="T71" fmla="*/ 825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0" h="915">
                <a:moveTo>
                  <a:pt x="139" y="626"/>
                </a:moveTo>
                <a:lnTo>
                  <a:pt x="170" y="594"/>
                </a:lnTo>
                <a:cubicBezTo>
                  <a:pt x="235" y="651"/>
                  <a:pt x="311" y="687"/>
                  <a:pt x="409" y="640"/>
                </a:cubicBezTo>
                <a:lnTo>
                  <a:pt x="267" y="496"/>
                </a:lnTo>
                <a:lnTo>
                  <a:pt x="227" y="536"/>
                </a:lnTo>
                <a:lnTo>
                  <a:pt x="167" y="476"/>
                </a:lnTo>
                <a:lnTo>
                  <a:pt x="274" y="367"/>
                </a:lnTo>
                <a:cubicBezTo>
                  <a:pt x="289" y="375"/>
                  <a:pt x="314" y="376"/>
                  <a:pt x="342" y="355"/>
                </a:cubicBezTo>
                <a:lnTo>
                  <a:pt x="373" y="386"/>
                </a:lnTo>
                <a:lnTo>
                  <a:pt x="320" y="441"/>
                </a:lnTo>
                <a:lnTo>
                  <a:pt x="464" y="587"/>
                </a:lnTo>
                <a:cubicBezTo>
                  <a:pt x="518" y="496"/>
                  <a:pt x="474" y="361"/>
                  <a:pt x="350" y="299"/>
                </a:cubicBezTo>
                <a:cubicBezTo>
                  <a:pt x="472" y="305"/>
                  <a:pt x="631" y="446"/>
                  <a:pt x="518" y="640"/>
                </a:cubicBezTo>
                <a:lnTo>
                  <a:pt x="557" y="681"/>
                </a:lnTo>
                <a:lnTo>
                  <a:pt x="506" y="731"/>
                </a:lnTo>
                <a:lnTo>
                  <a:pt x="466" y="693"/>
                </a:lnTo>
                <a:cubicBezTo>
                  <a:pt x="362" y="749"/>
                  <a:pt x="267" y="743"/>
                  <a:pt x="193" y="684"/>
                </a:cubicBezTo>
                <a:cubicBezTo>
                  <a:pt x="198" y="698"/>
                  <a:pt x="189" y="714"/>
                  <a:pt x="176" y="723"/>
                </a:cubicBezTo>
                <a:cubicBezTo>
                  <a:pt x="160" y="733"/>
                  <a:pt x="142" y="730"/>
                  <a:pt x="132" y="715"/>
                </a:cubicBezTo>
                <a:cubicBezTo>
                  <a:pt x="115" y="689"/>
                  <a:pt x="142" y="657"/>
                  <a:pt x="170" y="663"/>
                </a:cubicBezTo>
                <a:cubicBezTo>
                  <a:pt x="159" y="652"/>
                  <a:pt x="149" y="640"/>
                  <a:pt x="139" y="626"/>
                </a:cubicBezTo>
                <a:close/>
                <a:moveTo>
                  <a:pt x="719" y="825"/>
                </a:moveTo>
                <a:cubicBezTo>
                  <a:pt x="719" y="875"/>
                  <a:pt x="677" y="915"/>
                  <a:pt x="627" y="915"/>
                </a:cubicBezTo>
                <a:lnTo>
                  <a:pt x="90" y="915"/>
                </a:lnTo>
                <a:cubicBezTo>
                  <a:pt x="40" y="915"/>
                  <a:pt x="0" y="875"/>
                  <a:pt x="0" y="825"/>
                </a:cubicBezTo>
                <a:lnTo>
                  <a:pt x="0" y="87"/>
                </a:lnTo>
                <a:cubicBezTo>
                  <a:pt x="0" y="38"/>
                  <a:pt x="39" y="0"/>
                  <a:pt x="105" y="0"/>
                </a:cubicBezTo>
                <a:lnTo>
                  <a:pt x="681" y="0"/>
                </a:lnTo>
                <a:cubicBezTo>
                  <a:pt x="695" y="0"/>
                  <a:pt x="707" y="11"/>
                  <a:pt x="707" y="24"/>
                </a:cubicBezTo>
                <a:cubicBezTo>
                  <a:pt x="707" y="37"/>
                  <a:pt x="695" y="48"/>
                  <a:pt x="681" y="48"/>
                </a:cubicBezTo>
                <a:cubicBezTo>
                  <a:pt x="681" y="48"/>
                  <a:pt x="101" y="48"/>
                  <a:pt x="101" y="48"/>
                </a:cubicBezTo>
                <a:cubicBezTo>
                  <a:pt x="66" y="48"/>
                  <a:pt x="47" y="72"/>
                  <a:pt x="47" y="96"/>
                </a:cubicBezTo>
                <a:cubicBezTo>
                  <a:pt x="47" y="121"/>
                  <a:pt x="66" y="151"/>
                  <a:pt x="96" y="151"/>
                </a:cubicBezTo>
                <a:cubicBezTo>
                  <a:pt x="96" y="151"/>
                  <a:pt x="678" y="150"/>
                  <a:pt x="679" y="151"/>
                </a:cubicBezTo>
                <a:cubicBezTo>
                  <a:pt x="700" y="151"/>
                  <a:pt x="720" y="170"/>
                  <a:pt x="720" y="192"/>
                </a:cubicBezTo>
                <a:cubicBezTo>
                  <a:pt x="720" y="192"/>
                  <a:pt x="719" y="825"/>
                  <a:pt x="719" y="825"/>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2" name="矩形 1">
            <a:extLst>
              <a:ext uri="{FF2B5EF4-FFF2-40B4-BE49-F238E27FC236}">
                <a16:creationId xmlns="" xmlns:a16="http://schemas.microsoft.com/office/drawing/2014/main" id="{3AA7E899-8D0B-4DDA-B423-0EF5D545C7E6}"/>
              </a:ext>
            </a:extLst>
          </p:cNvPr>
          <p:cNvSpPr/>
          <p:nvPr/>
        </p:nvSpPr>
        <p:spPr>
          <a:xfrm>
            <a:off x="1305519" y="3187168"/>
            <a:ext cx="5184576" cy="2908489"/>
          </a:xfrm>
          <a:prstGeom prst="rect">
            <a:avLst/>
          </a:prstGeom>
        </p:spPr>
        <p:txBody>
          <a:bodyPr wrap="square">
            <a:spAutoFit/>
          </a:bodyPr>
          <a:lstStyle/>
          <a:p>
            <a:pPr>
              <a:lnSpc>
                <a:spcPct val="150000"/>
              </a:lnSpc>
              <a:spcBef>
                <a:spcPts val="0"/>
              </a:spcBef>
              <a:spcAft>
                <a:spcPts val="0"/>
              </a:spcAft>
            </a:pP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    在我们回忆与缅怀先辈们的丰功伟绩的庆祝中，我们分享了他们的快乐，体验了他们痛苦，同时也继承了他们那种追求民主、自由、独立、富强的不屈不挠的牺牲精神和创造智慧，这种精神是我们形成强大的民族自信心和自豪感的不竭的源泉，是中华民族的民族精神和国家的凝聚力的现实体现，值得我们后人传承并继续发扬光大。</a:t>
            </a:r>
            <a:endParaRPr lang="zh-CN" altLang="en-US" dirty="0">
              <a:solidFill>
                <a:schemeClr val="bg1">
                  <a:lumMod val="75000"/>
                </a:schemeClr>
              </a:solidFill>
              <a:latin typeface="方正颜宋简体_中" panose="02000000000000000000" pitchFamily="2" charset="-122"/>
              <a:ea typeface="方正颜宋简体_中" panose="02000000000000000000" pitchFamily="2" charset="-122"/>
            </a:endParaRPr>
          </a:p>
          <a:p>
            <a:pPr>
              <a:lnSpc>
                <a:spcPct val="150000"/>
              </a:lnSpc>
              <a:spcBef>
                <a:spcPts val="0"/>
              </a:spcBef>
              <a:spcAft>
                <a:spcPts val="0"/>
              </a:spcAft>
            </a:pPr>
            <a:endParaRPr lang="zh-CN" altLang="en-US" sz="1000" kern="100" dirty="0">
              <a:solidFill>
                <a:schemeClr val="bg1">
                  <a:lumMod val="75000"/>
                </a:schemeClr>
              </a:solidFill>
              <a:latin typeface="方正颜宋简体_中" panose="02000000000000000000" pitchFamily="2" charset="-122"/>
              <a:ea typeface="方正颜宋简体_中" panose="02000000000000000000" pitchFamily="2" charset="-122"/>
              <a:cs typeface="Times New Roman" panose="02020603050405020304" pitchFamily="18" charset="0"/>
            </a:endParaRPr>
          </a:p>
        </p:txBody>
      </p:sp>
      <p:pic>
        <p:nvPicPr>
          <p:cNvPr id="5" name="图片 4" descr="图片包含 节肢动物, 无脊椎动物, 动物, 螃蟹&#10;&#10;已生成极高可信度的说明">
            <a:extLst>
              <a:ext uri="{FF2B5EF4-FFF2-40B4-BE49-F238E27FC236}">
                <a16:creationId xmlns="" xmlns:a16="http://schemas.microsoft.com/office/drawing/2014/main" id="{D3E50661-5B7B-4F2A-8E3C-1D423593230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490095" y="2557500"/>
            <a:ext cx="4938700" cy="3854709"/>
          </a:xfrm>
          <a:prstGeom prst="rect">
            <a:avLst/>
          </a:prstGeom>
        </p:spPr>
      </p:pic>
      <p:pic>
        <p:nvPicPr>
          <p:cNvPr id="7" name="图片 6" descr="图片包含 物体&#10;&#10;已生成极高可信度的说明">
            <a:extLst>
              <a:ext uri="{FF2B5EF4-FFF2-40B4-BE49-F238E27FC236}">
                <a16:creationId xmlns="" xmlns:a16="http://schemas.microsoft.com/office/drawing/2014/main" id="{A9B7C96F-AA05-45F0-BB52-B861480D3352}"/>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7094732" y="1464846"/>
            <a:ext cx="3649678" cy="3482517"/>
          </a:xfrm>
          <a:prstGeom prst="rect">
            <a:avLst/>
          </a:prstGeom>
        </p:spPr>
      </p:pic>
      <p:sp>
        <p:nvSpPr>
          <p:cNvPr id="19" name="矩形 18">
            <a:extLst>
              <a:ext uri="{FF2B5EF4-FFF2-40B4-BE49-F238E27FC236}">
                <a16:creationId xmlns="" xmlns:a16="http://schemas.microsoft.com/office/drawing/2014/main" id="{ED6C6B6E-1202-470F-B3EF-8560AF40B4B1}"/>
              </a:ext>
            </a:extLst>
          </p:cNvPr>
          <p:cNvSpPr/>
          <p:nvPr/>
        </p:nvSpPr>
        <p:spPr>
          <a:xfrm>
            <a:off x="2006599" y="659405"/>
            <a:ext cx="6264696" cy="662554"/>
          </a:xfrm>
          <a:prstGeom prst="rect">
            <a:avLst/>
          </a:prstGeom>
        </p:spPr>
        <p:txBody>
          <a:bodyPr wrap="square">
            <a:spAutoFit/>
          </a:bodyPr>
          <a:lstStyle/>
          <a:p>
            <a:pPr>
              <a:lnSpc>
                <a:spcPct val="150000"/>
              </a:lnSpc>
              <a:spcBef>
                <a:spcPts val="0"/>
              </a:spcBef>
              <a:spcAft>
                <a:spcPts val="0"/>
              </a:spcAft>
            </a:pPr>
            <a:r>
              <a:rPr lang="zh-CN" altLang="en-US" sz="2800" b="1" kern="100" dirty="0">
                <a:ln w="12700">
                  <a:solidFill>
                    <a:schemeClr val="bg2"/>
                  </a:solidFill>
                </a:ln>
                <a:effectLst>
                  <a:outerShdw blurRad="38100" dist="38100" dir="2700000" algn="tl">
                    <a:srgbClr val="000000">
                      <a:alpha val="43137"/>
                    </a:srgbClr>
                  </a:outerShdw>
                </a:effectLst>
                <a:latin typeface="+mj-ea"/>
                <a:ea typeface="+mj-ea"/>
                <a:cs typeface="Times New Roman" panose="02020603050405020304" pitchFamily="18" charset="0"/>
              </a:rPr>
              <a:t>在此处可以输入您的标题内容</a:t>
            </a:r>
          </a:p>
        </p:txBody>
      </p:sp>
      <p:pic>
        <p:nvPicPr>
          <p:cNvPr id="20" name="图片 19" descr="图片包含 文字&#10;&#10;已生成高可信度的说明">
            <a:extLst>
              <a:ext uri="{FF2B5EF4-FFF2-40B4-BE49-F238E27FC236}">
                <a16:creationId xmlns="" xmlns:a16="http://schemas.microsoft.com/office/drawing/2014/main" id="{59237CEA-B17F-4B9B-BE5C-E009FD1DBF09}"/>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flipH="1">
            <a:off x="9338741" y="-3414"/>
            <a:ext cx="1800200" cy="1661723"/>
          </a:xfrm>
          <a:prstGeom prst="rect">
            <a:avLst/>
          </a:prstGeom>
        </p:spPr>
      </p:pic>
      <p:cxnSp>
        <p:nvCxnSpPr>
          <p:cNvPr id="21" name="直接连接符 20">
            <a:extLst>
              <a:ext uri="{FF2B5EF4-FFF2-40B4-BE49-F238E27FC236}">
                <a16:creationId xmlns="" xmlns:a16="http://schemas.microsoft.com/office/drawing/2014/main" id="{92041164-43A6-429C-91C9-9701855DA0CE}"/>
              </a:ext>
            </a:extLst>
          </p:cNvPr>
          <p:cNvCxnSpPr/>
          <p:nvPr/>
        </p:nvCxnSpPr>
        <p:spPr bwMode="auto">
          <a:xfrm>
            <a:off x="1633885" y="1393402"/>
            <a:ext cx="7704856" cy="0"/>
          </a:xfrm>
          <a:prstGeom prst="line">
            <a:avLst/>
          </a:prstGeom>
          <a:ln>
            <a:solidFill>
              <a:srgbClr val="B10405"/>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pic>
        <p:nvPicPr>
          <p:cNvPr id="22" name="图片 21">
            <a:extLst>
              <a:ext uri="{FF2B5EF4-FFF2-40B4-BE49-F238E27FC236}">
                <a16:creationId xmlns="" xmlns:a16="http://schemas.microsoft.com/office/drawing/2014/main" id="{66DBE1B2-A592-4AAA-8DF1-A0F2C47E48DF}"/>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37741" y="310612"/>
            <a:ext cx="2297359" cy="1568974"/>
          </a:xfrm>
          <a:prstGeom prst="rect">
            <a:avLst/>
          </a:prstGeom>
        </p:spPr>
      </p:pic>
    </p:spTree>
    <p:extLst>
      <p:ext uri="{BB962C8B-B14F-4D97-AF65-F5344CB8AC3E}">
        <p14:creationId xmlns:p14="http://schemas.microsoft.com/office/powerpoint/2010/main" val="38380238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29"/>
                                        </p:tgtEl>
                                      </p:cBhvr>
                                    </p:animEffect>
                                    <p:animScale>
                                      <p:cBhvr>
                                        <p:cTn id="7" dur="250" autoRev="1" fill="hold"/>
                                        <p:tgtEl>
                                          <p:spTgt spid="29"/>
                                        </p:tgtEl>
                                      </p:cBhvr>
                                      <p:by x="105000" y="105000"/>
                                    </p:animScale>
                                  </p:childTnLst>
                                </p:cTn>
                              </p:par>
                              <p:par>
                                <p:cTn id="8" presetID="2" presetClass="entr" presetSubtype="8"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 calcmode="lin" valueType="num">
                                      <p:cBhvr additive="base">
                                        <p:cTn id="10" dur="500" fill="hold"/>
                                        <p:tgtEl>
                                          <p:spTgt spid="22"/>
                                        </p:tgtEl>
                                        <p:attrNameLst>
                                          <p:attrName>ppt_x</p:attrName>
                                        </p:attrNameLst>
                                      </p:cBhvr>
                                      <p:tavLst>
                                        <p:tav tm="0">
                                          <p:val>
                                            <p:strVal val="0-#ppt_w/2"/>
                                          </p:val>
                                        </p:tav>
                                        <p:tav tm="100000">
                                          <p:val>
                                            <p:strVal val="#ppt_x"/>
                                          </p:val>
                                        </p:tav>
                                      </p:tavLst>
                                    </p:anim>
                                    <p:anim calcmode="lin" valueType="num">
                                      <p:cBhvr additive="base">
                                        <p:cTn id="11" dur="500" fill="hold"/>
                                        <p:tgtEl>
                                          <p:spTgt spid="22"/>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anim calcmode="lin" valueType="num">
                                      <p:cBhvr>
                                        <p:cTn id="15" dur="1000" fill="hold"/>
                                        <p:tgtEl>
                                          <p:spTgt spid="21"/>
                                        </p:tgtEl>
                                        <p:attrNameLst>
                                          <p:attrName>ppt_x</p:attrName>
                                        </p:attrNameLst>
                                      </p:cBhvr>
                                      <p:tavLst>
                                        <p:tav tm="0">
                                          <p:val>
                                            <p:strVal val="#ppt_x"/>
                                          </p:val>
                                        </p:tav>
                                        <p:tav tm="100000">
                                          <p:val>
                                            <p:strVal val="#ppt_x"/>
                                          </p:val>
                                        </p:tav>
                                      </p:tavLst>
                                    </p:anim>
                                    <p:anim calcmode="lin" valueType="num">
                                      <p:cBhvr>
                                        <p:cTn id="16" dur="1000" fill="hold"/>
                                        <p:tgtEl>
                                          <p:spTgt spid="21"/>
                                        </p:tgtEl>
                                        <p:attrNameLst>
                                          <p:attrName>ppt_y</p:attrName>
                                        </p:attrNameLst>
                                      </p:cBhvr>
                                      <p:tavLst>
                                        <p:tav tm="0">
                                          <p:val>
                                            <p:strVal val="#ppt_y+.1"/>
                                          </p:val>
                                        </p:tav>
                                        <p:tav tm="100000">
                                          <p:val>
                                            <p:strVal val="#ppt_y"/>
                                          </p:val>
                                        </p:tav>
                                      </p:tavLst>
                                    </p:anim>
                                  </p:childTnLst>
                                </p:cTn>
                              </p:par>
                              <p:par>
                                <p:cTn id="17" presetID="22" presetClass="entr" presetSubtype="8"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par>
                                <p:cTn id="20" presetID="2" presetClass="entr" presetSubtype="4"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ppt_x"/>
                                          </p:val>
                                        </p:tav>
                                        <p:tav tm="100000">
                                          <p:val>
                                            <p:strVal val="#ppt_x"/>
                                          </p:val>
                                        </p:tav>
                                      </p:tavLst>
                                    </p:anim>
                                    <p:anim calcmode="lin" valueType="num">
                                      <p:cBhvr additive="base">
                                        <p:cTn id="23" dur="500" fill="hold"/>
                                        <p:tgtEl>
                                          <p:spTgt spid="20"/>
                                        </p:tgtEl>
                                        <p:attrNameLst>
                                          <p:attrName>ppt_y</p:attrName>
                                        </p:attrNameLst>
                                      </p:cBhvr>
                                      <p:tavLst>
                                        <p:tav tm="0">
                                          <p:val>
                                            <p:strVal val="1+#ppt_h/2"/>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0-#ppt_w/2"/>
                                          </p:val>
                                        </p:tav>
                                        <p:tav tm="100000">
                                          <p:val>
                                            <p:strVal val="#ppt_x"/>
                                          </p:val>
                                        </p:tav>
                                      </p:tavLst>
                                    </p:anim>
                                    <p:anim calcmode="lin" valueType="num">
                                      <p:cBhvr additive="base">
                                        <p:cTn id="27" dur="500" fill="hold"/>
                                        <p:tgtEl>
                                          <p:spTgt spid="17"/>
                                        </p:tgtEl>
                                        <p:attrNameLst>
                                          <p:attrName>ppt_y</p:attrName>
                                        </p:attrNameLst>
                                      </p:cBhvr>
                                      <p:tavLst>
                                        <p:tav tm="0">
                                          <p:val>
                                            <p:strVal val="#ppt_y"/>
                                          </p:val>
                                        </p:tav>
                                        <p:tav tm="100000">
                                          <p:val>
                                            <p:strVal val="#ppt_y"/>
                                          </p:val>
                                        </p:tav>
                                      </p:tavLst>
                                    </p:anim>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400" fill="hold"/>
                                        <p:tgtEl>
                                          <p:spTgt spid="18"/>
                                        </p:tgtEl>
                                        <p:attrNameLst>
                                          <p:attrName>ppt_w</p:attrName>
                                        </p:attrNameLst>
                                      </p:cBhvr>
                                      <p:tavLst>
                                        <p:tav tm="0">
                                          <p:val>
                                            <p:fltVal val="0"/>
                                          </p:val>
                                        </p:tav>
                                        <p:tav tm="100000">
                                          <p:val>
                                            <p:strVal val="#ppt_w"/>
                                          </p:val>
                                        </p:tav>
                                      </p:tavLst>
                                    </p:anim>
                                    <p:anim calcmode="lin" valueType="num">
                                      <p:cBhvr>
                                        <p:cTn id="31" dur="400" fill="hold"/>
                                        <p:tgtEl>
                                          <p:spTgt spid="18"/>
                                        </p:tgtEl>
                                        <p:attrNameLst>
                                          <p:attrName>ppt_h</p:attrName>
                                        </p:attrNameLst>
                                      </p:cBhvr>
                                      <p:tavLst>
                                        <p:tav tm="0">
                                          <p:val>
                                            <p:fltVal val="0"/>
                                          </p:val>
                                        </p:tav>
                                        <p:tav tm="100000">
                                          <p:val>
                                            <p:strVal val="#ppt_h"/>
                                          </p:val>
                                        </p:tav>
                                      </p:tavLst>
                                    </p:anim>
                                    <p:animEffect transition="in" filter="fade">
                                      <p:cBhvr>
                                        <p:cTn id="32" dur="400"/>
                                        <p:tgtEl>
                                          <p:spTgt spid="18"/>
                                        </p:tgtEl>
                                      </p:cBhvr>
                                    </p:animEffect>
                                  </p:childTnLst>
                                </p:cTn>
                              </p:par>
                              <p:par>
                                <p:cTn id="33" presetID="31" presetClass="entr" presetSubtype="0"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1000" fill="hold"/>
                                        <p:tgtEl>
                                          <p:spTgt spid="14"/>
                                        </p:tgtEl>
                                        <p:attrNameLst>
                                          <p:attrName>ppt_w</p:attrName>
                                        </p:attrNameLst>
                                      </p:cBhvr>
                                      <p:tavLst>
                                        <p:tav tm="0">
                                          <p:val>
                                            <p:fltVal val="0"/>
                                          </p:val>
                                        </p:tav>
                                        <p:tav tm="100000">
                                          <p:val>
                                            <p:strVal val="#ppt_w"/>
                                          </p:val>
                                        </p:tav>
                                      </p:tavLst>
                                    </p:anim>
                                    <p:anim calcmode="lin" valueType="num">
                                      <p:cBhvr>
                                        <p:cTn id="36" dur="1000" fill="hold"/>
                                        <p:tgtEl>
                                          <p:spTgt spid="14"/>
                                        </p:tgtEl>
                                        <p:attrNameLst>
                                          <p:attrName>ppt_h</p:attrName>
                                        </p:attrNameLst>
                                      </p:cBhvr>
                                      <p:tavLst>
                                        <p:tav tm="0">
                                          <p:val>
                                            <p:fltVal val="0"/>
                                          </p:val>
                                        </p:tav>
                                        <p:tav tm="100000">
                                          <p:val>
                                            <p:strVal val="#ppt_h"/>
                                          </p:val>
                                        </p:tav>
                                      </p:tavLst>
                                    </p:anim>
                                    <p:anim calcmode="lin" valueType="num">
                                      <p:cBhvr>
                                        <p:cTn id="37" dur="1000" fill="hold"/>
                                        <p:tgtEl>
                                          <p:spTgt spid="14"/>
                                        </p:tgtEl>
                                        <p:attrNameLst>
                                          <p:attrName>style.rotation</p:attrName>
                                        </p:attrNameLst>
                                      </p:cBhvr>
                                      <p:tavLst>
                                        <p:tav tm="0">
                                          <p:val>
                                            <p:fltVal val="90"/>
                                          </p:val>
                                        </p:tav>
                                        <p:tav tm="100000">
                                          <p:val>
                                            <p:fltVal val="0"/>
                                          </p:val>
                                        </p:tav>
                                      </p:tavLst>
                                    </p:anim>
                                    <p:animEffect transition="in" filter="fade">
                                      <p:cBhvr>
                                        <p:cTn id="38" dur="1000"/>
                                        <p:tgtEl>
                                          <p:spTgt spid="14"/>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wipe(left)">
                                      <p:cBhvr>
                                        <p:cTn id="41" dur="500"/>
                                        <p:tgtEl>
                                          <p:spTgt spid="2"/>
                                        </p:tgtEl>
                                      </p:cBhvr>
                                    </p:animEffect>
                                  </p:childTnLst>
                                </p:cTn>
                              </p:par>
                              <p:par>
                                <p:cTn id="42" presetID="2" presetClass="entr" presetSubtype="4" fill="hold" nodeType="with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additive="base">
                                        <p:cTn id="44" dur="500" fill="hold"/>
                                        <p:tgtEl>
                                          <p:spTgt spid="7"/>
                                        </p:tgtEl>
                                        <p:attrNameLst>
                                          <p:attrName>ppt_x</p:attrName>
                                        </p:attrNameLst>
                                      </p:cBhvr>
                                      <p:tavLst>
                                        <p:tav tm="0">
                                          <p:val>
                                            <p:strVal val="#ppt_x"/>
                                          </p:val>
                                        </p:tav>
                                        <p:tav tm="100000">
                                          <p:val>
                                            <p:strVal val="#ppt_x"/>
                                          </p:val>
                                        </p:tav>
                                      </p:tavLst>
                                    </p:anim>
                                    <p:anim calcmode="lin" valueType="num">
                                      <p:cBhvr additive="base">
                                        <p:cTn id="45" dur="500" fill="hold"/>
                                        <p:tgtEl>
                                          <p:spTgt spid="7"/>
                                        </p:tgtEl>
                                        <p:attrNameLst>
                                          <p:attrName>ppt_y</p:attrName>
                                        </p:attrNameLst>
                                      </p:cBhvr>
                                      <p:tavLst>
                                        <p:tav tm="0">
                                          <p:val>
                                            <p:strVal val="1+#ppt_h/2"/>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1000"/>
                                        <p:tgtEl>
                                          <p:spTgt spid="5"/>
                                        </p:tgtEl>
                                      </p:cBhvr>
                                    </p:animEffect>
                                    <p:anim calcmode="lin" valueType="num">
                                      <p:cBhvr>
                                        <p:cTn id="49" dur="1000" fill="hold"/>
                                        <p:tgtEl>
                                          <p:spTgt spid="5"/>
                                        </p:tgtEl>
                                        <p:attrNameLst>
                                          <p:attrName>ppt_x</p:attrName>
                                        </p:attrNameLst>
                                      </p:cBhvr>
                                      <p:tavLst>
                                        <p:tav tm="0">
                                          <p:val>
                                            <p:strVal val="#ppt_x"/>
                                          </p:val>
                                        </p:tav>
                                        <p:tav tm="100000">
                                          <p:val>
                                            <p:strVal val="#ppt_x"/>
                                          </p:val>
                                        </p:tav>
                                      </p:tavLst>
                                    </p:anim>
                                    <p:anim calcmode="lin" valueType="num">
                                      <p:cBhvr>
                                        <p:cTn id="5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9" name="图片 28">
            <a:extLst>
              <a:ext uri="{FF2B5EF4-FFF2-40B4-BE49-F238E27FC236}">
                <a16:creationId xmlns="" xmlns:a16="http://schemas.microsoft.com/office/drawing/2014/main" id="{2AB8B5AB-F300-4E9C-AD7D-6393BB53CF9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12196763" cy="6858000"/>
          </a:xfrm>
          <a:prstGeom prst="rect">
            <a:avLst/>
          </a:prstGeom>
        </p:spPr>
      </p:pic>
      <p:sp>
        <p:nvSpPr>
          <p:cNvPr id="30" name="文本框 29">
            <a:extLst>
              <a:ext uri="{FF2B5EF4-FFF2-40B4-BE49-F238E27FC236}">
                <a16:creationId xmlns="" xmlns:a16="http://schemas.microsoft.com/office/drawing/2014/main" id="{B814EB03-42CA-4536-BCF8-3776ED431CE4}"/>
              </a:ext>
            </a:extLst>
          </p:cNvPr>
          <p:cNvSpPr txBox="1"/>
          <p:nvPr/>
        </p:nvSpPr>
        <p:spPr>
          <a:xfrm>
            <a:off x="4514205" y="893229"/>
            <a:ext cx="2828018" cy="3154710"/>
          </a:xfrm>
          <a:prstGeom prst="rect">
            <a:avLst/>
          </a:prstGeom>
          <a:noFill/>
        </p:spPr>
        <p:txBody>
          <a:bodyPr wrap="none" rtlCol="0">
            <a:spAutoFit/>
          </a:bodyPr>
          <a:lstStyle/>
          <a:p>
            <a:r>
              <a:rPr lang="en-US" altLang="zh-CN" sz="19900" dirty="0">
                <a:ln w="38100">
                  <a:solidFill>
                    <a:schemeClr val="bg2"/>
                  </a:solidFill>
                </a:ln>
                <a:solidFill>
                  <a:srgbClr val="B10405"/>
                </a:solidFill>
                <a:effectLst>
                  <a:outerShdw blurRad="38100" dist="38100" dir="2700000" algn="tl">
                    <a:srgbClr val="000000">
                      <a:alpha val="43137"/>
                    </a:srgbClr>
                  </a:outerShdw>
                </a:effectLst>
                <a:latin typeface="Impact" panose="020B0806030902050204" pitchFamily="34" charset="0"/>
              </a:rPr>
              <a:t>04</a:t>
            </a:r>
            <a:endParaRPr lang="zh-CN" altLang="en-US" sz="19900" dirty="0">
              <a:ln w="38100">
                <a:solidFill>
                  <a:schemeClr val="bg2"/>
                </a:solidFill>
              </a:ln>
              <a:solidFill>
                <a:srgbClr val="B10405"/>
              </a:solidFill>
              <a:effectLst>
                <a:outerShdw blurRad="38100" dist="38100" dir="2700000" algn="tl">
                  <a:srgbClr val="000000">
                    <a:alpha val="43137"/>
                  </a:srgbClr>
                </a:outerShdw>
              </a:effectLst>
              <a:latin typeface="Impact" panose="020B0806030902050204" pitchFamily="34" charset="0"/>
            </a:endParaRPr>
          </a:p>
        </p:txBody>
      </p:sp>
      <p:grpSp>
        <p:nvGrpSpPr>
          <p:cNvPr id="31" name="组合 30">
            <a:extLst>
              <a:ext uri="{FF2B5EF4-FFF2-40B4-BE49-F238E27FC236}">
                <a16:creationId xmlns="" xmlns:a16="http://schemas.microsoft.com/office/drawing/2014/main" id="{8BA43BD8-8D4D-452E-8380-4C6AD6FC0D71}"/>
              </a:ext>
            </a:extLst>
          </p:cNvPr>
          <p:cNvGrpSpPr/>
          <p:nvPr/>
        </p:nvGrpSpPr>
        <p:grpSpPr>
          <a:xfrm>
            <a:off x="4072233" y="3833924"/>
            <a:ext cx="3630137" cy="685228"/>
            <a:chOff x="4140252" y="4407372"/>
            <a:chExt cx="3630137" cy="685228"/>
          </a:xfrm>
        </p:grpSpPr>
        <p:pic>
          <p:nvPicPr>
            <p:cNvPr id="32" name="图片 31">
              <a:extLst>
                <a:ext uri="{FF2B5EF4-FFF2-40B4-BE49-F238E27FC236}">
                  <a16:creationId xmlns="" xmlns:a16="http://schemas.microsoft.com/office/drawing/2014/main" id="{514B3C49-656D-4594-AEB3-C402FEDB8FF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6200000">
              <a:off x="5612707" y="2934917"/>
              <a:ext cx="685228" cy="3630137"/>
            </a:xfrm>
            <a:prstGeom prst="rect">
              <a:avLst/>
            </a:prstGeom>
          </p:spPr>
        </p:pic>
        <p:sp>
          <p:nvSpPr>
            <p:cNvPr id="33" name="文本框 32">
              <a:extLst>
                <a:ext uri="{FF2B5EF4-FFF2-40B4-BE49-F238E27FC236}">
                  <a16:creationId xmlns="" xmlns:a16="http://schemas.microsoft.com/office/drawing/2014/main" id="{AC902901-762F-4768-94D8-104EDF6532F3}"/>
                </a:ext>
              </a:extLst>
            </p:cNvPr>
            <p:cNvSpPr txBox="1"/>
            <p:nvPr/>
          </p:nvSpPr>
          <p:spPr>
            <a:xfrm>
              <a:off x="4726324" y="4519152"/>
              <a:ext cx="2646878" cy="461665"/>
            </a:xfrm>
            <a:prstGeom prst="rect">
              <a:avLst/>
            </a:prstGeom>
            <a:noFill/>
          </p:spPr>
          <p:txBody>
            <a:bodyPr wrap="none" rtlCol="0">
              <a:spAutoFit/>
            </a:bodyPr>
            <a:lstStyle/>
            <a:p>
              <a:r>
                <a:rPr lang="zh-CN" altLang="en-US" sz="2400" dirty="0">
                  <a:solidFill>
                    <a:schemeClr val="bg2"/>
                  </a:solidFill>
                  <a:latin typeface="方正颜宋简体_中" panose="02000000000000000000" pitchFamily="2" charset="-122"/>
                  <a:ea typeface="方正颜宋简体_中" panose="02000000000000000000" pitchFamily="2" charset="-122"/>
                </a:rPr>
                <a:t>国庆节的精神含义</a:t>
              </a:r>
            </a:p>
          </p:txBody>
        </p:sp>
      </p:grpSp>
      <p:pic>
        <p:nvPicPr>
          <p:cNvPr id="34" name="图片 33" descr="图片包含 文字&#10;&#10;已生成高可信度的说明">
            <a:extLst>
              <a:ext uri="{FF2B5EF4-FFF2-40B4-BE49-F238E27FC236}">
                <a16:creationId xmlns="" xmlns:a16="http://schemas.microsoft.com/office/drawing/2014/main" id="{26BB7503-8F00-4A99-BC81-CC8307A8D42C}"/>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43289" y="-1"/>
            <a:ext cx="1800200" cy="1661723"/>
          </a:xfrm>
          <a:prstGeom prst="rect">
            <a:avLst/>
          </a:prstGeom>
        </p:spPr>
      </p:pic>
      <p:pic>
        <p:nvPicPr>
          <p:cNvPr id="35" name="图片 34" descr="图片包含 文字&#10;&#10;已生成高可信度的说明">
            <a:extLst>
              <a:ext uri="{FF2B5EF4-FFF2-40B4-BE49-F238E27FC236}">
                <a16:creationId xmlns="" xmlns:a16="http://schemas.microsoft.com/office/drawing/2014/main" id="{F6D0604C-5089-41C7-B20D-D3AE6907565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H="1">
            <a:off x="9194725" y="0"/>
            <a:ext cx="1800200" cy="1661723"/>
          </a:xfrm>
          <a:prstGeom prst="rect">
            <a:avLst/>
          </a:prstGeom>
        </p:spPr>
      </p:pic>
      <p:pic>
        <p:nvPicPr>
          <p:cNvPr id="36" name="图片 35">
            <a:extLst>
              <a:ext uri="{FF2B5EF4-FFF2-40B4-BE49-F238E27FC236}">
                <a16:creationId xmlns="" xmlns:a16="http://schemas.microsoft.com/office/drawing/2014/main" id="{551972E5-FAC6-4629-802B-484EFFE10462}"/>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l="10926" t="48411" r="15866" b="25612"/>
          <a:stretch/>
        </p:blipFill>
        <p:spPr>
          <a:xfrm>
            <a:off x="3013981" y="4941168"/>
            <a:ext cx="8928992" cy="1584176"/>
          </a:xfrm>
          <a:prstGeom prst="rect">
            <a:avLst/>
          </a:prstGeom>
        </p:spPr>
      </p:pic>
      <p:pic>
        <p:nvPicPr>
          <p:cNvPr id="37" name="图片 36">
            <a:extLst>
              <a:ext uri="{FF2B5EF4-FFF2-40B4-BE49-F238E27FC236}">
                <a16:creationId xmlns="" xmlns:a16="http://schemas.microsoft.com/office/drawing/2014/main" id="{FAE3EE74-7326-4F89-9E1F-2480D206FBBB}"/>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l="7015" t="9435" r="64056" b="52094"/>
          <a:stretch/>
        </p:blipFill>
        <p:spPr>
          <a:xfrm>
            <a:off x="242403" y="4370421"/>
            <a:ext cx="3528393" cy="2346106"/>
          </a:xfrm>
          <a:prstGeom prst="rect">
            <a:avLst/>
          </a:prstGeom>
        </p:spPr>
      </p:pic>
    </p:spTree>
    <p:extLst>
      <p:ext uri="{BB962C8B-B14F-4D97-AF65-F5344CB8AC3E}">
        <p14:creationId xmlns:p14="http://schemas.microsoft.com/office/powerpoint/2010/main" val="8197618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29"/>
                                        </p:tgtEl>
                                      </p:cBhvr>
                                    </p:animEffect>
                                    <p:animScale>
                                      <p:cBhvr>
                                        <p:cTn id="7" dur="250" autoRev="1" fill="hold"/>
                                        <p:tgtEl>
                                          <p:spTgt spid="29"/>
                                        </p:tgtEl>
                                      </p:cBhvr>
                                      <p:by x="105000" y="105000"/>
                                    </p:animScale>
                                  </p:childTnLst>
                                </p:cTn>
                              </p:par>
                              <p:par>
                                <p:cTn id="8" presetID="2" presetClass="entr" presetSubtype="4"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 calcmode="lin" valueType="num">
                                      <p:cBhvr additive="base">
                                        <p:cTn id="10" dur="500" fill="hold"/>
                                        <p:tgtEl>
                                          <p:spTgt spid="34"/>
                                        </p:tgtEl>
                                        <p:attrNameLst>
                                          <p:attrName>ppt_x</p:attrName>
                                        </p:attrNameLst>
                                      </p:cBhvr>
                                      <p:tavLst>
                                        <p:tav tm="0">
                                          <p:val>
                                            <p:strVal val="#ppt_x"/>
                                          </p:val>
                                        </p:tav>
                                        <p:tav tm="100000">
                                          <p:val>
                                            <p:strVal val="#ppt_x"/>
                                          </p:val>
                                        </p:tav>
                                      </p:tavLst>
                                    </p:anim>
                                    <p:anim calcmode="lin" valueType="num">
                                      <p:cBhvr additive="base">
                                        <p:cTn id="11" dur="500" fill="hold"/>
                                        <p:tgtEl>
                                          <p:spTgt spid="34"/>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ppt_x"/>
                                          </p:val>
                                        </p:tav>
                                        <p:tav tm="100000">
                                          <p:val>
                                            <p:strVal val="#ppt_x"/>
                                          </p:val>
                                        </p:tav>
                                      </p:tavLst>
                                    </p:anim>
                                    <p:anim calcmode="lin" valueType="num">
                                      <p:cBhvr additive="base">
                                        <p:cTn id="15" dur="500" fill="hold"/>
                                        <p:tgtEl>
                                          <p:spTgt spid="35"/>
                                        </p:tgtEl>
                                        <p:attrNameLst>
                                          <p:attrName>ppt_y</p:attrName>
                                        </p:attrNameLst>
                                      </p:cBhvr>
                                      <p:tavLst>
                                        <p:tav tm="0">
                                          <p:val>
                                            <p:strVal val="1+#ppt_h/2"/>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1000"/>
                                        <p:tgtEl>
                                          <p:spTgt spid="37"/>
                                        </p:tgtEl>
                                      </p:cBhvr>
                                    </p:animEffect>
                                    <p:anim calcmode="lin" valueType="num">
                                      <p:cBhvr>
                                        <p:cTn id="19" dur="1000" fill="hold"/>
                                        <p:tgtEl>
                                          <p:spTgt spid="37"/>
                                        </p:tgtEl>
                                        <p:attrNameLst>
                                          <p:attrName>ppt_x</p:attrName>
                                        </p:attrNameLst>
                                      </p:cBhvr>
                                      <p:tavLst>
                                        <p:tav tm="0">
                                          <p:val>
                                            <p:strVal val="#ppt_x"/>
                                          </p:val>
                                        </p:tav>
                                        <p:tav tm="100000">
                                          <p:val>
                                            <p:strVal val="#ppt_x"/>
                                          </p:val>
                                        </p:tav>
                                      </p:tavLst>
                                    </p:anim>
                                    <p:anim calcmode="lin" valueType="num">
                                      <p:cBhvr>
                                        <p:cTn id="20" dur="1000" fill="hold"/>
                                        <p:tgtEl>
                                          <p:spTgt spid="3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1000"/>
                                        <p:tgtEl>
                                          <p:spTgt spid="30"/>
                                        </p:tgtEl>
                                      </p:cBhvr>
                                    </p:animEffect>
                                    <p:anim calcmode="lin" valueType="num">
                                      <p:cBhvr>
                                        <p:cTn id="29" dur="1000" fill="hold"/>
                                        <p:tgtEl>
                                          <p:spTgt spid="30"/>
                                        </p:tgtEl>
                                        <p:attrNameLst>
                                          <p:attrName>ppt_x</p:attrName>
                                        </p:attrNameLst>
                                      </p:cBhvr>
                                      <p:tavLst>
                                        <p:tav tm="0">
                                          <p:val>
                                            <p:strVal val="#ppt_x"/>
                                          </p:val>
                                        </p:tav>
                                        <p:tav tm="100000">
                                          <p:val>
                                            <p:strVal val="#ppt_x"/>
                                          </p:val>
                                        </p:tav>
                                      </p:tavLst>
                                    </p:anim>
                                    <p:anim calcmode="lin" valueType="num">
                                      <p:cBhvr>
                                        <p:cTn id="30" dur="1000" fill="hold"/>
                                        <p:tgtEl>
                                          <p:spTgt spid="30"/>
                                        </p:tgtEl>
                                        <p:attrNameLst>
                                          <p:attrName>ppt_y</p:attrName>
                                        </p:attrNameLst>
                                      </p:cBhvr>
                                      <p:tavLst>
                                        <p:tav tm="0">
                                          <p:val>
                                            <p:strVal val="#ppt_y+.1"/>
                                          </p:val>
                                        </p:tav>
                                        <p:tav tm="100000">
                                          <p:val>
                                            <p:strVal val="#ppt_y"/>
                                          </p:val>
                                        </p:tav>
                                      </p:tavLst>
                                    </p:anim>
                                  </p:childTnLst>
                                </p:cTn>
                              </p:par>
                              <p:par>
                                <p:cTn id="31" presetID="31" presetClass="entr" presetSubtype="0" fill="hold" nodeType="with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p:cTn id="33" dur="1000" fill="hold"/>
                                        <p:tgtEl>
                                          <p:spTgt spid="31"/>
                                        </p:tgtEl>
                                        <p:attrNameLst>
                                          <p:attrName>ppt_w</p:attrName>
                                        </p:attrNameLst>
                                      </p:cBhvr>
                                      <p:tavLst>
                                        <p:tav tm="0">
                                          <p:val>
                                            <p:fltVal val="0"/>
                                          </p:val>
                                        </p:tav>
                                        <p:tav tm="100000">
                                          <p:val>
                                            <p:strVal val="#ppt_w"/>
                                          </p:val>
                                        </p:tav>
                                      </p:tavLst>
                                    </p:anim>
                                    <p:anim calcmode="lin" valueType="num">
                                      <p:cBhvr>
                                        <p:cTn id="34" dur="1000" fill="hold"/>
                                        <p:tgtEl>
                                          <p:spTgt spid="31"/>
                                        </p:tgtEl>
                                        <p:attrNameLst>
                                          <p:attrName>ppt_h</p:attrName>
                                        </p:attrNameLst>
                                      </p:cBhvr>
                                      <p:tavLst>
                                        <p:tav tm="0">
                                          <p:val>
                                            <p:fltVal val="0"/>
                                          </p:val>
                                        </p:tav>
                                        <p:tav tm="100000">
                                          <p:val>
                                            <p:strVal val="#ppt_h"/>
                                          </p:val>
                                        </p:tav>
                                      </p:tavLst>
                                    </p:anim>
                                    <p:anim calcmode="lin" valueType="num">
                                      <p:cBhvr>
                                        <p:cTn id="35" dur="1000" fill="hold"/>
                                        <p:tgtEl>
                                          <p:spTgt spid="31"/>
                                        </p:tgtEl>
                                        <p:attrNameLst>
                                          <p:attrName>style.rotation</p:attrName>
                                        </p:attrNameLst>
                                      </p:cBhvr>
                                      <p:tavLst>
                                        <p:tav tm="0">
                                          <p:val>
                                            <p:fltVal val="90"/>
                                          </p:val>
                                        </p:tav>
                                        <p:tav tm="100000">
                                          <p:val>
                                            <p:fltVal val="0"/>
                                          </p:val>
                                        </p:tav>
                                      </p:tavLst>
                                    </p:anim>
                                    <p:animEffect transition="in" filter="fade">
                                      <p:cBhvr>
                                        <p:cTn id="36"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9" name="图片 28">
            <a:extLst>
              <a:ext uri="{FF2B5EF4-FFF2-40B4-BE49-F238E27FC236}">
                <a16:creationId xmlns="" xmlns:a16="http://schemas.microsoft.com/office/drawing/2014/main" id="{421B730C-D2D4-428C-B6B1-736276C7F0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12196763" cy="6858000"/>
          </a:xfrm>
          <a:prstGeom prst="rect">
            <a:avLst/>
          </a:prstGeom>
        </p:spPr>
      </p:pic>
      <p:grpSp>
        <p:nvGrpSpPr>
          <p:cNvPr id="14" name="组合 13">
            <a:extLst>
              <a:ext uri="{FF2B5EF4-FFF2-40B4-BE49-F238E27FC236}">
                <a16:creationId xmlns="" xmlns:a16="http://schemas.microsoft.com/office/drawing/2014/main" id="{4E557F5D-B83C-4E49-8979-486BBA390643}"/>
              </a:ext>
            </a:extLst>
          </p:cNvPr>
          <p:cNvGrpSpPr/>
          <p:nvPr/>
        </p:nvGrpSpPr>
        <p:grpSpPr>
          <a:xfrm>
            <a:off x="2390826" y="1951029"/>
            <a:ext cx="3630137" cy="685228"/>
            <a:chOff x="4140252" y="4407372"/>
            <a:chExt cx="3630137" cy="685228"/>
          </a:xfrm>
        </p:grpSpPr>
        <p:pic>
          <p:nvPicPr>
            <p:cNvPr id="15" name="图片 14">
              <a:extLst>
                <a:ext uri="{FF2B5EF4-FFF2-40B4-BE49-F238E27FC236}">
                  <a16:creationId xmlns="" xmlns:a16="http://schemas.microsoft.com/office/drawing/2014/main" id="{829E4977-95C2-46C3-A05A-355A1AD324B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6200000">
              <a:off x="5612707" y="2934917"/>
              <a:ext cx="685228" cy="3630137"/>
            </a:xfrm>
            <a:prstGeom prst="rect">
              <a:avLst/>
            </a:prstGeom>
          </p:spPr>
        </p:pic>
        <p:sp>
          <p:nvSpPr>
            <p:cNvPr id="16" name="文本框 15">
              <a:extLst>
                <a:ext uri="{FF2B5EF4-FFF2-40B4-BE49-F238E27FC236}">
                  <a16:creationId xmlns="" xmlns:a16="http://schemas.microsoft.com/office/drawing/2014/main" id="{7E7408B0-91B7-4D01-B63B-BAE9E19CAC1A}"/>
                </a:ext>
              </a:extLst>
            </p:cNvPr>
            <p:cNvSpPr txBox="1"/>
            <p:nvPr/>
          </p:nvSpPr>
          <p:spPr>
            <a:xfrm>
              <a:off x="4572300" y="4519152"/>
              <a:ext cx="2646878" cy="461665"/>
            </a:xfrm>
            <a:prstGeom prst="rect">
              <a:avLst/>
            </a:prstGeom>
            <a:noFill/>
          </p:spPr>
          <p:txBody>
            <a:bodyPr wrap="none" rtlCol="0">
              <a:spAutoFit/>
            </a:bodyPr>
            <a:lstStyle/>
            <a:p>
              <a:r>
                <a:rPr lang="zh-CN" altLang="en-US" sz="2400" dirty="0">
                  <a:solidFill>
                    <a:schemeClr val="bg2"/>
                  </a:solidFill>
                  <a:latin typeface="方正颜宋简体_中" panose="02000000000000000000" pitchFamily="2" charset="-122"/>
                  <a:ea typeface="方正颜宋简体_中" panose="02000000000000000000" pitchFamily="2" charset="-122"/>
                </a:rPr>
                <a:t>国庆节的精神含义</a:t>
              </a:r>
            </a:p>
          </p:txBody>
        </p:sp>
      </p:grpSp>
      <p:sp>
        <p:nvSpPr>
          <p:cNvPr id="17" name="矩形: 圆角 16">
            <a:extLst>
              <a:ext uri="{FF2B5EF4-FFF2-40B4-BE49-F238E27FC236}">
                <a16:creationId xmlns="" xmlns:a16="http://schemas.microsoft.com/office/drawing/2014/main" id="{DDF06A97-DE51-44C7-9DA2-AA94EEE15120}"/>
              </a:ext>
            </a:extLst>
          </p:cNvPr>
          <p:cNvSpPr/>
          <p:nvPr/>
        </p:nvSpPr>
        <p:spPr bwMode="auto">
          <a:xfrm>
            <a:off x="1672190" y="2020364"/>
            <a:ext cx="571443" cy="571443"/>
          </a:xfrm>
          <a:prstGeom prst="roundRect">
            <a:avLst>
              <a:gd name="adj" fmla="val 7384"/>
            </a:avLst>
          </a:prstGeom>
          <a:solidFill>
            <a:schemeClr val="tx1"/>
          </a:solidFill>
          <a:ln w="571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eaLnBrk="1" hangingPunct="1">
              <a:buFont typeface="Arial" panose="020B0604020202020204" pitchFamily="34" charset="0"/>
              <a:buNone/>
            </a:pPr>
            <a:endParaRPr lang="zh-CN" altLang="en-US"/>
          </a:p>
        </p:txBody>
      </p:sp>
      <p:sp>
        <p:nvSpPr>
          <p:cNvPr id="18" name="Freeform 29">
            <a:extLst>
              <a:ext uri="{FF2B5EF4-FFF2-40B4-BE49-F238E27FC236}">
                <a16:creationId xmlns="" xmlns:a16="http://schemas.microsoft.com/office/drawing/2014/main" id="{01320BFA-15EA-40B9-B478-E1588FDBADA8}"/>
              </a:ext>
            </a:extLst>
          </p:cNvPr>
          <p:cNvSpPr>
            <a:spLocks noEditPoints="1"/>
          </p:cNvSpPr>
          <p:nvPr/>
        </p:nvSpPr>
        <p:spPr bwMode="auto">
          <a:xfrm>
            <a:off x="1816544" y="2129650"/>
            <a:ext cx="282736" cy="353420"/>
          </a:xfrm>
          <a:custGeom>
            <a:avLst/>
            <a:gdLst>
              <a:gd name="T0" fmla="*/ 139 w 720"/>
              <a:gd name="T1" fmla="*/ 626 h 915"/>
              <a:gd name="T2" fmla="*/ 170 w 720"/>
              <a:gd name="T3" fmla="*/ 594 h 915"/>
              <a:gd name="T4" fmla="*/ 409 w 720"/>
              <a:gd name="T5" fmla="*/ 640 h 915"/>
              <a:gd name="T6" fmla="*/ 267 w 720"/>
              <a:gd name="T7" fmla="*/ 496 h 915"/>
              <a:gd name="T8" fmla="*/ 227 w 720"/>
              <a:gd name="T9" fmla="*/ 536 h 915"/>
              <a:gd name="T10" fmla="*/ 167 w 720"/>
              <a:gd name="T11" fmla="*/ 476 h 915"/>
              <a:gd name="T12" fmla="*/ 274 w 720"/>
              <a:gd name="T13" fmla="*/ 367 h 915"/>
              <a:gd name="T14" fmla="*/ 342 w 720"/>
              <a:gd name="T15" fmla="*/ 355 h 915"/>
              <a:gd name="T16" fmla="*/ 373 w 720"/>
              <a:gd name="T17" fmla="*/ 386 h 915"/>
              <a:gd name="T18" fmla="*/ 320 w 720"/>
              <a:gd name="T19" fmla="*/ 441 h 915"/>
              <a:gd name="T20" fmla="*/ 464 w 720"/>
              <a:gd name="T21" fmla="*/ 587 h 915"/>
              <a:gd name="T22" fmla="*/ 350 w 720"/>
              <a:gd name="T23" fmla="*/ 299 h 915"/>
              <a:gd name="T24" fmla="*/ 518 w 720"/>
              <a:gd name="T25" fmla="*/ 640 h 915"/>
              <a:gd name="T26" fmla="*/ 557 w 720"/>
              <a:gd name="T27" fmla="*/ 681 h 915"/>
              <a:gd name="T28" fmla="*/ 506 w 720"/>
              <a:gd name="T29" fmla="*/ 731 h 915"/>
              <a:gd name="T30" fmla="*/ 466 w 720"/>
              <a:gd name="T31" fmla="*/ 693 h 915"/>
              <a:gd name="T32" fmla="*/ 193 w 720"/>
              <a:gd name="T33" fmla="*/ 684 h 915"/>
              <a:gd name="T34" fmla="*/ 176 w 720"/>
              <a:gd name="T35" fmla="*/ 723 h 915"/>
              <a:gd name="T36" fmla="*/ 132 w 720"/>
              <a:gd name="T37" fmla="*/ 715 h 915"/>
              <a:gd name="T38" fmla="*/ 170 w 720"/>
              <a:gd name="T39" fmla="*/ 663 h 915"/>
              <a:gd name="T40" fmla="*/ 139 w 720"/>
              <a:gd name="T41" fmla="*/ 626 h 915"/>
              <a:gd name="T42" fmla="*/ 719 w 720"/>
              <a:gd name="T43" fmla="*/ 825 h 915"/>
              <a:gd name="T44" fmla="*/ 627 w 720"/>
              <a:gd name="T45" fmla="*/ 915 h 915"/>
              <a:gd name="T46" fmla="*/ 90 w 720"/>
              <a:gd name="T47" fmla="*/ 915 h 915"/>
              <a:gd name="T48" fmla="*/ 0 w 720"/>
              <a:gd name="T49" fmla="*/ 825 h 915"/>
              <a:gd name="T50" fmla="*/ 0 w 720"/>
              <a:gd name="T51" fmla="*/ 87 h 915"/>
              <a:gd name="T52" fmla="*/ 105 w 720"/>
              <a:gd name="T53" fmla="*/ 0 h 915"/>
              <a:gd name="T54" fmla="*/ 681 w 720"/>
              <a:gd name="T55" fmla="*/ 0 h 915"/>
              <a:gd name="T56" fmla="*/ 707 w 720"/>
              <a:gd name="T57" fmla="*/ 24 h 915"/>
              <a:gd name="T58" fmla="*/ 681 w 720"/>
              <a:gd name="T59" fmla="*/ 48 h 915"/>
              <a:gd name="T60" fmla="*/ 101 w 720"/>
              <a:gd name="T61" fmla="*/ 48 h 915"/>
              <a:gd name="T62" fmla="*/ 47 w 720"/>
              <a:gd name="T63" fmla="*/ 96 h 915"/>
              <a:gd name="T64" fmla="*/ 96 w 720"/>
              <a:gd name="T65" fmla="*/ 151 h 915"/>
              <a:gd name="T66" fmla="*/ 679 w 720"/>
              <a:gd name="T67" fmla="*/ 151 h 915"/>
              <a:gd name="T68" fmla="*/ 720 w 720"/>
              <a:gd name="T69" fmla="*/ 192 h 915"/>
              <a:gd name="T70" fmla="*/ 719 w 720"/>
              <a:gd name="T71" fmla="*/ 825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0" h="915">
                <a:moveTo>
                  <a:pt x="139" y="626"/>
                </a:moveTo>
                <a:lnTo>
                  <a:pt x="170" y="594"/>
                </a:lnTo>
                <a:cubicBezTo>
                  <a:pt x="235" y="651"/>
                  <a:pt x="311" y="687"/>
                  <a:pt x="409" y="640"/>
                </a:cubicBezTo>
                <a:lnTo>
                  <a:pt x="267" y="496"/>
                </a:lnTo>
                <a:lnTo>
                  <a:pt x="227" y="536"/>
                </a:lnTo>
                <a:lnTo>
                  <a:pt x="167" y="476"/>
                </a:lnTo>
                <a:lnTo>
                  <a:pt x="274" y="367"/>
                </a:lnTo>
                <a:cubicBezTo>
                  <a:pt x="289" y="375"/>
                  <a:pt x="314" y="376"/>
                  <a:pt x="342" y="355"/>
                </a:cubicBezTo>
                <a:lnTo>
                  <a:pt x="373" y="386"/>
                </a:lnTo>
                <a:lnTo>
                  <a:pt x="320" y="441"/>
                </a:lnTo>
                <a:lnTo>
                  <a:pt x="464" y="587"/>
                </a:lnTo>
                <a:cubicBezTo>
                  <a:pt x="518" y="496"/>
                  <a:pt x="474" y="361"/>
                  <a:pt x="350" y="299"/>
                </a:cubicBezTo>
                <a:cubicBezTo>
                  <a:pt x="472" y="305"/>
                  <a:pt x="631" y="446"/>
                  <a:pt x="518" y="640"/>
                </a:cubicBezTo>
                <a:lnTo>
                  <a:pt x="557" y="681"/>
                </a:lnTo>
                <a:lnTo>
                  <a:pt x="506" y="731"/>
                </a:lnTo>
                <a:lnTo>
                  <a:pt x="466" y="693"/>
                </a:lnTo>
                <a:cubicBezTo>
                  <a:pt x="362" y="749"/>
                  <a:pt x="267" y="743"/>
                  <a:pt x="193" y="684"/>
                </a:cubicBezTo>
                <a:cubicBezTo>
                  <a:pt x="198" y="698"/>
                  <a:pt x="189" y="714"/>
                  <a:pt x="176" y="723"/>
                </a:cubicBezTo>
                <a:cubicBezTo>
                  <a:pt x="160" y="733"/>
                  <a:pt x="142" y="730"/>
                  <a:pt x="132" y="715"/>
                </a:cubicBezTo>
                <a:cubicBezTo>
                  <a:pt x="115" y="689"/>
                  <a:pt x="142" y="657"/>
                  <a:pt x="170" y="663"/>
                </a:cubicBezTo>
                <a:cubicBezTo>
                  <a:pt x="159" y="652"/>
                  <a:pt x="149" y="640"/>
                  <a:pt x="139" y="626"/>
                </a:cubicBezTo>
                <a:close/>
                <a:moveTo>
                  <a:pt x="719" y="825"/>
                </a:moveTo>
                <a:cubicBezTo>
                  <a:pt x="719" y="875"/>
                  <a:pt x="677" y="915"/>
                  <a:pt x="627" y="915"/>
                </a:cubicBezTo>
                <a:lnTo>
                  <a:pt x="90" y="915"/>
                </a:lnTo>
                <a:cubicBezTo>
                  <a:pt x="40" y="915"/>
                  <a:pt x="0" y="875"/>
                  <a:pt x="0" y="825"/>
                </a:cubicBezTo>
                <a:lnTo>
                  <a:pt x="0" y="87"/>
                </a:lnTo>
                <a:cubicBezTo>
                  <a:pt x="0" y="38"/>
                  <a:pt x="39" y="0"/>
                  <a:pt x="105" y="0"/>
                </a:cubicBezTo>
                <a:lnTo>
                  <a:pt x="681" y="0"/>
                </a:lnTo>
                <a:cubicBezTo>
                  <a:pt x="695" y="0"/>
                  <a:pt x="707" y="11"/>
                  <a:pt x="707" y="24"/>
                </a:cubicBezTo>
                <a:cubicBezTo>
                  <a:pt x="707" y="37"/>
                  <a:pt x="695" y="48"/>
                  <a:pt x="681" y="48"/>
                </a:cubicBezTo>
                <a:cubicBezTo>
                  <a:pt x="681" y="48"/>
                  <a:pt x="101" y="48"/>
                  <a:pt x="101" y="48"/>
                </a:cubicBezTo>
                <a:cubicBezTo>
                  <a:pt x="66" y="48"/>
                  <a:pt x="47" y="72"/>
                  <a:pt x="47" y="96"/>
                </a:cubicBezTo>
                <a:cubicBezTo>
                  <a:pt x="47" y="121"/>
                  <a:pt x="66" y="151"/>
                  <a:pt x="96" y="151"/>
                </a:cubicBezTo>
                <a:cubicBezTo>
                  <a:pt x="96" y="151"/>
                  <a:pt x="678" y="150"/>
                  <a:pt x="679" y="151"/>
                </a:cubicBezTo>
                <a:cubicBezTo>
                  <a:pt x="700" y="151"/>
                  <a:pt x="720" y="170"/>
                  <a:pt x="720" y="192"/>
                </a:cubicBezTo>
                <a:cubicBezTo>
                  <a:pt x="720" y="192"/>
                  <a:pt x="719" y="825"/>
                  <a:pt x="719" y="825"/>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sp>
        <p:nvSpPr>
          <p:cNvPr id="2" name="矩形 1">
            <a:extLst>
              <a:ext uri="{FF2B5EF4-FFF2-40B4-BE49-F238E27FC236}">
                <a16:creationId xmlns="" xmlns:a16="http://schemas.microsoft.com/office/drawing/2014/main" id="{3AA7E899-8D0B-4DDA-B423-0EF5D545C7E6}"/>
              </a:ext>
            </a:extLst>
          </p:cNvPr>
          <p:cNvSpPr/>
          <p:nvPr/>
        </p:nvSpPr>
        <p:spPr>
          <a:xfrm>
            <a:off x="1245376" y="2888466"/>
            <a:ext cx="9761414" cy="1800493"/>
          </a:xfrm>
          <a:prstGeom prst="rect">
            <a:avLst/>
          </a:prstGeom>
        </p:spPr>
        <p:txBody>
          <a:bodyPr wrap="square">
            <a:spAutoFit/>
          </a:bodyPr>
          <a:lstStyle/>
          <a:p>
            <a:pPr>
              <a:lnSpc>
                <a:spcPct val="150000"/>
              </a:lnSpc>
            </a:pPr>
            <a:r>
              <a:rPr lang="zh-CN" altLang="en-US" sz="1600" dirty="0">
                <a:latin typeface="方正颜宋简体_中" panose="02000000000000000000" pitchFamily="2" charset="-122"/>
                <a:ea typeface="方正颜宋简体_中" panose="02000000000000000000" pitchFamily="2" charset="-122"/>
              </a:rPr>
              <a:t>    </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国庆节作为我们伟大祖国的特定节日，其时间性内涵就是指</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1949</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年</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10</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月</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1</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日那个特定的时间</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中华人民共和国的成立，我们现在以阅兵、游行、歌舞等方式加以庆祝，记住并分享</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1949</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年</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10</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月</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1</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日那一天，我们的先辈们是如何欢心鼓舞地告别了他们苦难的过去并憧憬着美好的未来。而想要全方位地分享和体验他们的快乐的必要前提条件就是能够充分地体验他们曾经的苦难。</a:t>
            </a:r>
            <a:endParaRPr lang="zh-CN" altLang="en-US" dirty="0">
              <a:solidFill>
                <a:schemeClr val="bg1">
                  <a:lumMod val="75000"/>
                </a:schemeClr>
              </a:solidFill>
              <a:latin typeface="方正颜宋简体_中" panose="02000000000000000000" pitchFamily="2" charset="-122"/>
              <a:ea typeface="方正颜宋简体_中" panose="02000000000000000000" pitchFamily="2" charset="-122"/>
            </a:endParaRPr>
          </a:p>
          <a:p>
            <a:pPr>
              <a:lnSpc>
                <a:spcPct val="150000"/>
              </a:lnSpc>
              <a:spcBef>
                <a:spcPts val="0"/>
              </a:spcBef>
              <a:spcAft>
                <a:spcPts val="0"/>
              </a:spcAft>
            </a:pPr>
            <a:endParaRPr lang="zh-CN" altLang="en-US" sz="1000" kern="100" dirty="0">
              <a:latin typeface="方正颜宋简体_中" panose="02000000000000000000" pitchFamily="2" charset="-122"/>
              <a:ea typeface="方正颜宋简体_中" panose="02000000000000000000" pitchFamily="2" charset="-122"/>
              <a:cs typeface="Times New Roman" panose="02020603050405020304" pitchFamily="18" charset="0"/>
            </a:endParaRPr>
          </a:p>
        </p:txBody>
      </p:sp>
      <p:pic>
        <p:nvPicPr>
          <p:cNvPr id="19" name="图片 18">
            <a:extLst>
              <a:ext uri="{FF2B5EF4-FFF2-40B4-BE49-F238E27FC236}">
                <a16:creationId xmlns="" xmlns:a16="http://schemas.microsoft.com/office/drawing/2014/main" id="{FBE93005-A6E0-48B2-A0ED-3B4FD36E9D6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10926" t="48411" r="15866" b="25612"/>
          <a:stretch/>
        </p:blipFill>
        <p:spPr>
          <a:xfrm>
            <a:off x="3013981" y="4941168"/>
            <a:ext cx="8928992" cy="1584176"/>
          </a:xfrm>
          <a:prstGeom prst="rect">
            <a:avLst/>
          </a:prstGeom>
        </p:spPr>
      </p:pic>
      <p:pic>
        <p:nvPicPr>
          <p:cNvPr id="20" name="图片 19">
            <a:extLst>
              <a:ext uri="{FF2B5EF4-FFF2-40B4-BE49-F238E27FC236}">
                <a16:creationId xmlns="" xmlns:a16="http://schemas.microsoft.com/office/drawing/2014/main" id="{F54B71BC-62CD-49E8-A4F0-3B657C55EA1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7015" t="9435" r="64056" b="52094"/>
          <a:stretch/>
        </p:blipFill>
        <p:spPr>
          <a:xfrm>
            <a:off x="242403" y="4370421"/>
            <a:ext cx="3528393" cy="2346106"/>
          </a:xfrm>
          <a:prstGeom prst="rect">
            <a:avLst/>
          </a:prstGeom>
        </p:spPr>
      </p:pic>
      <p:sp>
        <p:nvSpPr>
          <p:cNvPr id="21" name="矩形 20">
            <a:extLst>
              <a:ext uri="{FF2B5EF4-FFF2-40B4-BE49-F238E27FC236}">
                <a16:creationId xmlns="" xmlns:a16="http://schemas.microsoft.com/office/drawing/2014/main" id="{02503B88-F3AF-4D6E-849B-056AA1861482}"/>
              </a:ext>
            </a:extLst>
          </p:cNvPr>
          <p:cNvSpPr/>
          <p:nvPr/>
        </p:nvSpPr>
        <p:spPr>
          <a:xfrm>
            <a:off x="2006599" y="659405"/>
            <a:ext cx="6264696" cy="662554"/>
          </a:xfrm>
          <a:prstGeom prst="rect">
            <a:avLst/>
          </a:prstGeom>
        </p:spPr>
        <p:txBody>
          <a:bodyPr wrap="square">
            <a:spAutoFit/>
          </a:bodyPr>
          <a:lstStyle/>
          <a:p>
            <a:pPr>
              <a:lnSpc>
                <a:spcPct val="150000"/>
              </a:lnSpc>
              <a:spcBef>
                <a:spcPts val="0"/>
              </a:spcBef>
              <a:spcAft>
                <a:spcPts val="0"/>
              </a:spcAft>
            </a:pPr>
            <a:r>
              <a:rPr lang="zh-CN" altLang="en-US" sz="2800" b="1" kern="100" dirty="0">
                <a:ln w="12700">
                  <a:solidFill>
                    <a:schemeClr val="bg2"/>
                  </a:solidFill>
                </a:ln>
                <a:effectLst>
                  <a:outerShdw blurRad="38100" dist="38100" dir="2700000" algn="tl">
                    <a:srgbClr val="000000">
                      <a:alpha val="43137"/>
                    </a:srgbClr>
                  </a:outerShdw>
                </a:effectLst>
                <a:latin typeface="+mj-ea"/>
                <a:ea typeface="+mj-ea"/>
                <a:cs typeface="Times New Roman" panose="02020603050405020304" pitchFamily="18" charset="0"/>
              </a:rPr>
              <a:t>在此处可以输入您的标题内容</a:t>
            </a:r>
          </a:p>
        </p:txBody>
      </p:sp>
      <p:pic>
        <p:nvPicPr>
          <p:cNvPr id="22" name="图片 21" descr="图片包含 文字&#10;&#10;已生成高可信度的说明">
            <a:extLst>
              <a:ext uri="{FF2B5EF4-FFF2-40B4-BE49-F238E27FC236}">
                <a16:creationId xmlns="" xmlns:a16="http://schemas.microsoft.com/office/drawing/2014/main" id="{A3A03287-502C-4827-911F-DBF1717C0D93}"/>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a:off x="9338741" y="-3414"/>
            <a:ext cx="1800200" cy="1661723"/>
          </a:xfrm>
          <a:prstGeom prst="rect">
            <a:avLst/>
          </a:prstGeom>
        </p:spPr>
      </p:pic>
      <p:cxnSp>
        <p:nvCxnSpPr>
          <p:cNvPr id="23" name="直接连接符 22">
            <a:extLst>
              <a:ext uri="{FF2B5EF4-FFF2-40B4-BE49-F238E27FC236}">
                <a16:creationId xmlns="" xmlns:a16="http://schemas.microsoft.com/office/drawing/2014/main" id="{BE7790EA-2B9A-4070-96D9-4800670EDC2F}"/>
              </a:ext>
            </a:extLst>
          </p:cNvPr>
          <p:cNvCxnSpPr/>
          <p:nvPr/>
        </p:nvCxnSpPr>
        <p:spPr bwMode="auto">
          <a:xfrm>
            <a:off x="1633885" y="1393402"/>
            <a:ext cx="7704856" cy="0"/>
          </a:xfrm>
          <a:prstGeom prst="line">
            <a:avLst/>
          </a:prstGeom>
          <a:ln>
            <a:solidFill>
              <a:srgbClr val="B10405"/>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pic>
        <p:nvPicPr>
          <p:cNvPr id="24" name="图片 23">
            <a:extLst>
              <a:ext uri="{FF2B5EF4-FFF2-40B4-BE49-F238E27FC236}">
                <a16:creationId xmlns="" xmlns:a16="http://schemas.microsoft.com/office/drawing/2014/main" id="{61240EF8-0B0E-4F35-A9F0-E6BB41CB0D9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37741" y="310612"/>
            <a:ext cx="2297359" cy="1568974"/>
          </a:xfrm>
          <a:prstGeom prst="rect">
            <a:avLst/>
          </a:prstGeom>
        </p:spPr>
      </p:pic>
    </p:spTree>
    <p:extLst>
      <p:ext uri="{BB962C8B-B14F-4D97-AF65-F5344CB8AC3E}">
        <p14:creationId xmlns:p14="http://schemas.microsoft.com/office/powerpoint/2010/main" val="9252431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29"/>
                                        </p:tgtEl>
                                      </p:cBhvr>
                                    </p:animEffect>
                                    <p:animScale>
                                      <p:cBhvr>
                                        <p:cTn id="7" dur="250" autoRev="1" fill="hold"/>
                                        <p:tgtEl>
                                          <p:spTgt spid="29"/>
                                        </p:tgtEl>
                                      </p:cBhvr>
                                      <p:by x="105000" y="105000"/>
                                    </p:animScale>
                                  </p:childTnLst>
                                </p:cTn>
                              </p:par>
                              <p:par>
                                <p:cTn id="8" presetID="2" presetClass="entr" presetSubtype="8"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 calcmode="lin" valueType="num">
                                      <p:cBhvr additive="base">
                                        <p:cTn id="10" dur="500" fill="hold"/>
                                        <p:tgtEl>
                                          <p:spTgt spid="24"/>
                                        </p:tgtEl>
                                        <p:attrNameLst>
                                          <p:attrName>ppt_x</p:attrName>
                                        </p:attrNameLst>
                                      </p:cBhvr>
                                      <p:tavLst>
                                        <p:tav tm="0">
                                          <p:val>
                                            <p:strVal val="0-#ppt_w/2"/>
                                          </p:val>
                                        </p:tav>
                                        <p:tav tm="100000">
                                          <p:val>
                                            <p:strVal val="#ppt_x"/>
                                          </p:val>
                                        </p:tav>
                                      </p:tavLst>
                                    </p:anim>
                                    <p:anim calcmode="lin" valueType="num">
                                      <p:cBhvr additive="base">
                                        <p:cTn id="11" dur="500" fill="hold"/>
                                        <p:tgtEl>
                                          <p:spTgt spid="24"/>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1000"/>
                                        <p:tgtEl>
                                          <p:spTgt spid="23"/>
                                        </p:tgtEl>
                                      </p:cBhvr>
                                    </p:animEffect>
                                    <p:anim calcmode="lin" valueType="num">
                                      <p:cBhvr>
                                        <p:cTn id="15" dur="1000" fill="hold"/>
                                        <p:tgtEl>
                                          <p:spTgt spid="23"/>
                                        </p:tgtEl>
                                        <p:attrNameLst>
                                          <p:attrName>ppt_x</p:attrName>
                                        </p:attrNameLst>
                                      </p:cBhvr>
                                      <p:tavLst>
                                        <p:tav tm="0">
                                          <p:val>
                                            <p:strVal val="#ppt_x"/>
                                          </p:val>
                                        </p:tav>
                                        <p:tav tm="100000">
                                          <p:val>
                                            <p:strVal val="#ppt_x"/>
                                          </p:val>
                                        </p:tav>
                                      </p:tavLst>
                                    </p:anim>
                                    <p:anim calcmode="lin" valueType="num">
                                      <p:cBhvr>
                                        <p:cTn id="16" dur="1000" fill="hold"/>
                                        <p:tgtEl>
                                          <p:spTgt spid="23"/>
                                        </p:tgtEl>
                                        <p:attrNameLst>
                                          <p:attrName>ppt_y</p:attrName>
                                        </p:attrNameLst>
                                      </p:cBhvr>
                                      <p:tavLst>
                                        <p:tav tm="0">
                                          <p:val>
                                            <p:strVal val="#ppt_y+.1"/>
                                          </p:val>
                                        </p:tav>
                                        <p:tav tm="100000">
                                          <p:val>
                                            <p:strVal val="#ppt_y"/>
                                          </p:val>
                                        </p:tav>
                                      </p:tavLst>
                                    </p:anim>
                                  </p:childTnLst>
                                </p:cTn>
                              </p:par>
                              <p:par>
                                <p:cTn id="17" presetID="22" presetClass="entr" presetSubtype="8"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 presetClass="entr" presetSubtype="4"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500" fill="hold"/>
                                        <p:tgtEl>
                                          <p:spTgt spid="22"/>
                                        </p:tgtEl>
                                        <p:attrNameLst>
                                          <p:attrName>ppt_x</p:attrName>
                                        </p:attrNameLst>
                                      </p:cBhvr>
                                      <p:tavLst>
                                        <p:tav tm="0">
                                          <p:val>
                                            <p:strVal val="#ppt_x"/>
                                          </p:val>
                                        </p:tav>
                                        <p:tav tm="100000">
                                          <p:val>
                                            <p:strVal val="#ppt_x"/>
                                          </p:val>
                                        </p:tav>
                                      </p:tavLst>
                                    </p:anim>
                                    <p:anim calcmode="lin" valueType="num">
                                      <p:cBhvr additive="base">
                                        <p:cTn id="23" dur="500" fill="hold"/>
                                        <p:tgtEl>
                                          <p:spTgt spid="22"/>
                                        </p:tgtEl>
                                        <p:attrNameLst>
                                          <p:attrName>ppt_y</p:attrName>
                                        </p:attrNameLst>
                                      </p:cBhvr>
                                      <p:tavLst>
                                        <p:tav tm="0">
                                          <p:val>
                                            <p:strVal val="1+#ppt_h/2"/>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0-#ppt_w/2"/>
                                          </p:val>
                                        </p:tav>
                                        <p:tav tm="100000">
                                          <p:val>
                                            <p:strVal val="#ppt_x"/>
                                          </p:val>
                                        </p:tav>
                                      </p:tavLst>
                                    </p:anim>
                                    <p:anim calcmode="lin" valueType="num">
                                      <p:cBhvr additive="base">
                                        <p:cTn id="27" dur="500" fill="hold"/>
                                        <p:tgtEl>
                                          <p:spTgt spid="17"/>
                                        </p:tgtEl>
                                        <p:attrNameLst>
                                          <p:attrName>ppt_y</p:attrName>
                                        </p:attrNameLst>
                                      </p:cBhvr>
                                      <p:tavLst>
                                        <p:tav tm="0">
                                          <p:val>
                                            <p:strVal val="#ppt_y"/>
                                          </p:val>
                                        </p:tav>
                                        <p:tav tm="100000">
                                          <p:val>
                                            <p:strVal val="#ppt_y"/>
                                          </p:val>
                                        </p:tav>
                                      </p:tavLst>
                                    </p:anim>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400" fill="hold"/>
                                        <p:tgtEl>
                                          <p:spTgt spid="18"/>
                                        </p:tgtEl>
                                        <p:attrNameLst>
                                          <p:attrName>ppt_w</p:attrName>
                                        </p:attrNameLst>
                                      </p:cBhvr>
                                      <p:tavLst>
                                        <p:tav tm="0">
                                          <p:val>
                                            <p:fltVal val="0"/>
                                          </p:val>
                                        </p:tav>
                                        <p:tav tm="100000">
                                          <p:val>
                                            <p:strVal val="#ppt_w"/>
                                          </p:val>
                                        </p:tav>
                                      </p:tavLst>
                                    </p:anim>
                                    <p:anim calcmode="lin" valueType="num">
                                      <p:cBhvr>
                                        <p:cTn id="31" dur="400" fill="hold"/>
                                        <p:tgtEl>
                                          <p:spTgt spid="18"/>
                                        </p:tgtEl>
                                        <p:attrNameLst>
                                          <p:attrName>ppt_h</p:attrName>
                                        </p:attrNameLst>
                                      </p:cBhvr>
                                      <p:tavLst>
                                        <p:tav tm="0">
                                          <p:val>
                                            <p:fltVal val="0"/>
                                          </p:val>
                                        </p:tav>
                                        <p:tav tm="100000">
                                          <p:val>
                                            <p:strVal val="#ppt_h"/>
                                          </p:val>
                                        </p:tav>
                                      </p:tavLst>
                                    </p:anim>
                                    <p:animEffect transition="in" filter="fade">
                                      <p:cBhvr>
                                        <p:cTn id="32" dur="400"/>
                                        <p:tgtEl>
                                          <p:spTgt spid="18"/>
                                        </p:tgtEl>
                                      </p:cBhvr>
                                    </p:animEffect>
                                  </p:childTnLst>
                                </p:cTn>
                              </p:par>
                              <p:par>
                                <p:cTn id="33" presetID="31" presetClass="entr" presetSubtype="0"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1000" fill="hold"/>
                                        <p:tgtEl>
                                          <p:spTgt spid="14"/>
                                        </p:tgtEl>
                                        <p:attrNameLst>
                                          <p:attrName>ppt_w</p:attrName>
                                        </p:attrNameLst>
                                      </p:cBhvr>
                                      <p:tavLst>
                                        <p:tav tm="0">
                                          <p:val>
                                            <p:fltVal val="0"/>
                                          </p:val>
                                        </p:tav>
                                        <p:tav tm="100000">
                                          <p:val>
                                            <p:strVal val="#ppt_w"/>
                                          </p:val>
                                        </p:tav>
                                      </p:tavLst>
                                    </p:anim>
                                    <p:anim calcmode="lin" valueType="num">
                                      <p:cBhvr>
                                        <p:cTn id="36" dur="1000" fill="hold"/>
                                        <p:tgtEl>
                                          <p:spTgt spid="14"/>
                                        </p:tgtEl>
                                        <p:attrNameLst>
                                          <p:attrName>ppt_h</p:attrName>
                                        </p:attrNameLst>
                                      </p:cBhvr>
                                      <p:tavLst>
                                        <p:tav tm="0">
                                          <p:val>
                                            <p:fltVal val="0"/>
                                          </p:val>
                                        </p:tav>
                                        <p:tav tm="100000">
                                          <p:val>
                                            <p:strVal val="#ppt_h"/>
                                          </p:val>
                                        </p:tav>
                                      </p:tavLst>
                                    </p:anim>
                                    <p:anim calcmode="lin" valueType="num">
                                      <p:cBhvr>
                                        <p:cTn id="37" dur="1000" fill="hold"/>
                                        <p:tgtEl>
                                          <p:spTgt spid="14"/>
                                        </p:tgtEl>
                                        <p:attrNameLst>
                                          <p:attrName>style.rotation</p:attrName>
                                        </p:attrNameLst>
                                      </p:cBhvr>
                                      <p:tavLst>
                                        <p:tav tm="0">
                                          <p:val>
                                            <p:fltVal val="90"/>
                                          </p:val>
                                        </p:tav>
                                        <p:tav tm="100000">
                                          <p:val>
                                            <p:fltVal val="0"/>
                                          </p:val>
                                        </p:tav>
                                      </p:tavLst>
                                    </p:anim>
                                    <p:animEffect transition="in" filter="fade">
                                      <p:cBhvr>
                                        <p:cTn id="38" dur="1000"/>
                                        <p:tgtEl>
                                          <p:spTgt spid="14"/>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wipe(down)">
                                      <p:cBhvr>
                                        <p:cTn id="41" dur="500"/>
                                        <p:tgtEl>
                                          <p:spTgt spid="2"/>
                                        </p:tgtEl>
                                      </p:cBhvr>
                                    </p:animEffect>
                                  </p:childTnLst>
                                </p:cTn>
                              </p:par>
                              <p:par>
                                <p:cTn id="42" presetID="42" presetClass="entr" presetSubtype="0" fill="hold"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1000"/>
                                        <p:tgtEl>
                                          <p:spTgt spid="20"/>
                                        </p:tgtEl>
                                      </p:cBhvr>
                                    </p:animEffect>
                                    <p:anim calcmode="lin" valueType="num">
                                      <p:cBhvr>
                                        <p:cTn id="45" dur="1000" fill="hold"/>
                                        <p:tgtEl>
                                          <p:spTgt spid="20"/>
                                        </p:tgtEl>
                                        <p:attrNameLst>
                                          <p:attrName>ppt_x</p:attrName>
                                        </p:attrNameLst>
                                      </p:cBhvr>
                                      <p:tavLst>
                                        <p:tav tm="0">
                                          <p:val>
                                            <p:strVal val="#ppt_x"/>
                                          </p:val>
                                        </p:tav>
                                        <p:tav tm="100000">
                                          <p:val>
                                            <p:strVal val="#ppt_x"/>
                                          </p:val>
                                        </p:tav>
                                      </p:tavLst>
                                    </p:anim>
                                    <p:anim calcmode="lin" valueType="num">
                                      <p:cBhvr>
                                        <p:cTn id="46" dur="1000" fill="hold"/>
                                        <p:tgtEl>
                                          <p:spTgt spid="20"/>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1000"/>
                                        <p:tgtEl>
                                          <p:spTgt spid="19"/>
                                        </p:tgtEl>
                                      </p:cBhvr>
                                    </p:animEffect>
                                    <p:anim calcmode="lin" valueType="num">
                                      <p:cBhvr>
                                        <p:cTn id="50" dur="1000" fill="hold"/>
                                        <p:tgtEl>
                                          <p:spTgt spid="19"/>
                                        </p:tgtEl>
                                        <p:attrNameLst>
                                          <p:attrName>ppt_x</p:attrName>
                                        </p:attrNameLst>
                                      </p:cBhvr>
                                      <p:tavLst>
                                        <p:tav tm="0">
                                          <p:val>
                                            <p:strVal val="#ppt_x"/>
                                          </p:val>
                                        </p:tav>
                                        <p:tav tm="100000">
                                          <p:val>
                                            <p:strVal val="#ppt_x"/>
                                          </p:val>
                                        </p:tav>
                                      </p:tavLst>
                                    </p:anim>
                                    <p:anim calcmode="lin" valueType="num">
                                      <p:cBhvr>
                                        <p:cTn id="5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9" name="图片 28">
            <a:extLst>
              <a:ext uri="{FF2B5EF4-FFF2-40B4-BE49-F238E27FC236}">
                <a16:creationId xmlns="" xmlns:a16="http://schemas.microsoft.com/office/drawing/2014/main" id="{421B730C-D2D4-428C-B6B1-736276C7F0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12196763" cy="6858000"/>
          </a:xfrm>
          <a:prstGeom prst="rect">
            <a:avLst/>
          </a:prstGeom>
        </p:spPr>
      </p:pic>
      <p:sp>
        <p:nvSpPr>
          <p:cNvPr id="30" name="矩形 29">
            <a:extLst>
              <a:ext uri="{FF2B5EF4-FFF2-40B4-BE49-F238E27FC236}">
                <a16:creationId xmlns="" xmlns:a16="http://schemas.microsoft.com/office/drawing/2014/main" id="{71F58676-0EC5-45EE-95F5-9CF2FB7119E3}"/>
              </a:ext>
            </a:extLst>
          </p:cNvPr>
          <p:cNvSpPr/>
          <p:nvPr/>
        </p:nvSpPr>
        <p:spPr>
          <a:xfrm>
            <a:off x="1178722" y="2673218"/>
            <a:ext cx="9839316" cy="1777410"/>
          </a:xfrm>
          <a:prstGeom prst="rect">
            <a:avLst/>
          </a:prstGeom>
        </p:spPr>
        <p:txBody>
          <a:bodyPr wrap="square">
            <a:spAutoFit/>
          </a:bodyPr>
          <a:lstStyle/>
          <a:p>
            <a:pPr>
              <a:lnSpc>
                <a:spcPct val="150000"/>
              </a:lnSpc>
            </a:pP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    从意志考验上来说，我们的先辈们付出了无数的血的代价，经过一百多年的反复斗争终于取得了最后的胜利；从情感体验上看，各民族各阶层的先辈们在长期的血雨腥风的反抗斗争中，结下了深厚的兄弟般的友谊。这些认知、意志和情感的精神结晶就是中华人民共和国这个最高实体的诞生，它是我们先辈们每一个华夏儿女一百多年血泪与智慧换来的成果，也是中华民族几千年民族文化和精神绵延的产物。</a:t>
            </a:r>
            <a:endParaRPr lang="zh-CN" altLang="en-US" dirty="0">
              <a:solidFill>
                <a:schemeClr val="bg1">
                  <a:lumMod val="75000"/>
                </a:schemeClr>
              </a:solidFill>
              <a:latin typeface="方正颜宋简体_中" panose="02000000000000000000" pitchFamily="2" charset="-122"/>
              <a:ea typeface="方正颜宋简体_中" panose="02000000000000000000" pitchFamily="2" charset="-122"/>
            </a:endParaRPr>
          </a:p>
          <a:p>
            <a:pPr>
              <a:lnSpc>
                <a:spcPct val="150000"/>
              </a:lnSpc>
              <a:spcBef>
                <a:spcPts val="0"/>
              </a:spcBef>
              <a:spcAft>
                <a:spcPts val="0"/>
              </a:spcAft>
            </a:pPr>
            <a:endParaRPr lang="zh-CN" altLang="en-US" sz="1000" kern="100" dirty="0">
              <a:solidFill>
                <a:schemeClr val="bg1">
                  <a:lumMod val="75000"/>
                </a:schemeClr>
              </a:solidFill>
              <a:latin typeface="方正颜宋简体_中" panose="02000000000000000000" pitchFamily="2" charset="-122"/>
              <a:ea typeface="方正颜宋简体_中" panose="02000000000000000000" pitchFamily="2" charset="-122"/>
              <a:cs typeface="Times New Roman" panose="02020603050405020304" pitchFamily="18" charset="0"/>
            </a:endParaRPr>
          </a:p>
        </p:txBody>
      </p:sp>
      <p:grpSp>
        <p:nvGrpSpPr>
          <p:cNvPr id="33" name="组合 32">
            <a:extLst>
              <a:ext uri="{FF2B5EF4-FFF2-40B4-BE49-F238E27FC236}">
                <a16:creationId xmlns="" xmlns:a16="http://schemas.microsoft.com/office/drawing/2014/main" id="{EC004A99-25CA-4A96-A03F-7106B5B33227}"/>
              </a:ext>
            </a:extLst>
          </p:cNvPr>
          <p:cNvGrpSpPr/>
          <p:nvPr/>
        </p:nvGrpSpPr>
        <p:grpSpPr>
          <a:xfrm>
            <a:off x="4154165" y="1878611"/>
            <a:ext cx="3630137" cy="685228"/>
            <a:chOff x="4140252" y="4407372"/>
            <a:chExt cx="3630137" cy="685228"/>
          </a:xfrm>
        </p:grpSpPr>
        <p:pic>
          <p:nvPicPr>
            <p:cNvPr id="34" name="图片 33">
              <a:extLst>
                <a:ext uri="{FF2B5EF4-FFF2-40B4-BE49-F238E27FC236}">
                  <a16:creationId xmlns="" xmlns:a16="http://schemas.microsoft.com/office/drawing/2014/main" id="{7E51CD26-941E-48C2-A4B1-9C24579B26F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6200000">
              <a:off x="5612707" y="2934917"/>
              <a:ext cx="685228" cy="3630137"/>
            </a:xfrm>
            <a:prstGeom prst="rect">
              <a:avLst/>
            </a:prstGeom>
          </p:spPr>
        </p:pic>
        <p:sp>
          <p:nvSpPr>
            <p:cNvPr id="35" name="文本框 34">
              <a:extLst>
                <a:ext uri="{FF2B5EF4-FFF2-40B4-BE49-F238E27FC236}">
                  <a16:creationId xmlns="" xmlns:a16="http://schemas.microsoft.com/office/drawing/2014/main" id="{9F6E3A2B-20C2-46C8-B40B-59C69B08DC18}"/>
                </a:ext>
              </a:extLst>
            </p:cNvPr>
            <p:cNvSpPr txBox="1"/>
            <p:nvPr/>
          </p:nvSpPr>
          <p:spPr>
            <a:xfrm>
              <a:off x="4572300" y="4519152"/>
              <a:ext cx="2646878" cy="461665"/>
            </a:xfrm>
            <a:prstGeom prst="rect">
              <a:avLst/>
            </a:prstGeom>
            <a:noFill/>
          </p:spPr>
          <p:txBody>
            <a:bodyPr wrap="none" rtlCol="0">
              <a:spAutoFit/>
            </a:bodyPr>
            <a:lstStyle/>
            <a:p>
              <a:r>
                <a:rPr lang="zh-CN" altLang="en-US" sz="2400" dirty="0">
                  <a:solidFill>
                    <a:schemeClr val="bg2"/>
                  </a:solidFill>
                  <a:latin typeface="方正颜宋简体_中" panose="02000000000000000000" pitchFamily="2" charset="-122"/>
                  <a:ea typeface="方正颜宋简体_中" panose="02000000000000000000" pitchFamily="2" charset="-122"/>
                </a:rPr>
                <a:t>国庆节的精神含义</a:t>
              </a:r>
            </a:p>
          </p:txBody>
        </p:sp>
      </p:grpSp>
      <p:sp>
        <p:nvSpPr>
          <p:cNvPr id="38" name="矩形: 圆角 37">
            <a:extLst>
              <a:ext uri="{FF2B5EF4-FFF2-40B4-BE49-F238E27FC236}">
                <a16:creationId xmlns="" xmlns:a16="http://schemas.microsoft.com/office/drawing/2014/main" id="{87B68649-78C8-4C9E-825D-A80F9EBF6227}"/>
              </a:ext>
            </a:extLst>
          </p:cNvPr>
          <p:cNvSpPr/>
          <p:nvPr/>
        </p:nvSpPr>
        <p:spPr bwMode="auto">
          <a:xfrm>
            <a:off x="3435529" y="1947946"/>
            <a:ext cx="571443" cy="571443"/>
          </a:xfrm>
          <a:prstGeom prst="roundRect">
            <a:avLst>
              <a:gd name="adj" fmla="val 7384"/>
            </a:avLst>
          </a:prstGeom>
          <a:solidFill>
            <a:schemeClr val="tx1"/>
          </a:solidFill>
          <a:ln w="571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eaLnBrk="1" hangingPunct="1">
              <a:buFont typeface="Arial" panose="020B0604020202020204" pitchFamily="34" charset="0"/>
              <a:buNone/>
            </a:pPr>
            <a:endParaRPr lang="zh-CN" altLang="en-US"/>
          </a:p>
        </p:txBody>
      </p:sp>
      <p:sp>
        <p:nvSpPr>
          <p:cNvPr id="39" name="Freeform 29">
            <a:extLst>
              <a:ext uri="{FF2B5EF4-FFF2-40B4-BE49-F238E27FC236}">
                <a16:creationId xmlns="" xmlns:a16="http://schemas.microsoft.com/office/drawing/2014/main" id="{605AC01E-8BBC-4FA3-8BEF-5B47811B38D4}"/>
              </a:ext>
            </a:extLst>
          </p:cNvPr>
          <p:cNvSpPr>
            <a:spLocks noEditPoints="1"/>
          </p:cNvSpPr>
          <p:nvPr/>
        </p:nvSpPr>
        <p:spPr bwMode="auto">
          <a:xfrm>
            <a:off x="3579883" y="2057232"/>
            <a:ext cx="282736" cy="353420"/>
          </a:xfrm>
          <a:custGeom>
            <a:avLst/>
            <a:gdLst>
              <a:gd name="T0" fmla="*/ 139 w 720"/>
              <a:gd name="T1" fmla="*/ 626 h 915"/>
              <a:gd name="T2" fmla="*/ 170 w 720"/>
              <a:gd name="T3" fmla="*/ 594 h 915"/>
              <a:gd name="T4" fmla="*/ 409 w 720"/>
              <a:gd name="T5" fmla="*/ 640 h 915"/>
              <a:gd name="T6" fmla="*/ 267 w 720"/>
              <a:gd name="T7" fmla="*/ 496 h 915"/>
              <a:gd name="T8" fmla="*/ 227 w 720"/>
              <a:gd name="T9" fmla="*/ 536 h 915"/>
              <a:gd name="T10" fmla="*/ 167 w 720"/>
              <a:gd name="T11" fmla="*/ 476 h 915"/>
              <a:gd name="T12" fmla="*/ 274 w 720"/>
              <a:gd name="T13" fmla="*/ 367 h 915"/>
              <a:gd name="T14" fmla="*/ 342 w 720"/>
              <a:gd name="T15" fmla="*/ 355 h 915"/>
              <a:gd name="T16" fmla="*/ 373 w 720"/>
              <a:gd name="T17" fmla="*/ 386 h 915"/>
              <a:gd name="T18" fmla="*/ 320 w 720"/>
              <a:gd name="T19" fmla="*/ 441 h 915"/>
              <a:gd name="T20" fmla="*/ 464 w 720"/>
              <a:gd name="T21" fmla="*/ 587 h 915"/>
              <a:gd name="T22" fmla="*/ 350 w 720"/>
              <a:gd name="T23" fmla="*/ 299 h 915"/>
              <a:gd name="T24" fmla="*/ 518 w 720"/>
              <a:gd name="T25" fmla="*/ 640 h 915"/>
              <a:gd name="T26" fmla="*/ 557 w 720"/>
              <a:gd name="T27" fmla="*/ 681 h 915"/>
              <a:gd name="T28" fmla="*/ 506 w 720"/>
              <a:gd name="T29" fmla="*/ 731 h 915"/>
              <a:gd name="T30" fmla="*/ 466 w 720"/>
              <a:gd name="T31" fmla="*/ 693 h 915"/>
              <a:gd name="T32" fmla="*/ 193 w 720"/>
              <a:gd name="T33" fmla="*/ 684 h 915"/>
              <a:gd name="T34" fmla="*/ 176 w 720"/>
              <a:gd name="T35" fmla="*/ 723 h 915"/>
              <a:gd name="T36" fmla="*/ 132 w 720"/>
              <a:gd name="T37" fmla="*/ 715 h 915"/>
              <a:gd name="T38" fmla="*/ 170 w 720"/>
              <a:gd name="T39" fmla="*/ 663 h 915"/>
              <a:gd name="T40" fmla="*/ 139 w 720"/>
              <a:gd name="T41" fmla="*/ 626 h 915"/>
              <a:gd name="T42" fmla="*/ 719 w 720"/>
              <a:gd name="T43" fmla="*/ 825 h 915"/>
              <a:gd name="T44" fmla="*/ 627 w 720"/>
              <a:gd name="T45" fmla="*/ 915 h 915"/>
              <a:gd name="T46" fmla="*/ 90 w 720"/>
              <a:gd name="T47" fmla="*/ 915 h 915"/>
              <a:gd name="T48" fmla="*/ 0 w 720"/>
              <a:gd name="T49" fmla="*/ 825 h 915"/>
              <a:gd name="T50" fmla="*/ 0 w 720"/>
              <a:gd name="T51" fmla="*/ 87 h 915"/>
              <a:gd name="T52" fmla="*/ 105 w 720"/>
              <a:gd name="T53" fmla="*/ 0 h 915"/>
              <a:gd name="T54" fmla="*/ 681 w 720"/>
              <a:gd name="T55" fmla="*/ 0 h 915"/>
              <a:gd name="T56" fmla="*/ 707 w 720"/>
              <a:gd name="T57" fmla="*/ 24 h 915"/>
              <a:gd name="T58" fmla="*/ 681 w 720"/>
              <a:gd name="T59" fmla="*/ 48 h 915"/>
              <a:gd name="T60" fmla="*/ 101 w 720"/>
              <a:gd name="T61" fmla="*/ 48 h 915"/>
              <a:gd name="T62" fmla="*/ 47 w 720"/>
              <a:gd name="T63" fmla="*/ 96 h 915"/>
              <a:gd name="T64" fmla="*/ 96 w 720"/>
              <a:gd name="T65" fmla="*/ 151 h 915"/>
              <a:gd name="T66" fmla="*/ 679 w 720"/>
              <a:gd name="T67" fmla="*/ 151 h 915"/>
              <a:gd name="T68" fmla="*/ 720 w 720"/>
              <a:gd name="T69" fmla="*/ 192 h 915"/>
              <a:gd name="T70" fmla="*/ 719 w 720"/>
              <a:gd name="T71" fmla="*/ 825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0" h="915">
                <a:moveTo>
                  <a:pt x="139" y="626"/>
                </a:moveTo>
                <a:lnTo>
                  <a:pt x="170" y="594"/>
                </a:lnTo>
                <a:cubicBezTo>
                  <a:pt x="235" y="651"/>
                  <a:pt x="311" y="687"/>
                  <a:pt x="409" y="640"/>
                </a:cubicBezTo>
                <a:lnTo>
                  <a:pt x="267" y="496"/>
                </a:lnTo>
                <a:lnTo>
                  <a:pt x="227" y="536"/>
                </a:lnTo>
                <a:lnTo>
                  <a:pt x="167" y="476"/>
                </a:lnTo>
                <a:lnTo>
                  <a:pt x="274" y="367"/>
                </a:lnTo>
                <a:cubicBezTo>
                  <a:pt x="289" y="375"/>
                  <a:pt x="314" y="376"/>
                  <a:pt x="342" y="355"/>
                </a:cubicBezTo>
                <a:lnTo>
                  <a:pt x="373" y="386"/>
                </a:lnTo>
                <a:lnTo>
                  <a:pt x="320" y="441"/>
                </a:lnTo>
                <a:lnTo>
                  <a:pt x="464" y="587"/>
                </a:lnTo>
                <a:cubicBezTo>
                  <a:pt x="518" y="496"/>
                  <a:pt x="474" y="361"/>
                  <a:pt x="350" y="299"/>
                </a:cubicBezTo>
                <a:cubicBezTo>
                  <a:pt x="472" y="305"/>
                  <a:pt x="631" y="446"/>
                  <a:pt x="518" y="640"/>
                </a:cubicBezTo>
                <a:lnTo>
                  <a:pt x="557" y="681"/>
                </a:lnTo>
                <a:lnTo>
                  <a:pt x="506" y="731"/>
                </a:lnTo>
                <a:lnTo>
                  <a:pt x="466" y="693"/>
                </a:lnTo>
                <a:cubicBezTo>
                  <a:pt x="362" y="749"/>
                  <a:pt x="267" y="743"/>
                  <a:pt x="193" y="684"/>
                </a:cubicBezTo>
                <a:cubicBezTo>
                  <a:pt x="198" y="698"/>
                  <a:pt x="189" y="714"/>
                  <a:pt x="176" y="723"/>
                </a:cubicBezTo>
                <a:cubicBezTo>
                  <a:pt x="160" y="733"/>
                  <a:pt x="142" y="730"/>
                  <a:pt x="132" y="715"/>
                </a:cubicBezTo>
                <a:cubicBezTo>
                  <a:pt x="115" y="689"/>
                  <a:pt x="142" y="657"/>
                  <a:pt x="170" y="663"/>
                </a:cubicBezTo>
                <a:cubicBezTo>
                  <a:pt x="159" y="652"/>
                  <a:pt x="149" y="640"/>
                  <a:pt x="139" y="626"/>
                </a:cubicBezTo>
                <a:close/>
                <a:moveTo>
                  <a:pt x="719" y="825"/>
                </a:moveTo>
                <a:cubicBezTo>
                  <a:pt x="719" y="875"/>
                  <a:pt x="677" y="915"/>
                  <a:pt x="627" y="915"/>
                </a:cubicBezTo>
                <a:lnTo>
                  <a:pt x="90" y="915"/>
                </a:lnTo>
                <a:cubicBezTo>
                  <a:pt x="40" y="915"/>
                  <a:pt x="0" y="875"/>
                  <a:pt x="0" y="825"/>
                </a:cubicBezTo>
                <a:lnTo>
                  <a:pt x="0" y="87"/>
                </a:lnTo>
                <a:cubicBezTo>
                  <a:pt x="0" y="38"/>
                  <a:pt x="39" y="0"/>
                  <a:pt x="105" y="0"/>
                </a:cubicBezTo>
                <a:lnTo>
                  <a:pt x="681" y="0"/>
                </a:lnTo>
                <a:cubicBezTo>
                  <a:pt x="695" y="0"/>
                  <a:pt x="707" y="11"/>
                  <a:pt x="707" y="24"/>
                </a:cubicBezTo>
                <a:cubicBezTo>
                  <a:pt x="707" y="37"/>
                  <a:pt x="695" y="48"/>
                  <a:pt x="681" y="48"/>
                </a:cubicBezTo>
                <a:cubicBezTo>
                  <a:pt x="681" y="48"/>
                  <a:pt x="101" y="48"/>
                  <a:pt x="101" y="48"/>
                </a:cubicBezTo>
                <a:cubicBezTo>
                  <a:pt x="66" y="48"/>
                  <a:pt x="47" y="72"/>
                  <a:pt x="47" y="96"/>
                </a:cubicBezTo>
                <a:cubicBezTo>
                  <a:pt x="47" y="121"/>
                  <a:pt x="66" y="151"/>
                  <a:pt x="96" y="151"/>
                </a:cubicBezTo>
                <a:cubicBezTo>
                  <a:pt x="96" y="151"/>
                  <a:pt x="678" y="150"/>
                  <a:pt x="679" y="151"/>
                </a:cubicBezTo>
                <a:cubicBezTo>
                  <a:pt x="700" y="151"/>
                  <a:pt x="720" y="170"/>
                  <a:pt x="720" y="192"/>
                </a:cubicBezTo>
                <a:cubicBezTo>
                  <a:pt x="720" y="192"/>
                  <a:pt x="719" y="825"/>
                  <a:pt x="719" y="825"/>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pic>
        <p:nvPicPr>
          <p:cNvPr id="42" name="图片 41">
            <a:extLst>
              <a:ext uri="{FF2B5EF4-FFF2-40B4-BE49-F238E27FC236}">
                <a16:creationId xmlns="" xmlns:a16="http://schemas.microsoft.com/office/drawing/2014/main" id="{771A26E3-3411-4F14-8525-78AB5B8D6C7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37742" y="4293097"/>
            <a:ext cx="11521280" cy="2355558"/>
          </a:xfrm>
          <a:prstGeom prst="rect">
            <a:avLst/>
          </a:prstGeom>
        </p:spPr>
      </p:pic>
      <p:sp>
        <p:nvSpPr>
          <p:cNvPr id="14" name="矩形 13">
            <a:extLst>
              <a:ext uri="{FF2B5EF4-FFF2-40B4-BE49-F238E27FC236}">
                <a16:creationId xmlns="" xmlns:a16="http://schemas.microsoft.com/office/drawing/2014/main" id="{310B3F67-3A88-4275-A662-3EDFEA714748}"/>
              </a:ext>
            </a:extLst>
          </p:cNvPr>
          <p:cNvSpPr/>
          <p:nvPr/>
        </p:nvSpPr>
        <p:spPr>
          <a:xfrm>
            <a:off x="2006599" y="659405"/>
            <a:ext cx="6264696" cy="662554"/>
          </a:xfrm>
          <a:prstGeom prst="rect">
            <a:avLst/>
          </a:prstGeom>
        </p:spPr>
        <p:txBody>
          <a:bodyPr wrap="square">
            <a:spAutoFit/>
          </a:bodyPr>
          <a:lstStyle/>
          <a:p>
            <a:pPr>
              <a:lnSpc>
                <a:spcPct val="150000"/>
              </a:lnSpc>
              <a:spcBef>
                <a:spcPts val="0"/>
              </a:spcBef>
              <a:spcAft>
                <a:spcPts val="0"/>
              </a:spcAft>
            </a:pPr>
            <a:r>
              <a:rPr lang="zh-CN" altLang="en-US" sz="2800" b="1" kern="100" dirty="0">
                <a:ln w="12700">
                  <a:solidFill>
                    <a:schemeClr val="bg2"/>
                  </a:solidFill>
                </a:ln>
                <a:effectLst>
                  <a:outerShdw blurRad="38100" dist="38100" dir="2700000" algn="tl">
                    <a:srgbClr val="000000">
                      <a:alpha val="43137"/>
                    </a:srgbClr>
                  </a:outerShdw>
                </a:effectLst>
                <a:latin typeface="+mj-ea"/>
                <a:ea typeface="+mj-ea"/>
                <a:cs typeface="Times New Roman" panose="02020603050405020304" pitchFamily="18" charset="0"/>
              </a:rPr>
              <a:t>在此处可以输入您的标题内容</a:t>
            </a:r>
          </a:p>
        </p:txBody>
      </p:sp>
      <p:pic>
        <p:nvPicPr>
          <p:cNvPr id="15" name="图片 14" descr="图片包含 文字&#10;&#10;已生成高可信度的说明">
            <a:extLst>
              <a:ext uri="{FF2B5EF4-FFF2-40B4-BE49-F238E27FC236}">
                <a16:creationId xmlns="" xmlns:a16="http://schemas.microsoft.com/office/drawing/2014/main" id="{68A2A7AE-5AF9-47A6-998A-4B48FB65401F}"/>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a:off x="9338741" y="-3414"/>
            <a:ext cx="1800200" cy="1661723"/>
          </a:xfrm>
          <a:prstGeom prst="rect">
            <a:avLst/>
          </a:prstGeom>
        </p:spPr>
      </p:pic>
      <p:cxnSp>
        <p:nvCxnSpPr>
          <p:cNvPr id="16" name="直接连接符 15">
            <a:extLst>
              <a:ext uri="{FF2B5EF4-FFF2-40B4-BE49-F238E27FC236}">
                <a16:creationId xmlns="" xmlns:a16="http://schemas.microsoft.com/office/drawing/2014/main" id="{B4FFB81D-EA40-4D31-A1B3-A4DC5CAE1714}"/>
              </a:ext>
            </a:extLst>
          </p:cNvPr>
          <p:cNvCxnSpPr/>
          <p:nvPr/>
        </p:nvCxnSpPr>
        <p:spPr bwMode="auto">
          <a:xfrm>
            <a:off x="1633885" y="1393402"/>
            <a:ext cx="7704856" cy="0"/>
          </a:xfrm>
          <a:prstGeom prst="line">
            <a:avLst/>
          </a:prstGeom>
          <a:ln>
            <a:solidFill>
              <a:srgbClr val="B10405"/>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pic>
        <p:nvPicPr>
          <p:cNvPr id="17" name="图片 16">
            <a:extLst>
              <a:ext uri="{FF2B5EF4-FFF2-40B4-BE49-F238E27FC236}">
                <a16:creationId xmlns="" xmlns:a16="http://schemas.microsoft.com/office/drawing/2014/main" id="{6E9AC8C2-40A2-4DA8-9C40-B6207A779CF9}"/>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37741" y="310612"/>
            <a:ext cx="2297359" cy="1568974"/>
          </a:xfrm>
          <a:prstGeom prst="rect">
            <a:avLst/>
          </a:prstGeom>
        </p:spPr>
      </p:pic>
    </p:spTree>
    <p:extLst>
      <p:ext uri="{BB962C8B-B14F-4D97-AF65-F5344CB8AC3E}">
        <p14:creationId xmlns:p14="http://schemas.microsoft.com/office/powerpoint/2010/main" val="1531985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29"/>
                                        </p:tgtEl>
                                      </p:cBhvr>
                                    </p:animEffect>
                                    <p:animScale>
                                      <p:cBhvr>
                                        <p:cTn id="7" dur="250" autoRev="1" fill="hold"/>
                                        <p:tgtEl>
                                          <p:spTgt spid="29"/>
                                        </p:tgtEl>
                                      </p:cBhvr>
                                      <p:by x="105000" y="105000"/>
                                    </p:animScale>
                                  </p:childTnLst>
                                </p:cTn>
                              </p:par>
                              <p:par>
                                <p:cTn id="8" presetID="2" presetClass="entr" presetSubtype="8" fill="hold" grpId="0" nodeType="withEffect">
                                  <p:stCondLst>
                                    <p:cond delay="0"/>
                                  </p:stCondLst>
                                  <p:childTnLst>
                                    <p:set>
                                      <p:cBhvr>
                                        <p:cTn id="9" dur="1" fill="hold">
                                          <p:stCondLst>
                                            <p:cond delay="0"/>
                                          </p:stCondLst>
                                        </p:cTn>
                                        <p:tgtEl>
                                          <p:spTgt spid="38"/>
                                        </p:tgtEl>
                                        <p:attrNameLst>
                                          <p:attrName>style.visibility</p:attrName>
                                        </p:attrNameLst>
                                      </p:cBhvr>
                                      <p:to>
                                        <p:strVal val="visible"/>
                                      </p:to>
                                    </p:set>
                                    <p:anim calcmode="lin" valueType="num">
                                      <p:cBhvr additive="base">
                                        <p:cTn id="10" dur="500" fill="hold"/>
                                        <p:tgtEl>
                                          <p:spTgt spid="38"/>
                                        </p:tgtEl>
                                        <p:attrNameLst>
                                          <p:attrName>ppt_x</p:attrName>
                                        </p:attrNameLst>
                                      </p:cBhvr>
                                      <p:tavLst>
                                        <p:tav tm="0">
                                          <p:val>
                                            <p:strVal val="0-#ppt_w/2"/>
                                          </p:val>
                                        </p:tav>
                                        <p:tav tm="100000">
                                          <p:val>
                                            <p:strVal val="#ppt_x"/>
                                          </p:val>
                                        </p:tav>
                                      </p:tavLst>
                                    </p:anim>
                                    <p:anim calcmode="lin" valueType="num">
                                      <p:cBhvr additive="base">
                                        <p:cTn id="11" dur="500" fill="hold"/>
                                        <p:tgtEl>
                                          <p:spTgt spid="38"/>
                                        </p:tgtEl>
                                        <p:attrNameLst>
                                          <p:attrName>ppt_y</p:attrName>
                                        </p:attrNameLst>
                                      </p:cBhvr>
                                      <p:tavLst>
                                        <p:tav tm="0">
                                          <p:val>
                                            <p:strVal val="#ppt_y"/>
                                          </p:val>
                                        </p:tav>
                                        <p:tav tm="100000">
                                          <p:val>
                                            <p:strVal val="#ppt_y"/>
                                          </p:val>
                                        </p:tav>
                                      </p:tavLst>
                                    </p:anim>
                                  </p:childTnLst>
                                </p:cTn>
                              </p:par>
                              <p:par>
                                <p:cTn id="12" presetID="53" presetClass="entr" presetSubtype="16" fill="hold" grpId="0" nodeType="withEffect">
                                  <p:stCondLst>
                                    <p:cond delay="0"/>
                                  </p:stCondLst>
                                  <p:childTnLst>
                                    <p:set>
                                      <p:cBhvr>
                                        <p:cTn id="13" dur="1" fill="hold">
                                          <p:stCondLst>
                                            <p:cond delay="0"/>
                                          </p:stCondLst>
                                        </p:cTn>
                                        <p:tgtEl>
                                          <p:spTgt spid="39"/>
                                        </p:tgtEl>
                                        <p:attrNameLst>
                                          <p:attrName>style.visibility</p:attrName>
                                        </p:attrNameLst>
                                      </p:cBhvr>
                                      <p:to>
                                        <p:strVal val="visible"/>
                                      </p:to>
                                    </p:set>
                                    <p:anim calcmode="lin" valueType="num">
                                      <p:cBhvr>
                                        <p:cTn id="14" dur="400" fill="hold"/>
                                        <p:tgtEl>
                                          <p:spTgt spid="39"/>
                                        </p:tgtEl>
                                        <p:attrNameLst>
                                          <p:attrName>ppt_w</p:attrName>
                                        </p:attrNameLst>
                                      </p:cBhvr>
                                      <p:tavLst>
                                        <p:tav tm="0">
                                          <p:val>
                                            <p:fltVal val="0"/>
                                          </p:val>
                                        </p:tav>
                                        <p:tav tm="100000">
                                          <p:val>
                                            <p:strVal val="#ppt_w"/>
                                          </p:val>
                                        </p:tav>
                                      </p:tavLst>
                                    </p:anim>
                                    <p:anim calcmode="lin" valueType="num">
                                      <p:cBhvr>
                                        <p:cTn id="15" dur="400" fill="hold"/>
                                        <p:tgtEl>
                                          <p:spTgt spid="39"/>
                                        </p:tgtEl>
                                        <p:attrNameLst>
                                          <p:attrName>ppt_h</p:attrName>
                                        </p:attrNameLst>
                                      </p:cBhvr>
                                      <p:tavLst>
                                        <p:tav tm="0">
                                          <p:val>
                                            <p:fltVal val="0"/>
                                          </p:val>
                                        </p:tav>
                                        <p:tav tm="100000">
                                          <p:val>
                                            <p:strVal val="#ppt_h"/>
                                          </p:val>
                                        </p:tav>
                                      </p:tavLst>
                                    </p:anim>
                                    <p:animEffect transition="in" filter="fade">
                                      <p:cBhvr>
                                        <p:cTn id="16" dur="400"/>
                                        <p:tgtEl>
                                          <p:spTgt spid="39"/>
                                        </p:tgtEl>
                                      </p:cBhvr>
                                    </p:animEffect>
                                  </p:childTnLst>
                                </p:cTn>
                              </p:par>
                              <p:par>
                                <p:cTn id="17" presetID="2" presetClass="entr" presetSubtype="8"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1000"/>
                                        <p:tgtEl>
                                          <p:spTgt spid="16"/>
                                        </p:tgtEl>
                                      </p:cBhvr>
                                    </p:animEffect>
                                    <p:anim calcmode="lin" valueType="num">
                                      <p:cBhvr>
                                        <p:cTn id="24" dur="1000" fill="hold"/>
                                        <p:tgtEl>
                                          <p:spTgt spid="16"/>
                                        </p:tgtEl>
                                        <p:attrNameLst>
                                          <p:attrName>ppt_x</p:attrName>
                                        </p:attrNameLst>
                                      </p:cBhvr>
                                      <p:tavLst>
                                        <p:tav tm="0">
                                          <p:val>
                                            <p:strVal val="#ppt_x"/>
                                          </p:val>
                                        </p:tav>
                                        <p:tav tm="100000">
                                          <p:val>
                                            <p:strVal val="#ppt_x"/>
                                          </p:val>
                                        </p:tav>
                                      </p:tavLst>
                                    </p:anim>
                                    <p:anim calcmode="lin" valueType="num">
                                      <p:cBhvr>
                                        <p:cTn id="25" dur="1000" fill="hold"/>
                                        <p:tgtEl>
                                          <p:spTgt spid="16"/>
                                        </p:tgtEl>
                                        <p:attrNameLst>
                                          <p:attrName>ppt_y</p:attrName>
                                        </p:attrNameLst>
                                      </p:cBhvr>
                                      <p:tavLst>
                                        <p:tav tm="0">
                                          <p:val>
                                            <p:strVal val="#ppt_y+.1"/>
                                          </p:val>
                                        </p:tav>
                                        <p:tav tm="100000">
                                          <p:val>
                                            <p:strVal val="#ppt_y"/>
                                          </p:val>
                                        </p:tav>
                                      </p:tavLst>
                                    </p:anim>
                                  </p:childTnLst>
                                </p:cTn>
                              </p:par>
                              <p:par>
                                <p:cTn id="26" presetID="22" presetClass="entr" presetSubtype="8"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wipe(left)">
                                      <p:cBhvr>
                                        <p:cTn id="28" dur="500"/>
                                        <p:tgtEl>
                                          <p:spTgt spid="14"/>
                                        </p:tgtEl>
                                      </p:cBhvr>
                                    </p:animEffect>
                                  </p:childTnLst>
                                </p:cTn>
                              </p:par>
                              <p:par>
                                <p:cTn id="29" presetID="2" presetClass="entr" presetSubtype="4"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ppt_x"/>
                                          </p:val>
                                        </p:tav>
                                        <p:tav tm="100000">
                                          <p:val>
                                            <p:strVal val="#ppt_x"/>
                                          </p:val>
                                        </p:tav>
                                      </p:tavLst>
                                    </p:anim>
                                    <p:anim calcmode="lin" valueType="num">
                                      <p:cBhvr additive="base">
                                        <p:cTn id="36" dur="500" fill="hold"/>
                                        <p:tgtEl>
                                          <p:spTgt spid="33"/>
                                        </p:tgtEl>
                                        <p:attrNameLst>
                                          <p:attrName>ppt_y</p:attrName>
                                        </p:attrNameLst>
                                      </p:cBhvr>
                                      <p:tavLst>
                                        <p:tav tm="0">
                                          <p:val>
                                            <p:strVal val="1+#ppt_h/2"/>
                                          </p:val>
                                        </p:tav>
                                        <p:tav tm="100000">
                                          <p:val>
                                            <p:strVal val="#ppt_y"/>
                                          </p:val>
                                        </p:tav>
                                      </p:tavLst>
                                    </p:anim>
                                  </p:childTnLst>
                                </p:cTn>
                              </p:par>
                              <p:par>
                                <p:cTn id="37" presetID="22" presetClass="entr" presetSubtype="2"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right)">
                                      <p:cBhvr>
                                        <p:cTn id="3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8" grpId="0" animBg="1"/>
      <p:bldP spid="39" grpId="0" animBg="1"/>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9" name="图片 28">
            <a:extLst>
              <a:ext uri="{FF2B5EF4-FFF2-40B4-BE49-F238E27FC236}">
                <a16:creationId xmlns="" xmlns:a16="http://schemas.microsoft.com/office/drawing/2014/main" id="{2AB8B5AB-F300-4E9C-AD7D-6393BB53CF9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12196763" cy="6858000"/>
          </a:xfrm>
          <a:prstGeom prst="rect">
            <a:avLst/>
          </a:prstGeom>
        </p:spPr>
      </p:pic>
      <p:sp>
        <p:nvSpPr>
          <p:cNvPr id="30" name="文本框 29">
            <a:extLst>
              <a:ext uri="{FF2B5EF4-FFF2-40B4-BE49-F238E27FC236}">
                <a16:creationId xmlns="" xmlns:a16="http://schemas.microsoft.com/office/drawing/2014/main" id="{B814EB03-42CA-4536-BCF8-3776ED431CE4}"/>
              </a:ext>
            </a:extLst>
          </p:cNvPr>
          <p:cNvSpPr txBox="1"/>
          <p:nvPr/>
        </p:nvSpPr>
        <p:spPr>
          <a:xfrm>
            <a:off x="4514205" y="893229"/>
            <a:ext cx="2922595" cy="3154710"/>
          </a:xfrm>
          <a:prstGeom prst="rect">
            <a:avLst/>
          </a:prstGeom>
          <a:noFill/>
        </p:spPr>
        <p:txBody>
          <a:bodyPr wrap="none" rtlCol="0">
            <a:spAutoFit/>
          </a:bodyPr>
          <a:lstStyle/>
          <a:p>
            <a:r>
              <a:rPr lang="en-US" altLang="zh-CN" sz="19900" dirty="0">
                <a:ln w="38100">
                  <a:solidFill>
                    <a:schemeClr val="bg2"/>
                  </a:solidFill>
                </a:ln>
                <a:solidFill>
                  <a:srgbClr val="B10405"/>
                </a:solidFill>
                <a:effectLst>
                  <a:outerShdw blurRad="38100" dist="38100" dir="2700000" algn="tl">
                    <a:srgbClr val="000000">
                      <a:alpha val="43137"/>
                    </a:srgbClr>
                  </a:outerShdw>
                </a:effectLst>
                <a:latin typeface="Impact" panose="020B0806030902050204" pitchFamily="34" charset="0"/>
              </a:rPr>
              <a:t>05</a:t>
            </a:r>
            <a:endParaRPr lang="zh-CN" altLang="en-US" sz="19900" dirty="0">
              <a:ln w="38100">
                <a:solidFill>
                  <a:schemeClr val="bg2"/>
                </a:solidFill>
              </a:ln>
              <a:solidFill>
                <a:srgbClr val="B10405"/>
              </a:solidFill>
              <a:effectLst>
                <a:outerShdw blurRad="38100" dist="38100" dir="2700000" algn="tl">
                  <a:srgbClr val="000000">
                    <a:alpha val="43137"/>
                  </a:srgbClr>
                </a:outerShdw>
              </a:effectLst>
              <a:latin typeface="Impact" panose="020B0806030902050204" pitchFamily="34" charset="0"/>
            </a:endParaRPr>
          </a:p>
        </p:txBody>
      </p:sp>
      <p:grpSp>
        <p:nvGrpSpPr>
          <p:cNvPr id="31" name="组合 30">
            <a:extLst>
              <a:ext uri="{FF2B5EF4-FFF2-40B4-BE49-F238E27FC236}">
                <a16:creationId xmlns="" xmlns:a16="http://schemas.microsoft.com/office/drawing/2014/main" id="{8BA43BD8-8D4D-452E-8380-4C6AD6FC0D71}"/>
              </a:ext>
            </a:extLst>
          </p:cNvPr>
          <p:cNvGrpSpPr/>
          <p:nvPr/>
        </p:nvGrpSpPr>
        <p:grpSpPr>
          <a:xfrm>
            <a:off x="4072233" y="3833924"/>
            <a:ext cx="3630137" cy="685228"/>
            <a:chOff x="4140252" y="4407372"/>
            <a:chExt cx="3630137" cy="685228"/>
          </a:xfrm>
        </p:grpSpPr>
        <p:pic>
          <p:nvPicPr>
            <p:cNvPr id="32" name="图片 31">
              <a:extLst>
                <a:ext uri="{FF2B5EF4-FFF2-40B4-BE49-F238E27FC236}">
                  <a16:creationId xmlns="" xmlns:a16="http://schemas.microsoft.com/office/drawing/2014/main" id="{514B3C49-656D-4594-AEB3-C402FEDB8FF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6200000">
              <a:off x="5612707" y="2934917"/>
              <a:ext cx="685228" cy="3630137"/>
            </a:xfrm>
            <a:prstGeom prst="rect">
              <a:avLst/>
            </a:prstGeom>
          </p:spPr>
        </p:pic>
        <p:sp>
          <p:nvSpPr>
            <p:cNvPr id="33" name="文本框 32">
              <a:extLst>
                <a:ext uri="{FF2B5EF4-FFF2-40B4-BE49-F238E27FC236}">
                  <a16:creationId xmlns="" xmlns:a16="http://schemas.microsoft.com/office/drawing/2014/main" id="{AC902901-762F-4768-94D8-104EDF6532F3}"/>
                </a:ext>
              </a:extLst>
            </p:cNvPr>
            <p:cNvSpPr txBox="1"/>
            <p:nvPr/>
          </p:nvSpPr>
          <p:spPr>
            <a:xfrm>
              <a:off x="4679036" y="4519152"/>
              <a:ext cx="2646878" cy="461665"/>
            </a:xfrm>
            <a:prstGeom prst="rect">
              <a:avLst/>
            </a:prstGeom>
            <a:noFill/>
          </p:spPr>
          <p:txBody>
            <a:bodyPr wrap="none" rtlCol="0">
              <a:spAutoFit/>
            </a:bodyPr>
            <a:lstStyle/>
            <a:p>
              <a:r>
                <a:rPr lang="zh-CN" altLang="en-US" sz="2400" dirty="0">
                  <a:solidFill>
                    <a:schemeClr val="bg2"/>
                  </a:solidFill>
                  <a:latin typeface="方正颜宋简体_中" panose="02000000000000000000" pitchFamily="2" charset="-122"/>
                  <a:ea typeface="方正颜宋简体_中" panose="02000000000000000000" pitchFamily="2" charset="-122"/>
                </a:rPr>
                <a:t>国庆节日活动纪念</a:t>
              </a:r>
            </a:p>
          </p:txBody>
        </p:sp>
      </p:grpSp>
      <p:pic>
        <p:nvPicPr>
          <p:cNvPr id="34" name="图片 33" descr="图片包含 文字&#10;&#10;已生成高可信度的说明">
            <a:extLst>
              <a:ext uri="{FF2B5EF4-FFF2-40B4-BE49-F238E27FC236}">
                <a16:creationId xmlns="" xmlns:a16="http://schemas.microsoft.com/office/drawing/2014/main" id="{26BB7503-8F00-4A99-BC81-CC8307A8D42C}"/>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43289" y="-1"/>
            <a:ext cx="1800200" cy="1661723"/>
          </a:xfrm>
          <a:prstGeom prst="rect">
            <a:avLst/>
          </a:prstGeom>
        </p:spPr>
      </p:pic>
      <p:pic>
        <p:nvPicPr>
          <p:cNvPr id="35" name="图片 34" descr="图片包含 文字&#10;&#10;已生成高可信度的说明">
            <a:extLst>
              <a:ext uri="{FF2B5EF4-FFF2-40B4-BE49-F238E27FC236}">
                <a16:creationId xmlns="" xmlns:a16="http://schemas.microsoft.com/office/drawing/2014/main" id="{F6D0604C-5089-41C7-B20D-D3AE6907565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H="1">
            <a:off x="9194725" y="0"/>
            <a:ext cx="1800200" cy="1661723"/>
          </a:xfrm>
          <a:prstGeom prst="rect">
            <a:avLst/>
          </a:prstGeom>
        </p:spPr>
      </p:pic>
      <p:pic>
        <p:nvPicPr>
          <p:cNvPr id="36" name="图片 35">
            <a:extLst>
              <a:ext uri="{FF2B5EF4-FFF2-40B4-BE49-F238E27FC236}">
                <a16:creationId xmlns="" xmlns:a16="http://schemas.microsoft.com/office/drawing/2014/main" id="{551972E5-FAC6-4629-802B-484EFFE10462}"/>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l="10926" t="48411" r="15866" b="25612"/>
          <a:stretch/>
        </p:blipFill>
        <p:spPr>
          <a:xfrm>
            <a:off x="3013981" y="4941168"/>
            <a:ext cx="8928992" cy="1584176"/>
          </a:xfrm>
          <a:prstGeom prst="rect">
            <a:avLst/>
          </a:prstGeom>
        </p:spPr>
      </p:pic>
      <p:pic>
        <p:nvPicPr>
          <p:cNvPr id="37" name="图片 36">
            <a:extLst>
              <a:ext uri="{FF2B5EF4-FFF2-40B4-BE49-F238E27FC236}">
                <a16:creationId xmlns="" xmlns:a16="http://schemas.microsoft.com/office/drawing/2014/main" id="{FAE3EE74-7326-4F89-9E1F-2480D206FBBB}"/>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l="7015" t="9435" r="64056" b="52094"/>
          <a:stretch/>
        </p:blipFill>
        <p:spPr>
          <a:xfrm>
            <a:off x="242403" y="4370421"/>
            <a:ext cx="3528393" cy="2346106"/>
          </a:xfrm>
          <a:prstGeom prst="rect">
            <a:avLst/>
          </a:prstGeom>
        </p:spPr>
      </p:pic>
    </p:spTree>
    <p:extLst>
      <p:ext uri="{BB962C8B-B14F-4D97-AF65-F5344CB8AC3E}">
        <p14:creationId xmlns:p14="http://schemas.microsoft.com/office/powerpoint/2010/main" val="35516809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29"/>
                                        </p:tgtEl>
                                      </p:cBhvr>
                                    </p:animEffect>
                                    <p:animScale>
                                      <p:cBhvr>
                                        <p:cTn id="7" dur="250" autoRev="1" fill="hold"/>
                                        <p:tgtEl>
                                          <p:spTgt spid="29"/>
                                        </p:tgtEl>
                                      </p:cBhvr>
                                      <p:by x="105000" y="105000"/>
                                    </p:animScale>
                                  </p:childTnLst>
                                </p:cTn>
                              </p:par>
                              <p:par>
                                <p:cTn id="8" presetID="2" presetClass="entr" presetSubtype="4"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 calcmode="lin" valueType="num">
                                      <p:cBhvr additive="base">
                                        <p:cTn id="10" dur="500" fill="hold"/>
                                        <p:tgtEl>
                                          <p:spTgt spid="34"/>
                                        </p:tgtEl>
                                        <p:attrNameLst>
                                          <p:attrName>ppt_x</p:attrName>
                                        </p:attrNameLst>
                                      </p:cBhvr>
                                      <p:tavLst>
                                        <p:tav tm="0">
                                          <p:val>
                                            <p:strVal val="#ppt_x"/>
                                          </p:val>
                                        </p:tav>
                                        <p:tav tm="100000">
                                          <p:val>
                                            <p:strVal val="#ppt_x"/>
                                          </p:val>
                                        </p:tav>
                                      </p:tavLst>
                                    </p:anim>
                                    <p:anim calcmode="lin" valueType="num">
                                      <p:cBhvr additive="base">
                                        <p:cTn id="11" dur="500" fill="hold"/>
                                        <p:tgtEl>
                                          <p:spTgt spid="34"/>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ppt_x"/>
                                          </p:val>
                                        </p:tav>
                                        <p:tav tm="100000">
                                          <p:val>
                                            <p:strVal val="#ppt_x"/>
                                          </p:val>
                                        </p:tav>
                                      </p:tavLst>
                                    </p:anim>
                                    <p:anim calcmode="lin" valueType="num">
                                      <p:cBhvr additive="base">
                                        <p:cTn id="15" dur="500" fill="hold"/>
                                        <p:tgtEl>
                                          <p:spTgt spid="35"/>
                                        </p:tgtEl>
                                        <p:attrNameLst>
                                          <p:attrName>ppt_y</p:attrName>
                                        </p:attrNameLst>
                                      </p:cBhvr>
                                      <p:tavLst>
                                        <p:tav tm="0">
                                          <p:val>
                                            <p:strVal val="1+#ppt_h/2"/>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1000"/>
                                        <p:tgtEl>
                                          <p:spTgt spid="37"/>
                                        </p:tgtEl>
                                      </p:cBhvr>
                                    </p:animEffect>
                                    <p:anim calcmode="lin" valueType="num">
                                      <p:cBhvr>
                                        <p:cTn id="19" dur="1000" fill="hold"/>
                                        <p:tgtEl>
                                          <p:spTgt spid="37"/>
                                        </p:tgtEl>
                                        <p:attrNameLst>
                                          <p:attrName>ppt_x</p:attrName>
                                        </p:attrNameLst>
                                      </p:cBhvr>
                                      <p:tavLst>
                                        <p:tav tm="0">
                                          <p:val>
                                            <p:strVal val="#ppt_x"/>
                                          </p:val>
                                        </p:tav>
                                        <p:tav tm="100000">
                                          <p:val>
                                            <p:strVal val="#ppt_x"/>
                                          </p:val>
                                        </p:tav>
                                      </p:tavLst>
                                    </p:anim>
                                    <p:anim calcmode="lin" valueType="num">
                                      <p:cBhvr>
                                        <p:cTn id="20" dur="1000" fill="hold"/>
                                        <p:tgtEl>
                                          <p:spTgt spid="3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1000"/>
                                        <p:tgtEl>
                                          <p:spTgt spid="30"/>
                                        </p:tgtEl>
                                      </p:cBhvr>
                                    </p:animEffect>
                                    <p:anim calcmode="lin" valueType="num">
                                      <p:cBhvr>
                                        <p:cTn id="29" dur="1000" fill="hold"/>
                                        <p:tgtEl>
                                          <p:spTgt spid="30"/>
                                        </p:tgtEl>
                                        <p:attrNameLst>
                                          <p:attrName>ppt_x</p:attrName>
                                        </p:attrNameLst>
                                      </p:cBhvr>
                                      <p:tavLst>
                                        <p:tav tm="0">
                                          <p:val>
                                            <p:strVal val="#ppt_x"/>
                                          </p:val>
                                        </p:tav>
                                        <p:tav tm="100000">
                                          <p:val>
                                            <p:strVal val="#ppt_x"/>
                                          </p:val>
                                        </p:tav>
                                      </p:tavLst>
                                    </p:anim>
                                    <p:anim calcmode="lin" valueType="num">
                                      <p:cBhvr>
                                        <p:cTn id="30" dur="1000" fill="hold"/>
                                        <p:tgtEl>
                                          <p:spTgt spid="30"/>
                                        </p:tgtEl>
                                        <p:attrNameLst>
                                          <p:attrName>ppt_y</p:attrName>
                                        </p:attrNameLst>
                                      </p:cBhvr>
                                      <p:tavLst>
                                        <p:tav tm="0">
                                          <p:val>
                                            <p:strVal val="#ppt_y+.1"/>
                                          </p:val>
                                        </p:tav>
                                        <p:tav tm="100000">
                                          <p:val>
                                            <p:strVal val="#ppt_y"/>
                                          </p:val>
                                        </p:tav>
                                      </p:tavLst>
                                    </p:anim>
                                  </p:childTnLst>
                                </p:cTn>
                              </p:par>
                              <p:par>
                                <p:cTn id="31" presetID="31" presetClass="entr" presetSubtype="0" fill="hold" nodeType="with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p:cTn id="33" dur="1000" fill="hold"/>
                                        <p:tgtEl>
                                          <p:spTgt spid="31"/>
                                        </p:tgtEl>
                                        <p:attrNameLst>
                                          <p:attrName>ppt_w</p:attrName>
                                        </p:attrNameLst>
                                      </p:cBhvr>
                                      <p:tavLst>
                                        <p:tav tm="0">
                                          <p:val>
                                            <p:fltVal val="0"/>
                                          </p:val>
                                        </p:tav>
                                        <p:tav tm="100000">
                                          <p:val>
                                            <p:strVal val="#ppt_w"/>
                                          </p:val>
                                        </p:tav>
                                      </p:tavLst>
                                    </p:anim>
                                    <p:anim calcmode="lin" valueType="num">
                                      <p:cBhvr>
                                        <p:cTn id="34" dur="1000" fill="hold"/>
                                        <p:tgtEl>
                                          <p:spTgt spid="31"/>
                                        </p:tgtEl>
                                        <p:attrNameLst>
                                          <p:attrName>ppt_h</p:attrName>
                                        </p:attrNameLst>
                                      </p:cBhvr>
                                      <p:tavLst>
                                        <p:tav tm="0">
                                          <p:val>
                                            <p:fltVal val="0"/>
                                          </p:val>
                                        </p:tav>
                                        <p:tav tm="100000">
                                          <p:val>
                                            <p:strVal val="#ppt_h"/>
                                          </p:val>
                                        </p:tav>
                                      </p:tavLst>
                                    </p:anim>
                                    <p:anim calcmode="lin" valueType="num">
                                      <p:cBhvr>
                                        <p:cTn id="35" dur="1000" fill="hold"/>
                                        <p:tgtEl>
                                          <p:spTgt spid="31"/>
                                        </p:tgtEl>
                                        <p:attrNameLst>
                                          <p:attrName>style.rotation</p:attrName>
                                        </p:attrNameLst>
                                      </p:cBhvr>
                                      <p:tavLst>
                                        <p:tav tm="0">
                                          <p:val>
                                            <p:fltVal val="90"/>
                                          </p:val>
                                        </p:tav>
                                        <p:tav tm="100000">
                                          <p:val>
                                            <p:fltVal val="0"/>
                                          </p:val>
                                        </p:tav>
                                      </p:tavLst>
                                    </p:anim>
                                    <p:animEffect transition="in" filter="fade">
                                      <p:cBhvr>
                                        <p:cTn id="36"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9" name="图片 28">
            <a:extLst>
              <a:ext uri="{FF2B5EF4-FFF2-40B4-BE49-F238E27FC236}">
                <a16:creationId xmlns="" xmlns:a16="http://schemas.microsoft.com/office/drawing/2014/main" id="{421B730C-D2D4-428C-B6B1-736276C7F0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12196763" cy="6858000"/>
          </a:xfrm>
          <a:prstGeom prst="rect">
            <a:avLst/>
          </a:prstGeom>
        </p:spPr>
      </p:pic>
      <p:grpSp>
        <p:nvGrpSpPr>
          <p:cNvPr id="14" name="组合 13">
            <a:extLst>
              <a:ext uri="{FF2B5EF4-FFF2-40B4-BE49-F238E27FC236}">
                <a16:creationId xmlns="" xmlns:a16="http://schemas.microsoft.com/office/drawing/2014/main" id="{4E557F5D-B83C-4E49-8979-486BBA390643}"/>
              </a:ext>
            </a:extLst>
          </p:cNvPr>
          <p:cNvGrpSpPr/>
          <p:nvPr/>
        </p:nvGrpSpPr>
        <p:grpSpPr>
          <a:xfrm>
            <a:off x="1901404" y="2030133"/>
            <a:ext cx="3630137" cy="685228"/>
            <a:chOff x="4140252" y="4407372"/>
            <a:chExt cx="3630137" cy="685228"/>
          </a:xfrm>
        </p:grpSpPr>
        <p:pic>
          <p:nvPicPr>
            <p:cNvPr id="15" name="图片 14">
              <a:extLst>
                <a:ext uri="{FF2B5EF4-FFF2-40B4-BE49-F238E27FC236}">
                  <a16:creationId xmlns="" xmlns:a16="http://schemas.microsoft.com/office/drawing/2014/main" id="{829E4977-95C2-46C3-A05A-355A1AD324B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6200000">
              <a:off x="5612707" y="2934917"/>
              <a:ext cx="685228" cy="3630137"/>
            </a:xfrm>
            <a:prstGeom prst="rect">
              <a:avLst/>
            </a:prstGeom>
          </p:spPr>
        </p:pic>
        <p:sp>
          <p:nvSpPr>
            <p:cNvPr id="16" name="文本框 15">
              <a:extLst>
                <a:ext uri="{FF2B5EF4-FFF2-40B4-BE49-F238E27FC236}">
                  <a16:creationId xmlns="" xmlns:a16="http://schemas.microsoft.com/office/drawing/2014/main" id="{7E7408B0-91B7-4D01-B63B-BAE9E19CAC1A}"/>
                </a:ext>
              </a:extLst>
            </p:cNvPr>
            <p:cNvSpPr txBox="1"/>
            <p:nvPr/>
          </p:nvSpPr>
          <p:spPr>
            <a:xfrm>
              <a:off x="4572300" y="4546402"/>
              <a:ext cx="2749471" cy="400110"/>
            </a:xfrm>
            <a:prstGeom prst="rect">
              <a:avLst/>
            </a:prstGeom>
            <a:noFill/>
          </p:spPr>
          <p:txBody>
            <a:bodyPr wrap="none" rtlCol="0">
              <a:spAutoFit/>
            </a:bodyPr>
            <a:lstStyle/>
            <a:p>
              <a:r>
                <a:rPr lang="zh-CN" altLang="en-US" sz="2000" dirty="0">
                  <a:solidFill>
                    <a:schemeClr val="bg2"/>
                  </a:solidFill>
                  <a:latin typeface="方正颜宋简体_中" panose="02000000000000000000" pitchFamily="2" charset="-122"/>
                  <a:ea typeface="方正颜宋简体_中" panose="02000000000000000000" pitchFamily="2" charset="-122"/>
                </a:rPr>
                <a:t>影视观看</a:t>
              </a:r>
              <a:r>
                <a:rPr lang="en-US" altLang="zh-CN" sz="2000" dirty="0">
                  <a:solidFill>
                    <a:schemeClr val="bg2"/>
                  </a:solidFill>
                  <a:latin typeface="方正颜宋简体_中" panose="02000000000000000000" pitchFamily="2" charset="-122"/>
                  <a:ea typeface="方正颜宋简体_中" panose="02000000000000000000" pitchFamily="2" charset="-122"/>
                </a:rPr>
                <a:t>《</a:t>
              </a:r>
              <a:r>
                <a:rPr lang="zh-CN" altLang="en-US" sz="2000" dirty="0">
                  <a:solidFill>
                    <a:schemeClr val="bg2"/>
                  </a:solidFill>
                  <a:latin typeface="方正颜宋简体_中" panose="02000000000000000000" pitchFamily="2" charset="-122"/>
                  <a:ea typeface="方正颜宋简体_中" panose="02000000000000000000" pitchFamily="2" charset="-122"/>
                </a:rPr>
                <a:t>建国大业</a:t>
              </a:r>
              <a:r>
                <a:rPr lang="en-US" altLang="zh-CN" sz="2000" dirty="0">
                  <a:solidFill>
                    <a:schemeClr val="bg2"/>
                  </a:solidFill>
                  <a:latin typeface="方正颜宋简体_中" panose="02000000000000000000" pitchFamily="2" charset="-122"/>
                  <a:ea typeface="方正颜宋简体_中" panose="02000000000000000000" pitchFamily="2" charset="-122"/>
                </a:rPr>
                <a:t>》</a:t>
              </a:r>
              <a:endParaRPr lang="zh-CN" altLang="en-US" sz="2000" dirty="0">
                <a:solidFill>
                  <a:schemeClr val="bg2"/>
                </a:solidFill>
                <a:latin typeface="方正颜宋简体_中" panose="02000000000000000000" pitchFamily="2" charset="-122"/>
                <a:ea typeface="方正颜宋简体_中" panose="02000000000000000000" pitchFamily="2" charset="-122"/>
              </a:endParaRPr>
            </a:p>
          </p:txBody>
        </p:sp>
      </p:grpSp>
      <p:sp>
        <p:nvSpPr>
          <p:cNvPr id="17" name="矩形: 圆角 16">
            <a:extLst>
              <a:ext uri="{FF2B5EF4-FFF2-40B4-BE49-F238E27FC236}">
                <a16:creationId xmlns="" xmlns:a16="http://schemas.microsoft.com/office/drawing/2014/main" id="{DDF06A97-DE51-44C7-9DA2-AA94EEE15120}"/>
              </a:ext>
            </a:extLst>
          </p:cNvPr>
          <p:cNvSpPr/>
          <p:nvPr/>
        </p:nvSpPr>
        <p:spPr bwMode="auto">
          <a:xfrm>
            <a:off x="1182768" y="2099468"/>
            <a:ext cx="571443" cy="571443"/>
          </a:xfrm>
          <a:prstGeom prst="roundRect">
            <a:avLst>
              <a:gd name="adj" fmla="val 7384"/>
            </a:avLst>
          </a:prstGeom>
          <a:solidFill>
            <a:schemeClr val="tx1"/>
          </a:solidFill>
          <a:ln w="571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eaLnBrk="1" hangingPunct="1">
              <a:buFont typeface="Arial" panose="020B0604020202020204" pitchFamily="34" charset="0"/>
              <a:buNone/>
            </a:pPr>
            <a:endParaRPr lang="zh-CN" altLang="en-US"/>
          </a:p>
        </p:txBody>
      </p:sp>
      <p:sp>
        <p:nvSpPr>
          <p:cNvPr id="18" name="Freeform 29">
            <a:extLst>
              <a:ext uri="{FF2B5EF4-FFF2-40B4-BE49-F238E27FC236}">
                <a16:creationId xmlns="" xmlns:a16="http://schemas.microsoft.com/office/drawing/2014/main" id="{01320BFA-15EA-40B9-B478-E1588FDBADA8}"/>
              </a:ext>
            </a:extLst>
          </p:cNvPr>
          <p:cNvSpPr>
            <a:spLocks noEditPoints="1"/>
          </p:cNvSpPr>
          <p:nvPr/>
        </p:nvSpPr>
        <p:spPr bwMode="auto">
          <a:xfrm>
            <a:off x="1327122" y="2208754"/>
            <a:ext cx="282736" cy="353420"/>
          </a:xfrm>
          <a:custGeom>
            <a:avLst/>
            <a:gdLst>
              <a:gd name="T0" fmla="*/ 139 w 720"/>
              <a:gd name="T1" fmla="*/ 626 h 915"/>
              <a:gd name="T2" fmla="*/ 170 w 720"/>
              <a:gd name="T3" fmla="*/ 594 h 915"/>
              <a:gd name="T4" fmla="*/ 409 w 720"/>
              <a:gd name="T5" fmla="*/ 640 h 915"/>
              <a:gd name="T6" fmla="*/ 267 w 720"/>
              <a:gd name="T7" fmla="*/ 496 h 915"/>
              <a:gd name="T8" fmla="*/ 227 w 720"/>
              <a:gd name="T9" fmla="*/ 536 h 915"/>
              <a:gd name="T10" fmla="*/ 167 w 720"/>
              <a:gd name="T11" fmla="*/ 476 h 915"/>
              <a:gd name="T12" fmla="*/ 274 w 720"/>
              <a:gd name="T13" fmla="*/ 367 h 915"/>
              <a:gd name="T14" fmla="*/ 342 w 720"/>
              <a:gd name="T15" fmla="*/ 355 h 915"/>
              <a:gd name="T16" fmla="*/ 373 w 720"/>
              <a:gd name="T17" fmla="*/ 386 h 915"/>
              <a:gd name="T18" fmla="*/ 320 w 720"/>
              <a:gd name="T19" fmla="*/ 441 h 915"/>
              <a:gd name="T20" fmla="*/ 464 w 720"/>
              <a:gd name="T21" fmla="*/ 587 h 915"/>
              <a:gd name="T22" fmla="*/ 350 w 720"/>
              <a:gd name="T23" fmla="*/ 299 h 915"/>
              <a:gd name="T24" fmla="*/ 518 w 720"/>
              <a:gd name="T25" fmla="*/ 640 h 915"/>
              <a:gd name="T26" fmla="*/ 557 w 720"/>
              <a:gd name="T27" fmla="*/ 681 h 915"/>
              <a:gd name="T28" fmla="*/ 506 w 720"/>
              <a:gd name="T29" fmla="*/ 731 h 915"/>
              <a:gd name="T30" fmla="*/ 466 w 720"/>
              <a:gd name="T31" fmla="*/ 693 h 915"/>
              <a:gd name="T32" fmla="*/ 193 w 720"/>
              <a:gd name="T33" fmla="*/ 684 h 915"/>
              <a:gd name="T34" fmla="*/ 176 w 720"/>
              <a:gd name="T35" fmla="*/ 723 h 915"/>
              <a:gd name="T36" fmla="*/ 132 w 720"/>
              <a:gd name="T37" fmla="*/ 715 h 915"/>
              <a:gd name="T38" fmla="*/ 170 w 720"/>
              <a:gd name="T39" fmla="*/ 663 h 915"/>
              <a:gd name="T40" fmla="*/ 139 w 720"/>
              <a:gd name="T41" fmla="*/ 626 h 915"/>
              <a:gd name="T42" fmla="*/ 719 w 720"/>
              <a:gd name="T43" fmla="*/ 825 h 915"/>
              <a:gd name="T44" fmla="*/ 627 w 720"/>
              <a:gd name="T45" fmla="*/ 915 h 915"/>
              <a:gd name="T46" fmla="*/ 90 w 720"/>
              <a:gd name="T47" fmla="*/ 915 h 915"/>
              <a:gd name="T48" fmla="*/ 0 w 720"/>
              <a:gd name="T49" fmla="*/ 825 h 915"/>
              <a:gd name="T50" fmla="*/ 0 w 720"/>
              <a:gd name="T51" fmla="*/ 87 h 915"/>
              <a:gd name="T52" fmla="*/ 105 w 720"/>
              <a:gd name="T53" fmla="*/ 0 h 915"/>
              <a:gd name="T54" fmla="*/ 681 w 720"/>
              <a:gd name="T55" fmla="*/ 0 h 915"/>
              <a:gd name="T56" fmla="*/ 707 w 720"/>
              <a:gd name="T57" fmla="*/ 24 h 915"/>
              <a:gd name="T58" fmla="*/ 681 w 720"/>
              <a:gd name="T59" fmla="*/ 48 h 915"/>
              <a:gd name="T60" fmla="*/ 101 w 720"/>
              <a:gd name="T61" fmla="*/ 48 h 915"/>
              <a:gd name="T62" fmla="*/ 47 w 720"/>
              <a:gd name="T63" fmla="*/ 96 h 915"/>
              <a:gd name="T64" fmla="*/ 96 w 720"/>
              <a:gd name="T65" fmla="*/ 151 h 915"/>
              <a:gd name="T66" fmla="*/ 679 w 720"/>
              <a:gd name="T67" fmla="*/ 151 h 915"/>
              <a:gd name="T68" fmla="*/ 720 w 720"/>
              <a:gd name="T69" fmla="*/ 192 h 915"/>
              <a:gd name="T70" fmla="*/ 719 w 720"/>
              <a:gd name="T71" fmla="*/ 825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0" h="915">
                <a:moveTo>
                  <a:pt x="139" y="626"/>
                </a:moveTo>
                <a:lnTo>
                  <a:pt x="170" y="594"/>
                </a:lnTo>
                <a:cubicBezTo>
                  <a:pt x="235" y="651"/>
                  <a:pt x="311" y="687"/>
                  <a:pt x="409" y="640"/>
                </a:cubicBezTo>
                <a:lnTo>
                  <a:pt x="267" y="496"/>
                </a:lnTo>
                <a:lnTo>
                  <a:pt x="227" y="536"/>
                </a:lnTo>
                <a:lnTo>
                  <a:pt x="167" y="476"/>
                </a:lnTo>
                <a:lnTo>
                  <a:pt x="274" y="367"/>
                </a:lnTo>
                <a:cubicBezTo>
                  <a:pt x="289" y="375"/>
                  <a:pt x="314" y="376"/>
                  <a:pt x="342" y="355"/>
                </a:cubicBezTo>
                <a:lnTo>
                  <a:pt x="373" y="386"/>
                </a:lnTo>
                <a:lnTo>
                  <a:pt x="320" y="441"/>
                </a:lnTo>
                <a:lnTo>
                  <a:pt x="464" y="587"/>
                </a:lnTo>
                <a:cubicBezTo>
                  <a:pt x="518" y="496"/>
                  <a:pt x="474" y="361"/>
                  <a:pt x="350" y="299"/>
                </a:cubicBezTo>
                <a:cubicBezTo>
                  <a:pt x="472" y="305"/>
                  <a:pt x="631" y="446"/>
                  <a:pt x="518" y="640"/>
                </a:cubicBezTo>
                <a:lnTo>
                  <a:pt x="557" y="681"/>
                </a:lnTo>
                <a:lnTo>
                  <a:pt x="506" y="731"/>
                </a:lnTo>
                <a:lnTo>
                  <a:pt x="466" y="693"/>
                </a:lnTo>
                <a:cubicBezTo>
                  <a:pt x="362" y="749"/>
                  <a:pt x="267" y="743"/>
                  <a:pt x="193" y="684"/>
                </a:cubicBezTo>
                <a:cubicBezTo>
                  <a:pt x="198" y="698"/>
                  <a:pt x="189" y="714"/>
                  <a:pt x="176" y="723"/>
                </a:cubicBezTo>
                <a:cubicBezTo>
                  <a:pt x="160" y="733"/>
                  <a:pt x="142" y="730"/>
                  <a:pt x="132" y="715"/>
                </a:cubicBezTo>
                <a:cubicBezTo>
                  <a:pt x="115" y="689"/>
                  <a:pt x="142" y="657"/>
                  <a:pt x="170" y="663"/>
                </a:cubicBezTo>
                <a:cubicBezTo>
                  <a:pt x="159" y="652"/>
                  <a:pt x="149" y="640"/>
                  <a:pt x="139" y="626"/>
                </a:cubicBezTo>
                <a:close/>
                <a:moveTo>
                  <a:pt x="719" y="825"/>
                </a:moveTo>
                <a:cubicBezTo>
                  <a:pt x="719" y="875"/>
                  <a:pt x="677" y="915"/>
                  <a:pt x="627" y="915"/>
                </a:cubicBezTo>
                <a:lnTo>
                  <a:pt x="90" y="915"/>
                </a:lnTo>
                <a:cubicBezTo>
                  <a:pt x="40" y="915"/>
                  <a:pt x="0" y="875"/>
                  <a:pt x="0" y="825"/>
                </a:cubicBezTo>
                <a:lnTo>
                  <a:pt x="0" y="87"/>
                </a:lnTo>
                <a:cubicBezTo>
                  <a:pt x="0" y="38"/>
                  <a:pt x="39" y="0"/>
                  <a:pt x="105" y="0"/>
                </a:cubicBezTo>
                <a:lnTo>
                  <a:pt x="681" y="0"/>
                </a:lnTo>
                <a:cubicBezTo>
                  <a:pt x="695" y="0"/>
                  <a:pt x="707" y="11"/>
                  <a:pt x="707" y="24"/>
                </a:cubicBezTo>
                <a:cubicBezTo>
                  <a:pt x="707" y="37"/>
                  <a:pt x="695" y="48"/>
                  <a:pt x="681" y="48"/>
                </a:cubicBezTo>
                <a:cubicBezTo>
                  <a:pt x="681" y="48"/>
                  <a:pt x="101" y="48"/>
                  <a:pt x="101" y="48"/>
                </a:cubicBezTo>
                <a:cubicBezTo>
                  <a:pt x="66" y="48"/>
                  <a:pt x="47" y="72"/>
                  <a:pt x="47" y="96"/>
                </a:cubicBezTo>
                <a:cubicBezTo>
                  <a:pt x="47" y="121"/>
                  <a:pt x="66" y="151"/>
                  <a:pt x="96" y="151"/>
                </a:cubicBezTo>
                <a:cubicBezTo>
                  <a:pt x="96" y="151"/>
                  <a:pt x="678" y="150"/>
                  <a:pt x="679" y="151"/>
                </a:cubicBezTo>
                <a:cubicBezTo>
                  <a:pt x="700" y="151"/>
                  <a:pt x="720" y="170"/>
                  <a:pt x="720" y="192"/>
                </a:cubicBezTo>
                <a:cubicBezTo>
                  <a:pt x="720" y="192"/>
                  <a:pt x="719" y="825"/>
                  <a:pt x="719" y="825"/>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pic>
        <p:nvPicPr>
          <p:cNvPr id="4" name="图片 3">
            <a:extLst>
              <a:ext uri="{FF2B5EF4-FFF2-40B4-BE49-F238E27FC236}">
                <a16:creationId xmlns="" xmlns:a16="http://schemas.microsoft.com/office/drawing/2014/main" id="{5335AF66-D5AE-4014-BAE3-BFD75EC1BAAF}"/>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201837" y="3367836"/>
            <a:ext cx="5976664" cy="25753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图片 5" descr="图片包含 文字&#10;&#10;已生成高可信度的说明">
            <a:extLst>
              <a:ext uri="{FF2B5EF4-FFF2-40B4-BE49-F238E27FC236}">
                <a16:creationId xmlns="" xmlns:a16="http://schemas.microsoft.com/office/drawing/2014/main" id="{6DBAE7C1-245A-4DEB-9009-6BFE60BC7826}"/>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7538541" y="1879586"/>
            <a:ext cx="2934348" cy="40787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1" name="矩形 20">
            <a:extLst>
              <a:ext uri="{FF2B5EF4-FFF2-40B4-BE49-F238E27FC236}">
                <a16:creationId xmlns="" xmlns:a16="http://schemas.microsoft.com/office/drawing/2014/main" id="{865A64AA-D1C5-4BD0-A0A4-4D5F917782E7}"/>
              </a:ext>
            </a:extLst>
          </p:cNvPr>
          <p:cNvSpPr/>
          <p:nvPr/>
        </p:nvSpPr>
        <p:spPr>
          <a:xfrm>
            <a:off x="2006599" y="659405"/>
            <a:ext cx="6264696" cy="662554"/>
          </a:xfrm>
          <a:prstGeom prst="rect">
            <a:avLst/>
          </a:prstGeom>
        </p:spPr>
        <p:txBody>
          <a:bodyPr wrap="square">
            <a:spAutoFit/>
          </a:bodyPr>
          <a:lstStyle/>
          <a:p>
            <a:pPr>
              <a:lnSpc>
                <a:spcPct val="150000"/>
              </a:lnSpc>
              <a:spcBef>
                <a:spcPts val="0"/>
              </a:spcBef>
              <a:spcAft>
                <a:spcPts val="0"/>
              </a:spcAft>
            </a:pPr>
            <a:r>
              <a:rPr lang="zh-CN" altLang="en-US" sz="2800" b="1" kern="100" dirty="0">
                <a:ln w="12700">
                  <a:solidFill>
                    <a:schemeClr val="bg2"/>
                  </a:solidFill>
                </a:ln>
                <a:effectLst>
                  <a:outerShdw blurRad="38100" dist="38100" dir="2700000" algn="tl">
                    <a:srgbClr val="000000">
                      <a:alpha val="43137"/>
                    </a:srgbClr>
                  </a:outerShdw>
                </a:effectLst>
                <a:latin typeface="+mj-ea"/>
                <a:ea typeface="+mj-ea"/>
                <a:cs typeface="Times New Roman" panose="02020603050405020304" pitchFamily="18" charset="0"/>
              </a:rPr>
              <a:t>在此处可以输入您的标题内容</a:t>
            </a:r>
          </a:p>
        </p:txBody>
      </p:sp>
      <p:pic>
        <p:nvPicPr>
          <p:cNvPr id="22" name="图片 21" descr="图片包含 文字&#10;&#10;已生成高可信度的说明">
            <a:extLst>
              <a:ext uri="{FF2B5EF4-FFF2-40B4-BE49-F238E27FC236}">
                <a16:creationId xmlns="" xmlns:a16="http://schemas.microsoft.com/office/drawing/2014/main" id="{EF567C86-75C0-4356-90FA-6C4662703020}"/>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flipH="1">
            <a:off x="9338741" y="-3414"/>
            <a:ext cx="1800200" cy="1661723"/>
          </a:xfrm>
          <a:prstGeom prst="rect">
            <a:avLst/>
          </a:prstGeom>
        </p:spPr>
      </p:pic>
      <p:cxnSp>
        <p:nvCxnSpPr>
          <p:cNvPr id="23" name="直接连接符 22">
            <a:extLst>
              <a:ext uri="{FF2B5EF4-FFF2-40B4-BE49-F238E27FC236}">
                <a16:creationId xmlns="" xmlns:a16="http://schemas.microsoft.com/office/drawing/2014/main" id="{A3F19CAF-3576-40D9-A8F0-CA0B26820355}"/>
              </a:ext>
            </a:extLst>
          </p:cNvPr>
          <p:cNvCxnSpPr/>
          <p:nvPr/>
        </p:nvCxnSpPr>
        <p:spPr bwMode="auto">
          <a:xfrm>
            <a:off x="1633885" y="1393402"/>
            <a:ext cx="7704856" cy="0"/>
          </a:xfrm>
          <a:prstGeom prst="line">
            <a:avLst/>
          </a:prstGeom>
          <a:ln>
            <a:solidFill>
              <a:srgbClr val="B10405"/>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pic>
        <p:nvPicPr>
          <p:cNvPr id="24" name="图片 23">
            <a:extLst>
              <a:ext uri="{FF2B5EF4-FFF2-40B4-BE49-F238E27FC236}">
                <a16:creationId xmlns="" xmlns:a16="http://schemas.microsoft.com/office/drawing/2014/main" id="{8BCAB3D6-1CEF-4B8A-BB72-317F282B3952}"/>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37741" y="310612"/>
            <a:ext cx="2297359" cy="1568974"/>
          </a:xfrm>
          <a:prstGeom prst="rect">
            <a:avLst/>
          </a:prstGeom>
        </p:spPr>
      </p:pic>
    </p:spTree>
    <p:extLst>
      <p:ext uri="{BB962C8B-B14F-4D97-AF65-F5344CB8AC3E}">
        <p14:creationId xmlns:p14="http://schemas.microsoft.com/office/powerpoint/2010/main" val="7963347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29"/>
                                        </p:tgtEl>
                                      </p:cBhvr>
                                    </p:animEffect>
                                    <p:animScale>
                                      <p:cBhvr>
                                        <p:cTn id="7" dur="250" autoRev="1" fill="hold"/>
                                        <p:tgtEl>
                                          <p:spTgt spid="29"/>
                                        </p:tgtEl>
                                      </p:cBhvr>
                                      <p:by x="105000" y="105000"/>
                                    </p:animScale>
                                  </p:childTnLst>
                                </p:cTn>
                              </p:par>
                              <p:par>
                                <p:cTn id="8" presetID="2" presetClass="entr" presetSubtype="8"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 calcmode="lin" valueType="num">
                                      <p:cBhvr additive="base">
                                        <p:cTn id="10" dur="500" fill="hold"/>
                                        <p:tgtEl>
                                          <p:spTgt spid="24"/>
                                        </p:tgtEl>
                                        <p:attrNameLst>
                                          <p:attrName>ppt_x</p:attrName>
                                        </p:attrNameLst>
                                      </p:cBhvr>
                                      <p:tavLst>
                                        <p:tav tm="0">
                                          <p:val>
                                            <p:strVal val="0-#ppt_w/2"/>
                                          </p:val>
                                        </p:tav>
                                        <p:tav tm="100000">
                                          <p:val>
                                            <p:strVal val="#ppt_x"/>
                                          </p:val>
                                        </p:tav>
                                      </p:tavLst>
                                    </p:anim>
                                    <p:anim calcmode="lin" valueType="num">
                                      <p:cBhvr additive="base">
                                        <p:cTn id="11" dur="500" fill="hold"/>
                                        <p:tgtEl>
                                          <p:spTgt spid="24"/>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1000"/>
                                        <p:tgtEl>
                                          <p:spTgt spid="23"/>
                                        </p:tgtEl>
                                      </p:cBhvr>
                                    </p:animEffect>
                                    <p:anim calcmode="lin" valueType="num">
                                      <p:cBhvr>
                                        <p:cTn id="15" dur="1000" fill="hold"/>
                                        <p:tgtEl>
                                          <p:spTgt spid="23"/>
                                        </p:tgtEl>
                                        <p:attrNameLst>
                                          <p:attrName>ppt_x</p:attrName>
                                        </p:attrNameLst>
                                      </p:cBhvr>
                                      <p:tavLst>
                                        <p:tav tm="0">
                                          <p:val>
                                            <p:strVal val="#ppt_x"/>
                                          </p:val>
                                        </p:tav>
                                        <p:tav tm="100000">
                                          <p:val>
                                            <p:strVal val="#ppt_x"/>
                                          </p:val>
                                        </p:tav>
                                      </p:tavLst>
                                    </p:anim>
                                    <p:anim calcmode="lin" valueType="num">
                                      <p:cBhvr>
                                        <p:cTn id="16" dur="1000" fill="hold"/>
                                        <p:tgtEl>
                                          <p:spTgt spid="23"/>
                                        </p:tgtEl>
                                        <p:attrNameLst>
                                          <p:attrName>ppt_y</p:attrName>
                                        </p:attrNameLst>
                                      </p:cBhvr>
                                      <p:tavLst>
                                        <p:tav tm="0">
                                          <p:val>
                                            <p:strVal val="#ppt_y+.1"/>
                                          </p:val>
                                        </p:tav>
                                        <p:tav tm="100000">
                                          <p:val>
                                            <p:strVal val="#ppt_y"/>
                                          </p:val>
                                        </p:tav>
                                      </p:tavLst>
                                    </p:anim>
                                  </p:childTnLst>
                                </p:cTn>
                              </p:par>
                              <p:par>
                                <p:cTn id="17" presetID="22" presetClass="entr" presetSubtype="8"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par>
                                <p:cTn id="20" presetID="2" presetClass="entr" presetSubtype="4"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500" fill="hold"/>
                                        <p:tgtEl>
                                          <p:spTgt spid="22"/>
                                        </p:tgtEl>
                                        <p:attrNameLst>
                                          <p:attrName>ppt_x</p:attrName>
                                        </p:attrNameLst>
                                      </p:cBhvr>
                                      <p:tavLst>
                                        <p:tav tm="0">
                                          <p:val>
                                            <p:strVal val="#ppt_x"/>
                                          </p:val>
                                        </p:tav>
                                        <p:tav tm="100000">
                                          <p:val>
                                            <p:strVal val="#ppt_x"/>
                                          </p:val>
                                        </p:tav>
                                      </p:tavLst>
                                    </p:anim>
                                    <p:anim calcmode="lin" valueType="num">
                                      <p:cBhvr additive="base">
                                        <p:cTn id="23" dur="500" fill="hold"/>
                                        <p:tgtEl>
                                          <p:spTgt spid="22"/>
                                        </p:tgtEl>
                                        <p:attrNameLst>
                                          <p:attrName>ppt_y</p:attrName>
                                        </p:attrNameLst>
                                      </p:cBhvr>
                                      <p:tavLst>
                                        <p:tav tm="0">
                                          <p:val>
                                            <p:strVal val="1+#ppt_h/2"/>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0-#ppt_w/2"/>
                                          </p:val>
                                        </p:tav>
                                        <p:tav tm="100000">
                                          <p:val>
                                            <p:strVal val="#ppt_x"/>
                                          </p:val>
                                        </p:tav>
                                      </p:tavLst>
                                    </p:anim>
                                    <p:anim calcmode="lin" valueType="num">
                                      <p:cBhvr additive="base">
                                        <p:cTn id="27" dur="500" fill="hold"/>
                                        <p:tgtEl>
                                          <p:spTgt spid="17"/>
                                        </p:tgtEl>
                                        <p:attrNameLst>
                                          <p:attrName>ppt_y</p:attrName>
                                        </p:attrNameLst>
                                      </p:cBhvr>
                                      <p:tavLst>
                                        <p:tav tm="0">
                                          <p:val>
                                            <p:strVal val="#ppt_y"/>
                                          </p:val>
                                        </p:tav>
                                        <p:tav tm="100000">
                                          <p:val>
                                            <p:strVal val="#ppt_y"/>
                                          </p:val>
                                        </p:tav>
                                      </p:tavLst>
                                    </p:anim>
                                  </p:childTnLst>
                                </p:cTn>
                              </p:par>
                              <p:par>
                                <p:cTn id="28" presetID="53" presetClass="entr" presetSubtype="16"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 calcmode="lin" valueType="num">
                                      <p:cBhvr>
                                        <p:cTn id="30" dur="400" fill="hold"/>
                                        <p:tgtEl>
                                          <p:spTgt spid="18"/>
                                        </p:tgtEl>
                                        <p:attrNameLst>
                                          <p:attrName>ppt_w</p:attrName>
                                        </p:attrNameLst>
                                      </p:cBhvr>
                                      <p:tavLst>
                                        <p:tav tm="0">
                                          <p:val>
                                            <p:fltVal val="0"/>
                                          </p:val>
                                        </p:tav>
                                        <p:tav tm="100000">
                                          <p:val>
                                            <p:strVal val="#ppt_w"/>
                                          </p:val>
                                        </p:tav>
                                      </p:tavLst>
                                    </p:anim>
                                    <p:anim calcmode="lin" valueType="num">
                                      <p:cBhvr>
                                        <p:cTn id="31" dur="400" fill="hold"/>
                                        <p:tgtEl>
                                          <p:spTgt spid="18"/>
                                        </p:tgtEl>
                                        <p:attrNameLst>
                                          <p:attrName>ppt_h</p:attrName>
                                        </p:attrNameLst>
                                      </p:cBhvr>
                                      <p:tavLst>
                                        <p:tav tm="0">
                                          <p:val>
                                            <p:fltVal val="0"/>
                                          </p:val>
                                        </p:tav>
                                        <p:tav tm="100000">
                                          <p:val>
                                            <p:strVal val="#ppt_h"/>
                                          </p:val>
                                        </p:tav>
                                      </p:tavLst>
                                    </p:anim>
                                    <p:animEffect transition="in" filter="fade">
                                      <p:cBhvr>
                                        <p:cTn id="32" dur="400"/>
                                        <p:tgtEl>
                                          <p:spTgt spid="18"/>
                                        </p:tgtEl>
                                      </p:cBhvr>
                                    </p:animEffect>
                                  </p:childTnLst>
                                </p:cTn>
                              </p:par>
                              <p:par>
                                <p:cTn id="33" presetID="53" presetClass="entr" presetSubtype="16"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ppt_w</p:attrName>
                                        </p:attrNameLst>
                                      </p:cBhvr>
                                      <p:tavLst>
                                        <p:tav tm="0">
                                          <p:val>
                                            <p:fltVal val="0"/>
                                          </p:val>
                                        </p:tav>
                                        <p:tav tm="100000">
                                          <p:val>
                                            <p:strVal val="#ppt_w"/>
                                          </p:val>
                                        </p:tav>
                                      </p:tavLst>
                                    </p:anim>
                                    <p:anim calcmode="lin" valueType="num">
                                      <p:cBhvr>
                                        <p:cTn id="36" dur="500" fill="hold"/>
                                        <p:tgtEl>
                                          <p:spTgt spid="14"/>
                                        </p:tgtEl>
                                        <p:attrNameLst>
                                          <p:attrName>ppt_h</p:attrName>
                                        </p:attrNameLst>
                                      </p:cBhvr>
                                      <p:tavLst>
                                        <p:tav tm="0">
                                          <p:val>
                                            <p:fltVal val="0"/>
                                          </p:val>
                                        </p:tav>
                                        <p:tav tm="100000">
                                          <p:val>
                                            <p:strVal val="#ppt_h"/>
                                          </p:val>
                                        </p:tav>
                                      </p:tavLst>
                                    </p:anim>
                                    <p:animEffect transition="in" filter="fade">
                                      <p:cBhvr>
                                        <p:cTn id="37" dur="500"/>
                                        <p:tgtEl>
                                          <p:spTgt spid="14"/>
                                        </p:tgtEl>
                                      </p:cBhvr>
                                    </p:animEffect>
                                  </p:childTnLst>
                                </p:cTn>
                              </p:par>
                              <p:par>
                                <p:cTn id="38" presetID="42" presetClass="entr" presetSubtype="0" fill="hold" nodeType="with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fade">
                                      <p:cBhvr>
                                        <p:cTn id="40" dur="1000"/>
                                        <p:tgtEl>
                                          <p:spTgt spid="4"/>
                                        </p:tgtEl>
                                      </p:cBhvr>
                                    </p:animEffect>
                                    <p:anim calcmode="lin" valueType="num">
                                      <p:cBhvr>
                                        <p:cTn id="41" dur="1000" fill="hold"/>
                                        <p:tgtEl>
                                          <p:spTgt spid="4"/>
                                        </p:tgtEl>
                                        <p:attrNameLst>
                                          <p:attrName>ppt_x</p:attrName>
                                        </p:attrNameLst>
                                      </p:cBhvr>
                                      <p:tavLst>
                                        <p:tav tm="0">
                                          <p:val>
                                            <p:strVal val="#ppt_x"/>
                                          </p:val>
                                        </p:tav>
                                        <p:tav tm="100000">
                                          <p:val>
                                            <p:strVal val="#ppt_x"/>
                                          </p:val>
                                        </p:tav>
                                      </p:tavLst>
                                    </p:anim>
                                    <p:anim calcmode="lin" valueType="num">
                                      <p:cBhvr>
                                        <p:cTn id="42" dur="1000" fill="hold"/>
                                        <p:tgtEl>
                                          <p:spTgt spid="4"/>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1000"/>
                                        <p:tgtEl>
                                          <p:spTgt spid="6"/>
                                        </p:tgtEl>
                                      </p:cBhvr>
                                    </p:animEffect>
                                    <p:anim calcmode="lin" valueType="num">
                                      <p:cBhvr>
                                        <p:cTn id="46" dur="1000" fill="hold"/>
                                        <p:tgtEl>
                                          <p:spTgt spid="6"/>
                                        </p:tgtEl>
                                        <p:attrNameLst>
                                          <p:attrName>ppt_x</p:attrName>
                                        </p:attrNameLst>
                                      </p:cBhvr>
                                      <p:tavLst>
                                        <p:tav tm="0">
                                          <p:val>
                                            <p:strVal val="#ppt_x"/>
                                          </p:val>
                                        </p:tav>
                                        <p:tav tm="100000">
                                          <p:val>
                                            <p:strVal val="#ppt_x"/>
                                          </p:val>
                                        </p:tav>
                                      </p:tavLst>
                                    </p:anim>
                                    <p:anim calcmode="lin" valueType="num">
                                      <p:cBhvr>
                                        <p:cTn id="4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98F7A886-7608-4779-9BF3-DEC1E6044B3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12196763" cy="6858000"/>
          </a:xfrm>
          <a:prstGeom prst="rect">
            <a:avLst/>
          </a:prstGeom>
        </p:spPr>
      </p:pic>
      <p:sp>
        <p:nvSpPr>
          <p:cNvPr id="9" name="矩形: 圆角 8">
            <a:extLst>
              <a:ext uri="{FF2B5EF4-FFF2-40B4-BE49-F238E27FC236}">
                <a16:creationId xmlns="" xmlns:a16="http://schemas.microsoft.com/office/drawing/2014/main" id="{9E4AC72F-576F-490D-9746-CC6E3EC11605}"/>
              </a:ext>
            </a:extLst>
          </p:cNvPr>
          <p:cNvSpPr/>
          <p:nvPr/>
        </p:nvSpPr>
        <p:spPr bwMode="auto">
          <a:xfrm>
            <a:off x="1018982" y="1968657"/>
            <a:ext cx="10432917" cy="2639855"/>
          </a:xfrm>
          <a:prstGeom prst="roundRect">
            <a:avLst/>
          </a:prstGeom>
          <a:solidFill>
            <a:srgbClr val="DBABAB">
              <a:alpha val="37000"/>
            </a:srgbClr>
          </a:solidFill>
          <a:ln w="38100" cap="flat" cmpd="sng" algn="ctr">
            <a:solidFill>
              <a:schemeClr val="tx1"/>
            </a:solid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pic>
        <p:nvPicPr>
          <p:cNvPr id="10" name="图片 9">
            <a:extLst>
              <a:ext uri="{FF2B5EF4-FFF2-40B4-BE49-F238E27FC236}">
                <a16:creationId xmlns="" xmlns:a16="http://schemas.microsoft.com/office/drawing/2014/main" id="{3A4EA5E7-BC4F-4334-8A9B-AC1AE5EAC0F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10926" t="48411" r="15866" b="25612"/>
          <a:stretch/>
        </p:blipFill>
        <p:spPr>
          <a:xfrm>
            <a:off x="3013981" y="4941168"/>
            <a:ext cx="8928992" cy="1584176"/>
          </a:xfrm>
          <a:prstGeom prst="rect">
            <a:avLst/>
          </a:prstGeom>
        </p:spPr>
      </p:pic>
      <p:pic>
        <p:nvPicPr>
          <p:cNvPr id="27" name="图片 26">
            <a:extLst>
              <a:ext uri="{FF2B5EF4-FFF2-40B4-BE49-F238E27FC236}">
                <a16:creationId xmlns="" xmlns:a16="http://schemas.microsoft.com/office/drawing/2014/main" id="{56BD0F35-A2D8-44C5-BB64-AFCE4924E82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7015" t="9435" r="64056" b="52094"/>
          <a:stretch/>
        </p:blipFill>
        <p:spPr>
          <a:xfrm>
            <a:off x="242403" y="4370421"/>
            <a:ext cx="3528393" cy="2346106"/>
          </a:xfrm>
          <a:prstGeom prst="rect">
            <a:avLst/>
          </a:prstGeom>
        </p:spPr>
      </p:pic>
      <p:sp>
        <p:nvSpPr>
          <p:cNvPr id="2" name="矩形 1">
            <a:extLst>
              <a:ext uri="{FF2B5EF4-FFF2-40B4-BE49-F238E27FC236}">
                <a16:creationId xmlns="" xmlns:a16="http://schemas.microsoft.com/office/drawing/2014/main" id="{61A44EB6-8430-427D-AC5F-8C42F71A6FAA}"/>
              </a:ext>
            </a:extLst>
          </p:cNvPr>
          <p:cNvSpPr/>
          <p:nvPr/>
        </p:nvSpPr>
        <p:spPr>
          <a:xfrm>
            <a:off x="4269043" y="1287995"/>
            <a:ext cx="5211683" cy="523220"/>
          </a:xfrm>
          <a:prstGeom prst="rect">
            <a:avLst/>
          </a:prstGeom>
        </p:spPr>
        <p:txBody>
          <a:bodyPr wrap="none">
            <a:spAutoFit/>
          </a:bodyPr>
          <a:lstStyle/>
          <a:p>
            <a:pPr>
              <a:spcBef>
                <a:spcPts val="0"/>
              </a:spcBef>
              <a:spcAft>
                <a:spcPts val="0"/>
              </a:spcAft>
            </a:pPr>
            <a:r>
              <a:rPr lang="zh-CN" altLang="en-US" sz="2800" b="1" kern="100" dirty="0">
                <a:solidFill>
                  <a:srgbClr val="B02D31"/>
                </a:solidFill>
                <a:latin typeface="方正颜宋简体_粗" panose="02000000000000000000" pitchFamily="2" charset="-122"/>
                <a:ea typeface="方正颜宋简体_粗" panose="02000000000000000000" pitchFamily="2" charset="-122"/>
                <a:cs typeface="Times New Roman" panose="02020603050405020304" pitchFamily="18" charset="0"/>
              </a:rPr>
              <a:t>中国人民共和国成立六十八周年</a:t>
            </a:r>
            <a:endParaRPr lang="zh-CN" altLang="en-US" sz="1400" b="1" kern="100" dirty="0">
              <a:solidFill>
                <a:srgbClr val="B02D31"/>
              </a:solidFill>
              <a:latin typeface="方正颜宋简体_粗" panose="02000000000000000000" pitchFamily="2" charset="-122"/>
              <a:ea typeface="方正颜宋简体_粗" panose="02000000000000000000" pitchFamily="2" charset="-122"/>
              <a:cs typeface="Times New Roman" panose="02020603050405020304" pitchFamily="18" charset="0"/>
            </a:endParaRPr>
          </a:p>
        </p:txBody>
      </p:sp>
      <p:sp>
        <p:nvSpPr>
          <p:cNvPr id="4" name="矩形 3">
            <a:extLst>
              <a:ext uri="{FF2B5EF4-FFF2-40B4-BE49-F238E27FC236}">
                <a16:creationId xmlns="" xmlns:a16="http://schemas.microsoft.com/office/drawing/2014/main" id="{67F40743-3860-40BF-8D53-0FFE9882E3B8}"/>
              </a:ext>
            </a:extLst>
          </p:cNvPr>
          <p:cNvSpPr/>
          <p:nvPr/>
        </p:nvSpPr>
        <p:spPr>
          <a:xfrm>
            <a:off x="1561877" y="2527260"/>
            <a:ext cx="9661904" cy="1938992"/>
          </a:xfrm>
          <a:prstGeom prst="rect">
            <a:avLst/>
          </a:prstGeom>
        </p:spPr>
        <p:txBody>
          <a:bodyPr wrap="square">
            <a:spAutoFit/>
          </a:bodyPr>
          <a:lstStyle/>
          <a:p>
            <a:pPr>
              <a:lnSpc>
                <a:spcPct val="150000"/>
              </a:lnSpc>
              <a:spcBef>
                <a:spcPts val="0"/>
              </a:spcBef>
              <a:spcAft>
                <a:spcPts val="0"/>
              </a:spcAft>
            </a:pP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       热烈庆祝中华人民共和国成立六十八周年，祖国人杰地灵，经多年发展，现今国力雄厚，在国际舞台举足轻重，展现出泱泱大国的风范，让我们中华儿女深感自豪。回归祖国二十年以来，香港一直得到国家支持。国家先后透过</a:t>
            </a:r>
            <a:r>
              <a:rPr lang="en-US" altLang="zh-CN"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内地与香港关于建立更紧密经贸关系的安排</a:t>
            </a:r>
            <a:r>
              <a:rPr lang="en-US" altLang="zh-CN"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》(CEPA) </a:t>
            </a: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将香港纳入国民经济和社会发展第十一至十三个五年规划、支持香港参与「一带一路」建设和「粤港澳大湾区」城市群发展计划；以及加入亚洲基础设施投资银行等，让香港能够持续发展，保持繁荣稳定和分享国家发展的丰硕成果。</a:t>
            </a:r>
            <a:endParaRPr lang="zh-CN" altLang="en-US" sz="1000" kern="100" dirty="0">
              <a:solidFill>
                <a:schemeClr val="bg1"/>
              </a:solidFill>
              <a:latin typeface="Calibri" panose="020F0502020204030204" pitchFamily="34" charset="0"/>
              <a:cs typeface="Times New Roman" panose="02020603050405020304" pitchFamily="18" charset="0"/>
            </a:endParaRPr>
          </a:p>
        </p:txBody>
      </p:sp>
      <p:grpSp>
        <p:nvGrpSpPr>
          <p:cNvPr id="6" name="组合 5">
            <a:extLst>
              <a:ext uri="{FF2B5EF4-FFF2-40B4-BE49-F238E27FC236}">
                <a16:creationId xmlns="" xmlns:a16="http://schemas.microsoft.com/office/drawing/2014/main" id="{6597F23C-75FA-439B-8EBB-EA16F876BB5F}"/>
              </a:ext>
            </a:extLst>
          </p:cNvPr>
          <p:cNvGrpSpPr/>
          <p:nvPr/>
        </p:nvGrpSpPr>
        <p:grpSpPr>
          <a:xfrm>
            <a:off x="1127401" y="984972"/>
            <a:ext cx="1378295" cy="1378295"/>
            <a:chOff x="1127401" y="984972"/>
            <a:chExt cx="1378295" cy="1378295"/>
          </a:xfrm>
        </p:grpSpPr>
        <p:grpSp>
          <p:nvGrpSpPr>
            <p:cNvPr id="73" name="组合 72">
              <a:extLst>
                <a:ext uri="{FF2B5EF4-FFF2-40B4-BE49-F238E27FC236}">
                  <a16:creationId xmlns="" xmlns:a16="http://schemas.microsoft.com/office/drawing/2014/main" id="{861AE779-6EAE-42AB-91FC-36EAD8876367}"/>
                </a:ext>
              </a:extLst>
            </p:cNvPr>
            <p:cNvGrpSpPr/>
            <p:nvPr/>
          </p:nvGrpSpPr>
          <p:grpSpPr>
            <a:xfrm>
              <a:off x="1127401" y="984972"/>
              <a:ext cx="1378295" cy="1378295"/>
              <a:chOff x="304799" y="673100"/>
              <a:chExt cx="4000500" cy="4000499"/>
            </a:xfrm>
            <a:effectLst>
              <a:outerShdw blurRad="292100" dist="355600" dir="6780000" sx="80000" sy="80000" algn="tr" rotWithShape="0">
                <a:prstClr val="black">
                  <a:alpha val="50000"/>
                </a:prstClr>
              </a:outerShdw>
            </a:effectLst>
          </p:grpSpPr>
          <p:sp>
            <p:nvSpPr>
              <p:cNvPr id="74" name="同心圆 47">
                <a:extLst>
                  <a:ext uri="{FF2B5EF4-FFF2-40B4-BE49-F238E27FC236}">
                    <a16:creationId xmlns="" xmlns:a16="http://schemas.microsoft.com/office/drawing/2014/main" id="{B0DEB746-29E6-4B5B-83C5-3233046B3E50}"/>
                  </a:ext>
                </a:extLst>
              </p:cNvPr>
              <p:cNvSpPr/>
              <p:nvPr/>
            </p:nvSpPr>
            <p:spPr>
              <a:xfrm>
                <a:off x="304799" y="673100"/>
                <a:ext cx="4000500" cy="4000499"/>
              </a:xfrm>
              <a:prstGeom prst="donut">
                <a:avLst>
                  <a:gd name="adj" fmla="val 4879"/>
                </a:avLst>
              </a:prstGeom>
              <a:gradFill>
                <a:gsLst>
                  <a:gs pos="0">
                    <a:srgbClr val="F1F3F2"/>
                  </a:gs>
                  <a:gs pos="55000">
                    <a:srgbClr val="F1F3F2"/>
                  </a:gs>
                  <a:gs pos="100000">
                    <a:srgbClr val="B2B2B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明黑（非商用）常规体" pitchFamily="2" charset="-122"/>
                  <a:ea typeface="造字工房明黑（非商用）常规体" pitchFamily="2" charset="-122"/>
                </a:endParaRPr>
              </a:p>
            </p:txBody>
          </p:sp>
          <p:sp>
            <p:nvSpPr>
              <p:cNvPr id="75" name="椭圆 74">
                <a:extLst>
                  <a:ext uri="{FF2B5EF4-FFF2-40B4-BE49-F238E27FC236}">
                    <a16:creationId xmlns="" xmlns:a16="http://schemas.microsoft.com/office/drawing/2014/main" id="{72677CDC-4946-436B-83EB-3011ED257034}"/>
                  </a:ext>
                </a:extLst>
              </p:cNvPr>
              <p:cNvSpPr/>
              <p:nvPr/>
            </p:nvSpPr>
            <p:spPr>
              <a:xfrm>
                <a:off x="392112" y="760413"/>
                <a:ext cx="3825874" cy="3825873"/>
              </a:xfrm>
              <a:prstGeom prst="ellipse">
                <a:avLst/>
              </a:prstGeom>
              <a:gradFill>
                <a:gsLst>
                  <a:gs pos="0">
                    <a:schemeClr val="bg2"/>
                  </a:gs>
                  <a:gs pos="51000">
                    <a:srgbClr val="F4F0E4"/>
                  </a:gs>
                  <a:gs pos="100000">
                    <a:srgbClr val="F9E9D4"/>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造字工房明黑（非商用）常规体" pitchFamily="2" charset="-122"/>
                    <a:ea typeface="造字工房明黑（非商用）常规体" pitchFamily="2" charset="-122"/>
                  </a:rPr>
                  <a:t>0</a:t>
                </a:r>
                <a:endParaRPr lang="zh-CN" altLang="en-US" dirty="0">
                  <a:latin typeface="造字工房明黑（非商用）常规体" pitchFamily="2" charset="-122"/>
                  <a:ea typeface="造字工房明黑（非商用）常规体" pitchFamily="2" charset="-122"/>
                </a:endParaRPr>
              </a:p>
            </p:txBody>
          </p:sp>
        </p:grpSp>
        <p:sp>
          <p:nvSpPr>
            <p:cNvPr id="76" name="椭圆 75">
              <a:extLst>
                <a:ext uri="{FF2B5EF4-FFF2-40B4-BE49-F238E27FC236}">
                  <a16:creationId xmlns="" xmlns:a16="http://schemas.microsoft.com/office/drawing/2014/main" id="{E34DF863-3753-4328-889D-B9F13EB738A9}"/>
                </a:ext>
              </a:extLst>
            </p:cNvPr>
            <p:cNvSpPr/>
            <p:nvPr/>
          </p:nvSpPr>
          <p:spPr>
            <a:xfrm>
              <a:off x="1219090" y="1099418"/>
              <a:ext cx="1180950" cy="1147670"/>
            </a:xfrm>
            <a:prstGeom prst="ellipse">
              <a:avLst/>
            </a:prstGeom>
            <a:solidFill>
              <a:srgbClr val="AB1F24"/>
            </a:solidFill>
            <a:ln w="15875">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latin typeface="微软雅黑"/>
              </a:endParaRPr>
            </a:p>
          </p:txBody>
        </p:sp>
        <p:sp>
          <p:nvSpPr>
            <p:cNvPr id="28" name="文本框 27">
              <a:extLst>
                <a:ext uri="{FF2B5EF4-FFF2-40B4-BE49-F238E27FC236}">
                  <a16:creationId xmlns="" xmlns:a16="http://schemas.microsoft.com/office/drawing/2014/main" id="{AE8F1717-A01F-4673-B4EE-2A17721BC630}"/>
                </a:ext>
              </a:extLst>
            </p:cNvPr>
            <p:cNvSpPr txBox="1"/>
            <p:nvPr/>
          </p:nvSpPr>
          <p:spPr>
            <a:xfrm>
              <a:off x="1419198" y="1263411"/>
              <a:ext cx="760016" cy="830997"/>
            </a:xfrm>
            <a:prstGeom prst="rect">
              <a:avLst/>
            </a:prstGeom>
            <a:noFill/>
          </p:spPr>
          <p:txBody>
            <a:bodyPr wrap="square" rtlCol="0">
              <a:spAutoFit/>
            </a:bodyPr>
            <a:lstStyle/>
            <a:p>
              <a:pPr algn="dist"/>
              <a:r>
                <a:rPr lang="zh-CN" altLang="en-US" sz="4800" b="1" dirty="0">
                  <a:ln w="19050">
                    <a:noFill/>
                  </a:ln>
                  <a:solidFill>
                    <a:schemeClr val="bg2"/>
                  </a:solidFill>
                  <a:latin typeface="微软雅黑" panose="020B0503020204020204" pitchFamily="34" charset="-122"/>
                  <a:ea typeface="微软雅黑" panose="020B0503020204020204" pitchFamily="34" charset="-122"/>
                </a:rPr>
                <a:t>前</a:t>
              </a:r>
            </a:p>
          </p:txBody>
        </p:sp>
      </p:grpSp>
      <p:grpSp>
        <p:nvGrpSpPr>
          <p:cNvPr id="7" name="组合 6">
            <a:extLst>
              <a:ext uri="{FF2B5EF4-FFF2-40B4-BE49-F238E27FC236}">
                <a16:creationId xmlns="" xmlns:a16="http://schemas.microsoft.com/office/drawing/2014/main" id="{8C594842-1D77-437F-A653-0E562663723B}"/>
              </a:ext>
            </a:extLst>
          </p:cNvPr>
          <p:cNvGrpSpPr/>
          <p:nvPr/>
        </p:nvGrpSpPr>
        <p:grpSpPr>
          <a:xfrm>
            <a:off x="2287633" y="1008081"/>
            <a:ext cx="1378295" cy="1378295"/>
            <a:chOff x="2287633" y="1008081"/>
            <a:chExt cx="1378295" cy="1378295"/>
          </a:xfrm>
        </p:grpSpPr>
        <p:sp>
          <p:nvSpPr>
            <p:cNvPr id="79" name="同心圆 47">
              <a:extLst>
                <a:ext uri="{FF2B5EF4-FFF2-40B4-BE49-F238E27FC236}">
                  <a16:creationId xmlns="" xmlns:a16="http://schemas.microsoft.com/office/drawing/2014/main" id="{02887F86-819E-4A96-90D7-AA99AF554756}"/>
                </a:ext>
              </a:extLst>
            </p:cNvPr>
            <p:cNvSpPr/>
            <p:nvPr/>
          </p:nvSpPr>
          <p:spPr>
            <a:xfrm>
              <a:off x="2287633" y="1008081"/>
              <a:ext cx="1378295" cy="1378295"/>
            </a:xfrm>
            <a:prstGeom prst="donut">
              <a:avLst>
                <a:gd name="adj" fmla="val 4879"/>
              </a:avLst>
            </a:prstGeom>
            <a:gradFill>
              <a:gsLst>
                <a:gs pos="0">
                  <a:srgbClr val="F1F3F2"/>
                </a:gs>
                <a:gs pos="55000">
                  <a:srgbClr val="F1F3F2"/>
                </a:gs>
                <a:gs pos="100000">
                  <a:srgbClr val="B2B2B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明黑（非商用）常规体" pitchFamily="2" charset="-122"/>
                <a:ea typeface="造字工房明黑（非商用）常规体" pitchFamily="2" charset="-122"/>
              </a:endParaRPr>
            </a:p>
          </p:txBody>
        </p:sp>
        <p:sp>
          <p:nvSpPr>
            <p:cNvPr id="80" name="椭圆 79">
              <a:extLst>
                <a:ext uri="{FF2B5EF4-FFF2-40B4-BE49-F238E27FC236}">
                  <a16:creationId xmlns="" xmlns:a16="http://schemas.microsoft.com/office/drawing/2014/main" id="{19E683FF-D627-405A-8F10-D7C1D4ECC26C}"/>
                </a:ext>
              </a:extLst>
            </p:cNvPr>
            <p:cNvSpPr/>
            <p:nvPr/>
          </p:nvSpPr>
          <p:spPr>
            <a:xfrm>
              <a:off x="2317715" y="1038163"/>
              <a:ext cx="1318131" cy="1318131"/>
            </a:xfrm>
            <a:prstGeom prst="ellipse">
              <a:avLst/>
            </a:prstGeom>
            <a:gradFill>
              <a:gsLst>
                <a:gs pos="0">
                  <a:schemeClr val="bg2"/>
                </a:gs>
                <a:gs pos="51000">
                  <a:srgbClr val="F4F0E4"/>
                </a:gs>
                <a:gs pos="100000">
                  <a:srgbClr val="F9E9D4"/>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造字工房明黑（非商用）常规体" pitchFamily="2" charset="-122"/>
                  <a:ea typeface="造字工房明黑（非商用）常规体" pitchFamily="2" charset="-122"/>
                </a:rPr>
                <a:t>0</a:t>
              </a:r>
              <a:endParaRPr lang="zh-CN" altLang="en-US" dirty="0">
                <a:latin typeface="造字工房明黑（非商用）常规体" pitchFamily="2" charset="-122"/>
                <a:ea typeface="造字工房明黑（非商用）常规体" pitchFamily="2" charset="-122"/>
              </a:endParaRPr>
            </a:p>
          </p:txBody>
        </p:sp>
        <p:sp>
          <p:nvSpPr>
            <p:cNvPr id="81" name="椭圆 80">
              <a:extLst>
                <a:ext uri="{FF2B5EF4-FFF2-40B4-BE49-F238E27FC236}">
                  <a16:creationId xmlns="" xmlns:a16="http://schemas.microsoft.com/office/drawing/2014/main" id="{89F4A875-6690-48A8-A2F0-4ECCC836D86B}"/>
                </a:ext>
              </a:extLst>
            </p:cNvPr>
            <p:cNvSpPr/>
            <p:nvPr/>
          </p:nvSpPr>
          <p:spPr>
            <a:xfrm>
              <a:off x="2379322" y="1122527"/>
              <a:ext cx="1180950" cy="1147670"/>
            </a:xfrm>
            <a:prstGeom prst="ellipse">
              <a:avLst/>
            </a:prstGeom>
            <a:solidFill>
              <a:srgbClr val="AB1F24"/>
            </a:solidFill>
            <a:ln w="15875">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latin typeface="微软雅黑"/>
              </a:endParaRPr>
            </a:p>
          </p:txBody>
        </p:sp>
        <p:sp>
          <p:nvSpPr>
            <p:cNvPr id="82" name="文本框 81">
              <a:extLst>
                <a:ext uri="{FF2B5EF4-FFF2-40B4-BE49-F238E27FC236}">
                  <a16:creationId xmlns="" xmlns:a16="http://schemas.microsoft.com/office/drawing/2014/main" id="{66C069FE-6B4C-4740-AE11-344039AE5BBE}"/>
                </a:ext>
              </a:extLst>
            </p:cNvPr>
            <p:cNvSpPr txBox="1"/>
            <p:nvPr/>
          </p:nvSpPr>
          <p:spPr>
            <a:xfrm>
              <a:off x="2579430" y="1286520"/>
              <a:ext cx="760016" cy="830997"/>
            </a:xfrm>
            <a:prstGeom prst="rect">
              <a:avLst/>
            </a:prstGeom>
            <a:noFill/>
          </p:spPr>
          <p:txBody>
            <a:bodyPr wrap="square" rtlCol="0">
              <a:spAutoFit/>
            </a:bodyPr>
            <a:lstStyle/>
            <a:p>
              <a:pPr algn="dist"/>
              <a:r>
                <a:rPr lang="zh-CN" altLang="en-US" sz="4800" b="1" dirty="0">
                  <a:ln w="19050">
                    <a:noFill/>
                  </a:ln>
                  <a:solidFill>
                    <a:schemeClr val="bg2"/>
                  </a:solidFill>
                  <a:latin typeface="微软雅黑" panose="020B0503020204020204" pitchFamily="34" charset="-122"/>
                  <a:ea typeface="微软雅黑" panose="020B0503020204020204" pitchFamily="34" charset="-122"/>
                </a:rPr>
                <a:t>言</a:t>
              </a:r>
            </a:p>
          </p:txBody>
        </p:sp>
      </p:grpSp>
      <p:pic>
        <p:nvPicPr>
          <p:cNvPr id="19" name="图片 18" descr="图片包含 文字&#10;&#10;已生成高可信度的说明">
            <a:extLst>
              <a:ext uri="{FF2B5EF4-FFF2-40B4-BE49-F238E27FC236}">
                <a16:creationId xmlns="" xmlns:a16="http://schemas.microsoft.com/office/drawing/2014/main" id="{8DF5D053-F634-4D16-BEB7-833E0519586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H="1">
            <a:off x="9625799" y="11530"/>
            <a:ext cx="1800200" cy="1661723"/>
          </a:xfrm>
          <a:prstGeom prst="rect">
            <a:avLst/>
          </a:prstGeom>
        </p:spPr>
      </p:pic>
    </p:spTree>
    <p:extLst>
      <p:ext uri="{BB962C8B-B14F-4D97-AF65-F5344CB8AC3E}">
        <p14:creationId xmlns:p14="http://schemas.microsoft.com/office/powerpoint/2010/main" val="2640500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par>
                                <p:cTn id="8" presetID="42"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anim calcmode="lin" valueType="num">
                                      <p:cBhvr>
                                        <p:cTn id="11" dur="1000" fill="hold"/>
                                        <p:tgtEl>
                                          <p:spTgt spid="27"/>
                                        </p:tgtEl>
                                        <p:attrNameLst>
                                          <p:attrName>ppt_x</p:attrName>
                                        </p:attrNameLst>
                                      </p:cBhvr>
                                      <p:tavLst>
                                        <p:tav tm="0">
                                          <p:val>
                                            <p:strVal val="#ppt_x"/>
                                          </p:val>
                                        </p:tav>
                                        <p:tav tm="100000">
                                          <p:val>
                                            <p:strVal val="#ppt_x"/>
                                          </p:val>
                                        </p:tav>
                                      </p:tavLst>
                                    </p:anim>
                                    <p:anim calcmode="lin" valueType="num">
                                      <p:cBhvr>
                                        <p:cTn id="12" dur="1000" fill="hold"/>
                                        <p:tgtEl>
                                          <p:spTgt spid="27"/>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anim calcmode="lin" valueType="num">
                                      <p:cBhvr>
                                        <p:cTn id="16" dur="1000" fill="hold"/>
                                        <p:tgtEl>
                                          <p:spTgt spid="10"/>
                                        </p:tgtEl>
                                        <p:attrNameLst>
                                          <p:attrName>ppt_x</p:attrName>
                                        </p:attrNameLst>
                                      </p:cBhvr>
                                      <p:tavLst>
                                        <p:tav tm="0">
                                          <p:val>
                                            <p:strVal val="#ppt_x"/>
                                          </p:val>
                                        </p:tav>
                                        <p:tav tm="100000">
                                          <p:val>
                                            <p:strVal val="#ppt_x"/>
                                          </p:val>
                                        </p:tav>
                                      </p:tavLst>
                                    </p:anim>
                                    <p:anim calcmode="lin" valueType="num">
                                      <p:cBhvr>
                                        <p:cTn id="17" dur="1000" fill="hold"/>
                                        <p:tgtEl>
                                          <p:spTgt spid="10"/>
                                        </p:tgtEl>
                                        <p:attrNameLst>
                                          <p:attrName>ppt_y</p:attrName>
                                        </p:attrNameLst>
                                      </p:cBhvr>
                                      <p:tavLst>
                                        <p:tav tm="0">
                                          <p:val>
                                            <p:strVal val="#ppt_y+.1"/>
                                          </p:val>
                                        </p:tav>
                                        <p:tav tm="100000">
                                          <p:val>
                                            <p:strVal val="#ppt_y"/>
                                          </p:val>
                                        </p:tav>
                                      </p:tavLst>
                                    </p:anim>
                                  </p:childTnLst>
                                </p:cTn>
                              </p:par>
                              <p:par>
                                <p:cTn id="18" presetID="26" presetClass="entr" presetSubtype="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down)">
                                      <p:cBhvr>
                                        <p:cTn id="20" dur="580">
                                          <p:stCondLst>
                                            <p:cond delay="0"/>
                                          </p:stCondLst>
                                        </p:cTn>
                                        <p:tgtEl>
                                          <p:spTgt spid="6"/>
                                        </p:tgtEl>
                                      </p:cBhvr>
                                    </p:animEffect>
                                    <p:anim calcmode="lin" valueType="num">
                                      <p:cBhvr>
                                        <p:cTn id="21"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2"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3"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4"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5"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6" dur="26">
                                          <p:stCondLst>
                                            <p:cond delay="650"/>
                                          </p:stCondLst>
                                        </p:cTn>
                                        <p:tgtEl>
                                          <p:spTgt spid="6"/>
                                        </p:tgtEl>
                                      </p:cBhvr>
                                      <p:to x="100000" y="60000"/>
                                    </p:animScale>
                                    <p:animScale>
                                      <p:cBhvr>
                                        <p:cTn id="27" dur="166" decel="50000">
                                          <p:stCondLst>
                                            <p:cond delay="676"/>
                                          </p:stCondLst>
                                        </p:cTn>
                                        <p:tgtEl>
                                          <p:spTgt spid="6"/>
                                        </p:tgtEl>
                                      </p:cBhvr>
                                      <p:to x="100000" y="100000"/>
                                    </p:animScale>
                                    <p:animScale>
                                      <p:cBhvr>
                                        <p:cTn id="28" dur="26">
                                          <p:stCondLst>
                                            <p:cond delay="1312"/>
                                          </p:stCondLst>
                                        </p:cTn>
                                        <p:tgtEl>
                                          <p:spTgt spid="6"/>
                                        </p:tgtEl>
                                      </p:cBhvr>
                                      <p:to x="100000" y="80000"/>
                                    </p:animScale>
                                    <p:animScale>
                                      <p:cBhvr>
                                        <p:cTn id="29" dur="166" decel="50000">
                                          <p:stCondLst>
                                            <p:cond delay="1338"/>
                                          </p:stCondLst>
                                        </p:cTn>
                                        <p:tgtEl>
                                          <p:spTgt spid="6"/>
                                        </p:tgtEl>
                                      </p:cBhvr>
                                      <p:to x="100000" y="100000"/>
                                    </p:animScale>
                                    <p:animScale>
                                      <p:cBhvr>
                                        <p:cTn id="30" dur="26">
                                          <p:stCondLst>
                                            <p:cond delay="1642"/>
                                          </p:stCondLst>
                                        </p:cTn>
                                        <p:tgtEl>
                                          <p:spTgt spid="6"/>
                                        </p:tgtEl>
                                      </p:cBhvr>
                                      <p:to x="100000" y="90000"/>
                                    </p:animScale>
                                    <p:animScale>
                                      <p:cBhvr>
                                        <p:cTn id="31" dur="166" decel="50000">
                                          <p:stCondLst>
                                            <p:cond delay="1668"/>
                                          </p:stCondLst>
                                        </p:cTn>
                                        <p:tgtEl>
                                          <p:spTgt spid="6"/>
                                        </p:tgtEl>
                                      </p:cBhvr>
                                      <p:to x="100000" y="100000"/>
                                    </p:animScale>
                                    <p:animScale>
                                      <p:cBhvr>
                                        <p:cTn id="32" dur="26">
                                          <p:stCondLst>
                                            <p:cond delay="1808"/>
                                          </p:stCondLst>
                                        </p:cTn>
                                        <p:tgtEl>
                                          <p:spTgt spid="6"/>
                                        </p:tgtEl>
                                      </p:cBhvr>
                                      <p:to x="100000" y="95000"/>
                                    </p:animScale>
                                    <p:animScale>
                                      <p:cBhvr>
                                        <p:cTn id="33" dur="166" decel="50000">
                                          <p:stCondLst>
                                            <p:cond delay="1834"/>
                                          </p:stCondLst>
                                        </p:cTn>
                                        <p:tgtEl>
                                          <p:spTgt spid="6"/>
                                        </p:tgtEl>
                                      </p:cBhvr>
                                      <p:to x="100000" y="100000"/>
                                    </p:animScale>
                                  </p:childTnLst>
                                </p:cTn>
                              </p:par>
                              <p:par>
                                <p:cTn id="34" presetID="26" presetClass="entr" presetSubtype="0"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down)">
                                      <p:cBhvr>
                                        <p:cTn id="36" dur="580">
                                          <p:stCondLst>
                                            <p:cond delay="0"/>
                                          </p:stCondLst>
                                        </p:cTn>
                                        <p:tgtEl>
                                          <p:spTgt spid="7"/>
                                        </p:tgtEl>
                                      </p:cBhvr>
                                    </p:animEffect>
                                    <p:anim calcmode="lin" valueType="num">
                                      <p:cBhvr>
                                        <p:cTn id="37"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38"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39"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40"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41"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42" dur="26">
                                          <p:stCondLst>
                                            <p:cond delay="650"/>
                                          </p:stCondLst>
                                        </p:cTn>
                                        <p:tgtEl>
                                          <p:spTgt spid="7"/>
                                        </p:tgtEl>
                                      </p:cBhvr>
                                      <p:to x="100000" y="60000"/>
                                    </p:animScale>
                                    <p:animScale>
                                      <p:cBhvr>
                                        <p:cTn id="43" dur="166" decel="50000">
                                          <p:stCondLst>
                                            <p:cond delay="676"/>
                                          </p:stCondLst>
                                        </p:cTn>
                                        <p:tgtEl>
                                          <p:spTgt spid="7"/>
                                        </p:tgtEl>
                                      </p:cBhvr>
                                      <p:to x="100000" y="100000"/>
                                    </p:animScale>
                                    <p:animScale>
                                      <p:cBhvr>
                                        <p:cTn id="44" dur="26">
                                          <p:stCondLst>
                                            <p:cond delay="1312"/>
                                          </p:stCondLst>
                                        </p:cTn>
                                        <p:tgtEl>
                                          <p:spTgt spid="7"/>
                                        </p:tgtEl>
                                      </p:cBhvr>
                                      <p:to x="100000" y="80000"/>
                                    </p:animScale>
                                    <p:animScale>
                                      <p:cBhvr>
                                        <p:cTn id="45" dur="166" decel="50000">
                                          <p:stCondLst>
                                            <p:cond delay="1338"/>
                                          </p:stCondLst>
                                        </p:cTn>
                                        <p:tgtEl>
                                          <p:spTgt spid="7"/>
                                        </p:tgtEl>
                                      </p:cBhvr>
                                      <p:to x="100000" y="100000"/>
                                    </p:animScale>
                                    <p:animScale>
                                      <p:cBhvr>
                                        <p:cTn id="46" dur="26">
                                          <p:stCondLst>
                                            <p:cond delay="1642"/>
                                          </p:stCondLst>
                                        </p:cTn>
                                        <p:tgtEl>
                                          <p:spTgt spid="7"/>
                                        </p:tgtEl>
                                      </p:cBhvr>
                                      <p:to x="100000" y="90000"/>
                                    </p:animScale>
                                    <p:animScale>
                                      <p:cBhvr>
                                        <p:cTn id="47" dur="166" decel="50000">
                                          <p:stCondLst>
                                            <p:cond delay="1668"/>
                                          </p:stCondLst>
                                        </p:cTn>
                                        <p:tgtEl>
                                          <p:spTgt spid="7"/>
                                        </p:tgtEl>
                                      </p:cBhvr>
                                      <p:to x="100000" y="100000"/>
                                    </p:animScale>
                                    <p:animScale>
                                      <p:cBhvr>
                                        <p:cTn id="48" dur="26">
                                          <p:stCondLst>
                                            <p:cond delay="1808"/>
                                          </p:stCondLst>
                                        </p:cTn>
                                        <p:tgtEl>
                                          <p:spTgt spid="7"/>
                                        </p:tgtEl>
                                      </p:cBhvr>
                                      <p:to x="100000" y="95000"/>
                                    </p:animScale>
                                    <p:animScale>
                                      <p:cBhvr>
                                        <p:cTn id="49" dur="166" decel="50000">
                                          <p:stCondLst>
                                            <p:cond delay="1834"/>
                                          </p:stCondLst>
                                        </p:cTn>
                                        <p:tgtEl>
                                          <p:spTgt spid="7"/>
                                        </p:tgtEl>
                                      </p:cBhvr>
                                      <p:to x="100000" y="100000"/>
                                    </p:animScale>
                                  </p:childTnLst>
                                </p:cTn>
                              </p:par>
                              <p:par>
                                <p:cTn id="50" presetID="22" presetClass="entr" presetSubtype="8" fill="hold" grpId="0" nodeType="with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wipe(left)">
                                      <p:cBhvr>
                                        <p:cTn id="52" dur="500"/>
                                        <p:tgtEl>
                                          <p:spTgt spid="2"/>
                                        </p:tgtEl>
                                      </p:cBhvr>
                                    </p:animEffect>
                                  </p:childTnLst>
                                </p:cTn>
                              </p:par>
                              <p:par>
                                <p:cTn id="53" presetID="42" presetClass="entr" presetSubtype="0"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1000"/>
                                        <p:tgtEl>
                                          <p:spTgt spid="9"/>
                                        </p:tgtEl>
                                      </p:cBhvr>
                                    </p:animEffect>
                                    <p:anim calcmode="lin" valueType="num">
                                      <p:cBhvr>
                                        <p:cTn id="56" dur="1000" fill="hold"/>
                                        <p:tgtEl>
                                          <p:spTgt spid="9"/>
                                        </p:tgtEl>
                                        <p:attrNameLst>
                                          <p:attrName>ppt_x</p:attrName>
                                        </p:attrNameLst>
                                      </p:cBhvr>
                                      <p:tavLst>
                                        <p:tav tm="0">
                                          <p:val>
                                            <p:strVal val="#ppt_x"/>
                                          </p:val>
                                        </p:tav>
                                        <p:tav tm="100000">
                                          <p:val>
                                            <p:strVal val="#ppt_x"/>
                                          </p:val>
                                        </p:tav>
                                      </p:tavLst>
                                    </p:anim>
                                    <p:anim calcmode="lin" valueType="num">
                                      <p:cBhvr>
                                        <p:cTn id="57" dur="1000" fill="hold"/>
                                        <p:tgtEl>
                                          <p:spTgt spid="9"/>
                                        </p:tgtEl>
                                        <p:attrNameLst>
                                          <p:attrName>ppt_y</p:attrName>
                                        </p:attrNameLst>
                                      </p:cBhvr>
                                      <p:tavLst>
                                        <p:tav tm="0">
                                          <p:val>
                                            <p:strVal val="#ppt_y+.1"/>
                                          </p:val>
                                        </p:tav>
                                        <p:tav tm="100000">
                                          <p:val>
                                            <p:strVal val="#ppt_y"/>
                                          </p:val>
                                        </p:tav>
                                      </p:tavLst>
                                    </p:anim>
                                  </p:childTnLst>
                                </p:cTn>
                              </p:par>
                              <p:par>
                                <p:cTn id="58" presetID="22" presetClass="entr" presetSubtype="8" fill="hold" grpId="0" nodeType="withEffect">
                                  <p:stCondLst>
                                    <p:cond delay="0"/>
                                  </p:stCondLst>
                                  <p:childTnLst>
                                    <p:set>
                                      <p:cBhvr>
                                        <p:cTn id="59" dur="1" fill="hold">
                                          <p:stCondLst>
                                            <p:cond delay="0"/>
                                          </p:stCondLst>
                                        </p:cTn>
                                        <p:tgtEl>
                                          <p:spTgt spid="4"/>
                                        </p:tgtEl>
                                        <p:attrNameLst>
                                          <p:attrName>style.visibility</p:attrName>
                                        </p:attrNameLst>
                                      </p:cBhvr>
                                      <p:to>
                                        <p:strVal val="visible"/>
                                      </p:to>
                                    </p:set>
                                    <p:animEffect transition="in" filter="wipe(left)">
                                      <p:cBhvr>
                                        <p:cTn id="60" dur="1750"/>
                                        <p:tgtEl>
                                          <p:spTgt spid="4"/>
                                        </p:tgtEl>
                                      </p:cBhvr>
                                    </p:animEffect>
                                  </p:childTnLst>
                                </p:cTn>
                              </p:par>
                              <p:par>
                                <p:cTn id="61" presetID="2" presetClass="entr" presetSubtype="4" fill="hold" nodeType="with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500" fill="hold"/>
                                        <p:tgtEl>
                                          <p:spTgt spid="19"/>
                                        </p:tgtEl>
                                        <p:attrNameLst>
                                          <p:attrName>ppt_x</p:attrName>
                                        </p:attrNameLst>
                                      </p:cBhvr>
                                      <p:tavLst>
                                        <p:tav tm="0">
                                          <p:val>
                                            <p:strVal val="#ppt_x"/>
                                          </p:val>
                                        </p:tav>
                                        <p:tav tm="100000">
                                          <p:val>
                                            <p:strVal val="#ppt_x"/>
                                          </p:val>
                                        </p:tav>
                                      </p:tavLst>
                                    </p:anim>
                                    <p:anim calcmode="lin" valueType="num">
                                      <p:cBhvr additive="base">
                                        <p:cTn id="6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98F7A886-7608-4779-9BF3-DEC1E6044B3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12196763" cy="6858000"/>
          </a:xfrm>
          <a:prstGeom prst="rect">
            <a:avLst/>
          </a:prstGeom>
        </p:spPr>
      </p:pic>
      <p:pic>
        <p:nvPicPr>
          <p:cNvPr id="7" name="图片 6" descr="图片包含 文字&#10;&#10;已生成高可信度的说明">
            <a:extLst>
              <a:ext uri="{FF2B5EF4-FFF2-40B4-BE49-F238E27FC236}">
                <a16:creationId xmlns="" xmlns:a16="http://schemas.microsoft.com/office/drawing/2014/main" id="{836D4E4C-6857-4C47-8781-4596E0C1840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2299" y="-27384"/>
            <a:ext cx="2134057" cy="1983368"/>
          </a:xfrm>
          <a:prstGeom prst="rect">
            <a:avLst/>
          </a:prstGeom>
        </p:spPr>
      </p:pic>
      <p:pic>
        <p:nvPicPr>
          <p:cNvPr id="23" name="图片 22" descr="图片包含 文字&#10;&#10;已生成高可信度的说明">
            <a:extLst>
              <a:ext uri="{FF2B5EF4-FFF2-40B4-BE49-F238E27FC236}">
                <a16:creationId xmlns="" xmlns:a16="http://schemas.microsoft.com/office/drawing/2014/main" id="{997A6F96-258E-4BBD-B108-4B7F7806E68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flipH="1">
            <a:off x="10056410" y="-27384"/>
            <a:ext cx="2134057" cy="1983368"/>
          </a:xfrm>
          <a:prstGeom prst="rect">
            <a:avLst/>
          </a:prstGeom>
        </p:spPr>
      </p:pic>
      <p:pic>
        <p:nvPicPr>
          <p:cNvPr id="24" name="图片 23" descr="图片包含 文字&#10;&#10;已生成高可信度的说明">
            <a:extLst>
              <a:ext uri="{FF2B5EF4-FFF2-40B4-BE49-F238E27FC236}">
                <a16:creationId xmlns="" xmlns:a16="http://schemas.microsoft.com/office/drawing/2014/main" id="{DFE4DF56-6323-487A-96F2-24131BE6DE8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730011" y="-27384"/>
            <a:ext cx="1800200" cy="1661723"/>
          </a:xfrm>
          <a:prstGeom prst="rect">
            <a:avLst/>
          </a:prstGeom>
        </p:spPr>
      </p:pic>
      <p:pic>
        <p:nvPicPr>
          <p:cNvPr id="25" name="图片 24" descr="图片包含 文字&#10;&#10;已生成高可信度的说明">
            <a:extLst>
              <a:ext uri="{FF2B5EF4-FFF2-40B4-BE49-F238E27FC236}">
                <a16:creationId xmlns="" xmlns:a16="http://schemas.microsoft.com/office/drawing/2014/main" id="{98221A94-5460-4F92-9600-F3480A582589}"/>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H="1">
            <a:off x="8690669" y="0"/>
            <a:ext cx="1800200" cy="1661723"/>
          </a:xfrm>
          <a:prstGeom prst="rect">
            <a:avLst/>
          </a:prstGeom>
        </p:spPr>
      </p:pic>
      <p:pic>
        <p:nvPicPr>
          <p:cNvPr id="26" name="图片 25" descr="图片包含 文字&#10;&#10;已生成高可信度的说明">
            <a:extLst>
              <a:ext uri="{FF2B5EF4-FFF2-40B4-BE49-F238E27FC236}">
                <a16:creationId xmlns="" xmlns:a16="http://schemas.microsoft.com/office/drawing/2014/main" id="{D96A4033-8A8A-4185-BA8C-FDAD3BCAA90E}"/>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3986851" y="44624"/>
            <a:ext cx="4415786" cy="1132444"/>
          </a:xfrm>
          <a:prstGeom prst="rect">
            <a:avLst/>
          </a:prstGeom>
        </p:spPr>
      </p:pic>
      <p:pic>
        <p:nvPicPr>
          <p:cNvPr id="10" name="图片 9">
            <a:extLst>
              <a:ext uri="{FF2B5EF4-FFF2-40B4-BE49-F238E27FC236}">
                <a16:creationId xmlns="" xmlns:a16="http://schemas.microsoft.com/office/drawing/2014/main" id="{3A4EA5E7-BC4F-4334-8A9B-AC1AE5EAC0F0}"/>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l="10926" t="48411" r="15866" b="25612"/>
          <a:stretch/>
        </p:blipFill>
        <p:spPr>
          <a:xfrm>
            <a:off x="3013981" y="4941168"/>
            <a:ext cx="8928992" cy="1584176"/>
          </a:xfrm>
          <a:prstGeom prst="rect">
            <a:avLst/>
          </a:prstGeom>
        </p:spPr>
      </p:pic>
      <p:pic>
        <p:nvPicPr>
          <p:cNvPr id="27" name="图片 26">
            <a:extLst>
              <a:ext uri="{FF2B5EF4-FFF2-40B4-BE49-F238E27FC236}">
                <a16:creationId xmlns="" xmlns:a16="http://schemas.microsoft.com/office/drawing/2014/main" id="{56BD0F35-A2D8-44C5-BB64-AFCE4924E82D}"/>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l="7015" t="9435" r="64056" b="52094"/>
          <a:stretch/>
        </p:blipFill>
        <p:spPr>
          <a:xfrm>
            <a:off x="242403" y="4370421"/>
            <a:ext cx="3528393" cy="2346106"/>
          </a:xfrm>
          <a:prstGeom prst="rect">
            <a:avLst/>
          </a:prstGeom>
        </p:spPr>
      </p:pic>
      <p:sp>
        <p:nvSpPr>
          <p:cNvPr id="28" name="文本框 27">
            <a:extLst>
              <a:ext uri="{FF2B5EF4-FFF2-40B4-BE49-F238E27FC236}">
                <a16:creationId xmlns="" xmlns:a16="http://schemas.microsoft.com/office/drawing/2014/main" id="{AE8F1717-A01F-4673-B4EE-2A17721BC630}"/>
              </a:ext>
            </a:extLst>
          </p:cNvPr>
          <p:cNvSpPr txBox="1"/>
          <p:nvPr/>
        </p:nvSpPr>
        <p:spPr>
          <a:xfrm>
            <a:off x="2475839" y="1894093"/>
            <a:ext cx="7249229" cy="1862048"/>
          </a:xfrm>
          <a:prstGeom prst="rect">
            <a:avLst/>
          </a:prstGeom>
          <a:noFill/>
        </p:spPr>
        <p:txBody>
          <a:bodyPr wrap="square" rtlCol="0">
            <a:spAutoFit/>
          </a:bodyPr>
          <a:lstStyle/>
          <a:p>
            <a:pPr algn="dist"/>
            <a:r>
              <a:rPr lang="zh-CN" altLang="en-US" sz="11500" dirty="0">
                <a:ln w="28575">
                  <a:solidFill>
                    <a:schemeClr val="bg2"/>
                  </a:solidFill>
                </a:ln>
                <a:solidFill>
                  <a:srgbClr val="AB1F24"/>
                </a:solidFill>
                <a:effectLst>
                  <a:outerShdw blurRad="38100" dist="38100" dir="2700000" algn="tl">
                    <a:srgbClr val="000000">
                      <a:alpha val="43137"/>
                    </a:srgbClr>
                  </a:outerShdw>
                </a:effectLst>
                <a:latin typeface="汉真广标" panose="02010609000101010101" pitchFamily="49" charset="-122"/>
                <a:ea typeface="汉真广标" panose="02010609000101010101" pitchFamily="49" charset="-122"/>
              </a:rPr>
              <a:t>谢谢聆听</a:t>
            </a:r>
          </a:p>
        </p:txBody>
      </p:sp>
      <p:sp>
        <p:nvSpPr>
          <p:cNvPr id="30" name="矩形: 圆角 29">
            <a:extLst>
              <a:ext uri="{FF2B5EF4-FFF2-40B4-BE49-F238E27FC236}">
                <a16:creationId xmlns="" xmlns:a16="http://schemas.microsoft.com/office/drawing/2014/main" id="{371E83F7-B1BA-4755-BDA7-DA66F8E62CA6}"/>
              </a:ext>
            </a:extLst>
          </p:cNvPr>
          <p:cNvSpPr/>
          <p:nvPr/>
        </p:nvSpPr>
        <p:spPr bwMode="auto">
          <a:xfrm>
            <a:off x="3780174" y="3752214"/>
            <a:ext cx="538528" cy="538528"/>
          </a:xfrm>
          <a:prstGeom prst="roundRect">
            <a:avLst>
              <a:gd name="adj" fmla="val 11521"/>
            </a:avLst>
          </a:prstGeom>
          <a:solidFill>
            <a:srgbClr val="AB1F24"/>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38" name="矩形: 圆角 37">
            <a:extLst>
              <a:ext uri="{FF2B5EF4-FFF2-40B4-BE49-F238E27FC236}">
                <a16:creationId xmlns="" xmlns:a16="http://schemas.microsoft.com/office/drawing/2014/main" id="{02DC8171-A8C4-4F75-B72F-FF18F227FCA5}"/>
              </a:ext>
            </a:extLst>
          </p:cNvPr>
          <p:cNvSpPr/>
          <p:nvPr/>
        </p:nvSpPr>
        <p:spPr bwMode="auto">
          <a:xfrm>
            <a:off x="4456319" y="3752214"/>
            <a:ext cx="538528" cy="538528"/>
          </a:xfrm>
          <a:prstGeom prst="roundRect">
            <a:avLst>
              <a:gd name="adj" fmla="val 11521"/>
            </a:avLst>
          </a:prstGeom>
          <a:solidFill>
            <a:srgbClr val="AB1F24"/>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39" name="矩形: 圆角 38">
            <a:extLst>
              <a:ext uri="{FF2B5EF4-FFF2-40B4-BE49-F238E27FC236}">
                <a16:creationId xmlns="" xmlns:a16="http://schemas.microsoft.com/office/drawing/2014/main" id="{810C0924-7D91-48CA-B5A5-147F93E6B8A4}"/>
              </a:ext>
            </a:extLst>
          </p:cNvPr>
          <p:cNvSpPr/>
          <p:nvPr/>
        </p:nvSpPr>
        <p:spPr bwMode="auto">
          <a:xfrm>
            <a:off x="5152293" y="3752214"/>
            <a:ext cx="538528" cy="538528"/>
          </a:xfrm>
          <a:prstGeom prst="roundRect">
            <a:avLst>
              <a:gd name="adj" fmla="val 11521"/>
            </a:avLst>
          </a:prstGeom>
          <a:solidFill>
            <a:srgbClr val="AB1F24"/>
          </a:solidFill>
          <a:ln w="9525" cap="flat" cmpd="sng" algn="ctr">
            <a:noFill/>
            <a:prstDash val="solid"/>
            <a:round/>
            <a:headEnd type="none" w="med" len="med"/>
            <a:tailEnd type="none" w="med" len="med"/>
          </a:ln>
        </p:spPr>
        <p:txBody>
          <a:bodyPr vert="horz" wrap="square" lIns="91440" tIns="45720" rIns="91440" bIns="45720"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sz="1800" b="0" i="0" u="none" strike="noStrike" cap="none" normalizeH="0" baseline="0">
              <a:ln>
                <a:noFill/>
              </a:ln>
              <a:solidFill>
                <a:schemeClr val="tx1"/>
              </a:solidFill>
              <a:effectLst/>
              <a:latin typeface="Arial" panose="020B0604020202020204" pitchFamily="34" charset="0"/>
              <a:ea typeface="宋体" panose="02010600030101010101" pitchFamily="2" charset="-122"/>
            </a:endParaRPr>
          </a:p>
        </p:txBody>
      </p:sp>
      <p:sp>
        <p:nvSpPr>
          <p:cNvPr id="36" name="文本框 35">
            <a:extLst>
              <a:ext uri="{FF2B5EF4-FFF2-40B4-BE49-F238E27FC236}">
                <a16:creationId xmlns="" xmlns:a16="http://schemas.microsoft.com/office/drawing/2014/main" id="{5746414C-A935-4AB6-804B-E07E6D2B26CD}"/>
              </a:ext>
            </a:extLst>
          </p:cNvPr>
          <p:cNvSpPr txBox="1"/>
          <p:nvPr/>
        </p:nvSpPr>
        <p:spPr>
          <a:xfrm>
            <a:off x="3796781" y="3772799"/>
            <a:ext cx="1849343" cy="523220"/>
          </a:xfrm>
          <a:prstGeom prst="rect">
            <a:avLst/>
          </a:prstGeom>
          <a:noFill/>
        </p:spPr>
        <p:txBody>
          <a:bodyPr wrap="square" rtlCol="0">
            <a:spAutoFit/>
          </a:bodyPr>
          <a:lstStyle/>
          <a:p>
            <a:pPr algn="dist"/>
            <a:r>
              <a:rPr lang="zh-CN" altLang="en-US" sz="2800" dirty="0">
                <a:solidFill>
                  <a:schemeClr val="bg2"/>
                </a:solidFill>
                <a:latin typeface="方正字迹-元童楷隶" panose="02010600010101010101" pitchFamily="2" charset="-122"/>
                <a:ea typeface="方正字迹-元童楷隶" panose="02010600010101010101" pitchFamily="2" charset="-122"/>
              </a:rPr>
              <a:t>国庆节</a:t>
            </a:r>
          </a:p>
        </p:txBody>
      </p:sp>
    </p:spTree>
    <p:extLst>
      <p:ext uri="{BB962C8B-B14F-4D97-AF65-F5344CB8AC3E}">
        <p14:creationId xmlns:p14="http://schemas.microsoft.com/office/powerpoint/2010/main" val="37197210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par>
                                <p:cTn id="8" presetID="2" presetClass="entr" presetSubtype="8"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0-#ppt_w/2"/>
                                          </p:val>
                                        </p:tav>
                                        <p:tav tm="100000">
                                          <p:val>
                                            <p:strVal val="#ppt_x"/>
                                          </p:val>
                                        </p:tav>
                                      </p:tavLst>
                                    </p:anim>
                                    <p:anim calcmode="lin" valueType="num">
                                      <p:cBhvr additive="base">
                                        <p:cTn id="11" dur="500" fill="hold"/>
                                        <p:tgtEl>
                                          <p:spTgt spid="7"/>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500" fill="hold"/>
                                        <p:tgtEl>
                                          <p:spTgt spid="23"/>
                                        </p:tgtEl>
                                        <p:attrNameLst>
                                          <p:attrName>ppt_x</p:attrName>
                                        </p:attrNameLst>
                                      </p:cBhvr>
                                      <p:tavLst>
                                        <p:tav tm="0">
                                          <p:val>
                                            <p:strVal val="1+#ppt_w/2"/>
                                          </p:val>
                                        </p:tav>
                                        <p:tav tm="100000">
                                          <p:val>
                                            <p:strVal val="#ppt_x"/>
                                          </p:val>
                                        </p:tav>
                                      </p:tavLst>
                                    </p:anim>
                                    <p:anim calcmode="lin" valueType="num">
                                      <p:cBhvr additive="base">
                                        <p:cTn id="15" dur="500" fill="hold"/>
                                        <p:tgtEl>
                                          <p:spTgt spid="23"/>
                                        </p:tgtEl>
                                        <p:attrNameLst>
                                          <p:attrName>ppt_y</p:attrName>
                                        </p:attrNameLst>
                                      </p:cBhvr>
                                      <p:tavLst>
                                        <p:tav tm="0">
                                          <p:val>
                                            <p:strVal val="#ppt_y"/>
                                          </p:val>
                                        </p:tav>
                                        <p:tav tm="100000">
                                          <p:val>
                                            <p:strVal val="#ppt_y"/>
                                          </p:val>
                                        </p:tav>
                                      </p:tavLst>
                                    </p:anim>
                                  </p:childTnLst>
                                </p:cTn>
                              </p:par>
                              <p:par>
                                <p:cTn id="16" presetID="47" presetClass="entr" presetSubtype="0" fill="hold"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1000"/>
                                        <p:tgtEl>
                                          <p:spTgt spid="26"/>
                                        </p:tgtEl>
                                      </p:cBhvr>
                                    </p:animEffect>
                                    <p:anim calcmode="lin" valueType="num">
                                      <p:cBhvr>
                                        <p:cTn id="19" dur="1000" fill="hold"/>
                                        <p:tgtEl>
                                          <p:spTgt spid="26"/>
                                        </p:tgtEl>
                                        <p:attrNameLst>
                                          <p:attrName>ppt_x</p:attrName>
                                        </p:attrNameLst>
                                      </p:cBhvr>
                                      <p:tavLst>
                                        <p:tav tm="0">
                                          <p:val>
                                            <p:strVal val="#ppt_x"/>
                                          </p:val>
                                        </p:tav>
                                        <p:tav tm="100000">
                                          <p:val>
                                            <p:strVal val="#ppt_x"/>
                                          </p:val>
                                        </p:tav>
                                      </p:tavLst>
                                    </p:anim>
                                    <p:anim calcmode="lin" valueType="num">
                                      <p:cBhvr>
                                        <p:cTn id="20" dur="1000" fill="hold"/>
                                        <p:tgtEl>
                                          <p:spTgt spid="26"/>
                                        </p:tgtEl>
                                        <p:attrNameLst>
                                          <p:attrName>ppt_y</p:attrName>
                                        </p:attrNameLst>
                                      </p:cBhvr>
                                      <p:tavLst>
                                        <p:tav tm="0">
                                          <p:val>
                                            <p:strVal val="#ppt_y-.1"/>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1000"/>
                                        <p:tgtEl>
                                          <p:spTgt spid="27"/>
                                        </p:tgtEl>
                                      </p:cBhvr>
                                    </p:animEffect>
                                    <p:anim calcmode="lin" valueType="num">
                                      <p:cBhvr>
                                        <p:cTn id="32" dur="1000" fill="hold"/>
                                        <p:tgtEl>
                                          <p:spTgt spid="27"/>
                                        </p:tgtEl>
                                        <p:attrNameLst>
                                          <p:attrName>ppt_x</p:attrName>
                                        </p:attrNameLst>
                                      </p:cBhvr>
                                      <p:tavLst>
                                        <p:tav tm="0">
                                          <p:val>
                                            <p:strVal val="#ppt_x"/>
                                          </p:val>
                                        </p:tav>
                                        <p:tav tm="100000">
                                          <p:val>
                                            <p:strVal val="#ppt_x"/>
                                          </p:val>
                                        </p:tav>
                                      </p:tavLst>
                                    </p:anim>
                                    <p:anim calcmode="lin" valueType="num">
                                      <p:cBhvr>
                                        <p:cTn id="33" dur="1000" fill="hold"/>
                                        <p:tgtEl>
                                          <p:spTgt spid="27"/>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par>
                                <p:cTn id="39" presetID="41" presetClass="entr" presetSubtype="0" fill="hold" grpId="0" nodeType="withEffect">
                                  <p:stCondLst>
                                    <p:cond delay="0"/>
                                  </p:stCondLst>
                                  <p:iterate type="lt">
                                    <p:tmPct val="10000"/>
                                  </p:iterate>
                                  <p:childTnLst>
                                    <p:set>
                                      <p:cBhvr>
                                        <p:cTn id="40" dur="1" fill="hold">
                                          <p:stCondLst>
                                            <p:cond delay="0"/>
                                          </p:stCondLst>
                                        </p:cTn>
                                        <p:tgtEl>
                                          <p:spTgt spid="28"/>
                                        </p:tgtEl>
                                        <p:attrNameLst>
                                          <p:attrName>style.visibility</p:attrName>
                                        </p:attrNameLst>
                                      </p:cBhvr>
                                      <p:to>
                                        <p:strVal val="visible"/>
                                      </p:to>
                                    </p:set>
                                    <p:anim calcmode="lin" valueType="num">
                                      <p:cBhvr>
                                        <p:cTn id="41" dur="2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42" dur="2000" fill="hold"/>
                                        <p:tgtEl>
                                          <p:spTgt spid="28"/>
                                        </p:tgtEl>
                                        <p:attrNameLst>
                                          <p:attrName>ppt_y</p:attrName>
                                        </p:attrNameLst>
                                      </p:cBhvr>
                                      <p:tavLst>
                                        <p:tav tm="0">
                                          <p:val>
                                            <p:strVal val="#ppt_y"/>
                                          </p:val>
                                        </p:tav>
                                        <p:tav tm="100000">
                                          <p:val>
                                            <p:strVal val="#ppt_y"/>
                                          </p:val>
                                        </p:tav>
                                      </p:tavLst>
                                    </p:anim>
                                    <p:anim calcmode="lin" valueType="num">
                                      <p:cBhvr>
                                        <p:cTn id="43" dur="2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44" dur="2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5" dur="2000" tmFilter="0,0; .5, 1; 1, 1"/>
                                        <p:tgtEl>
                                          <p:spTgt spid="28"/>
                                        </p:tgtEl>
                                      </p:cBhvr>
                                    </p:animEffect>
                                  </p:childTnLst>
                                </p:cTn>
                              </p:par>
                              <p:par>
                                <p:cTn id="46" presetID="26" presetClass="emph" presetSubtype="0" fill="hold" grpId="1" nodeType="withEffect">
                                  <p:stCondLst>
                                    <p:cond delay="0"/>
                                  </p:stCondLst>
                                  <p:iterate type="lt">
                                    <p:tmPct val="0"/>
                                  </p:iterate>
                                  <p:childTnLst>
                                    <p:animEffect transition="out" filter="fade">
                                      <p:cBhvr>
                                        <p:cTn id="47" dur="500" tmFilter="0, 0; .2, .5; .8, .5; 1, 0"/>
                                        <p:tgtEl>
                                          <p:spTgt spid="28"/>
                                        </p:tgtEl>
                                      </p:cBhvr>
                                    </p:animEffect>
                                    <p:animScale>
                                      <p:cBhvr>
                                        <p:cTn id="48" dur="250" autoRev="1" fill="hold"/>
                                        <p:tgtEl>
                                          <p:spTgt spid="28"/>
                                        </p:tgtEl>
                                      </p:cBhvr>
                                      <p:by x="105000" y="105000"/>
                                    </p:animScale>
                                  </p:childTnLst>
                                </p:cTn>
                              </p:par>
                              <p:par>
                                <p:cTn id="49" presetID="22" presetClass="entr" presetSubtype="8"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left)">
                                      <p:cBhvr>
                                        <p:cTn id="51" dur="500"/>
                                        <p:tgtEl>
                                          <p:spTgt spid="30"/>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wipe(left)">
                                      <p:cBhvr>
                                        <p:cTn id="54" dur="500"/>
                                        <p:tgtEl>
                                          <p:spTgt spid="3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wipe(left)">
                                      <p:cBhvr>
                                        <p:cTn id="57" dur="500"/>
                                        <p:tgtEl>
                                          <p:spTgt spid="39"/>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36"/>
                                        </p:tgtEl>
                                        <p:attrNameLst>
                                          <p:attrName>style.visibility</p:attrName>
                                        </p:attrNameLst>
                                      </p:cBhvr>
                                      <p:to>
                                        <p:strVal val="visible"/>
                                      </p:to>
                                    </p:set>
                                    <p:animEffect transition="in" filter="wipe(left)">
                                      <p:cBhvr>
                                        <p:cTn id="60"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8" grpId="1"/>
      <p:bldP spid="30" grpId="0" animBg="1"/>
      <p:bldP spid="38" grpId="0" animBg="1"/>
      <p:bldP spid="39" grpId="0" animBg="1"/>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360" y="4437115"/>
            <a:ext cx="8610801"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6763"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830" y="315180"/>
            <a:ext cx="10286201" cy="2681772"/>
          </a:xfrm>
          <a:prstGeom prst="rect">
            <a:avLst/>
          </a:prstGeom>
          <a:noFill/>
          <a:ln>
            <a:noFill/>
          </a:ln>
        </p:spPr>
      </p:pic>
      <p:sp>
        <p:nvSpPr>
          <p:cNvPr id="15" name="Rectangle 3"/>
          <p:cNvSpPr>
            <a:spLocks noChangeArrowheads="1"/>
          </p:cNvSpPr>
          <p:nvPr/>
        </p:nvSpPr>
        <p:spPr bwMode="auto">
          <a:xfrm>
            <a:off x="624662" y="3097348"/>
            <a:ext cx="5473720"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8381" y="3097348"/>
            <a:ext cx="5473722"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9274"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9103"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03884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2" name="图片 21">
            <a:extLst>
              <a:ext uri="{FF2B5EF4-FFF2-40B4-BE49-F238E27FC236}">
                <a16:creationId xmlns="" xmlns:a16="http://schemas.microsoft.com/office/drawing/2014/main" id="{AEBF8806-6E53-456C-BAFD-068E3039214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12196763" cy="6858000"/>
          </a:xfrm>
          <a:prstGeom prst="rect">
            <a:avLst/>
          </a:prstGeom>
        </p:spPr>
      </p:pic>
      <p:pic>
        <p:nvPicPr>
          <p:cNvPr id="23" name="图片 22">
            <a:extLst>
              <a:ext uri="{FF2B5EF4-FFF2-40B4-BE49-F238E27FC236}">
                <a16:creationId xmlns="" xmlns:a16="http://schemas.microsoft.com/office/drawing/2014/main" id="{2E6C803E-F8BE-4476-BDE6-2FB4720003E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10926" t="48411" r="15866" b="25612"/>
          <a:stretch/>
        </p:blipFill>
        <p:spPr>
          <a:xfrm>
            <a:off x="3013981" y="4941168"/>
            <a:ext cx="8928992" cy="1584176"/>
          </a:xfrm>
          <a:prstGeom prst="rect">
            <a:avLst/>
          </a:prstGeom>
        </p:spPr>
      </p:pic>
      <p:pic>
        <p:nvPicPr>
          <p:cNvPr id="24" name="图片 23">
            <a:extLst>
              <a:ext uri="{FF2B5EF4-FFF2-40B4-BE49-F238E27FC236}">
                <a16:creationId xmlns="" xmlns:a16="http://schemas.microsoft.com/office/drawing/2014/main" id="{73524615-9336-4B2A-8951-C9BC1F82E86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7015" t="9435" r="64056" b="52094"/>
          <a:stretch/>
        </p:blipFill>
        <p:spPr>
          <a:xfrm>
            <a:off x="242403" y="4370421"/>
            <a:ext cx="3528393" cy="2346106"/>
          </a:xfrm>
          <a:prstGeom prst="rect">
            <a:avLst/>
          </a:prstGeom>
        </p:spPr>
      </p:pic>
      <p:grpSp>
        <p:nvGrpSpPr>
          <p:cNvPr id="11" name="组合 10">
            <a:extLst>
              <a:ext uri="{FF2B5EF4-FFF2-40B4-BE49-F238E27FC236}">
                <a16:creationId xmlns="" xmlns:a16="http://schemas.microsoft.com/office/drawing/2014/main" id="{BB5FA24B-4C43-4D3D-9089-735B2F355570}"/>
              </a:ext>
            </a:extLst>
          </p:cNvPr>
          <p:cNvGrpSpPr/>
          <p:nvPr/>
        </p:nvGrpSpPr>
        <p:grpSpPr>
          <a:xfrm>
            <a:off x="6642201" y="555783"/>
            <a:ext cx="1152128" cy="1152128"/>
            <a:chOff x="6642201" y="555783"/>
            <a:chExt cx="1152128" cy="1152128"/>
          </a:xfrm>
        </p:grpSpPr>
        <p:grpSp>
          <p:nvGrpSpPr>
            <p:cNvPr id="27" name="组合 26">
              <a:extLst>
                <a:ext uri="{FF2B5EF4-FFF2-40B4-BE49-F238E27FC236}">
                  <a16:creationId xmlns="" xmlns:a16="http://schemas.microsoft.com/office/drawing/2014/main" id="{658125AB-1A29-423D-81EC-10409D85B0BB}"/>
                </a:ext>
              </a:extLst>
            </p:cNvPr>
            <p:cNvGrpSpPr/>
            <p:nvPr/>
          </p:nvGrpSpPr>
          <p:grpSpPr>
            <a:xfrm>
              <a:off x="6642201" y="555783"/>
              <a:ext cx="1152128" cy="1152128"/>
              <a:chOff x="304799" y="673100"/>
              <a:chExt cx="4000500" cy="4000499"/>
            </a:xfrm>
            <a:effectLst>
              <a:outerShdw blurRad="292100" dist="355600" dir="6780000" sx="80000" sy="80000" algn="tr" rotWithShape="0">
                <a:prstClr val="black">
                  <a:alpha val="50000"/>
                </a:prstClr>
              </a:outerShdw>
            </a:effectLst>
          </p:grpSpPr>
          <p:sp>
            <p:nvSpPr>
              <p:cNvPr id="28" name="同心圆 47">
                <a:extLst>
                  <a:ext uri="{FF2B5EF4-FFF2-40B4-BE49-F238E27FC236}">
                    <a16:creationId xmlns="" xmlns:a16="http://schemas.microsoft.com/office/drawing/2014/main" id="{DB927A90-0761-4B70-AE58-A90998EED4C4}"/>
                  </a:ext>
                </a:extLst>
              </p:cNvPr>
              <p:cNvSpPr/>
              <p:nvPr/>
            </p:nvSpPr>
            <p:spPr>
              <a:xfrm>
                <a:off x="304799" y="673100"/>
                <a:ext cx="4000500" cy="4000499"/>
              </a:xfrm>
              <a:prstGeom prst="donut">
                <a:avLst>
                  <a:gd name="adj" fmla="val 4879"/>
                </a:avLst>
              </a:prstGeom>
              <a:gradFill>
                <a:gsLst>
                  <a:gs pos="0">
                    <a:srgbClr val="F1F3F2"/>
                  </a:gs>
                  <a:gs pos="55000">
                    <a:srgbClr val="F1F3F2"/>
                  </a:gs>
                  <a:gs pos="100000">
                    <a:srgbClr val="B2B2B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明黑（非商用）常规体" pitchFamily="2" charset="-122"/>
                  <a:ea typeface="造字工房明黑（非商用）常规体" pitchFamily="2" charset="-122"/>
                </a:endParaRPr>
              </a:p>
            </p:txBody>
          </p:sp>
          <p:sp>
            <p:nvSpPr>
              <p:cNvPr id="29" name="椭圆 28">
                <a:extLst>
                  <a:ext uri="{FF2B5EF4-FFF2-40B4-BE49-F238E27FC236}">
                    <a16:creationId xmlns="" xmlns:a16="http://schemas.microsoft.com/office/drawing/2014/main" id="{70A34ECB-D66C-4DD3-A46D-D9EB1ED1EC07}"/>
                  </a:ext>
                </a:extLst>
              </p:cNvPr>
              <p:cNvSpPr/>
              <p:nvPr/>
            </p:nvSpPr>
            <p:spPr>
              <a:xfrm>
                <a:off x="392112" y="760413"/>
                <a:ext cx="3825874" cy="3825873"/>
              </a:xfrm>
              <a:prstGeom prst="ellipse">
                <a:avLst/>
              </a:prstGeom>
              <a:gradFill>
                <a:gsLst>
                  <a:gs pos="0">
                    <a:schemeClr val="bg2"/>
                  </a:gs>
                  <a:gs pos="51000">
                    <a:srgbClr val="F4F0E4"/>
                  </a:gs>
                  <a:gs pos="100000">
                    <a:srgbClr val="F9E9D4"/>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造字工房明黑（非商用）常规体" pitchFamily="2" charset="-122"/>
                    <a:ea typeface="造字工房明黑（非商用）常规体" pitchFamily="2" charset="-122"/>
                  </a:rPr>
                  <a:t>0</a:t>
                </a:r>
                <a:endParaRPr lang="zh-CN" altLang="en-US" dirty="0">
                  <a:latin typeface="造字工房明黑（非商用）常规体" pitchFamily="2" charset="-122"/>
                  <a:ea typeface="造字工房明黑（非商用）常规体" pitchFamily="2" charset="-122"/>
                </a:endParaRPr>
              </a:p>
            </p:txBody>
          </p:sp>
        </p:grpSp>
        <p:sp>
          <p:nvSpPr>
            <p:cNvPr id="30" name="椭圆 29">
              <a:extLst>
                <a:ext uri="{FF2B5EF4-FFF2-40B4-BE49-F238E27FC236}">
                  <a16:creationId xmlns="" xmlns:a16="http://schemas.microsoft.com/office/drawing/2014/main" id="{CD8FD0E8-149E-4691-97A6-544E4937B7EE}"/>
                </a:ext>
              </a:extLst>
            </p:cNvPr>
            <p:cNvSpPr/>
            <p:nvPr/>
          </p:nvSpPr>
          <p:spPr>
            <a:xfrm>
              <a:off x="6724682" y="672211"/>
              <a:ext cx="987166" cy="959347"/>
            </a:xfrm>
            <a:prstGeom prst="ellipse">
              <a:avLst/>
            </a:prstGeom>
            <a:solidFill>
              <a:srgbClr val="AB1F24"/>
            </a:solidFill>
            <a:ln w="15875">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latin typeface="微软雅黑"/>
              </a:endParaRPr>
            </a:p>
          </p:txBody>
        </p:sp>
        <p:sp>
          <p:nvSpPr>
            <p:cNvPr id="31" name="文本框 30">
              <a:extLst>
                <a:ext uri="{FF2B5EF4-FFF2-40B4-BE49-F238E27FC236}">
                  <a16:creationId xmlns="" xmlns:a16="http://schemas.microsoft.com/office/drawing/2014/main" id="{3016E554-72B6-4238-95F3-C85384BD78EA}"/>
                </a:ext>
              </a:extLst>
            </p:cNvPr>
            <p:cNvSpPr txBox="1"/>
            <p:nvPr/>
          </p:nvSpPr>
          <p:spPr>
            <a:xfrm>
              <a:off x="6808959" y="716348"/>
              <a:ext cx="635304" cy="830997"/>
            </a:xfrm>
            <a:prstGeom prst="rect">
              <a:avLst/>
            </a:prstGeom>
            <a:noFill/>
          </p:spPr>
          <p:txBody>
            <a:bodyPr wrap="square" rtlCol="0">
              <a:spAutoFit/>
            </a:bodyPr>
            <a:lstStyle/>
            <a:p>
              <a:pPr algn="dist"/>
              <a:r>
                <a:rPr lang="zh-CN" altLang="en-US" sz="4800" b="1" dirty="0">
                  <a:ln w="19050">
                    <a:noFill/>
                  </a:ln>
                  <a:solidFill>
                    <a:schemeClr val="bg2"/>
                  </a:solidFill>
                  <a:latin typeface="微软雅黑" panose="020B0503020204020204" pitchFamily="34" charset="-122"/>
                  <a:ea typeface="微软雅黑" panose="020B0503020204020204" pitchFamily="34" charset="-122"/>
                </a:rPr>
                <a:t>目</a:t>
              </a:r>
            </a:p>
          </p:txBody>
        </p:sp>
      </p:grpSp>
      <p:grpSp>
        <p:nvGrpSpPr>
          <p:cNvPr id="12" name="组合 11">
            <a:extLst>
              <a:ext uri="{FF2B5EF4-FFF2-40B4-BE49-F238E27FC236}">
                <a16:creationId xmlns="" xmlns:a16="http://schemas.microsoft.com/office/drawing/2014/main" id="{1FA48EAD-7340-4D70-8FB3-63FB9D952A48}"/>
              </a:ext>
            </a:extLst>
          </p:cNvPr>
          <p:cNvGrpSpPr/>
          <p:nvPr/>
        </p:nvGrpSpPr>
        <p:grpSpPr>
          <a:xfrm>
            <a:off x="7596663" y="563577"/>
            <a:ext cx="1152128" cy="1152128"/>
            <a:chOff x="7596663" y="563577"/>
            <a:chExt cx="1152128" cy="1152128"/>
          </a:xfrm>
        </p:grpSpPr>
        <p:grpSp>
          <p:nvGrpSpPr>
            <p:cNvPr id="39" name="组合 38">
              <a:extLst>
                <a:ext uri="{FF2B5EF4-FFF2-40B4-BE49-F238E27FC236}">
                  <a16:creationId xmlns="" xmlns:a16="http://schemas.microsoft.com/office/drawing/2014/main" id="{121B2BC2-94D7-4B06-ABF1-AF6B8C3B3473}"/>
                </a:ext>
              </a:extLst>
            </p:cNvPr>
            <p:cNvGrpSpPr/>
            <p:nvPr/>
          </p:nvGrpSpPr>
          <p:grpSpPr>
            <a:xfrm>
              <a:off x="7596663" y="563577"/>
              <a:ext cx="1152128" cy="1152128"/>
              <a:chOff x="304799" y="673100"/>
              <a:chExt cx="4000500" cy="4000499"/>
            </a:xfrm>
            <a:effectLst>
              <a:outerShdw blurRad="292100" dist="355600" dir="6780000" sx="80000" sy="80000" algn="tr" rotWithShape="0">
                <a:prstClr val="black">
                  <a:alpha val="50000"/>
                </a:prstClr>
              </a:outerShdw>
            </a:effectLst>
          </p:grpSpPr>
          <p:sp>
            <p:nvSpPr>
              <p:cNvPr id="40" name="同心圆 47">
                <a:extLst>
                  <a:ext uri="{FF2B5EF4-FFF2-40B4-BE49-F238E27FC236}">
                    <a16:creationId xmlns="" xmlns:a16="http://schemas.microsoft.com/office/drawing/2014/main" id="{D806EE46-F37F-4F45-9316-8AD941C86C7B}"/>
                  </a:ext>
                </a:extLst>
              </p:cNvPr>
              <p:cNvSpPr/>
              <p:nvPr/>
            </p:nvSpPr>
            <p:spPr>
              <a:xfrm>
                <a:off x="304799" y="673100"/>
                <a:ext cx="4000500" cy="4000499"/>
              </a:xfrm>
              <a:prstGeom prst="donut">
                <a:avLst>
                  <a:gd name="adj" fmla="val 4879"/>
                </a:avLst>
              </a:prstGeom>
              <a:gradFill>
                <a:gsLst>
                  <a:gs pos="0">
                    <a:srgbClr val="F1F3F2"/>
                  </a:gs>
                  <a:gs pos="55000">
                    <a:srgbClr val="F1F3F2"/>
                  </a:gs>
                  <a:gs pos="100000">
                    <a:srgbClr val="B2B2B2"/>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latin typeface="造字工房明黑（非商用）常规体" pitchFamily="2" charset="-122"/>
                  <a:ea typeface="造字工房明黑（非商用）常规体" pitchFamily="2" charset="-122"/>
                </a:endParaRPr>
              </a:p>
            </p:txBody>
          </p:sp>
          <p:sp>
            <p:nvSpPr>
              <p:cNvPr id="47" name="椭圆 46">
                <a:extLst>
                  <a:ext uri="{FF2B5EF4-FFF2-40B4-BE49-F238E27FC236}">
                    <a16:creationId xmlns="" xmlns:a16="http://schemas.microsoft.com/office/drawing/2014/main" id="{F65FA54B-C70D-47FB-83A9-648642C3FB5D}"/>
                  </a:ext>
                </a:extLst>
              </p:cNvPr>
              <p:cNvSpPr/>
              <p:nvPr/>
            </p:nvSpPr>
            <p:spPr>
              <a:xfrm>
                <a:off x="392112" y="760413"/>
                <a:ext cx="3825874" cy="3825873"/>
              </a:xfrm>
              <a:prstGeom prst="ellipse">
                <a:avLst/>
              </a:prstGeom>
              <a:gradFill>
                <a:gsLst>
                  <a:gs pos="0">
                    <a:schemeClr val="bg2"/>
                  </a:gs>
                  <a:gs pos="51000">
                    <a:srgbClr val="F4F0E4"/>
                  </a:gs>
                  <a:gs pos="100000">
                    <a:srgbClr val="F9E9D4"/>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造字工房明黑（非商用）常规体" pitchFamily="2" charset="-122"/>
                    <a:ea typeface="造字工房明黑（非商用）常规体" pitchFamily="2" charset="-122"/>
                  </a:rPr>
                  <a:t>0</a:t>
                </a:r>
                <a:endParaRPr lang="zh-CN" altLang="en-US" dirty="0">
                  <a:latin typeface="造字工房明黑（非商用）常规体" pitchFamily="2" charset="-122"/>
                  <a:ea typeface="造字工房明黑（非商用）常规体" pitchFamily="2" charset="-122"/>
                </a:endParaRPr>
              </a:p>
            </p:txBody>
          </p:sp>
        </p:grpSp>
        <p:sp>
          <p:nvSpPr>
            <p:cNvPr id="48" name="椭圆 47">
              <a:extLst>
                <a:ext uri="{FF2B5EF4-FFF2-40B4-BE49-F238E27FC236}">
                  <a16:creationId xmlns="" xmlns:a16="http://schemas.microsoft.com/office/drawing/2014/main" id="{DAE27C07-E7A1-4EA8-A2C9-F7CE93D01A52}"/>
                </a:ext>
              </a:extLst>
            </p:cNvPr>
            <p:cNvSpPr/>
            <p:nvPr/>
          </p:nvSpPr>
          <p:spPr>
            <a:xfrm>
              <a:off x="7679144" y="680005"/>
              <a:ext cx="987166" cy="959347"/>
            </a:xfrm>
            <a:prstGeom prst="ellipse">
              <a:avLst/>
            </a:prstGeom>
            <a:solidFill>
              <a:srgbClr val="AB1F24"/>
            </a:solidFill>
            <a:ln w="15875">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solidFill>
                <a:latin typeface="微软雅黑"/>
              </a:endParaRPr>
            </a:p>
          </p:txBody>
        </p:sp>
        <p:sp>
          <p:nvSpPr>
            <p:cNvPr id="49" name="文本框 48">
              <a:extLst>
                <a:ext uri="{FF2B5EF4-FFF2-40B4-BE49-F238E27FC236}">
                  <a16:creationId xmlns="" xmlns:a16="http://schemas.microsoft.com/office/drawing/2014/main" id="{B5F69B2E-8E05-4192-9B99-5C315458A4DB}"/>
                </a:ext>
              </a:extLst>
            </p:cNvPr>
            <p:cNvSpPr txBox="1"/>
            <p:nvPr/>
          </p:nvSpPr>
          <p:spPr>
            <a:xfrm>
              <a:off x="7763421" y="724142"/>
              <a:ext cx="635304" cy="830997"/>
            </a:xfrm>
            <a:prstGeom prst="rect">
              <a:avLst/>
            </a:prstGeom>
            <a:noFill/>
          </p:spPr>
          <p:txBody>
            <a:bodyPr wrap="square" rtlCol="0">
              <a:spAutoFit/>
            </a:bodyPr>
            <a:lstStyle/>
            <a:p>
              <a:pPr algn="dist"/>
              <a:r>
                <a:rPr lang="zh-CN" altLang="en-US" sz="4800" b="1" dirty="0">
                  <a:ln w="19050">
                    <a:noFill/>
                  </a:ln>
                  <a:solidFill>
                    <a:schemeClr val="bg2"/>
                  </a:solidFill>
                  <a:latin typeface="微软雅黑" panose="020B0503020204020204" pitchFamily="34" charset="-122"/>
                  <a:ea typeface="微软雅黑" panose="020B0503020204020204" pitchFamily="34" charset="-122"/>
                </a:rPr>
                <a:t>录</a:t>
              </a:r>
            </a:p>
          </p:txBody>
        </p:sp>
      </p:grpSp>
      <p:pic>
        <p:nvPicPr>
          <p:cNvPr id="6" name="图片 5">
            <a:extLst>
              <a:ext uri="{FF2B5EF4-FFF2-40B4-BE49-F238E27FC236}">
                <a16:creationId xmlns="" xmlns:a16="http://schemas.microsoft.com/office/drawing/2014/main" id="{C0C573F0-EF3D-40E1-9755-D3FAFDAF37B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16200000">
            <a:off x="6466345" y="526730"/>
            <a:ext cx="685228" cy="3630137"/>
          </a:xfrm>
          <a:prstGeom prst="rect">
            <a:avLst/>
          </a:prstGeom>
        </p:spPr>
      </p:pic>
      <p:pic>
        <p:nvPicPr>
          <p:cNvPr id="8" name="图片 7">
            <a:extLst>
              <a:ext uri="{FF2B5EF4-FFF2-40B4-BE49-F238E27FC236}">
                <a16:creationId xmlns="" xmlns:a16="http://schemas.microsoft.com/office/drawing/2014/main" id="{DA3EB6DA-9726-4524-858A-2EAFE1279880}"/>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39677" y="332656"/>
            <a:ext cx="3614598" cy="3212976"/>
          </a:xfrm>
          <a:prstGeom prst="rect">
            <a:avLst/>
          </a:prstGeom>
        </p:spPr>
      </p:pic>
      <p:sp>
        <p:nvSpPr>
          <p:cNvPr id="9" name="文本框 8">
            <a:extLst>
              <a:ext uri="{FF2B5EF4-FFF2-40B4-BE49-F238E27FC236}">
                <a16:creationId xmlns="" xmlns:a16="http://schemas.microsoft.com/office/drawing/2014/main" id="{B506675B-F9B8-4E6E-8BB3-AFF3124FA1B7}"/>
              </a:ext>
            </a:extLst>
          </p:cNvPr>
          <p:cNvSpPr txBox="1"/>
          <p:nvPr/>
        </p:nvSpPr>
        <p:spPr>
          <a:xfrm>
            <a:off x="4291454" y="1981202"/>
            <a:ext cx="702436" cy="769441"/>
          </a:xfrm>
          <a:prstGeom prst="rect">
            <a:avLst/>
          </a:prstGeom>
          <a:noFill/>
        </p:spPr>
        <p:txBody>
          <a:bodyPr wrap="none" rtlCol="0">
            <a:spAutoFit/>
          </a:bodyPr>
          <a:lstStyle/>
          <a:p>
            <a:r>
              <a:rPr lang="en-US" altLang="zh-CN" sz="4400" dirty="0">
                <a:ln w="19050">
                  <a:solidFill>
                    <a:schemeClr val="bg2"/>
                  </a:solidFill>
                </a:ln>
                <a:effectLst>
                  <a:outerShdw blurRad="38100" dist="38100" dir="2700000" algn="tl">
                    <a:srgbClr val="000000">
                      <a:alpha val="43137"/>
                    </a:srgbClr>
                  </a:outerShdw>
                </a:effectLst>
                <a:latin typeface="Impact" panose="020B0806030902050204" pitchFamily="34" charset="0"/>
              </a:rPr>
              <a:t>01</a:t>
            </a:r>
            <a:endParaRPr lang="zh-CN" altLang="en-US" sz="4400" dirty="0">
              <a:ln w="19050">
                <a:solidFill>
                  <a:schemeClr val="bg2"/>
                </a:solidFill>
              </a:ln>
              <a:effectLst>
                <a:outerShdw blurRad="38100" dist="38100" dir="2700000" algn="tl">
                  <a:srgbClr val="000000">
                    <a:alpha val="43137"/>
                  </a:srgbClr>
                </a:outerShdw>
              </a:effectLst>
              <a:latin typeface="Impact" panose="020B0806030902050204" pitchFamily="34" charset="0"/>
            </a:endParaRPr>
          </a:p>
        </p:txBody>
      </p:sp>
      <p:sp>
        <p:nvSpPr>
          <p:cNvPr id="10" name="文本框 9">
            <a:extLst>
              <a:ext uri="{FF2B5EF4-FFF2-40B4-BE49-F238E27FC236}">
                <a16:creationId xmlns="" xmlns:a16="http://schemas.microsoft.com/office/drawing/2014/main" id="{2AEF1D36-D5D7-4CA8-906F-B924A2D3FAF8}"/>
              </a:ext>
            </a:extLst>
          </p:cNvPr>
          <p:cNvSpPr txBox="1"/>
          <p:nvPr/>
        </p:nvSpPr>
        <p:spPr>
          <a:xfrm>
            <a:off x="5554836" y="2110965"/>
            <a:ext cx="2646878" cy="461665"/>
          </a:xfrm>
          <a:prstGeom prst="rect">
            <a:avLst/>
          </a:prstGeom>
          <a:noFill/>
        </p:spPr>
        <p:txBody>
          <a:bodyPr wrap="none" rtlCol="0">
            <a:spAutoFit/>
          </a:bodyPr>
          <a:lstStyle/>
          <a:p>
            <a:r>
              <a:rPr lang="zh-CN" altLang="en-US" sz="2400" dirty="0">
                <a:solidFill>
                  <a:schemeClr val="bg2"/>
                </a:solidFill>
                <a:latin typeface="方正颜宋简体_中" panose="02000000000000000000" pitchFamily="2" charset="-122"/>
                <a:ea typeface="方正颜宋简体_中" panose="02000000000000000000" pitchFamily="2" charset="-122"/>
              </a:rPr>
              <a:t>国庆节的演变历史</a:t>
            </a:r>
          </a:p>
        </p:txBody>
      </p:sp>
      <p:pic>
        <p:nvPicPr>
          <p:cNvPr id="62" name="图片 61">
            <a:extLst>
              <a:ext uri="{FF2B5EF4-FFF2-40B4-BE49-F238E27FC236}">
                <a16:creationId xmlns="" xmlns:a16="http://schemas.microsoft.com/office/drawing/2014/main" id="{B25F12E7-E83B-4AF2-AC1F-C9C2AED49B45}"/>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16200000">
            <a:off x="8011500" y="1379325"/>
            <a:ext cx="685228" cy="3630137"/>
          </a:xfrm>
          <a:prstGeom prst="rect">
            <a:avLst/>
          </a:prstGeom>
        </p:spPr>
      </p:pic>
      <p:sp>
        <p:nvSpPr>
          <p:cNvPr id="63" name="文本框 62">
            <a:extLst>
              <a:ext uri="{FF2B5EF4-FFF2-40B4-BE49-F238E27FC236}">
                <a16:creationId xmlns="" xmlns:a16="http://schemas.microsoft.com/office/drawing/2014/main" id="{A449465D-3CC4-4405-967B-F753D30B804A}"/>
              </a:ext>
            </a:extLst>
          </p:cNvPr>
          <p:cNvSpPr txBox="1"/>
          <p:nvPr/>
        </p:nvSpPr>
        <p:spPr>
          <a:xfrm>
            <a:off x="5836609" y="2833797"/>
            <a:ext cx="771365" cy="769441"/>
          </a:xfrm>
          <a:prstGeom prst="rect">
            <a:avLst/>
          </a:prstGeom>
          <a:noFill/>
        </p:spPr>
        <p:txBody>
          <a:bodyPr wrap="none" rtlCol="0">
            <a:spAutoFit/>
          </a:bodyPr>
          <a:lstStyle/>
          <a:p>
            <a:r>
              <a:rPr lang="en-US" altLang="zh-CN" sz="4400" dirty="0">
                <a:ln w="19050">
                  <a:solidFill>
                    <a:schemeClr val="bg2"/>
                  </a:solidFill>
                </a:ln>
                <a:effectLst>
                  <a:outerShdw blurRad="38100" dist="38100" dir="2700000" algn="tl">
                    <a:srgbClr val="000000">
                      <a:alpha val="43137"/>
                    </a:srgbClr>
                  </a:outerShdw>
                </a:effectLst>
                <a:latin typeface="Impact" panose="020B0806030902050204" pitchFamily="34" charset="0"/>
              </a:rPr>
              <a:t>02</a:t>
            </a:r>
            <a:endParaRPr lang="zh-CN" altLang="en-US" sz="4400" dirty="0">
              <a:ln w="19050">
                <a:solidFill>
                  <a:schemeClr val="bg2"/>
                </a:solidFill>
              </a:ln>
              <a:effectLst>
                <a:outerShdw blurRad="38100" dist="38100" dir="2700000" algn="tl">
                  <a:srgbClr val="000000">
                    <a:alpha val="43137"/>
                  </a:srgbClr>
                </a:outerShdw>
              </a:effectLst>
              <a:latin typeface="Impact" panose="020B0806030902050204" pitchFamily="34" charset="0"/>
            </a:endParaRPr>
          </a:p>
        </p:txBody>
      </p:sp>
      <p:sp>
        <p:nvSpPr>
          <p:cNvPr id="64" name="文本框 63">
            <a:extLst>
              <a:ext uri="{FF2B5EF4-FFF2-40B4-BE49-F238E27FC236}">
                <a16:creationId xmlns="" xmlns:a16="http://schemas.microsoft.com/office/drawing/2014/main" id="{EDEE2AFA-67ED-4870-BF8C-DE9BE51DEF59}"/>
              </a:ext>
            </a:extLst>
          </p:cNvPr>
          <p:cNvSpPr txBox="1"/>
          <p:nvPr/>
        </p:nvSpPr>
        <p:spPr>
          <a:xfrm>
            <a:off x="7099991" y="2963560"/>
            <a:ext cx="2031325" cy="461665"/>
          </a:xfrm>
          <a:prstGeom prst="rect">
            <a:avLst/>
          </a:prstGeom>
          <a:noFill/>
        </p:spPr>
        <p:txBody>
          <a:bodyPr wrap="none" rtlCol="0">
            <a:spAutoFit/>
          </a:bodyPr>
          <a:lstStyle/>
          <a:p>
            <a:r>
              <a:rPr lang="zh-CN" altLang="en-US" sz="2400" dirty="0">
                <a:solidFill>
                  <a:schemeClr val="bg2"/>
                </a:solidFill>
                <a:latin typeface="方正颜宋简体_中" panose="02000000000000000000" pitchFamily="2" charset="-122"/>
                <a:ea typeface="方正颜宋简体_中" panose="02000000000000000000" pitchFamily="2" charset="-122"/>
              </a:rPr>
              <a:t>国庆节的来历</a:t>
            </a:r>
          </a:p>
        </p:txBody>
      </p:sp>
      <p:pic>
        <p:nvPicPr>
          <p:cNvPr id="65" name="图片 64">
            <a:extLst>
              <a:ext uri="{FF2B5EF4-FFF2-40B4-BE49-F238E27FC236}">
                <a16:creationId xmlns="" xmlns:a16="http://schemas.microsoft.com/office/drawing/2014/main" id="{05DA7FF2-A46E-4845-92D9-6BF7C93B12D5}"/>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16200000">
            <a:off x="4942308" y="2231919"/>
            <a:ext cx="685228" cy="3630137"/>
          </a:xfrm>
          <a:prstGeom prst="rect">
            <a:avLst/>
          </a:prstGeom>
        </p:spPr>
      </p:pic>
      <p:sp>
        <p:nvSpPr>
          <p:cNvPr id="66" name="文本框 65">
            <a:extLst>
              <a:ext uri="{FF2B5EF4-FFF2-40B4-BE49-F238E27FC236}">
                <a16:creationId xmlns="" xmlns:a16="http://schemas.microsoft.com/office/drawing/2014/main" id="{B5B8066C-9BB9-47D6-8E76-5F7154471464}"/>
              </a:ext>
            </a:extLst>
          </p:cNvPr>
          <p:cNvSpPr txBox="1"/>
          <p:nvPr/>
        </p:nvSpPr>
        <p:spPr>
          <a:xfrm>
            <a:off x="2767417" y="3686391"/>
            <a:ext cx="787395" cy="769441"/>
          </a:xfrm>
          <a:prstGeom prst="rect">
            <a:avLst/>
          </a:prstGeom>
          <a:noFill/>
        </p:spPr>
        <p:txBody>
          <a:bodyPr wrap="none" rtlCol="0">
            <a:spAutoFit/>
          </a:bodyPr>
          <a:lstStyle/>
          <a:p>
            <a:r>
              <a:rPr lang="en-US" altLang="zh-CN" sz="4400" dirty="0">
                <a:ln w="19050">
                  <a:solidFill>
                    <a:schemeClr val="bg2"/>
                  </a:solidFill>
                </a:ln>
                <a:effectLst>
                  <a:outerShdw blurRad="38100" dist="38100" dir="2700000" algn="tl">
                    <a:srgbClr val="000000">
                      <a:alpha val="43137"/>
                    </a:srgbClr>
                  </a:outerShdw>
                </a:effectLst>
                <a:latin typeface="Impact" panose="020B0806030902050204" pitchFamily="34" charset="0"/>
              </a:rPr>
              <a:t>03</a:t>
            </a:r>
            <a:endParaRPr lang="zh-CN" altLang="en-US" sz="4400" dirty="0">
              <a:ln w="19050">
                <a:solidFill>
                  <a:schemeClr val="bg2"/>
                </a:solidFill>
              </a:ln>
              <a:effectLst>
                <a:outerShdw blurRad="38100" dist="38100" dir="2700000" algn="tl">
                  <a:srgbClr val="000000">
                    <a:alpha val="43137"/>
                  </a:srgbClr>
                </a:outerShdw>
              </a:effectLst>
              <a:latin typeface="Impact" panose="020B0806030902050204" pitchFamily="34" charset="0"/>
            </a:endParaRPr>
          </a:p>
        </p:txBody>
      </p:sp>
      <p:sp>
        <p:nvSpPr>
          <p:cNvPr id="67" name="文本框 66">
            <a:extLst>
              <a:ext uri="{FF2B5EF4-FFF2-40B4-BE49-F238E27FC236}">
                <a16:creationId xmlns="" xmlns:a16="http://schemas.microsoft.com/office/drawing/2014/main" id="{4756559A-0ADE-4D63-B3E6-11443F1338D9}"/>
              </a:ext>
            </a:extLst>
          </p:cNvPr>
          <p:cNvSpPr txBox="1"/>
          <p:nvPr/>
        </p:nvSpPr>
        <p:spPr>
          <a:xfrm>
            <a:off x="4030799" y="3816154"/>
            <a:ext cx="2031325" cy="461665"/>
          </a:xfrm>
          <a:prstGeom prst="rect">
            <a:avLst/>
          </a:prstGeom>
          <a:noFill/>
        </p:spPr>
        <p:txBody>
          <a:bodyPr wrap="none" rtlCol="0">
            <a:spAutoFit/>
          </a:bodyPr>
          <a:lstStyle/>
          <a:p>
            <a:r>
              <a:rPr lang="zh-CN" altLang="en-US" sz="2400" dirty="0">
                <a:solidFill>
                  <a:schemeClr val="bg2"/>
                </a:solidFill>
                <a:latin typeface="方正颜宋简体_中" panose="02000000000000000000" pitchFamily="2" charset="-122"/>
                <a:ea typeface="方正颜宋简体_中" panose="02000000000000000000" pitchFamily="2" charset="-122"/>
              </a:rPr>
              <a:t>国庆节的意义</a:t>
            </a:r>
          </a:p>
        </p:txBody>
      </p:sp>
      <p:pic>
        <p:nvPicPr>
          <p:cNvPr id="68" name="图片 67">
            <a:extLst>
              <a:ext uri="{FF2B5EF4-FFF2-40B4-BE49-F238E27FC236}">
                <a16:creationId xmlns="" xmlns:a16="http://schemas.microsoft.com/office/drawing/2014/main" id="{8F5B3214-2DDB-4784-A3FF-9A3BE35938F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16200000">
            <a:off x="7420807" y="2897967"/>
            <a:ext cx="685228" cy="3630137"/>
          </a:xfrm>
          <a:prstGeom prst="rect">
            <a:avLst/>
          </a:prstGeom>
        </p:spPr>
      </p:pic>
      <p:sp>
        <p:nvSpPr>
          <p:cNvPr id="69" name="文本框 68">
            <a:extLst>
              <a:ext uri="{FF2B5EF4-FFF2-40B4-BE49-F238E27FC236}">
                <a16:creationId xmlns="" xmlns:a16="http://schemas.microsoft.com/office/drawing/2014/main" id="{2378DF9E-5BD5-4205-900D-4280402113A1}"/>
              </a:ext>
            </a:extLst>
          </p:cNvPr>
          <p:cNvSpPr txBox="1"/>
          <p:nvPr/>
        </p:nvSpPr>
        <p:spPr>
          <a:xfrm>
            <a:off x="5245916" y="4352439"/>
            <a:ext cx="769763" cy="769441"/>
          </a:xfrm>
          <a:prstGeom prst="rect">
            <a:avLst/>
          </a:prstGeom>
          <a:noFill/>
        </p:spPr>
        <p:txBody>
          <a:bodyPr wrap="none" rtlCol="0">
            <a:spAutoFit/>
          </a:bodyPr>
          <a:lstStyle/>
          <a:p>
            <a:r>
              <a:rPr lang="en-US" altLang="zh-CN" sz="4400" dirty="0">
                <a:ln w="19050">
                  <a:solidFill>
                    <a:schemeClr val="bg2"/>
                  </a:solidFill>
                </a:ln>
                <a:effectLst>
                  <a:outerShdw blurRad="38100" dist="38100" dir="2700000" algn="tl">
                    <a:srgbClr val="000000">
                      <a:alpha val="43137"/>
                    </a:srgbClr>
                  </a:outerShdw>
                </a:effectLst>
                <a:latin typeface="Impact" panose="020B0806030902050204" pitchFamily="34" charset="0"/>
              </a:rPr>
              <a:t>04</a:t>
            </a:r>
            <a:endParaRPr lang="zh-CN" altLang="en-US" sz="4400" dirty="0">
              <a:ln w="19050">
                <a:solidFill>
                  <a:schemeClr val="bg2"/>
                </a:solidFill>
              </a:ln>
              <a:effectLst>
                <a:outerShdw blurRad="38100" dist="38100" dir="2700000" algn="tl">
                  <a:srgbClr val="000000">
                    <a:alpha val="43137"/>
                  </a:srgbClr>
                </a:outerShdw>
              </a:effectLst>
              <a:latin typeface="Impact" panose="020B0806030902050204" pitchFamily="34" charset="0"/>
            </a:endParaRPr>
          </a:p>
        </p:txBody>
      </p:sp>
      <p:sp>
        <p:nvSpPr>
          <p:cNvPr id="70" name="文本框 69">
            <a:extLst>
              <a:ext uri="{FF2B5EF4-FFF2-40B4-BE49-F238E27FC236}">
                <a16:creationId xmlns="" xmlns:a16="http://schemas.microsoft.com/office/drawing/2014/main" id="{EC178F01-759B-4E71-A8D4-F8704D478710}"/>
              </a:ext>
            </a:extLst>
          </p:cNvPr>
          <p:cNvSpPr txBox="1"/>
          <p:nvPr/>
        </p:nvSpPr>
        <p:spPr>
          <a:xfrm>
            <a:off x="6509298" y="4482202"/>
            <a:ext cx="2646878" cy="461665"/>
          </a:xfrm>
          <a:prstGeom prst="rect">
            <a:avLst/>
          </a:prstGeom>
          <a:noFill/>
        </p:spPr>
        <p:txBody>
          <a:bodyPr wrap="none" rtlCol="0">
            <a:spAutoFit/>
          </a:bodyPr>
          <a:lstStyle/>
          <a:p>
            <a:r>
              <a:rPr lang="zh-CN" altLang="en-US" sz="2400" dirty="0">
                <a:solidFill>
                  <a:schemeClr val="bg2"/>
                </a:solidFill>
                <a:latin typeface="方正颜宋简体_中" panose="02000000000000000000" pitchFamily="2" charset="-122"/>
                <a:ea typeface="方正颜宋简体_中" panose="02000000000000000000" pitchFamily="2" charset="-122"/>
              </a:rPr>
              <a:t>国庆节的精神含义</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1000"/>
                                        <p:tgtEl>
                                          <p:spTgt spid="23"/>
                                        </p:tgtEl>
                                      </p:cBhvr>
                                    </p:animEffect>
                                    <p:anim calcmode="lin" valueType="num">
                                      <p:cBhvr>
                                        <p:cTn id="18" dur="1000" fill="hold"/>
                                        <p:tgtEl>
                                          <p:spTgt spid="23"/>
                                        </p:tgtEl>
                                        <p:attrNameLst>
                                          <p:attrName>ppt_x</p:attrName>
                                        </p:attrNameLst>
                                      </p:cBhvr>
                                      <p:tavLst>
                                        <p:tav tm="0">
                                          <p:val>
                                            <p:strVal val="#ppt_x"/>
                                          </p:val>
                                        </p:tav>
                                        <p:tav tm="100000">
                                          <p:val>
                                            <p:strVal val="#ppt_x"/>
                                          </p:val>
                                        </p:tav>
                                      </p:tavLst>
                                    </p:anim>
                                    <p:anim calcmode="lin" valueType="num">
                                      <p:cBhvr>
                                        <p:cTn id="19" dur="1000" fill="hold"/>
                                        <p:tgtEl>
                                          <p:spTgt spid="23"/>
                                        </p:tgtEl>
                                        <p:attrNameLst>
                                          <p:attrName>ppt_y</p:attrName>
                                        </p:attrNameLst>
                                      </p:cBhvr>
                                      <p:tavLst>
                                        <p:tav tm="0">
                                          <p:val>
                                            <p:strVal val="#ppt_y+.1"/>
                                          </p:val>
                                        </p:tav>
                                        <p:tav tm="100000">
                                          <p:val>
                                            <p:strVal val="#ppt_y"/>
                                          </p:val>
                                        </p:tav>
                                      </p:tavLst>
                                    </p:anim>
                                  </p:childTnLst>
                                </p:cTn>
                              </p:par>
                              <p:par>
                                <p:cTn id="20" presetID="2" presetClass="entr" presetSubtype="1"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0-#ppt_h/2"/>
                                          </p:val>
                                        </p:tav>
                                        <p:tav tm="100000">
                                          <p:val>
                                            <p:strVal val="#ppt_y"/>
                                          </p:val>
                                        </p:tav>
                                      </p:tavLst>
                                    </p:anim>
                                  </p:childTnLst>
                                </p:cTn>
                              </p:par>
                              <p:par>
                                <p:cTn id="24" presetID="26"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down)">
                                      <p:cBhvr>
                                        <p:cTn id="26" dur="580">
                                          <p:stCondLst>
                                            <p:cond delay="0"/>
                                          </p:stCondLst>
                                        </p:cTn>
                                        <p:tgtEl>
                                          <p:spTgt spid="11"/>
                                        </p:tgtEl>
                                      </p:cBhvr>
                                    </p:animEffect>
                                    <p:anim calcmode="lin" valueType="num">
                                      <p:cBhvr>
                                        <p:cTn id="27"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32" dur="26">
                                          <p:stCondLst>
                                            <p:cond delay="650"/>
                                          </p:stCondLst>
                                        </p:cTn>
                                        <p:tgtEl>
                                          <p:spTgt spid="11"/>
                                        </p:tgtEl>
                                      </p:cBhvr>
                                      <p:to x="100000" y="60000"/>
                                    </p:animScale>
                                    <p:animScale>
                                      <p:cBhvr>
                                        <p:cTn id="33" dur="166" decel="50000">
                                          <p:stCondLst>
                                            <p:cond delay="676"/>
                                          </p:stCondLst>
                                        </p:cTn>
                                        <p:tgtEl>
                                          <p:spTgt spid="11"/>
                                        </p:tgtEl>
                                      </p:cBhvr>
                                      <p:to x="100000" y="100000"/>
                                    </p:animScale>
                                    <p:animScale>
                                      <p:cBhvr>
                                        <p:cTn id="34" dur="26">
                                          <p:stCondLst>
                                            <p:cond delay="1312"/>
                                          </p:stCondLst>
                                        </p:cTn>
                                        <p:tgtEl>
                                          <p:spTgt spid="11"/>
                                        </p:tgtEl>
                                      </p:cBhvr>
                                      <p:to x="100000" y="80000"/>
                                    </p:animScale>
                                    <p:animScale>
                                      <p:cBhvr>
                                        <p:cTn id="35" dur="166" decel="50000">
                                          <p:stCondLst>
                                            <p:cond delay="1338"/>
                                          </p:stCondLst>
                                        </p:cTn>
                                        <p:tgtEl>
                                          <p:spTgt spid="11"/>
                                        </p:tgtEl>
                                      </p:cBhvr>
                                      <p:to x="100000" y="100000"/>
                                    </p:animScale>
                                    <p:animScale>
                                      <p:cBhvr>
                                        <p:cTn id="36" dur="26">
                                          <p:stCondLst>
                                            <p:cond delay="1642"/>
                                          </p:stCondLst>
                                        </p:cTn>
                                        <p:tgtEl>
                                          <p:spTgt spid="11"/>
                                        </p:tgtEl>
                                      </p:cBhvr>
                                      <p:to x="100000" y="90000"/>
                                    </p:animScale>
                                    <p:animScale>
                                      <p:cBhvr>
                                        <p:cTn id="37" dur="166" decel="50000">
                                          <p:stCondLst>
                                            <p:cond delay="1668"/>
                                          </p:stCondLst>
                                        </p:cTn>
                                        <p:tgtEl>
                                          <p:spTgt spid="11"/>
                                        </p:tgtEl>
                                      </p:cBhvr>
                                      <p:to x="100000" y="100000"/>
                                    </p:animScale>
                                    <p:animScale>
                                      <p:cBhvr>
                                        <p:cTn id="38" dur="26">
                                          <p:stCondLst>
                                            <p:cond delay="1808"/>
                                          </p:stCondLst>
                                        </p:cTn>
                                        <p:tgtEl>
                                          <p:spTgt spid="11"/>
                                        </p:tgtEl>
                                      </p:cBhvr>
                                      <p:to x="100000" y="95000"/>
                                    </p:animScale>
                                    <p:animScale>
                                      <p:cBhvr>
                                        <p:cTn id="39" dur="166" decel="50000">
                                          <p:stCondLst>
                                            <p:cond delay="1834"/>
                                          </p:stCondLst>
                                        </p:cTn>
                                        <p:tgtEl>
                                          <p:spTgt spid="11"/>
                                        </p:tgtEl>
                                      </p:cBhvr>
                                      <p:to x="100000" y="100000"/>
                                    </p:animScale>
                                  </p:childTnLst>
                                </p:cTn>
                              </p:par>
                              <p:par>
                                <p:cTn id="40" presetID="26" presetClass="entr" presetSubtype="0" fill="hold" nodeType="with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down)">
                                      <p:cBhvr>
                                        <p:cTn id="42" dur="580">
                                          <p:stCondLst>
                                            <p:cond delay="0"/>
                                          </p:stCondLst>
                                        </p:cTn>
                                        <p:tgtEl>
                                          <p:spTgt spid="12"/>
                                        </p:tgtEl>
                                      </p:cBhvr>
                                    </p:animEffect>
                                    <p:anim calcmode="lin" valueType="num">
                                      <p:cBhvr>
                                        <p:cTn id="43"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45"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46"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47"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48" dur="26">
                                          <p:stCondLst>
                                            <p:cond delay="650"/>
                                          </p:stCondLst>
                                        </p:cTn>
                                        <p:tgtEl>
                                          <p:spTgt spid="12"/>
                                        </p:tgtEl>
                                      </p:cBhvr>
                                      <p:to x="100000" y="60000"/>
                                    </p:animScale>
                                    <p:animScale>
                                      <p:cBhvr>
                                        <p:cTn id="49" dur="166" decel="50000">
                                          <p:stCondLst>
                                            <p:cond delay="676"/>
                                          </p:stCondLst>
                                        </p:cTn>
                                        <p:tgtEl>
                                          <p:spTgt spid="12"/>
                                        </p:tgtEl>
                                      </p:cBhvr>
                                      <p:to x="100000" y="100000"/>
                                    </p:animScale>
                                    <p:animScale>
                                      <p:cBhvr>
                                        <p:cTn id="50" dur="26">
                                          <p:stCondLst>
                                            <p:cond delay="1312"/>
                                          </p:stCondLst>
                                        </p:cTn>
                                        <p:tgtEl>
                                          <p:spTgt spid="12"/>
                                        </p:tgtEl>
                                      </p:cBhvr>
                                      <p:to x="100000" y="80000"/>
                                    </p:animScale>
                                    <p:animScale>
                                      <p:cBhvr>
                                        <p:cTn id="51" dur="166" decel="50000">
                                          <p:stCondLst>
                                            <p:cond delay="1338"/>
                                          </p:stCondLst>
                                        </p:cTn>
                                        <p:tgtEl>
                                          <p:spTgt spid="12"/>
                                        </p:tgtEl>
                                      </p:cBhvr>
                                      <p:to x="100000" y="100000"/>
                                    </p:animScale>
                                    <p:animScale>
                                      <p:cBhvr>
                                        <p:cTn id="52" dur="26">
                                          <p:stCondLst>
                                            <p:cond delay="1642"/>
                                          </p:stCondLst>
                                        </p:cTn>
                                        <p:tgtEl>
                                          <p:spTgt spid="12"/>
                                        </p:tgtEl>
                                      </p:cBhvr>
                                      <p:to x="100000" y="90000"/>
                                    </p:animScale>
                                    <p:animScale>
                                      <p:cBhvr>
                                        <p:cTn id="53" dur="166" decel="50000">
                                          <p:stCondLst>
                                            <p:cond delay="1668"/>
                                          </p:stCondLst>
                                        </p:cTn>
                                        <p:tgtEl>
                                          <p:spTgt spid="12"/>
                                        </p:tgtEl>
                                      </p:cBhvr>
                                      <p:to x="100000" y="100000"/>
                                    </p:animScale>
                                    <p:animScale>
                                      <p:cBhvr>
                                        <p:cTn id="54" dur="26">
                                          <p:stCondLst>
                                            <p:cond delay="1808"/>
                                          </p:stCondLst>
                                        </p:cTn>
                                        <p:tgtEl>
                                          <p:spTgt spid="12"/>
                                        </p:tgtEl>
                                      </p:cBhvr>
                                      <p:to x="100000" y="95000"/>
                                    </p:animScale>
                                    <p:animScale>
                                      <p:cBhvr>
                                        <p:cTn id="55" dur="166" decel="50000">
                                          <p:stCondLst>
                                            <p:cond delay="1834"/>
                                          </p:stCondLst>
                                        </p:cTn>
                                        <p:tgtEl>
                                          <p:spTgt spid="12"/>
                                        </p:tgtEl>
                                      </p:cBhvr>
                                      <p:to x="100000" y="100000"/>
                                    </p:animScale>
                                  </p:childTnLst>
                                </p:cTn>
                              </p:par>
                              <p:par>
                                <p:cTn id="56" presetID="42" presetClass="entr" presetSubtype="0" fill="hold" grpId="0" nodeType="with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fade">
                                      <p:cBhvr>
                                        <p:cTn id="58" dur="1000"/>
                                        <p:tgtEl>
                                          <p:spTgt spid="9"/>
                                        </p:tgtEl>
                                      </p:cBhvr>
                                    </p:animEffect>
                                    <p:anim calcmode="lin" valueType="num">
                                      <p:cBhvr>
                                        <p:cTn id="59" dur="1000" fill="hold"/>
                                        <p:tgtEl>
                                          <p:spTgt spid="9"/>
                                        </p:tgtEl>
                                        <p:attrNameLst>
                                          <p:attrName>ppt_x</p:attrName>
                                        </p:attrNameLst>
                                      </p:cBhvr>
                                      <p:tavLst>
                                        <p:tav tm="0">
                                          <p:val>
                                            <p:strVal val="#ppt_x"/>
                                          </p:val>
                                        </p:tav>
                                        <p:tav tm="100000">
                                          <p:val>
                                            <p:strVal val="#ppt_x"/>
                                          </p:val>
                                        </p:tav>
                                      </p:tavLst>
                                    </p:anim>
                                    <p:anim calcmode="lin" valueType="num">
                                      <p:cBhvr>
                                        <p:cTn id="60" dur="1000" fill="hold"/>
                                        <p:tgtEl>
                                          <p:spTgt spid="9"/>
                                        </p:tgtEl>
                                        <p:attrNameLst>
                                          <p:attrName>ppt_y</p:attrName>
                                        </p:attrNameLst>
                                      </p:cBhvr>
                                      <p:tavLst>
                                        <p:tav tm="0">
                                          <p:val>
                                            <p:strVal val="#ppt_y+.1"/>
                                          </p:val>
                                        </p:tav>
                                        <p:tav tm="100000">
                                          <p:val>
                                            <p:strVal val="#ppt_y"/>
                                          </p:val>
                                        </p:tav>
                                      </p:tavLst>
                                    </p:anim>
                                  </p:childTnLst>
                                </p:cTn>
                              </p:par>
                              <p:par>
                                <p:cTn id="61" presetID="22" presetClass="entr" presetSubtype="8" fill="hold" nodeType="withEffect">
                                  <p:stCondLst>
                                    <p:cond delay="0"/>
                                  </p:stCondLst>
                                  <p:childTnLst>
                                    <p:set>
                                      <p:cBhvr>
                                        <p:cTn id="62" dur="1" fill="hold">
                                          <p:stCondLst>
                                            <p:cond delay="0"/>
                                          </p:stCondLst>
                                        </p:cTn>
                                        <p:tgtEl>
                                          <p:spTgt spid="6"/>
                                        </p:tgtEl>
                                        <p:attrNameLst>
                                          <p:attrName>style.visibility</p:attrName>
                                        </p:attrNameLst>
                                      </p:cBhvr>
                                      <p:to>
                                        <p:strVal val="visible"/>
                                      </p:to>
                                    </p:set>
                                    <p:animEffect transition="in" filter="wipe(left)">
                                      <p:cBhvr>
                                        <p:cTn id="63" dur="500"/>
                                        <p:tgtEl>
                                          <p:spTgt spid="6"/>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wipe(left)">
                                      <p:cBhvr>
                                        <p:cTn id="66" dur="500"/>
                                        <p:tgtEl>
                                          <p:spTgt spid="10"/>
                                        </p:tgtEl>
                                      </p:cBhvr>
                                    </p:animEffect>
                                  </p:childTnLst>
                                </p:cTn>
                              </p:par>
                              <p:par>
                                <p:cTn id="67" presetID="42" presetClass="entr" presetSubtype="0" fill="hold" grpId="0" nodeType="withEffect">
                                  <p:stCondLst>
                                    <p:cond delay="0"/>
                                  </p:stCondLst>
                                  <p:childTnLst>
                                    <p:set>
                                      <p:cBhvr>
                                        <p:cTn id="68" dur="1" fill="hold">
                                          <p:stCondLst>
                                            <p:cond delay="0"/>
                                          </p:stCondLst>
                                        </p:cTn>
                                        <p:tgtEl>
                                          <p:spTgt spid="63"/>
                                        </p:tgtEl>
                                        <p:attrNameLst>
                                          <p:attrName>style.visibility</p:attrName>
                                        </p:attrNameLst>
                                      </p:cBhvr>
                                      <p:to>
                                        <p:strVal val="visible"/>
                                      </p:to>
                                    </p:set>
                                    <p:animEffect transition="in" filter="fade">
                                      <p:cBhvr>
                                        <p:cTn id="69" dur="1000"/>
                                        <p:tgtEl>
                                          <p:spTgt spid="63"/>
                                        </p:tgtEl>
                                      </p:cBhvr>
                                    </p:animEffect>
                                    <p:anim calcmode="lin" valueType="num">
                                      <p:cBhvr>
                                        <p:cTn id="70" dur="1000" fill="hold"/>
                                        <p:tgtEl>
                                          <p:spTgt spid="63"/>
                                        </p:tgtEl>
                                        <p:attrNameLst>
                                          <p:attrName>ppt_x</p:attrName>
                                        </p:attrNameLst>
                                      </p:cBhvr>
                                      <p:tavLst>
                                        <p:tav tm="0">
                                          <p:val>
                                            <p:strVal val="#ppt_x"/>
                                          </p:val>
                                        </p:tav>
                                        <p:tav tm="100000">
                                          <p:val>
                                            <p:strVal val="#ppt_x"/>
                                          </p:val>
                                        </p:tav>
                                      </p:tavLst>
                                    </p:anim>
                                    <p:anim calcmode="lin" valueType="num">
                                      <p:cBhvr>
                                        <p:cTn id="71" dur="1000" fill="hold"/>
                                        <p:tgtEl>
                                          <p:spTgt spid="63"/>
                                        </p:tgtEl>
                                        <p:attrNameLst>
                                          <p:attrName>ppt_y</p:attrName>
                                        </p:attrNameLst>
                                      </p:cBhvr>
                                      <p:tavLst>
                                        <p:tav tm="0">
                                          <p:val>
                                            <p:strVal val="#ppt_y+.1"/>
                                          </p:val>
                                        </p:tav>
                                        <p:tav tm="100000">
                                          <p:val>
                                            <p:strVal val="#ppt_y"/>
                                          </p:val>
                                        </p:tav>
                                      </p:tavLst>
                                    </p:anim>
                                  </p:childTnLst>
                                </p:cTn>
                              </p:par>
                              <p:par>
                                <p:cTn id="72" presetID="22" presetClass="entr" presetSubtype="8" fill="hold" nodeType="withEffect">
                                  <p:stCondLst>
                                    <p:cond delay="0"/>
                                  </p:stCondLst>
                                  <p:childTnLst>
                                    <p:set>
                                      <p:cBhvr>
                                        <p:cTn id="73" dur="1" fill="hold">
                                          <p:stCondLst>
                                            <p:cond delay="0"/>
                                          </p:stCondLst>
                                        </p:cTn>
                                        <p:tgtEl>
                                          <p:spTgt spid="62"/>
                                        </p:tgtEl>
                                        <p:attrNameLst>
                                          <p:attrName>style.visibility</p:attrName>
                                        </p:attrNameLst>
                                      </p:cBhvr>
                                      <p:to>
                                        <p:strVal val="visible"/>
                                      </p:to>
                                    </p:set>
                                    <p:animEffect transition="in" filter="wipe(left)">
                                      <p:cBhvr>
                                        <p:cTn id="74" dur="500"/>
                                        <p:tgtEl>
                                          <p:spTgt spid="6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64"/>
                                        </p:tgtEl>
                                        <p:attrNameLst>
                                          <p:attrName>style.visibility</p:attrName>
                                        </p:attrNameLst>
                                      </p:cBhvr>
                                      <p:to>
                                        <p:strVal val="visible"/>
                                      </p:to>
                                    </p:set>
                                    <p:animEffect transition="in" filter="wipe(left)">
                                      <p:cBhvr>
                                        <p:cTn id="77" dur="500"/>
                                        <p:tgtEl>
                                          <p:spTgt spid="64"/>
                                        </p:tgtEl>
                                      </p:cBhvr>
                                    </p:animEffect>
                                  </p:childTnLst>
                                </p:cTn>
                              </p:par>
                              <p:par>
                                <p:cTn id="78" presetID="42" presetClass="entr" presetSubtype="0" fill="hold" grpId="0" nodeType="withEffect">
                                  <p:stCondLst>
                                    <p:cond delay="0"/>
                                  </p:stCondLst>
                                  <p:childTnLst>
                                    <p:set>
                                      <p:cBhvr>
                                        <p:cTn id="79" dur="1" fill="hold">
                                          <p:stCondLst>
                                            <p:cond delay="0"/>
                                          </p:stCondLst>
                                        </p:cTn>
                                        <p:tgtEl>
                                          <p:spTgt spid="66"/>
                                        </p:tgtEl>
                                        <p:attrNameLst>
                                          <p:attrName>style.visibility</p:attrName>
                                        </p:attrNameLst>
                                      </p:cBhvr>
                                      <p:to>
                                        <p:strVal val="visible"/>
                                      </p:to>
                                    </p:set>
                                    <p:animEffect transition="in" filter="fade">
                                      <p:cBhvr>
                                        <p:cTn id="80" dur="1000"/>
                                        <p:tgtEl>
                                          <p:spTgt spid="66"/>
                                        </p:tgtEl>
                                      </p:cBhvr>
                                    </p:animEffect>
                                    <p:anim calcmode="lin" valueType="num">
                                      <p:cBhvr>
                                        <p:cTn id="81" dur="1000" fill="hold"/>
                                        <p:tgtEl>
                                          <p:spTgt spid="66"/>
                                        </p:tgtEl>
                                        <p:attrNameLst>
                                          <p:attrName>ppt_x</p:attrName>
                                        </p:attrNameLst>
                                      </p:cBhvr>
                                      <p:tavLst>
                                        <p:tav tm="0">
                                          <p:val>
                                            <p:strVal val="#ppt_x"/>
                                          </p:val>
                                        </p:tav>
                                        <p:tav tm="100000">
                                          <p:val>
                                            <p:strVal val="#ppt_x"/>
                                          </p:val>
                                        </p:tav>
                                      </p:tavLst>
                                    </p:anim>
                                    <p:anim calcmode="lin" valueType="num">
                                      <p:cBhvr>
                                        <p:cTn id="82" dur="1000" fill="hold"/>
                                        <p:tgtEl>
                                          <p:spTgt spid="66"/>
                                        </p:tgtEl>
                                        <p:attrNameLst>
                                          <p:attrName>ppt_y</p:attrName>
                                        </p:attrNameLst>
                                      </p:cBhvr>
                                      <p:tavLst>
                                        <p:tav tm="0">
                                          <p:val>
                                            <p:strVal val="#ppt_y+.1"/>
                                          </p:val>
                                        </p:tav>
                                        <p:tav tm="100000">
                                          <p:val>
                                            <p:strVal val="#ppt_y"/>
                                          </p:val>
                                        </p:tav>
                                      </p:tavLst>
                                    </p:anim>
                                  </p:childTnLst>
                                </p:cTn>
                              </p:par>
                              <p:par>
                                <p:cTn id="83" presetID="22" presetClass="entr" presetSubtype="8" fill="hold" nodeType="withEffect">
                                  <p:stCondLst>
                                    <p:cond delay="0"/>
                                  </p:stCondLst>
                                  <p:childTnLst>
                                    <p:set>
                                      <p:cBhvr>
                                        <p:cTn id="84" dur="1" fill="hold">
                                          <p:stCondLst>
                                            <p:cond delay="0"/>
                                          </p:stCondLst>
                                        </p:cTn>
                                        <p:tgtEl>
                                          <p:spTgt spid="65"/>
                                        </p:tgtEl>
                                        <p:attrNameLst>
                                          <p:attrName>style.visibility</p:attrName>
                                        </p:attrNameLst>
                                      </p:cBhvr>
                                      <p:to>
                                        <p:strVal val="visible"/>
                                      </p:to>
                                    </p:set>
                                    <p:animEffect transition="in" filter="wipe(left)">
                                      <p:cBhvr>
                                        <p:cTn id="85" dur="500"/>
                                        <p:tgtEl>
                                          <p:spTgt spid="65"/>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67"/>
                                        </p:tgtEl>
                                        <p:attrNameLst>
                                          <p:attrName>style.visibility</p:attrName>
                                        </p:attrNameLst>
                                      </p:cBhvr>
                                      <p:to>
                                        <p:strVal val="visible"/>
                                      </p:to>
                                    </p:set>
                                    <p:animEffect transition="in" filter="wipe(left)">
                                      <p:cBhvr>
                                        <p:cTn id="88" dur="500"/>
                                        <p:tgtEl>
                                          <p:spTgt spid="67"/>
                                        </p:tgtEl>
                                      </p:cBhvr>
                                    </p:animEffect>
                                  </p:childTnLst>
                                </p:cTn>
                              </p:par>
                              <p:par>
                                <p:cTn id="89" presetID="42" presetClass="entr" presetSubtype="0" fill="hold" grpId="0" nodeType="withEffect">
                                  <p:stCondLst>
                                    <p:cond delay="0"/>
                                  </p:stCondLst>
                                  <p:childTnLst>
                                    <p:set>
                                      <p:cBhvr>
                                        <p:cTn id="90" dur="1" fill="hold">
                                          <p:stCondLst>
                                            <p:cond delay="0"/>
                                          </p:stCondLst>
                                        </p:cTn>
                                        <p:tgtEl>
                                          <p:spTgt spid="69"/>
                                        </p:tgtEl>
                                        <p:attrNameLst>
                                          <p:attrName>style.visibility</p:attrName>
                                        </p:attrNameLst>
                                      </p:cBhvr>
                                      <p:to>
                                        <p:strVal val="visible"/>
                                      </p:to>
                                    </p:set>
                                    <p:animEffect transition="in" filter="fade">
                                      <p:cBhvr>
                                        <p:cTn id="91" dur="1000"/>
                                        <p:tgtEl>
                                          <p:spTgt spid="69"/>
                                        </p:tgtEl>
                                      </p:cBhvr>
                                    </p:animEffect>
                                    <p:anim calcmode="lin" valueType="num">
                                      <p:cBhvr>
                                        <p:cTn id="92" dur="1000" fill="hold"/>
                                        <p:tgtEl>
                                          <p:spTgt spid="69"/>
                                        </p:tgtEl>
                                        <p:attrNameLst>
                                          <p:attrName>ppt_x</p:attrName>
                                        </p:attrNameLst>
                                      </p:cBhvr>
                                      <p:tavLst>
                                        <p:tav tm="0">
                                          <p:val>
                                            <p:strVal val="#ppt_x"/>
                                          </p:val>
                                        </p:tav>
                                        <p:tav tm="100000">
                                          <p:val>
                                            <p:strVal val="#ppt_x"/>
                                          </p:val>
                                        </p:tav>
                                      </p:tavLst>
                                    </p:anim>
                                    <p:anim calcmode="lin" valueType="num">
                                      <p:cBhvr>
                                        <p:cTn id="93" dur="1000" fill="hold"/>
                                        <p:tgtEl>
                                          <p:spTgt spid="69"/>
                                        </p:tgtEl>
                                        <p:attrNameLst>
                                          <p:attrName>ppt_y</p:attrName>
                                        </p:attrNameLst>
                                      </p:cBhvr>
                                      <p:tavLst>
                                        <p:tav tm="0">
                                          <p:val>
                                            <p:strVal val="#ppt_y+.1"/>
                                          </p:val>
                                        </p:tav>
                                        <p:tav tm="100000">
                                          <p:val>
                                            <p:strVal val="#ppt_y"/>
                                          </p:val>
                                        </p:tav>
                                      </p:tavLst>
                                    </p:anim>
                                  </p:childTnLst>
                                </p:cTn>
                              </p:par>
                              <p:par>
                                <p:cTn id="94" presetID="22" presetClass="entr" presetSubtype="8" fill="hold" nodeType="withEffect">
                                  <p:stCondLst>
                                    <p:cond delay="0"/>
                                  </p:stCondLst>
                                  <p:childTnLst>
                                    <p:set>
                                      <p:cBhvr>
                                        <p:cTn id="95" dur="1" fill="hold">
                                          <p:stCondLst>
                                            <p:cond delay="0"/>
                                          </p:stCondLst>
                                        </p:cTn>
                                        <p:tgtEl>
                                          <p:spTgt spid="68"/>
                                        </p:tgtEl>
                                        <p:attrNameLst>
                                          <p:attrName>style.visibility</p:attrName>
                                        </p:attrNameLst>
                                      </p:cBhvr>
                                      <p:to>
                                        <p:strVal val="visible"/>
                                      </p:to>
                                    </p:set>
                                    <p:animEffect transition="in" filter="wipe(left)">
                                      <p:cBhvr>
                                        <p:cTn id="96" dur="500"/>
                                        <p:tgtEl>
                                          <p:spTgt spid="68"/>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70"/>
                                        </p:tgtEl>
                                        <p:attrNameLst>
                                          <p:attrName>style.visibility</p:attrName>
                                        </p:attrNameLst>
                                      </p:cBhvr>
                                      <p:to>
                                        <p:strVal val="visible"/>
                                      </p:to>
                                    </p:set>
                                    <p:animEffect transition="in" filter="wipe(left)">
                                      <p:cBhvr>
                                        <p:cTn id="99"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63" grpId="0"/>
      <p:bldP spid="64" grpId="0"/>
      <p:bldP spid="66" grpId="0"/>
      <p:bldP spid="67" grpId="0"/>
      <p:bldP spid="69" grpId="0"/>
      <p:bldP spid="70"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2" name="图片 31">
            <a:extLst>
              <a:ext uri="{FF2B5EF4-FFF2-40B4-BE49-F238E27FC236}">
                <a16:creationId xmlns="" xmlns:a16="http://schemas.microsoft.com/office/drawing/2014/main" id="{DD41E4F2-E611-4B88-A300-F8C65910C8B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12196763" cy="6858000"/>
          </a:xfrm>
          <a:prstGeom prst="rect">
            <a:avLst/>
          </a:prstGeom>
        </p:spPr>
      </p:pic>
      <p:sp>
        <p:nvSpPr>
          <p:cNvPr id="29" name="文本框 28">
            <a:extLst>
              <a:ext uri="{FF2B5EF4-FFF2-40B4-BE49-F238E27FC236}">
                <a16:creationId xmlns="" xmlns:a16="http://schemas.microsoft.com/office/drawing/2014/main" id="{566A4506-C1C3-45BB-A812-60745E9C959C}"/>
              </a:ext>
            </a:extLst>
          </p:cNvPr>
          <p:cNvSpPr txBox="1"/>
          <p:nvPr/>
        </p:nvSpPr>
        <p:spPr>
          <a:xfrm>
            <a:off x="4514205" y="893229"/>
            <a:ext cx="2525050" cy="3154710"/>
          </a:xfrm>
          <a:prstGeom prst="rect">
            <a:avLst/>
          </a:prstGeom>
          <a:noFill/>
        </p:spPr>
        <p:txBody>
          <a:bodyPr wrap="none" rtlCol="0">
            <a:spAutoFit/>
          </a:bodyPr>
          <a:lstStyle/>
          <a:p>
            <a:r>
              <a:rPr lang="en-US" altLang="zh-CN" sz="19900" dirty="0">
                <a:ln w="38100">
                  <a:solidFill>
                    <a:schemeClr val="bg2"/>
                  </a:solidFill>
                </a:ln>
                <a:solidFill>
                  <a:srgbClr val="B10405"/>
                </a:solidFill>
                <a:effectLst>
                  <a:outerShdw blurRad="38100" dist="38100" dir="2700000" algn="tl">
                    <a:srgbClr val="000000">
                      <a:alpha val="43137"/>
                    </a:srgbClr>
                  </a:outerShdw>
                </a:effectLst>
                <a:latin typeface="Impact" panose="020B0806030902050204" pitchFamily="34" charset="0"/>
              </a:rPr>
              <a:t>01</a:t>
            </a:r>
            <a:endParaRPr lang="zh-CN" altLang="en-US" sz="19900" dirty="0">
              <a:ln w="38100">
                <a:solidFill>
                  <a:schemeClr val="bg2"/>
                </a:solidFill>
              </a:ln>
              <a:solidFill>
                <a:srgbClr val="B10405"/>
              </a:solidFill>
              <a:effectLst>
                <a:outerShdw blurRad="38100" dist="38100" dir="2700000" algn="tl">
                  <a:srgbClr val="000000">
                    <a:alpha val="43137"/>
                  </a:srgbClr>
                </a:outerShdw>
              </a:effectLst>
              <a:latin typeface="Impact" panose="020B0806030902050204" pitchFamily="34" charset="0"/>
            </a:endParaRPr>
          </a:p>
        </p:txBody>
      </p:sp>
      <p:grpSp>
        <p:nvGrpSpPr>
          <p:cNvPr id="2" name="组合 1">
            <a:extLst>
              <a:ext uri="{FF2B5EF4-FFF2-40B4-BE49-F238E27FC236}">
                <a16:creationId xmlns="" xmlns:a16="http://schemas.microsoft.com/office/drawing/2014/main" id="{1B79DC03-0C16-4095-88C0-A0B10247DC57}"/>
              </a:ext>
            </a:extLst>
          </p:cNvPr>
          <p:cNvGrpSpPr/>
          <p:nvPr/>
        </p:nvGrpSpPr>
        <p:grpSpPr>
          <a:xfrm>
            <a:off x="4072233" y="3833924"/>
            <a:ext cx="3630137" cy="685228"/>
            <a:chOff x="4140252" y="4407372"/>
            <a:chExt cx="3630137" cy="685228"/>
          </a:xfrm>
        </p:grpSpPr>
        <p:pic>
          <p:nvPicPr>
            <p:cNvPr id="17" name="图片 16">
              <a:extLst>
                <a:ext uri="{FF2B5EF4-FFF2-40B4-BE49-F238E27FC236}">
                  <a16:creationId xmlns="" xmlns:a16="http://schemas.microsoft.com/office/drawing/2014/main" id="{59BA9C75-1982-4735-B7A8-D51F6B3F7DD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6200000">
              <a:off x="5612707" y="2934917"/>
              <a:ext cx="685228" cy="3630137"/>
            </a:xfrm>
            <a:prstGeom prst="rect">
              <a:avLst/>
            </a:prstGeom>
          </p:spPr>
        </p:pic>
        <p:sp>
          <p:nvSpPr>
            <p:cNvPr id="30" name="文本框 29">
              <a:extLst>
                <a:ext uri="{FF2B5EF4-FFF2-40B4-BE49-F238E27FC236}">
                  <a16:creationId xmlns="" xmlns:a16="http://schemas.microsoft.com/office/drawing/2014/main" id="{A355C85D-AD66-4C1B-97A7-724D31590CA4}"/>
                </a:ext>
              </a:extLst>
            </p:cNvPr>
            <p:cNvSpPr txBox="1"/>
            <p:nvPr/>
          </p:nvSpPr>
          <p:spPr>
            <a:xfrm>
              <a:off x="4701198" y="4519152"/>
              <a:ext cx="2646878" cy="461665"/>
            </a:xfrm>
            <a:prstGeom prst="rect">
              <a:avLst/>
            </a:prstGeom>
            <a:noFill/>
          </p:spPr>
          <p:txBody>
            <a:bodyPr wrap="none" rtlCol="0">
              <a:spAutoFit/>
            </a:bodyPr>
            <a:lstStyle/>
            <a:p>
              <a:r>
                <a:rPr lang="zh-CN" altLang="en-US" sz="2400" dirty="0">
                  <a:solidFill>
                    <a:schemeClr val="bg2"/>
                  </a:solidFill>
                  <a:latin typeface="方正颜宋简体_中" panose="02000000000000000000" pitchFamily="2" charset="-122"/>
                  <a:ea typeface="方正颜宋简体_中" panose="02000000000000000000" pitchFamily="2" charset="-122"/>
                </a:rPr>
                <a:t>国庆节的演变历史</a:t>
              </a:r>
            </a:p>
          </p:txBody>
        </p:sp>
      </p:grpSp>
      <p:pic>
        <p:nvPicPr>
          <p:cNvPr id="35" name="图片 34" descr="图片包含 文字&#10;&#10;已生成高可信度的说明">
            <a:extLst>
              <a:ext uri="{FF2B5EF4-FFF2-40B4-BE49-F238E27FC236}">
                <a16:creationId xmlns="" xmlns:a16="http://schemas.microsoft.com/office/drawing/2014/main" id="{C5E1FE07-F7BC-4AF1-B19F-C943CEF6A5C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43289" y="-1"/>
            <a:ext cx="1800200" cy="1661723"/>
          </a:xfrm>
          <a:prstGeom prst="rect">
            <a:avLst/>
          </a:prstGeom>
        </p:spPr>
      </p:pic>
      <p:pic>
        <p:nvPicPr>
          <p:cNvPr id="36" name="图片 35" descr="图片包含 文字&#10;&#10;已生成高可信度的说明">
            <a:extLst>
              <a:ext uri="{FF2B5EF4-FFF2-40B4-BE49-F238E27FC236}">
                <a16:creationId xmlns="" xmlns:a16="http://schemas.microsoft.com/office/drawing/2014/main" id="{126999B4-E7B8-4080-BC65-EE1CCBB34728}"/>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H="1">
            <a:off x="9194725" y="0"/>
            <a:ext cx="1800200" cy="1661723"/>
          </a:xfrm>
          <a:prstGeom prst="rect">
            <a:avLst/>
          </a:prstGeom>
        </p:spPr>
      </p:pic>
      <p:pic>
        <p:nvPicPr>
          <p:cNvPr id="38" name="图片 37">
            <a:extLst>
              <a:ext uri="{FF2B5EF4-FFF2-40B4-BE49-F238E27FC236}">
                <a16:creationId xmlns="" xmlns:a16="http://schemas.microsoft.com/office/drawing/2014/main" id="{D5F0E5BC-63D4-4855-AC5E-0A39423CD953}"/>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l="10926" t="48411" r="15866" b="25612"/>
          <a:stretch/>
        </p:blipFill>
        <p:spPr>
          <a:xfrm>
            <a:off x="3013981" y="4941168"/>
            <a:ext cx="8928992" cy="1584176"/>
          </a:xfrm>
          <a:prstGeom prst="rect">
            <a:avLst/>
          </a:prstGeom>
        </p:spPr>
      </p:pic>
      <p:pic>
        <p:nvPicPr>
          <p:cNvPr id="39" name="图片 38">
            <a:extLst>
              <a:ext uri="{FF2B5EF4-FFF2-40B4-BE49-F238E27FC236}">
                <a16:creationId xmlns="" xmlns:a16="http://schemas.microsoft.com/office/drawing/2014/main" id="{FAE319EC-44E1-4B53-986B-553EE34225BC}"/>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l="7015" t="9435" r="64056" b="52094"/>
          <a:stretch/>
        </p:blipFill>
        <p:spPr>
          <a:xfrm>
            <a:off x="242403" y="4370421"/>
            <a:ext cx="3528393" cy="2346106"/>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par>
                                <p:cTn id="10" presetID="26" presetClass="emph" presetSubtype="0" fill="hold" nodeType="withEffect">
                                  <p:stCondLst>
                                    <p:cond delay="0"/>
                                  </p:stCondLst>
                                  <p:childTnLst>
                                    <p:animEffect transition="out" filter="fade">
                                      <p:cBhvr>
                                        <p:cTn id="11" dur="500" tmFilter="0, 0; .2, .5; .8, .5; 1, 0"/>
                                        <p:tgtEl>
                                          <p:spTgt spid="32"/>
                                        </p:tgtEl>
                                      </p:cBhvr>
                                    </p:animEffect>
                                    <p:animScale>
                                      <p:cBhvr>
                                        <p:cTn id="12" dur="250" autoRev="1" fill="hold"/>
                                        <p:tgtEl>
                                          <p:spTgt spid="32"/>
                                        </p:tgtEl>
                                      </p:cBhvr>
                                      <p:by x="105000" y="105000"/>
                                    </p:animScale>
                                  </p:childTnLst>
                                </p:cTn>
                              </p:par>
                              <p:par>
                                <p:cTn id="13" presetID="2" presetClass="entr" presetSubtype="4"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ppt_x"/>
                                          </p:val>
                                        </p:tav>
                                        <p:tav tm="100000">
                                          <p:val>
                                            <p:strVal val="#ppt_x"/>
                                          </p:val>
                                        </p:tav>
                                      </p:tavLst>
                                    </p:anim>
                                    <p:anim calcmode="lin" valueType="num">
                                      <p:cBhvr additive="base">
                                        <p:cTn id="16" dur="5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500" fill="hold"/>
                                        <p:tgtEl>
                                          <p:spTgt spid="36"/>
                                        </p:tgtEl>
                                        <p:attrNameLst>
                                          <p:attrName>ppt_x</p:attrName>
                                        </p:attrNameLst>
                                      </p:cBhvr>
                                      <p:tavLst>
                                        <p:tav tm="0">
                                          <p:val>
                                            <p:strVal val="#ppt_x"/>
                                          </p:val>
                                        </p:tav>
                                        <p:tav tm="100000">
                                          <p:val>
                                            <p:strVal val="#ppt_x"/>
                                          </p:val>
                                        </p:tav>
                                      </p:tavLst>
                                    </p:anim>
                                    <p:anim calcmode="lin" valueType="num">
                                      <p:cBhvr additive="base">
                                        <p:cTn id="20" dur="500" fill="hold"/>
                                        <p:tgtEl>
                                          <p:spTgt spid="36"/>
                                        </p:tgtEl>
                                        <p:attrNameLst>
                                          <p:attrName>ppt_y</p:attrName>
                                        </p:attrNameLst>
                                      </p:cBhvr>
                                      <p:tavLst>
                                        <p:tav tm="0">
                                          <p:val>
                                            <p:strVal val="1+#ppt_h/2"/>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1000"/>
                                        <p:tgtEl>
                                          <p:spTgt spid="39"/>
                                        </p:tgtEl>
                                      </p:cBhvr>
                                    </p:animEffect>
                                    <p:anim calcmode="lin" valueType="num">
                                      <p:cBhvr>
                                        <p:cTn id="24" dur="1000" fill="hold"/>
                                        <p:tgtEl>
                                          <p:spTgt spid="39"/>
                                        </p:tgtEl>
                                        <p:attrNameLst>
                                          <p:attrName>ppt_x</p:attrName>
                                        </p:attrNameLst>
                                      </p:cBhvr>
                                      <p:tavLst>
                                        <p:tav tm="0">
                                          <p:val>
                                            <p:strVal val="#ppt_x"/>
                                          </p:val>
                                        </p:tav>
                                        <p:tav tm="100000">
                                          <p:val>
                                            <p:strVal val="#ppt_x"/>
                                          </p:val>
                                        </p:tav>
                                      </p:tavLst>
                                    </p:anim>
                                    <p:anim calcmode="lin" valueType="num">
                                      <p:cBhvr>
                                        <p:cTn id="25" dur="1000" fill="hold"/>
                                        <p:tgtEl>
                                          <p:spTgt spid="39"/>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1000"/>
                                        <p:tgtEl>
                                          <p:spTgt spid="38"/>
                                        </p:tgtEl>
                                      </p:cBhvr>
                                    </p:animEffect>
                                    <p:anim calcmode="lin" valueType="num">
                                      <p:cBhvr>
                                        <p:cTn id="29" dur="1000" fill="hold"/>
                                        <p:tgtEl>
                                          <p:spTgt spid="38"/>
                                        </p:tgtEl>
                                        <p:attrNameLst>
                                          <p:attrName>ppt_x</p:attrName>
                                        </p:attrNameLst>
                                      </p:cBhvr>
                                      <p:tavLst>
                                        <p:tav tm="0">
                                          <p:val>
                                            <p:strVal val="#ppt_x"/>
                                          </p:val>
                                        </p:tav>
                                        <p:tav tm="100000">
                                          <p:val>
                                            <p:strVal val="#ppt_x"/>
                                          </p:val>
                                        </p:tav>
                                      </p:tavLst>
                                    </p:anim>
                                    <p:anim calcmode="lin" valueType="num">
                                      <p:cBhvr>
                                        <p:cTn id="30" dur="1000" fill="hold"/>
                                        <p:tgtEl>
                                          <p:spTgt spid="38"/>
                                        </p:tgtEl>
                                        <p:attrNameLst>
                                          <p:attrName>ppt_y</p:attrName>
                                        </p:attrNameLst>
                                      </p:cBhvr>
                                      <p:tavLst>
                                        <p:tav tm="0">
                                          <p:val>
                                            <p:strVal val="#ppt_y+.1"/>
                                          </p:val>
                                        </p:tav>
                                        <p:tav tm="100000">
                                          <p:val>
                                            <p:strVal val="#ppt_y"/>
                                          </p:val>
                                        </p:tav>
                                      </p:tavLst>
                                    </p:anim>
                                  </p:childTnLst>
                                </p:cTn>
                              </p:par>
                              <p:par>
                                <p:cTn id="31" presetID="31" presetClass="entr" presetSubtype="0" fill="hold" nodeType="with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1000" fill="hold"/>
                                        <p:tgtEl>
                                          <p:spTgt spid="2"/>
                                        </p:tgtEl>
                                        <p:attrNameLst>
                                          <p:attrName>ppt_w</p:attrName>
                                        </p:attrNameLst>
                                      </p:cBhvr>
                                      <p:tavLst>
                                        <p:tav tm="0">
                                          <p:val>
                                            <p:fltVal val="0"/>
                                          </p:val>
                                        </p:tav>
                                        <p:tav tm="100000">
                                          <p:val>
                                            <p:strVal val="#ppt_w"/>
                                          </p:val>
                                        </p:tav>
                                      </p:tavLst>
                                    </p:anim>
                                    <p:anim calcmode="lin" valueType="num">
                                      <p:cBhvr>
                                        <p:cTn id="34" dur="1000" fill="hold"/>
                                        <p:tgtEl>
                                          <p:spTgt spid="2"/>
                                        </p:tgtEl>
                                        <p:attrNameLst>
                                          <p:attrName>ppt_h</p:attrName>
                                        </p:attrNameLst>
                                      </p:cBhvr>
                                      <p:tavLst>
                                        <p:tav tm="0">
                                          <p:val>
                                            <p:fltVal val="0"/>
                                          </p:val>
                                        </p:tav>
                                        <p:tav tm="100000">
                                          <p:val>
                                            <p:strVal val="#ppt_h"/>
                                          </p:val>
                                        </p:tav>
                                      </p:tavLst>
                                    </p:anim>
                                    <p:anim calcmode="lin" valueType="num">
                                      <p:cBhvr>
                                        <p:cTn id="35" dur="1000" fill="hold"/>
                                        <p:tgtEl>
                                          <p:spTgt spid="2"/>
                                        </p:tgtEl>
                                        <p:attrNameLst>
                                          <p:attrName>style.rotation</p:attrName>
                                        </p:attrNameLst>
                                      </p:cBhvr>
                                      <p:tavLst>
                                        <p:tav tm="0">
                                          <p:val>
                                            <p:fltVal val="90"/>
                                          </p:val>
                                        </p:tav>
                                        <p:tav tm="100000">
                                          <p:val>
                                            <p:fltVal val="0"/>
                                          </p:val>
                                        </p:tav>
                                      </p:tavLst>
                                    </p:anim>
                                    <p:animEffect transition="in" filter="fade">
                                      <p:cBhvr>
                                        <p:cTn id="36"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4" name="图片 13">
            <a:extLst>
              <a:ext uri="{FF2B5EF4-FFF2-40B4-BE49-F238E27FC236}">
                <a16:creationId xmlns="" xmlns:a16="http://schemas.microsoft.com/office/drawing/2014/main" id="{B8A30250-8D0F-4BC9-AE6C-8DAD87CF26E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12196763" cy="6858000"/>
          </a:xfrm>
          <a:prstGeom prst="rect">
            <a:avLst/>
          </a:prstGeom>
        </p:spPr>
      </p:pic>
      <p:sp>
        <p:nvSpPr>
          <p:cNvPr id="2" name="矩形 1">
            <a:extLst>
              <a:ext uri="{FF2B5EF4-FFF2-40B4-BE49-F238E27FC236}">
                <a16:creationId xmlns="" xmlns:a16="http://schemas.microsoft.com/office/drawing/2014/main" id="{3454B3BD-73E9-4BB2-B5D9-4C3817D88E02}"/>
              </a:ext>
            </a:extLst>
          </p:cNvPr>
          <p:cNvSpPr/>
          <p:nvPr/>
        </p:nvSpPr>
        <p:spPr>
          <a:xfrm>
            <a:off x="5502083" y="3051711"/>
            <a:ext cx="5694876" cy="2677656"/>
          </a:xfrm>
          <a:prstGeom prst="rect">
            <a:avLst/>
          </a:prstGeom>
        </p:spPr>
        <p:txBody>
          <a:bodyPr wrap="square">
            <a:spAutoFit/>
          </a:bodyPr>
          <a:lstStyle/>
          <a:p>
            <a:pPr>
              <a:lnSpc>
                <a:spcPct val="150000"/>
              </a:lnSpc>
              <a:spcBef>
                <a:spcPts val="0"/>
              </a:spcBef>
              <a:spcAft>
                <a:spcPts val="0"/>
              </a:spcAft>
            </a:pPr>
            <a:r>
              <a:rPr lang="zh-CN" altLang="en-US" sz="1400" kern="100" dirty="0">
                <a:solidFill>
                  <a:schemeClr val="bg1"/>
                </a:solidFill>
                <a:latin typeface="方正颜宋简体_中" panose="02000000000000000000" pitchFamily="2" charset="-122"/>
                <a:ea typeface="方正颜宋简体_中" panose="02000000000000000000" pitchFamily="2" charset="-122"/>
                <a:cs typeface="Times New Roman" panose="02020603050405020304" pitchFamily="18" charset="0"/>
              </a:rPr>
              <a:t>    国庆”一词，本指国家喜庆之事，最早见于西晋。西晋的文学家陆机在</a:t>
            </a:r>
            <a:r>
              <a:rPr lang="en-US" altLang="zh-CN" sz="1400" kern="100" dirty="0">
                <a:solidFill>
                  <a:schemeClr val="bg1"/>
                </a:solidFill>
                <a:latin typeface="方正颜宋简体_中" panose="02000000000000000000" pitchFamily="2" charset="-122"/>
                <a:ea typeface="方正颜宋简体_中" panose="02000000000000000000" pitchFamily="2" charset="-122"/>
                <a:cs typeface="Times New Roman" panose="02020603050405020304" pitchFamily="18" charset="0"/>
              </a:rPr>
              <a:t>《</a:t>
            </a:r>
            <a:r>
              <a:rPr lang="zh-CN" altLang="en-US" sz="1400" kern="100" dirty="0">
                <a:solidFill>
                  <a:schemeClr val="bg1"/>
                </a:solidFill>
                <a:latin typeface="方正颜宋简体_中" panose="02000000000000000000" pitchFamily="2" charset="-122"/>
                <a:ea typeface="方正颜宋简体_中" panose="02000000000000000000" pitchFamily="2" charset="-122"/>
                <a:cs typeface="Times New Roman" panose="02020603050405020304" pitchFamily="18" charset="0"/>
              </a:rPr>
              <a:t>五等诸侯论</a:t>
            </a:r>
            <a:r>
              <a:rPr lang="en-US" altLang="zh-CN" sz="1400" kern="100" dirty="0">
                <a:solidFill>
                  <a:schemeClr val="bg1"/>
                </a:solidFill>
                <a:latin typeface="方正颜宋简体_中" panose="02000000000000000000" pitchFamily="2" charset="-122"/>
                <a:ea typeface="方正颜宋简体_中" panose="02000000000000000000" pitchFamily="2" charset="-122"/>
                <a:cs typeface="Times New Roman" panose="02020603050405020304" pitchFamily="18" charset="0"/>
              </a:rPr>
              <a:t>》</a:t>
            </a:r>
            <a:r>
              <a:rPr lang="zh-CN" altLang="en-US" sz="1400" kern="100" dirty="0">
                <a:solidFill>
                  <a:schemeClr val="bg1"/>
                </a:solidFill>
                <a:latin typeface="方正颜宋简体_中" panose="02000000000000000000" pitchFamily="2" charset="-122"/>
                <a:ea typeface="方正颜宋简体_中" panose="02000000000000000000" pitchFamily="2" charset="-122"/>
                <a:cs typeface="Times New Roman" panose="02020603050405020304" pitchFamily="18" charset="0"/>
              </a:rPr>
              <a:t>一文中就曾有“国庆独飨其利，主忧莫与其害”的记载。我国封建时代、国家喜庆的大事，莫大过于帝王的登基、诞辰（清朝称皇帝的生日为万岁节）等，因而我国古代把皇帝即位、诞辰称为“国庆”，今天称国家建立的纪念日为国庆节。</a:t>
            </a:r>
            <a:r>
              <a:rPr lang="en-US" altLang="zh-CN" sz="1400" kern="100" dirty="0">
                <a:solidFill>
                  <a:schemeClr val="bg1"/>
                </a:solidFill>
                <a:latin typeface="方正颜宋简体_中" panose="02000000000000000000" pitchFamily="2" charset="-122"/>
                <a:ea typeface="方正颜宋简体_中" panose="02000000000000000000" pitchFamily="2" charset="-122"/>
                <a:cs typeface="Times New Roman" panose="02020603050405020304" pitchFamily="18" charset="0"/>
              </a:rPr>
              <a:t>1949</a:t>
            </a:r>
            <a:r>
              <a:rPr lang="zh-CN" altLang="en-US" sz="1400" kern="100" dirty="0">
                <a:solidFill>
                  <a:schemeClr val="bg1"/>
                </a:solidFill>
                <a:latin typeface="方正颜宋简体_中" panose="02000000000000000000" pitchFamily="2" charset="-122"/>
                <a:ea typeface="方正颜宋简体_中" panose="02000000000000000000" pitchFamily="2" charset="-122"/>
                <a:cs typeface="Times New Roman" panose="02020603050405020304" pitchFamily="18" charset="0"/>
              </a:rPr>
              <a:t>年</a:t>
            </a:r>
            <a:r>
              <a:rPr lang="en-US" altLang="zh-CN" sz="1400" kern="100" dirty="0">
                <a:solidFill>
                  <a:schemeClr val="bg1"/>
                </a:solidFill>
                <a:latin typeface="方正颜宋简体_中" panose="02000000000000000000" pitchFamily="2" charset="-122"/>
                <a:ea typeface="方正颜宋简体_中" panose="02000000000000000000" pitchFamily="2" charset="-122"/>
                <a:cs typeface="Times New Roman" panose="02020603050405020304" pitchFamily="18" charset="0"/>
              </a:rPr>
              <a:t>12</a:t>
            </a:r>
            <a:r>
              <a:rPr lang="zh-CN" altLang="en-US" sz="1400" kern="100" dirty="0">
                <a:solidFill>
                  <a:schemeClr val="bg1"/>
                </a:solidFill>
                <a:latin typeface="方正颜宋简体_中" panose="02000000000000000000" pitchFamily="2" charset="-122"/>
                <a:ea typeface="方正颜宋简体_中" panose="02000000000000000000" pitchFamily="2" charset="-122"/>
                <a:cs typeface="Times New Roman" panose="02020603050405020304" pitchFamily="18" charset="0"/>
              </a:rPr>
              <a:t>月</a:t>
            </a:r>
            <a:r>
              <a:rPr lang="en-US" altLang="zh-CN" sz="1400" kern="100" dirty="0">
                <a:solidFill>
                  <a:schemeClr val="bg1"/>
                </a:solidFill>
                <a:latin typeface="方正颜宋简体_中" panose="02000000000000000000" pitchFamily="2" charset="-122"/>
                <a:ea typeface="方正颜宋简体_中" panose="02000000000000000000" pitchFamily="2" charset="-122"/>
                <a:cs typeface="Times New Roman" panose="02020603050405020304" pitchFamily="18" charset="0"/>
              </a:rPr>
              <a:t>3</a:t>
            </a:r>
            <a:r>
              <a:rPr lang="zh-CN" altLang="en-US" sz="1400" kern="100" dirty="0">
                <a:solidFill>
                  <a:schemeClr val="bg1"/>
                </a:solidFill>
                <a:latin typeface="方正颜宋简体_中" panose="02000000000000000000" pitchFamily="2" charset="-122"/>
                <a:ea typeface="方正颜宋简体_中" panose="02000000000000000000" pitchFamily="2" charset="-122"/>
                <a:cs typeface="Times New Roman" panose="02020603050405020304" pitchFamily="18" charset="0"/>
              </a:rPr>
              <a:t>日，中国人民政府委员会第四次会议接受全国政协的建议，通过了</a:t>
            </a:r>
            <a:r>
              <a:rPr lang="en-US" altLang="zh-CN" sz="1400" kern="100" dirty="0">
                <a:solidFill>
                  <a:schemeClr val="bg1"/>
                </a:solidFill>
                <a:latin typeface="方正颜宋简体_中" panose="02000000000000000000" pitchFamily="2" charset="-122"/>
                <a:ea typeface="方正颜宋简体_中" panose="02000000000000000000" pitchFamily="2" charset="-122"/>
                <a:cs typeface="Times New Roman" panose="02020603050405020304" pitchFamily="18" charset="0"/>
              </a:rPr>
              <a:t>《</a:t>
            </a:r>
            <a:r>
              <a:rPr lang="zh-CN" altLang="en-US" sz="1400" kern="100" dirty="0">
                <a:solidFill>
                  <a:schemeClr val="bg1"/>
                </a:solidFill>
                <a:latin typeface="方正颜宋简体_中" panose="02000000000000000000" pitchFamily="2" charset="-122"/>
                <a:ea typeface="方正颜宋简体_中" panose="02000000000000000000" pitchFamily="2" charset="-122"/>
                <a:cs typeface="Times New Roman" panose="02020603050405020304" pitchFamily="18" charset="0"/>
              </a:rPr>
              <a:t>关于中华人民共和国国庆日的决议</a:t>
            </a:r>
            <a:r>
              <a:rPr lang="en-US" altLang="zh-CN" sz="1400" kern="100" dirty="0">
                <a:solidFill>
                  <a:schemeClr val="bg1"/>
                </a:solidFill>
                <a:latin typeface="方正颜宋简体_中" panose="02000000000000000000" pitchFamily="2" charset="-122"/>
                <a:ea typeface="方正颜宋简体_中" panose="02000000000000000000" pitchFamily="2" charset="-122"/>
                <a:cs typeface="Times New Roman" panose="02020603050405020304" pitchFamily="18" charset="0"/>
              </a:rPr>
              <a:t>》</a:t>
            </a:r>
            <a:r>
              <a:rPr lang="zh-CN" altLang="en-US" sz="1400" kern="100" dirty="0">
                <a:solidFill>
                  <a:schemeClr val="bg1"/>
                </a:solidFill>
                <a:latin typeface="方正颜宋简体_中" panose="02000000000000000000" pitchFamily="2" charset="-122"/>
                <a:ea typeface="方正颜宋简体_中" panose="02000000000000000000" pitchFamily="2" charset="-122"/>
                <a:cs typeface="Times New Roman" panose="02020603050405020304" pitchFamily="18" charset="0"/>
              </a:rPr>
              <a:t>，决定每年</a:t>
            </a:r>
            <a:r>
              <a:rPr lang="en-US" altLang="zh-CN" sz="1400" kern="100" dirty="0">
                <a:solidFill>
                  <a:schemeClr val="bg1"/>
                </a:solidFill>
                <a:latin typeface="方正颜宋简体_中" panose="02000000000000000000" pitchFamily="2" charset="-122"/>
                <a:ea typeface="方正颜宋简体_中" panose="02000000000000000000" pitchFamily="2" charset="-122"/>
                <a:cs typeface="Times New Roman" panose="02020603050405020304" pitchFamily="18" charset="0"/>
              </a:rPr>
              <a:t>10</a:t>
            </a:r>
            <a:r>
              <a:rPr lang="zh-CN" altLang="en-US" sz="1400" kern="100" dirty="0">
                <a:solidFill>
                  <a:schemeClr val="bg1"/>
                </a:solidFill>
                <a:latin typeface="方正颜宋简体_中" panose="02000000000000000000" pitchFamily="2" charset="-122"/>
                <a:ea typeface="方正颜宋简体_中" panose="02000000000000000000" pitchFamily="2" charset="-122"/>
                <a:cs typeface="Times New Roman" panose="02020603050405020304" pitchFamily="18" charset="0"/>
              </a:rPr>
              <a:t>月</a:t>
            </a:r>
            <a:r>
              <a:rPr lang="en-US" altLang="zh-CN" sz="1400" kern="100" dirty="0">
                <a:solidFill>
                  <a:schemeClr val="bg1"/>
                </a:solidFill>
                <a:latin typeface="方正颜宋简体_中" panose="02000000000000000000" pitchFamily="2" charset="-122"/>
                <a:ea typeface="方正颜宋简体_中" panose="02000000000000000000" pitchFamily="2" charset="-122"/>
                <a:cs typeface="Times New Roman" panose="02020603050405020304" pitchFamily="18" charset="0"/>
              </a:rPr>
              <a:t>1</a:t>
            </a:r>
            <a:r>
              <a:rPr lang="zh-CN" altLang="en-US" sz="1400" kern="100" dirty="0">
                <a:solidFill>
                  <a:schemeClr val="bg1"/>
                </a:solidFill>
                <a:latin typeface="方正颜宋简体_中" panose="02000000000000000000" pitchFamily="2" charset="-122"/>
                <a:ea typeface="方正颜宋简体_中" panose="02000000000000000000" pitchFamily="2" charset="-122"/>
                <a:cs typeface="Times New Roman" panose="02020603050405020304" pitchFamily="18" charset="0"/>
              </a:rPr>
              <a:t>日为中华人民共和国宣告成立的伟大日子，为中华人民共和国国庆日。    </a:t>
            </a:r>
            <a:endParaRPr lang="zh-CN" altLang="en-US" sz="900" kern="100" dirty="0">
              <a:solidFill>
                <a:schemeClr val="bg1"/>
              </a:solidFill>
              <a:latin typeface="方正颜宋简体_中" panose="02000000000000000000" pitchFamily="2" charset="-122"/>
              <a:ea typeface="方正颜宋简体_中" panose="02000000000000000000" pitchFamily="2" charset="-122"/>
              <a:cs typeface="Times New Roman" panose="02020603050405020304" pitchFamily="18" charset="0"/>
            </a:endParaRPr>
          </a:p>
        </p:txBody>
      </p:sp>
      <p:sp>
        <p:nvSpPr>
          <p:cNvPr id="19" name="矩形 18">
            <a:extLst>
              <a:ext uri="{FF2B5EF4-FFF2-40B4-BE49-F238E27FC236}">
                <a16:creationId xmlns="" xmlns:a16="http://schemas.microsoft.com/office/drawing/2014/main" id="{EFF9C88A-9064-4CA1-B765-189393B3E9CE}"/>
              </a:ext>
            </a:extLst>
          </p:cNvPr>
          <p:cNvSpPr/>
          <p:nvPr/>
        </p:nvSpPr>
        <p:spPr>
          <a:xfrm>
            <a:off x="2006599" y="659405"/>
            <a:ext cx="6264696" cy="662554"/>
          </a:xfrm>
          <a:prstGeom prst="rect">
            <a:avLst/>
          </a:prstGeom>
        </p:spPr>
        <p:txBody>
          <a:bodyPr wrap="square">
            <a:spAutoFit/>
          </a:bodyPr>
          <a:lstStyle/>
          <a:p>
            <a:pPr>
              <a:lnSpc>
                <a:spcPct val="150000"/>
              </a:lnSpc>
              <a:spcBef>
                <a:spcPts val="0"/>
              </a:spcBef>
              <a:spcAft>
                <a:spcPts val="0"/>
              </a:spcAft>
            </a:pPr>
            <a:r>
              <a:rPr lang="zh-CN" altLang="en-US" sz="2800" b="1" kern="100" dirty="0">
                <a:ln w="12700">
                  <a:solidFill>
                    <a:schemeClr val="bg2"/>
                  </a:solidFill>
                </a:ln>
                <a:effectLst>
                  <a:outerShdw blurRad="38100" dist="38100" dir="2700000" algn="tl">
                    <a:srgbClr val="000000">
                      <a:alpha val="43137"/>
                    </a:srgbClr>
                  </a:outerShdw>
                </a:effectLst>
                <a:latin typeface="+mj-ea"/>
                <a:ea typeface="+mj-ea"/>
                <a:cs typeface="Times New Roman" panose="02020603050405020304" pitchFamily="18" charset="0"/>
              </a:rPr>
              <a:t>在此处可以输入您的标题内容</a:t>
            </a:r>
          </a:p>
        </p:txBody>
      </p:sp>
      <p:pic>
        <p:nvPicPr>
          <p:cNvPr id="20" name="图片 19" descr="图片包含 文字&#10;&#10;已生成高可信度的说明">
            <a:extLst>
              <a:ext uri="{FF2B5EF4-FFF2-40B4-BE49-F238E27FC236}">
                <a16:creationId xmlns="" xmlns:a16="http://schemas.microsoft.com/office/drawing/2014/main" id="{4F70B9D8-2A30-4E6A-9399-1B20C73B112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flipH="1">
            <a:off x="9338741" y="-3414"/>
            <a:ext cx="1800200" cy="1661723"/>
          </a:xfrm>
          <a:prstGeom prst="rect">
            <a:avLst/>
          </a:prstGeom>
        </p:spPr>
      </p:pic>
      <p:grpSp>
        <p:nvGrpSpPr>
          <p:cNvPr id="22" name="组合 21">
            <a:extLst>
              <a:ext uri="{FF2B5EF4-FFF2-40B4-BE49-F238E27FC236}">
                <a16:creationId xmlns="" xmlns:a16="http://schemas.microsoft.com/office/drawing/2014/main" id="{029A832C-8D3E-41B6-9205-08CBFAD67952}"/>
              </a:ext>
            </a:extLst>
          </p:cNvPr>
          <p:cNvGrpSpPr/>
          <p:nvPr/>
        </p:nvGrpSpPr>
        <p:grpSpPr>
          <a:xfrm>
            <a:off x="6818461" y="1885721"/>
            <a:ext cx="3630137" cy="685228"/>
            <a:chOff x="4140252" y="4407372"/>
            <a:chExt cx="3630137" cy="685228"/>
          </a:xfrm>
        </p:grpSpPr>
        <p:pic>
          <p:nvPicPr>
            <p:cNvPr id="23" name="图片 22">
              <a:extLst>
                <a:ext uri="{FF2B5EF4-FFF2-40B4-BE49-F238E27FC236}">
                  <a16:creationId xmlns="" xmlns:a16="http://schemas.microsoft.com/office/drawing/2014/main" id="{7FE62AAE-94E0-4C03-9180-4F273E70C46B}"/>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16200000">
              <a:off x="5612707" y="2934917"/>
              <a:ext cx="685228" cy="3630137"/>
            </a:xfrm>
            <a:prstGeom prst="rect">
              <a:avLst/>
            </a:prstGeom>
          </p:spPr>
        </p:pic>
        <p:sp>
          <p:nvSpPr>
            <p:cNvPr id="24" name="文本框 23">
              <a:extLst>
                <a:ext uri="{FF2B5EF4-FFF2-40B4-BE49-F238E27FC236}">
                  <a16:creationId xmlns="" xmlns:a16="http://schemas.microsoft.com/office/drawing/2014/main" id="{13F29F00-D9C2-4744-A9FC-992B2268513A}"/>
                </a:ext>
              </a:extLst>
            </p:cNvPr>
            <p:cNvSpPr txBox="1"/>
            <p:nvPr/>
          </p:nvSpPr>
          <p:spPr>
            <a:xfrm>
              <a:off x="4572300" y="4519152"/>
              <a:ext cx="2954655" cy="461665"/>
            </a:xfrm>
            <a:prstGeom prst="rect">
              <a:avLst/>
            </a:prstGeom>
            <a:noFill/>
          </p:spPr>
          <p:txBody>
            <a:bodyPr wrap="none" rtlCol="0">
              <a:spAutoFit/>
            </a:bodyPr>
            <a:lstStyle/>
            <a:p>
              <a:r>
                <a:rPr lang="zh-CN" altLang="en-US" sz="2400" dirty="0">
                  <a:solidFill>
                    <a:schemeClr val="bg2"/>
                  </a:solidFill>
                  <a:latin typeface="方正颜宋简体_中" panose="02000000000000000000" pitchFamily="2" charset="-122"/>
                  <a:ea typeface="方正颜宋简体_中" panose="02000000000000000000" pitchFamily="2" charset="-122"/>
                </a:rPr>
                <a:t>国庆节的由来和确立</a:t>
              </a:r>
            </a:p>
          </p:txBody>
        </p:sp>
      </p:grpSp>
      <p:cxnSp>
        <p:nvCxnSpPr>
          <p:cNvPr id="29" name="直接连接符 28">
            <a:extLst>
              <a:ext uri="{FF2B5EF4-FFF2-40B4-BE49-F238E27FC236}">
                <a16:creationId xmlns="" xmlns:a16="http://schemas.microsoft.com/office/drawing/2014/main" id="{753DE672-C81B-457D-9D8B-82D6C15F2133}"/>
              </a:ext>
            </a:extLst>
          </p:cNvPr>
          <p:cNvCxnSpPr/>
          <p:nvPr/>
        </p:nvCxnSpPr>
        <p:spPr bwMode="auto">
          <a:xfrm>
            <a:off x="1633885" y="1393402"/>
            <a:ext cx="7704856" cy="0"/>
          </a:xfrm>
          <a:prstGeom prst="line">
            <a:avLst/>
          </a:prstGeom>
          <a:ln>
            <a:solidFill>
              <a:srgbClr val="B10405"/>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pic>
        <p:nvPicPr>
          <p:cNvPr id="5" name="图片 4">
            <a:extLst>
              <a:ext uri="{FF2B5EF4-FFF2-40B4-BE49-F238E27FC236}">
                <a16:creationId xmlns="" xmlns:a16="http://schemas.microsoft.com/office/drawing/2014/main" id="{3967A61D-7144-45EF-BC3D-43FF40E5B19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37741" y="310612"/>
            <a:ext cx="2297359" cy="1568974"/>
          </a:xfrm>
          <a:prstGeom prst="rect">
            <a:avLst/>
          </a:prstGeom>
        </p:spPr>
      </p:pic>
      <p:sp>
        <p:nvSpPr>
          <p:cNvPr id="30" name="矩形: 圆角 29">
            <a:extLst>
              <a:ext uri="{FF2B5EF4-FFF2-40B4-BE49-F238E27FC236}">
                <a16:creationId xmlns="" xmlns:a16="http://schemas.microsoft.com/office/drawing/2014/main" id="{3606B68F-07A2-495D-9B23-0619DD3D1C21}"/>
              </a:ext>
            </a:extLst>
          </p:cNvPr>
          <p:cNvSpPr/>
          <p:nvPr/>
        </p:nvSpPr>
        <p:spPr bwMode="auto">
          <a:xfrm>
            <a:off x="6099825" y="1955056"/>
            <a:ext cx="571443" cy="571443"/>
          </a:xfrm>
          <a:prstGeom prst="roundRect">
            <a:avLst>
              <a:gd name="adj" fmla="val 7384"/>
            </a:avLst>
          </a:prstGeom>
          <a:solidFill>
            <a:schemeClr val="tx1"/>
          </a:solidFill>
          <a:ln w="571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eaLnBrk="1" hangingPunct="1">
              <a:buFont typeface="Arial" panose="020B0604020202020204" pitchFamily="34" charset="0"/>
              <a:buNone/>
            </a:pPr>
            <a:endParaRPr lang="zh-CN" altLang="en-US"/>
          </a:p>
        </p:txBody>
      </p:sp>
      <p:sp>
        <p:nvSpPr>
          <p:cNvPr id="31" name="Freeform 29">
            <a:extLst>
              <a:ext uri="{FF2B5EF4-FFF2-40B4-BE49-F238E27FC236}">
                <a16:creationId xmlns="" xmlns:a16="http://schemas.microsoft.com/office/drawing/2014/main" id="{1BA766C0-B367-4A0D-8583-B17C22271B20}"/>
              </a:ext>
            </a:extLst>
          </p:cNvPr>
          <p:cNvSpPr>
            <a:spLocks noEditPoints="1"/>
          </p:cNvSpPr>
          <p:nvPr/>
        </p:nvSpPr>
        <p:spPr bwMode="auto">
          <a:xfrm>
            <a:off x="6244179" y="2064342"/>
            <a:ext cx="282736" cy="353420"/>
          </a:xfrm>
          <a:custGeom>
            <a:avLst/>
            <a:gdLst>
              <a:gd name="T0" fmla="*/ 139 w 720"/>
              <a:gd name="T1" fmla="*/ 626 h 915"/>
              <a:gd name="T2" fmla="*/ 170 w 720"/>
              <a:gd name="T3" fmla="*/ 594 h 915"/>
              <a:gd name="T4" fmla="*/ 409 w 720"/>
              <a:gd name="T5" fmla="*/ 640 h 915"/>
              <a:gd name="T6" fmla="*/ 267 w 720"/>
              <a:gd name="T7" fmla="*/ 496 h 915"/>
              <a:gd name="T8" fmla="*/ 227 w 720"/>
              <a:gd name="T9" fmla="*/ 536 h 915"/>
              <a:gd name="T10" fmla="*/ 167 w 720"/>
              <a:gd name="T11" fmla="*/ 476 h 915"/>
              <a:gd name="T12" fmla="*/ 274 w 720"/>
              <a:gd name="T13" fmla="*/ 367 h 915"/>
              <a:gd name="T14" fmla="*/ 342 w 720"/>
              <a:gd name="T15" fmla="*/ 355 h 915"/>
              <a:gd name="T16" fmla="*/ 373 w 720"/>
              <a:gd name="T17" fmla="*/ 386 h 915"/>
              <a:gd name="T18" fmla="*/ 320 w 720"/>
              <a:gd name="T19" fmla="*/ 441 h 915"/>
              <a:gd name="T20" fmla="*/ 464 w 720"/>
              <a:gd name="T21" fmla="*/ 587 h 915"/>
              <a:gd name="T22" fmla="*/ 350 w 720"/>
              <a:gd name="T23" fmla="*/ 299 h 915"/>
              <a:gd name="T24" fmla="*/ 518 w 720"/>
              <a:gd name="T25" fmla="*/ 640 h 915"/>
              <a:gd name="T26" fmla="*/ 557 w 720"/>
              <a:gd name="T27" fmla="*/ 681 h 915"/>
              <a:gd name="T28" fmla="*/ 506 w 720"/>
              <a:gd name="T29" fmla="*/ 731 h 915"/>
              <a:gd name="T30" fmla="*/ 466 w 720"/>
              <a:gd name="T31" fmla="*/ 693 h 915"/>
              <a:gd name="T32" fmla="*/ 193 w 720"/>
              <a:gd name="T33" fmla="*/ 684 h 915"/>
              <a:gd name="T34" fmla="*/ 176 w 720"/>
              <a:gd name="T35" fmla="*/ 723 h 915"/>
              <a:gd name="T36" fmla="*/ 132 w 720"/>
              <a:gd name="T37" fmla="*/ 715 h 915"/>
              <a:gd name="T38" fmla="*/ 170 w 720"/>
              <a:gd name="T39" fmla="*/ 663 h 915"/>
              <a:gd name="T40" fmla="*/ 139 w 720"/>
              <a:gd name="T41" fmla="*/ 626 h 915"/>
              <a:gd name="T42" fmla="*/ 719 w 720"/>
              <a:gd name="T43" fmla="*/ 825 h 915"/>
              <a:gd name="T44" fmla="*/ 627 w 720"/>
              <a:gd name="T45" fmla="*/ 915 h 915"/>
              <a:gd name="T46" fmla="*/ 90 w 720"/>
              <a:gd name="T47" fmla="*/ 915 h 915"/>
              <a:gd name="T48" fmla="*/ 0 w 720"/>
              <a:gd name="T49" fmla="*/ 825 h 915"/>
              <a:gd name="T50" fmla="*/ 0 w 720"/>
              <a:gd name="T51" fmla="*/ 87 h 915"/>
              <a:gd name="T52" fmla="*/ 105 w 720"/>
              <a:gd name="T53" fmla="*/ 0 h 915"/>
              <a:gd name="T54" fmla="*/ 681 w 720"/>
              <a:gd name="T55" fmla="*/ 0 h 915"/>
              <a:gd name="T56" fmla="*/ 707 w 720"/>
              <a:gd name="T57" fmla="*/ 24 h 915"/>
              <a:gd name="T58" fmla="*/ 681 w 720"/>
              <a:gd name="T59" fmla="*/ 48 h 915"/>
              <a:gd name="T60" fmla="*/ 101 w 720"/>
              <a:gd name="T61" fmla="*/ 48 h 915"/>
              <a:gd name="T62" fmla="*/ 47 w 720"/>
              <a:gd name="T63" fmla="*/ 96 h 915"/>
              <a:gd name="T64" fmla="*/ 96 w 720"/>
              <a:gd name="T65" fmla="*/ 151 h 915"/>
              <a:gd name="T66" fmla="*/ 679 w 720"/>
              <a:gd name="T67" fmla="*/ 151 h 915"/>
              <a:gd name="T68" fmla="*/ 720 w 720"/>
              <a:gd name="T69" fmla="*/ 192 h 915"/>
              <a:gd name="T70" fmla="*/ 719 w 720"/>
              <a:gd name="T71" fmla="*/ 825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0" h="915">
                <a:moveTo>
                  <a:pt x="139" y="626"/>
                </a:moveTo>
                <a:lnTo>
                  <a:pt x="170" y="594"/>
                </a:lnTo>
                <a:cubicBezTo>
                  <a:pt x="235" y="651"/>
                  <a:pt x="311" y="687"/>
                  <a:pt x="409" y="640"/>
                </a:cubicBezTo>
                <a:lnTo>
                  <a:pt x="267" y="496"/>
                </a:lnTo>
                <a:lnTo>
                  <a:pt x="227" y="536"/>
                </a:lnTo>
                <a:lnTo>
                  <a:pt x="167" y="476"/>
                </a:lnTo>
                <a:lnTo>
                  <a:pt x="274" y="367"/>
                </a:lnTo>
                <a:cubicBezTo>
                  <a:pt x="289" y="375"/>
                  <a:pt x="314" y="376"/>
                  <a:pt x="342" y="355"/>
                </a:cubicBezTo>
                <a:lnTo>
                  <a:pt x="373" y="386"/>
                </a:lnTo>
                <a:lnTo>
                  <a:pt x="320" y="441"/>
                </a:lnTo>
                <a:lnTo>
                  <a:pt x="464" y="587"/>
                </a:lnTo>
                <a:cubicBezTo>
                  <a:pt x="518" y="496"/>
                  <a:pt x="474" y="361"/>
                  <a:pt x="350" y="299"/>
                </a:cubicBezTo>
                <a:cubicBezTo>
                  <a:pt x="472" y="305"/>
                  <a:pt x="631" y="446"/>
                  <a:pt x="518" y="640"/>
                </a:cubicBezTo>
                <a:lnTo>
                  <a:pt x="557" y="681"/>
                </a:lnTo>
                <a:lnTo>
                  <a:pt x="506" y="731"/>
                </a:lnTo>
                <a:lnTo>
                  <a:pt x="466" y="693"/>
                </a:lnTo>
                <a:cubicBezTo>
                  <a:pt x="362" y="749"/>
                  <a:pt x="267" y="743"/>
                  <a:pt x="193" y="684"/>
                </a:cubicBezTo>
                <a:cubicBezTo>
                  <a:pt x="198" y="698"/>
                  <a:pt x="189" y="714"/>
                  <a:pt x="176" y="723"/>
                </a:cubicBezTo>
                <a:cubicBezTo>
                  <a:pt x="160" y="733"/>
                  <a:pt x="142" y="730"/>
                  <a:pt x="132" y="715"/>
                </a:cubicBezTo>
                <a:cubicBezTo>
                  <a:pt x="115" y="689"/>
                  <a:pt x="142" y="657"/>
                  <a:pt x="170" y="663"/>
                </a:cubicBezTo>
                <a:cubicBezTo>
                  <a:pt x="159" y="652"/>
                  <a:pt x="149" y="640"/>
                  <a:pt x="139" y="626"/>
                </a:cubicBezTo>
                <a:close/>
                <a:moveTo>
                  <a:pt x="719" y="825"/>
                </a:moveTo>
                <a:cubicBezTo>
                  <a:pt x="719" y="875"/>
                  <a:pt x="677" y="915"/>
                  <a:pt x="627" y="915"/>
                </a:cubicBezTo>
                <a:lnTo>
                  <a:pt x="90" y="915"/>
                </a:lnTo>
                <a:cubicBezTo>
                  <a:pt x="40" y="915"/>
                  <a:pt x="0" y="875"/>
                  <a:pt x="0" y="825"/>
                </a:cubicBezTo>
                <a:lnTo>
                  <a:pt x="0" y="87"/>
                </a:lnTo>
                <a:cubicBezTo>
                  <a:pt x="0" y="38"/>
                  <a:pt x="39" y="0"/>
                  <a:pt x="105" y="0"/>
                </a:cubicBezTo>
                <a:lnTo>
                  <a:pt x="681" y="0"/>
                </a:lnTo>
                <a:cubicBezTo>
                  <a:pt x="695" y="0"/>
                  <a:pt x="707" y="11"/>
                  <a:pt x="707" y="24"/>
                </a:cubicBezTo>
                <a:cubicBezTo>
                  <a:pt x="707" y="37"/>
                  <a:pt x="695" y="48"/>
                  <a:pt x="681" y="48"/>
                </a:cubicBezTo>
                <a:cubicBezTo>
                  <a:pt x="681" y="48"/>
                  <a:pt x="101" y="48"/>
                  <a:pt x="101" y="48"/>
                </a:cubicBezTo>
                <a:cubicBezTo>
                  <a:pt x="66" y="48"/>
                  <a:pt x="47" y="72"/>
                  <a:pt x="47" y="96"/>
                </a:cubicBezTo>
                <a:cubicBezTo>
                  <a:pt x="47" y="121"/>
                  <a:pt x="66" y="151"/>
                  <a:pt x="96" y="151"/>
                </a:cubicBezTo>
                <a:cubicBezTo>
                  <a:pt x="96" y="151"/>
                  <a:pt x="678" y="150"/>
                  <a:pt x="679" y="151"/>
                </a:cubicBezTo>
                <a:cubicBezTo>
                  <a:pt x="700" y="151"/>
                  <a:pt x="720" y="170"/>
                  <a:pt x="720" y="192"/>
                </a:cubicBezTo>
                <a:cubicBezTo>
                  <a:pt x="720" y="192"/>
                  <a:pt x="719" y="825"/>
                  <a:pt x="719" y="825"/>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pic>
        <p:nvPicPr>
          <p:cNvPr id="33" name="图片 32" descr="图片包含 文字&#10;&#10;已生成高可信度的说明">
            <a:extLst>
              <a:ext uri="{FF2B5EF4-FFF2-40B4-BE49-F238E27FC236}">
                <a16:creationId xmlns="" xmlns:a16="http://schemas.microsoft.com/office/drawing/2014/main" id="{9398EC4E-79FF-462C-A8C1-63FE67D46CB6}"/>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679395" y="2338536"/>
            <a:ext cx="4311107" cy="3350282"/>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14"/>
                                        </p:tgtEl>
                                      </p:cBhvr>
                                    </p:animEffect>
                                    <p:animScale>
                                      <p:cBhvr>
                                        <p:cTn id="7" dur="250" autoRev="1" fill="hold"/>
                                        <p:tgtEl>
                                          <p:spTgt spid="14"/>
                                        </p:tgtEl>
                                      </p:cBhvr>
                                      <p:by x="105000" y="105000"/>
                                    </p:animScale>
                                  </p:childTnLst>
                                </p:cTn>
                              </p:par>
                              <p:par>
                                <p:cTn id="8" presetID="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0-#ppt_w/2"/>
                                          </p:val>
                                        </p:tav>
                                        <p:tav tm="100000">
                                          <p:val>
                                            <p:strVal val="#ppt_x"/>
                                          </p:val>
                                        </p:tav>
                                      </p:tavLst>
                                    </p:anim>
                                    <p:anim calcmode="lin" valueType="num">
                                      <p:cBhvr additive="base">
                                        <p:cTn id="11" dur="500" fill="hold"/>
                                        <p:tgtEl>
                                          <p:spTgt spid="5"/>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1000"/>
                                        <p:tgtEl>
                                          <p:spTgt spid="29"/>
                                        </p:tgtEl>
                                      </p:cBhvr>
                                    </p:animEffect>
                                    <p:anim calcmode="lin" valueType="num">
                                      <p:cBhvr>
                                        <p:cTn id="15" dur="1000" fill="hold"/>
                                        <p:tgtEl>
                                          <p:spTgt spid="29"/>
                                        </p:tgtEl>
                                        <p:attrNameLst>
                                          <p:attrName>ppt_x</p:attrName>
                                        </p:attrNameLst>
                                      </p:cBhvr>
                                      <p:tavLst>
                                        <p:tav tm="0">
                                          <p:val>
                                            <p:strVal val="#ppt_x"/>
                                          </p:val>
                                        </p:tav>
                                        <p:tav tm="100000">
                                          <p:val>
                                            <p:strVal val="#ppt_x"/>
                                          </p:val>
                                        </p:tav>
                                      </p:tavLst>
                                    </p:anim>
                                    <p:anim calcmode="lin" valueType="num">
                                      <p:cBhvr>
                                        <p:cTn id="16" dur="1000" fill="hold"/>
                                        <p:tgtEl>
                                          <p:spTgt spid="29"/>
                                        </p:tgtEl>
                                        <p:attrNameLst>
                                          <p:attrName>ppt_y</p:attrName>
                                        </p:attrNameLst>
                                      </p:cBhvr>
                                      <p:tavLst>
                                        <p:tav tm="0">
                                          <p:val>
                                            <p:strVal val="#ppt_y+.1"/>
                                          </p:val>
                                        </p:tav>
                                        <p:tav tm="100000">
                                          <p:val>
                                            <p:strVal val="#ppt_y"/>
                                          </p:val>
                                        </p:tav>
                                      </p:tavLst>
                                    </p:anim>
                                  </p:childTnLst>
                                </p:cTn>
                              </p:par>
                              <p:par>
                                <p:cTn id="17" presetID="22" presetClass="entr" presetSubtype="8"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par>
                                <p:cTn id="20" presetID="2" presetClass="entr" presetSubtype="4"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ppt_x"/>
                                          </p:val>
                                        </p:tav>
                                        <p:tav tm="100000">
                                          <p:val>
                                            <p:strVal val="#ppt_x"/>
                                          </p:val>
                                        </p:tav>
                                      </p:tavLst>
                                    </p:anim>
                                    <p:anim calcmode="lin" valueType="num">
                                      <p:cBhvr additive="base">
                                        <p:cTn id="23" dur="500" fill="hold"/>
                                        <p:tgtEl>
                                          <p:spTgt spid="20"/>
                                        </p:tgtEl>
                                        <p:attrNameLst>
                                          <p:attrName>ppt_y</p:attrName>
                                        </p:attrNameLst>
                                      </p:cBhvr>
                                      <p:tavLst>
                                        <p:tav tm="0">
                                          <p:val>
                                            <p:strVal val="1+#ppt_h/2"/>
                                          </p:val>
                                        </p:tav>
                                        <p:tav tm="100000">
                                          <p:val>
                                            <p:strVal val="#ppt_y"/>
                                          </p:val>
                                        </p:tav>
                                      </p:tavLst>
                                    </p:anim>
                                  </p:childTnLst>
                                </p:cTn>
                              </p:par>
                              <p:par>
                                <p:cTn id="24" presetID="31" presetClass="entr" presetSubtype="0" fill="hold" nodeType="withEffect">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cBhvr>
                                        <p:cTn id="26" dur="1000" fill="hold"/>
                                        <p:tgtEl>
                                          <p:spTgt spid="33"/>
                                        </p:tgtEl>
                                        <p:attrNameLst>
                                          <p:attrName>ppt_w</p:attrName>
                                        </p:attrNameLst>
                                      </p:cBhvr>
                                      <p:tavLst>
                                        <p:tav tm="0">
                                          <p:val>
                                            <p:fltVal val="0"/>
                                          </p:val>
                                        </p:tav>
                                        <p:tav tm="100000">
                                          <p:val>
                                            <p:strVal val="#ppt_w"/>
                                          </p:val>
                                        </p:tav>
                                      </p:tavLst>
                                    </p:anim>
                                    <p:anim calcmode="lin" valueType="num">
                                      <p:cBhvr>
                                        <p:cTn id="27" dur="1000" fill="hold"/>
                                        <p:tgtEl>
                                          <p:spTgt spid="33"/>
                                        </p:tgtEl>
                                        <p:attrNameLst>
                                          <p:attrName>ppt_h</p:attrName>
                                        </p:attrNameLst>
                                      </p:cBhvr>
                                      <p:tavLst>
                                        <p:tav tm="0">
                                          <p:val>
                                            <p:fltVal val="0"/>
                                          </p:val>
                                        </p:tav>
                                        <p:tav tm="100000">
                                          <p:val>
                                            <p:strVal val="#ppt_h"/>
                                          </p:val>
                                        </p:tav>
                                      </p:tavLst>
                                    </p:anim>
                                    <p:anim calcmode="lin" valueType="num">
                                      <p:cBhvr>
                                        <p:cTn id="28" dur="1000" fill="hold"/>
                                        <p:tgtEl>
                                          <p:spTgt spid="33"/>
                                        </p:tgtEl>
                                        <p:attrNameLst>
                                          <p:attrName>style.rotation</p:attrName>
                                        </p:attrNameLst>
                                      </p:cBhvr>
                                      <p:tavLst>
                                        <p:tav tm="0">
                                          <p:val>
                                            <p:fltVal val="90"/>
                                          </p:val>
                                        </p:tav>
                                        <p:tav tm="100000">
                                          <p:val>
                                            <p:fltVal val="0"/>
                                          </p:val>
                                        </p:tav>
                                      </p:tavLst>
                                    </p:anim>
                                    <p:animEffect transition="in" filter="fade">
                                      <p:cBhvr>
                                        <p:cTn id="29" dur="1000"/>
                                        <p:tgtEl>
                                          <p:spTgt spid="33"/>
                                        </p:tgtEl>
                                      </p:cBhvr>
                                    </p:animEffect>
                                  </p:childTnLst>
                                </p:cTn>
                              </p:par>
                              <p:par>
                                <p:cTn id="30" presetID="2" presetClass="entr" presetSubtype="8"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500" fill="hold"/>
                                        <p:tgtEl>
                                          <p:spTgt spid="30"/>
                                        </p:tgtEl>
                                        <p:attrNameLst>
                                          <p:attrName>ppt_x</p:attrName>
                                        </p:attrNameLst>
                                      </p:cBhvr>
                                      <p:tavLst>
                                        <p:tav tm="0">
                                          <p:val>
                                            <p:strVal val="0-#ppt_w/2"/>
                                          </p:val>
                                        </p:tav>
                                        <p:tav tm="100000">
                                          <p:val>
                                            <p:strVal val="#ppt_x"/>
                                          </p:val>
                                        </p:tav>
                                      </p:tavLst>
                                    </p:anim>
                                    <p:anim calcmode="lin" valueType="num">
                                      <p:cBhvr additive="base">
                                        <p:cTn id="33" dur="500" fill="hold"/>
                                        <p:tgtEl>
                                          <p:spTgt spid="30"/>
                                        </p:tgtEl>
                                        <p:attrNameLst>
                                          <p:attrName>ppt_y</p:attrName>
                                        </p:attrNameLst>
                                      </p:cBhvr>
                                      <p:tavLst>
                                        <p:tav tm="0">
                                          <p:val>
                                            <p:strVal val="#ppt_y"/>
                                          </p:val>
                                        </p:tav>
                                        <p:tav tm="100000">
                                          <p:val>
                                            <p:strVal val="#ppt_y"/>
                                          </p:val>
                                        </p:tav>
                                      </p:tavLst>
                                    </p:anim>
                                  </p:childTnLst>
                                </p:cTn>
                              </p:par>
                              <p:par>
                                <p:cTn id="34" presetID="53" presetClass="entr" presetSubtype="16"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p:cTn id="36" dur="400" fill="hold"/>
                                        <p:tgtEl>
                                          <p:spTgt spid="31"/>
                                        </p:tgtEl>
                                        <p:attrNameLst>
                                          <p:attrName>ppt_w</p:attrName>
                                        </p:attrNameLst>
                                      </p:cBhvr>
                                      <p:tavLst>
                                        <p:tav tm="0">
                                          <p:val>
                                            <p:fltVal val="0"/>
                                          </p:val>
                                        </p:tav>
                                        <p:tav tm="100000">
                                          <p:val>
                                            <p:strVal val="#ppt_w"/>
                                          </p:val>
                                        </p:tav>
                                      </p:tavLst>
                                    </p:anim>
                                    <p:anim calcmode="lin" valueType="num">
                                      <p:cBhvr>
                                        <p:cTn id="37" dur="400" fill="hold"/>
                                        <p:tgtEl>
                                          <p:spTgt spid="31"/>
                                        </p:tgtEl>
                                        <p:attrNameLst>
                                          <p:attrName>ppt_h</p:attrName>
                                        </p:attrNameLst>
                                      </p:cBhvr>
                                      <p:tavLst>
                                        <p:tav tm="0">
                                          <p:val>
                                            <p:fltVal val="0"/>
                                          </p:val>
                                        </p:tav>
                                        <p:tav tm="100000">
                                          <p:val>
                                            <p:strVal val="#ppt_h"/>
                                          </p:val>
                                        </p:tav>
                                      </p:tavLst>
                                    </p:anim>
                                    <p:animEffect transition="in" filter="fade">
                                      <p:cBhvr>
                                        <p:cTn id="38" dur="400"/>
                                        <p:tgtEl>
                                          <p:spTgt spid="31"/>
                                        </p:tgtEl>
                                      </p:cBhvr>
                                    </p:animEffect>
                                  </p:childTnLst>
                                </p:cTn>
                              </p:par>
                              <p:par>
                                <p:cTn id="39" presetID="22" presetClass="entr" presetSubtype="8"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left)">
                                      <p:cBhvr>
                                        <p:cTn id="41" dur="500"/>
                                        <p:tgtEl>
                                          <p:spTgt spid="22"/>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2"/>
                                        </p:tgtEl>
                                        <p:attrNameLst>
                                          <p:attrName>style.visibility</p:attrName>
                                        </p:attrNameLst>
                                      </p:cBhvr>
                                      <p:to>
                                        <p:strVal val="visible"/>
                                      </p:to>
                                    </p:set>
                                    <p:anim calcmode="lin" valueType="num">
                                      <p:cBhvr>
                                        <p:cTn id="44" dur="25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45" dur="250" fill="hold"/>
                                        <p:tgtEl>
                                          <p:spTgt spid="2"/>
                                        </p:tgtEl>
                                        <p:attrNameLst>
                                          <p:attrName>ppt_y</p:attrName>
                                        </p:attrNameLst>
                                      </p:cBhvr>
                                      <p:tavLst>
                                        <p:tav tm="0">
                                          <p:val>
                                            <p:strVal val="#ppt_y"/>
                                          </p:val>
                                        </p:tav>
                                        <p:tav tm="100000">
                                          <p:val>
                                            <p:strVal val="#ppt_y"/>
                                          </p:val>
                                        </p:tav>
                                      </p:tavLst>
                                    </p:anim>
                                    <p:anim calcmode="lin" valueType="num">
                                      <p:cBhvr>
                                        <p:cTn id="46" dur="25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47" dur="25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48" dur="25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9" grpId="0"/>
      <p:bldP spid="30" grpId="0" animBg="1"/>
      <p:bldP spid="3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FD9796AB-827A-4792-8CE1-928BD5B357C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12196763" cy="6858000"/>
          </a:xfrm>
          <a:prstGeom prst="rect">
            <a:avLst/>
          </a:prstGeom>
        </p:spPr>
      </p:pic>
      <p:sp>
        <p:nvSpPr>
          <p:cNvPr id="18" name="矩形 17">
            <a:extLst>
              <a:ext uri="{FF2B5EF4-FFF2-40B4-BE49-F238E27FC236}">
                <a16:creationId xmlns="" xmlns:a16="http://schemas.microsoft.com/office/drawing/2014/main" id="{6CF34A97-D463-41EC-B742-4E992AAF3AA1}"/>
              </a:ext>
            </a:extLst>
          </p:cNvPr>
          <p:cNvSpPr/>
          <p:nvPr/>
        </p:nvSpPr>
        <p:spPr>
          <a:xfrm>
            <a:off x="1178722" y="2940045"/>
            <a:ext cx="9839316" cy="1431161"/>
          </a:xfrm>
          <a:prstGeom prst="rect">
            <a:avLst/>
          </a:prstGeom>
        </p:spPr>
        <p:txBody>
          <a:bodyPr wrap="square">
            <a:spAutoFit/>
          </a:bodyPr>
          <a:lstStyle/>
          <a:p>
            <a:pPr>
              <a:lnSpc>
                <a:spcPct val="150000"/>
              </a:lnSpc>
              <a:spcBef>
                <a:spcPts val="0"/>
              </a:spcBef>
              <a:spcAft>
                <a:spcPts val="0"/>
              </a:spcAft>
            </a:pPr>
            <a:r>
              <a:rPr lang="zh-CN" altLang="en-US" sz="1600" kern="100" dirty="0">
                <a:solidFill>
                  <a:schemeClr val="bg1"/>
                </a:solidFill>
                <a:latin typeface="方正颜宋简体_中" panose="02000000000000000000" pitchFamily="2" charset="-122"/>
                <a:ea typeface="方正颜宋简体_中" panose="02000000000000000000" pitchFamily="2" charset="-122"/>
                <a:cs typeface="Times New Roman" panose="02020603050405020304" pitchFamily="18" charset="0"/>
              </a:rPr>
              <a:t>    </a:t>
            </a:r>
            <a:r>
              <a:rPr lang="en-US" altLang="zh-CN" sz="1600" dirty="0">
                <a:solidFill>
                  <a:schemeClr val="bg1"/>
                </a:solidFill>
                <a:latin typeface="方正颜宋简体_中" panose="02000000000000000000" pitchFamily="2" charset="-122"/>
                <a:ea typeface="方正颜宋简体_中" panose="02000000000000000000" pitchFamily="2" charset="-122"/>
              </a:rPr>
              <a:t>1971</a:t>
            </a:r>
            <a:r>
              <a:rPr lang="zh-CN" altLang="en-US" sz="1600" dirty="0">
                <a:solidFill>
                  <a:schemeClr val="bg1"/>
                </a:solidFill>
                <a:latin typeface="方正颜宋简体_中" panose="02000000000000000000" pitchFamily="2" charset="-122"/>
                <a:ea typeface="方正颜宋简体_中" panose="02000000000000000000" pitchFamily="2" charset="-122"/>
              </a:rPr>
              <a:t>年至</a:t>
            </a:r>
            <a:r>
              <a:rPr lang="en-US" altLang="zh-CN" sz="1600" dirty="0">
                <a:solidFill>
                  <a:schemeClr val="bg1"/>
                </a:solidFill>
                <a:latin typeface="方正颜宋简体_中" panose="02000000000000000000" pitchFamily="2" charset="-122"/>
                <a:ea typeface="方正颜宋简体_中" panose="02000000000000000000" pitchFamily="2" charset="-122"/>
              </a:rPr>
              <a:t>1983</a:t>
            </a:r>
            <a:r>
              <a:rPr lang="zh-CN" altLang="en-US" sz="1600" dirty="0">
                <a:solidFill>
                  <a:schemeClr val="bg1"/>
                </a:solidFill>
                <a:latin typeface="方正颜宋简体_中" panose="02000000000000000000" pitchFamily="2" charset="-122"/>
                <a:ea typeface="方正颜宋简体_中" panose="02000000000000000000" pitchFamily="2" charset="-122"/>
              </a:rPr>
              <a:t>年，每年的</a:t>
            </a:r>
            <a:r>
              <a:rPr lang="en-US" altLang="zh-CN" sz="1600" dirty="0">
                <a:solidFill>
                  <a:schemeClr val="bg1"/>
                </a:solidFill>
                <a:latin typeface="方正颜宋简体_中" panose="02000000000000000000" pitchFamily="2" charset="-122"/>
                <a:ea typeface="方正颜宋简体_中" panose="02000000000000000000" pitchFamily="2" charset="-122"/>
              </a:rPr>
              <a:t>10</a:t>
            </a:r>
            <a:r>
              <a:rPr lang="zh-CN" altLang="en-US" sz="1600" dirty="0">
                <a:solidFill>
                  <a:schemeClr val="bg1"/>
                </a:solidFill>
                <a:latin typeface="方正颜宋简体_中" panose="02000000000000000000" pitchFamily="2" charset="-122"/>
                <a:ea typeface="方正颜宋简体_中" panose="02000000000000000000" pitchFamily="2" charset="-122"/>
              </a:rPr>
              <a:t>月</a:t>
            </a:r>
            <a:r>
              <a:rPr lang="en-US" altLang="zh-CN" sz="1600" dirty="0">
                <a:solidFill>
                  <a:schemeClr val="bg1"/>
                </a:solidFill>
                <a:latin typeface="方正颜宋简体_中" panose="02000000000000000000" pitchFamily="2" charset="-122"/>
                <a:ea typeface="方正颜宋简体_中" panose="02000000000000000000" pitchFamily="2" charset="-122"/>
              </a:rPr>
              <a:t>1</a:t>
            </a:r>
            <a:r>
              <a:rPr lang="zh-CN" altLang="en-US" sz="1600" dirty="0">
                <a:solidFill>
                  <a:schemeClr val="bg1"/>
                </a:solidFill>
                <a:latin typeface="方正颜宋简体_中" panose="02000000000000000000" pitchFamily="2" charset="-122"/>
                <a:ea typeface="方正颜宋简体_中" panose="02000000000000000000" pitchFamily="2" charset="-122"/>
              </a:rPr>
              <a:t>日，北京都以大型的游园联欢活动等其他形式庆祝国庆，未进行群众游行。</a:t>
            </a:r>
            <a:r>
              <a:rPr lang="en-US" altLang="zh-CN" sz="1600" dirty="0">
                <a:solidFill>
                  <a:schemeClr val="bg1"/>
                </a:solidFill>
                <a:latin typeface="方正颜宋简体_中" panose="02000000000000000000" pitchFamily="2" charset="-122"/>
                <a:ea typeface="方正颜宋简体_中" panose="02000000000000000000" pitchFamily="2" charset="-122"/>
              </a:rPr>
              <a:t>1984</a:t>
            </a:r>
            <a:r>
              <a:rPr lang="zh-CN" altLang="en-US" sz="1600" dirty="0">
                <a:solidFill>
                  <a:schemeClr val="bg1"/>
                </a:solidFill>
                <a:latin typeface="方正颜宋简体_中" panose="02000000000000000000" pitchFamily="2" charset="-122"/>
                <a:ea typeface="方正颜宋简体_中" panose="02000000000000000000" pitchFamily="2" charset="-122"/>
              </a:rPr>
              <a:t>年，国庆</a:t>
            </a:r>
            <a:r>
              <a:rPr lang="en-US" altLang="zh-CN" sz="1600" dirty="0">
                <a:solidFill>
                  <a:schemeClr val="bg1"/>
                </a:solidFill>
                <a:latin typeface="方正颜宋简体_中" panose="02000000000000000000" pitchFamily="2" charset="-122"/>
                <a:ea typeface="方正颜宋简体_中" panose="02000000000000000000" pitchFamily="2" charset="-122"/>
              </a:rPr>
              <a:t>35</a:t>
            </a:r>
            <a:r>
              <a:rPr lang="zh-CN" altLang="en-US" sz="1600" dirty="0">
                <a:solidFill>
                  <a:schemeClr val="bg1"/>
                </a:solidFill>
                <a:latin typeface="方正颜宋简体_中" panose="02000000000000000000" pitchFamily="2" charset="-122"/>
                <a:ea typeface="方正颜宋简体_中" panose="02000000000000000000" pitchFamily="2" charset="-122"/>
              </a:rPr>
              <a:t>周年，举行了盛大的国庆阅兵和群众庆祝游行。在此后的十几年间，均采用其他形式庆祝国庆，未再举行国庆阅兵式和群众庆祝游行。</a:t>
            </a:r>
            <a:endParaRPr lang="zh-CN" altLang="en-US" dirty="0">
              <a:solidFill>
                <a:schemeClr val="bg1"/>
              </a:solidFill>
              <a:latin typeface="方正颜宋简体_中" panose="02000000000000000000" pitchFamily="2" charset="-122"/>
              <a:ea typeface="方正颜宋简体_中" panose="02000000000000000000" pitchFamily="2" charset="-122"/>
            </a:endParaRPr>
          </a:p>
          <a:p>
            <a:pPr>
              <a:lnSpc>
                <a:spcPct val="150000"/>
              </a:lnSpc>
              <a:spcBef>
                <a:spcPts val="0"/>
              </a:spcBef>
              <a:spcAft>
                <a:spcPts val="0"/>
              </a:spcAft>
            </a:pPr>
            <a:endParaRPr lang="zh-CN" altLang="en-US" sz="1000" kern="100" dirty="0">
              <a:solidFill>
                <a:schemeClr val="bg1"/>
              </a:solidFill>
              <a:latin typeface="方正颜宋简体_中" panose="02000000000000000000" pitchFamily="2" charset="-122"/>
              <a:ea typeface="方正颜宋简体_中" panose="02000000000000000000" pitchFamily="2" charset="-122"/>
              <a:cs typeface="Times New Roman" panose="02020603050405020304" pitchFamily="18" charset="0"/>
            </a:endParaRPr>
          </a:p>
        </p:txBody>
      </p:sp>
      <p:grpSp>
        <p:nvGrpSpPr>
          <p:cNvPr id="21" name="组合 20">
            <a:extLst>
              <a:ext uri="{FF2B5EF4-FFF2-40B4-BE49-F238E27FC236}">
                <a16:creationId xmlns="" xmlns:a16="http://schemas.microsoft.com/office/drawing/2014/main" id="{517A26D3-C432-41A8-8DF5-AE1EAFD2C526}"/>
              </a:ext>
            </a:extLst>
          </p:cNvPr>
          <p:cNvGrpSpPr/>
          <p:nvPr/>
        </p:nvGrpSpPr>
        <p:grpSpPr>
          <a:xfrm>
            <a:off x="4154165" y="2031798"/>
            <a:ext cx="3630137" cy="685228"/>
            <a:chOff x="4140252" y="4407372"/>
            <a:chExt cx="3630137" cy="685228"/>
          </a:xfrm>
        </p:grpSpPr>
        <p:pic>
          <p:nvPicPr>
            <p:cNvPr id="22" name="图片 21">
              <a:extLst>
                <a:ext uri="{FF2B5EF4-FFF2-40B4-BE49-F238E27FC236}">
                  <a16:creationId xmlns="" xmlns:a16="http://schemas.microsoft.com/office/drawing/2014/main" id="{465DFF0D-8CC1-4E98-B48F-C6EABD8366F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6200000">
              <a:off x="5612707" y="2934917"/>
              <a:ext cx="685228" cy="3630137"/>
            </a:xfrm>
            <a:prstGeom prst="rect">
              <a:avLst/>
            </a:prstGeom>
          </p:spPr>
        </p:pic>
        <p:sp>
          <p:nvSpPr>
            <p:cNvPr id="23" name="文本框 22">
              <a:extLst>
                <a:ext uri="{FF2B5EF4-FFF2-40B4-BE49-F238E27FC236}">
                  <a16:creationId xmlns="" xmlns:a16="http://schemas.microsoft.com/office/drawing/2014/main" id="{FE594FA9-8488-4EB6-8C0C-0E4C30051375}"/>
                </a:ext>
              </a:extLst>
            </p:cNvPr>
            <p:cNvSpPr txBox="1"/>
            <p:nvPr/>
          </p:nvSpPr>
          <p:spPr>
            <a:xfrm>
              <a:off x="4572300" y="4519152"/>
              <a:ext cx="2646878" cy="461665"/>
            </a:xfrm>
            <a:prstGeom prst="rect">
              <a:avLst/>
            </a:prstGeom>
            <a:noFill/>
          </p:spPr>
          <p:txBody>
            <a:bodyPr wrap="none" rtlCol="0">
              <a:spAutoFit/>
            </a:bodyPr>
            <a:lstStyle/>
            <a:p>
              <a:r>
                <a:rPr lang="zh-CN" altLang="en-US" sz="2400" dirty="0">
                  <a:solidFill>
                    <a:schemeClr val="bg2"/>
                  </a:solidFill>
                  <a:latin typeface="方正颜宋简体_中" panose="02000000000000000000" pitchFamily="2" charset="-122"/>
                  <a:ea typeface="方正颜宋简体_中" panose="02000000000000000000" pitchFamily="2" charset="-122"/>
                </a:rPr>
                <a:t>国庆节的庆祝形式</a:t>
              </a:r>
            </a:p>
          </p:txBody>
        </p:sp>
      </p:grpSp>
      <p:sp>
        <p:nvSpPr>
          <p:cNvPr id="29" name="矩形: 圆角 28">
            <a:extLst>
              <a:ext uri="{FF2B5EF4-FFF2-40B4-BE49-F238E27FC236}">
                <a16:creationId xmlns="" xmlns:a16="http://schemas.microsoft.com/office/drawing/2014/main" id="{3E560422-46E1-4F5C-9FB9-800EDA6B1E50}"/>
              </a:ext>
            </a:extLst>
          </p:cNvPr>
          <p:cNvSpPr/>
          <p:nvPr/>
        </p:nvSpPr>
        <p:spPr bwMode="auto">
          <a:xfrm>
            <a:off x="3435529" y="2101133"/>
            <a:ext cx="571443" cy="571443"/>
          </a:xfrm>
          <a:prstGeom prst="roundRect">
            <a:avLst>
              <a:gd name="adj" fmla="val 7384"/>
            </a:avLst>
          </a:prstGeom>
          <a:solidFill>
            <a:schemeClr val="tx1"/>
          </a:solidFill>
          <a:ln w="571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eaLnBrk="1" hangingPunct="1">
              <a:buFont typeface="Arial" panose="020B0604020202020204" pitchFamily="34" charset="0"/>
              <a:buNone/>
            </a:pPr>
            <a:endParaRPr lang="zh-CN" altLang="en-US"/>
          </a:p>
        </p:txBody>
      </p:sp>
      <p:sp>
        <p:nvSpPr>
          <p:cNvPr id="30" name="Freeform 29">
            <a:extLst>
              <a:ext uri="{FF2B5EF4-FFF2-40B4-BE49-F238E27FC236}">
                <a16:creationId xmlns="" xmlns:a16="http://schemas.microsoft.com/office/drawing/2014/main" id="{3AACA43F-3697-4080-97F2-95AACFB4D096}"/>
              </a:ext>
            </a:extLst>
          </p:cNvPr>
          <p:cNvSpPr>
            <a:spLocks noEditPoints="1"/>
          </p:cNvSpPr>
          <p:nvPr/>
        </p:nvSpPr>
        <p:spPr bwMode="auto">
          <a:xfrm>
            <a:off x="3579883" y="2210419"/>
            <a:ext cx="282736" cy="353420"/>
          </a:xfrm>
          <a:custGeom>
            <a:avLst/>
            <a:gdLst>
              <a:gd name="T0" fmla="*/ 139 w 720"/>
              <a:gd name="T1" fmla="*/ 626 h 915"/>
              <a:gd name="T2" fmla="*/ 170 w 720"/>
              <a:gd name="T3" fmla="*/ 594 h 915"/>
              <a:gd name="T4" fmla="*/ 409 w 720"/>
              <a:gd name="T5" fmla="*/ 640 h 915"/>
              <a:gd name="T6" fmla="*/ 267 w 720"/>
              <a:gd name="T7" fmla="*/ 496 h 915"/>
              <a:gd name="T8" fmla="*/ 227 w 720"/>
              <a:gd name="T9" fmla="*/ 536 h 915"/>
              <a:gd name="T10" fmla="*/ 167 w 720"/>
              <a:gd name="T11" fmla="*/ 476 h 915"/>
              <a:gd name="T12" fmla="*/ 274 w 720"/>
              <a:gd name="T13" fmla="*/ 367 h 915"/>
              <a:gd name="T14" fmla="*/ 342 w 720"/>
              <a:gd name="T15" fmla="*/ 355 h 915"/>
              <a:gd name="T16" fmla="*/ 373 w 720"/>
              <a:gd name="T17" fmla="*/ 386 h 915"/>
              <a:gd name="T18" fmla="*/ 320 w 720"/>
              <a:gd name="T19" fmla="*/ 441 h 915"/>
              <a:gd name="T20" fmla="*/ 464 w 720"/>
              <a:gd name="T21" fmla="*/ 587 h 915"/>
              <a:gd name="T22" fmla="*/ 350 w 720"/>
              <a:gd name="T23" fmla="*/ 299 h 915"/>
              <a:gd name="T24" fmla="*/ 518 w 720"/>
              <a:gd name="T25" fmla="*/ 640 h 915"/>
              <a:gd name="T26" fmla="*/ 557 w 720"/>
              <a:gd name="T27" fmla="*/ 681 h 915"/>
              <a:gd name="T28" fmla="*/ 506 w 720"/>
              <a:gd name="T29" fmla="*/ 731 h 915"/>
              <a:gd name="T30" fmla="*/ 466 w 720"/>
              <a:gd name="T31" fmla="*/ 693 h 915"/>
              <a:gd name="T32" fmla="*/ 193 w 720"/>
              <a:gd name="T33" fmla="*/ 684 h 915"/>
              <a:gd name="T34" fmla="*/ 176 w 720"/>
              <a:gd name="T35" fmla="*/ 723 h 915"/>
              <a:gd name="T36" fmla="*/ 132 w 720"/>
              <a:gd name="T37" fmla="*/ 715 h 915"/>
              <a:gd name="T38" fmla="*/ 170 w 720"/>
              <a:gd name="T39" fmla="*/ 663 h 915"/>
              <a:gd name="T40" fmla="*/ 139 w 720"/>
              <a:gd name="T41" fmla="*/ 626 h 915"/>
              <a:gd name="T42" fmla="*/ 719 w 720"/>
              <a:gd name="T43" fmla="*/ 825 h 915"/>
              <a:gd name="T44" fmla="*/ 627 w 720"/>
              <a:gd name="T45" fmla="*/ 915 h 915"/>
              <a:gd name="T46" fmla="*/ 90 w 720"/>
              <a:gd name="T47" fmla="*/ 915 h 915"/>
              <a:gd name="T48" fmla="*/ 0 w 720"/>
              <a:gd name="T49" fmla="*/ 825 h 915"/>
              <a:gd name="T50" fmla="*/ 0 w 720"/>
              <a:gd name="T51" fmla="*/ 87 h 915"/>
              <a:gd name="T52" fmla="*/ 105 w 720"/>
              <a:gd name="T53" fmla="*/ 0 h 915"/>
              <a:gd name="T54" fmla="*/ 681 w 720"/>
              <a:gd name="T55" fmla="*/ 0 h 915"/>
              <a:gd name="T56" fmla="*/ 707 w 720"/>
              <a:gd name="T57" fmla="*/ 24 h 915"/>
              <a:gd name="T58" fmla="*/ 681 w 720"/>
              <a:gd name="T59" fmla="*/ 48 h 915"/>
              <a:gd name="T60" fmla="*/ 101 w 720"/>
              <a:gd name="T61" fmla="*/ 48 h 915"/>
              <a:gd name="T62" fmla="*/ 47 w 720"/>
              <a:gd name="T63" fmla="*/ 96 h 915"/>
              <a:gd name="T64" fmla="*/ 96 w 720"/>
              <a:gd name="T65" fmla="*/ 151 h 915"/>
              <a:gd name="T66" fmla="*/ 679 w 720"/>
              <a:gd name="T67" fmla="*/ 151 h 915"/>
              <a:gd name="T68" fmla="*/ 720 w 720"/>
              <a:gd name="T69" fmla="*/ 192 h 915"/>
              <a:gd name="T70" fmla="*/ 719 w 720"/>
              <a:gd name="T71" fmla="*/ 825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0" h="915">
                <a:moveTo>
                  <a:pt x="139" y="626"/>
                </a:moveTo>
                <a:lnTo>
                  <a:pt x="170" y="594"/>
                </a:lnTo>
                <a:cubicBezTo>
                  <a:pt x="235" y="651"/>
                  <a:pt x="311" y="687"/>
                  <a:pt x="409" y="640"/>
                </a:cubicBezTo>
                <a:lnTo>
                  <a:pt x="267" y="496"/>
                </a:lnTo>
                <a:lnTo>
                  <a:pt x="227" y="536"/>
                </a:lnTo>
                <a:lnTo>
                  <a:pt x="167" y="476"/>
                </a:lnTo>
                <a:lnTo>
                  <a:pt x="274" y="367"/>
                </a:lnTo>
                <a:cubicBezTo>
                  <a:pt x="289" y="375"/>
                  <a:pt x="314" y="376"/>
                  <a:pt x="342" y="355"/>
                </a:cubicBezTo>
                <a:lnTo>
                  <a:pt x="373" y="386"/>
                </a:lnTo>
                <a:lnTo>
                  <a:pt x="320" y="441"/>
                </a:lnTo>
                <a:lnTo>
                  <a:pt x="464" y="587"/>
                </a:lnTo>
                <a:cubicBezTo>
                  <a:pt x="518" y="496"/>
                  <a:pt x="474" y="361"/>
                  <a:pt x="350" y="299"/>
                </a:cubicBezTo>
                <a:cubicBezTo>
                  <a:pt x="472" y="305"/>
                  <a:pt x="631" y="446"/>
                  <a:pt x="518" y="640"/>
                </a:cubicBezTo>
                <a:lnTo>
                  <a:pt x="557" y="681"/>
                </a:lnTo>
                <a:lnTo>
                  <a:pt x="506" y="731"/>
                </a:lnTo>
                <a:lnTo>
                  <a:pt x="466" y="693"/>
                </a:lnTo>
                <a:cubicBezTo>
                  <a:pt x="362" y="749"/>
                  <a:pt x="267" y="743"/>
                  <a:pt x="193" y="684"/>
                </a:cubicBezTo>
                <a:cubicBezTo>
                  <a:pt x="198" y="698"/>
                  <a:pt x="189" y="714"/>
                  <a:pt x="176" y="723"/>
                </a:cubicBezTo>
                <a:cubicBezTo>
                  <a:pt x="160" y="733"/>
                  <a:pt x="142" y="730"/>
                  <a:pt x="132" y="715"/>
                </a:cubicBezTo>
                <a:cubicBezTo>
                  <a:pt x="115" y="689"/>
                  <a:pt x="142" y="657"/>
                  <a:pt x="170" y="663"/>
                </a:cubicBezTo>
                <a:cubicBezTo>
                  <a:pt x="159" y="652"/>
                  <a:pt x="149" y="640"/>
                  <a:pt x="139" y="626"/>
                </a:cubicBezTo>
                <a:close/>
                <a:moveTo>
                  <a:pt x="719" y="825"/>
                </a:moveTo>
                <a:cubicBezTo>
                  <a:pt x="719" y="875"/>
                  <a:pt x="677" y="915"/>
                  <a:pt x="627" y="915"/>
                </a:cubicBezTo>
                <a:lnTo>
                  <a:pt x="90" y="915"/>
                </a:lnTo>
                <a:cubicBezTo>
                  <a:pt x="40" y="915"/>
                  <a:pt x="0" y="875"/>
                  <a:pt x="0" y="825"/>
                </a:cubicBezTo>
                <a:lnTo>
                  <a:pt x="0" y="87"/>
                </a:lnTo>
                <a:cubicBezTo>
                  <a:pt x="0" y="38"/>
                  <a:pt x="39" y="0"/>
                  <a:pt x="105" y="0"/>
                </a:cubicBezTo>
                <a:lnTo>
                  <a:pt x="681" y="0"/>
                </a:lnTo>
                <a:cubicBezTo>
                  <a:pt x="695" y="0"/>
                  <a:pt x="707" y="11"/>
                  <a:pt x="707" y="24"/>
                </a:cubicBezTo>
                <a:cubicBezTo>
                  <a:pt x="707" y="37"/>
                  <a:pt x="695" y="48"/>
                  <a:pt x="681" y="48"/>
                </a:cubicBezTo>
                <a:cubicBezTo>
                  <a:pt x="681" y="48"/>
                  <a:pt x="101" y="48"/>
                  <a:pt x="101" y="48"/>
                </a:cubicBezTo>
                <a:cubicBezTo>
                  <a:pt x="66" y="48"/>
                  <a:pt x="47" y="72"/>
                  <a:pt x="47" y="96"/>
                </a:cubicBezTo>
                <a:cubicBezTo>
                  <a:pt x="47" y="121"/>
                  <a:pt x="66" y="151"/>
                  <a:pt x="96" y="151"/>
                </a:cubicBezTo>
                <a:cubicBezTo>
                  <a:pt x="96" y="151"/>
                  <a:pt x="678" y="150"/>
                  <a:pt x="679" y="151"/>
                </a:cubicBezTo>
                <a:cubicBezTo>
                  <a:pt x="700" y="151"/>
                  <a:pt x="720" y="170"/>
                  <a:pt x="720" y="192"/>
                </a:cubicBezTo>
                <a:cubicBezTo>
                  <a:pt x="720" y="192"/>
                  <a:pt x="719" y="825"/>
                  <a:pt x="719" y="825"/>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pic>
        <p:nvPicPr>
          <p:cNvPr id="37" name="图片 36">
            <a:extLst>
              <a:ext uri="{FF2B5EF4-FFF2-40B4-BE49-F238E27FC236}">
                <a16:creationId xmlns="" xmlns:a16="http://schemas.microsoft.com/office/drawing/2014/main" id="{8C68FAB4-9D2E-4D12-92F6-581ED5CB6CFC}"/>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37741" y="4327696"/>
            <a:ext cx="11521280" cy="2353082"/>
          </a:xfrm>
          <a:prstGeom prst="rect">
            <a:avLst/>
          </a:prstGeom>
        </p:spPr>
      </p:pic>
      <p:sp>
        <p:nvSpPr>
          <p:cNvPr id="38" name="矩形 37">
            <a:extLst>
              <a:ext uri="{FF2B5EF4-FFF2-40B4-BE49-F238E27FC236}">
                <a16:creationId xmlns="" xmlns:a16="http://schemas.microsoft.com/office/drawing/2014/main" id="{BCE344E0-54CF-4270-A265-BE3442BF43D5}"/>
              </a:ext>
            </a:extLst>
          </p:cNvPr>
          <p:cNvSpPr/>
          <p:nvPr/>
        </p:nvSpPr>
        <p:spPr>
          <a:xfrm>
            <a:off x="2006599" y="659405"/>
            <a:ext cx="6264696" cy="662554"/>
          </a:xfrm>
          <a:prstGeom prst="rect">
            <a:avLst/>
          </a:prstGeom>
        </p:spPr>
        <p:txBody>
          <a:bodyPr wrap="square">
            <a:spAutoFit/>
          </a:bodyPr>
          <a:lstStyle/>
          <a:p>
            <a:pPr>
              <a:lnSpc>
                <a:spcPct val="150000"/>
              </a:lnSpc>
              <a:spcBef>
                <a:spcPts val="0"/>
              </a:spcBef>
              <a:spcAft>
                <a:spcPts val="0"/>
              </a:spcAft>
            </a:pPr>
            <a:r>
              <a:rPr lang="zh-CN" altLang="en-US" sz="2800" b="1" kern="100" dirty="0">
                <a:ln w="12700">
                  <a:solidFill>
                    <a:schemeClr val="bg2"/>
                  </a:solidFill>
                </a:ln>
                <a:effectLst>
                  <a:outerShdw blurRad="38100" dist="38100" dir="2700000" algn="tl">
                    <a:srgbClr val="000000">
                      <a:alpha val="43137"/>
                    </a:srgbClr>
                  </a:outerShdw>
                </a:effectLst>
                <a:latin typeface="+mj-ea"/>
                <a:ea typeface="+mj-ea"/>
                <a:cs typeface="Times New Roman" panose="02020603050405020304" pitchFamily="18" charset="0"/>
              </a:rPr>
              <a:t>在此处可以输入您的标题内容</a:t>
            </a:r>
          </a:p>
        </p:txBody>
      </p:sp>
      <p:pic>
        <p:nvPicPr>
          <p:cNvPr id="39" name="图片 38" descr="图片包含 文字&#10;&#10;已生成高可信度的说明">
            <a:extLst>
              <a:ext uri="{FF2B5EF4-FFF2-40B4-BE49-F238E27FC236}">
                <a16:creationId xmlns="" xmlns:a16="http://schemas.microsoft.com/office/drawing/2014/main" id="{6014E3F1-907B-42FC-B599-0A02EFA43D8F}"/>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a:off x="9338741" y="-3414"/>
            <a:ext cx="1800200" cy="1661723"/>
          </a:xfrm>
          <a:prstGeom prst="rect">
            <a:avLst/>
          </a:prstGeom>
        </p:spPr>
      </p:pic>
      <p:cxnSp>
        <p:nvCxnSpPr>
          <p:cNvPr id="40" name="直接连接符 39">
            <a:extLst>
              <a:ext uri="{FF2B5EF4-FFF2-40B4-BE49-F238E27FC236}">
                <a16:creationId xmlns="" xmlns:a16="http://schemas.microsoft.com/office/drawing/2014/main" id="{0B60D3BE-970F-4310-9B60-6D9A8134F1EF}"/>
              </a:ext>
            </a:extLst>
          </p:cNvPr>
          <p:cNvCxnSpPr/>
          <p:nvPr/>
        </p:nvCxnSpPr>
        <p:spPr bwMode="auto">
          <a:xfrm>
            <a:off x="1633885" y="1393402"/>
            <a:ext cx="7704856" cy="0"/>
          </a:xfrm>
          <a:prstGeom prst="line">
            <a:avLst/>
          </a:prstGeom>
          <a:ln>
            <a:solidFill>
              <a:srgbClr val="B10405"/>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pic>
        <p:nvPicPr>
          <p:cNvPr id="41" name="图片 40">
            <a:extLst>
              <a:ext uri="{FF2B5EF4-FFF2-40B4-BE49-F238E27FC236}">
                <a16:creationId xmlns="" xmlns:a16="http://schemas.microsoft.com/office/drawing/2014/main" id="{2BF225B7-7B9C-4FC0-AC4E-7CDA53A23350}"/>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37741" y="310612"/>
            <a:ext cx="2297359" cy="156897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17"/>
                                        </p:tgtEl>
                                      </p:cBhvr>
                                    </p:animEffect>
                                    <p:animScale>
                                      <p:cBhvr>
                                        <p:cTn id="7" dur="250" autoRev="1" fill="hold"/>
                                        <p:tgtEl>
                                          <p:spTgt spid="17"/>
                                        </p:tgtEl>
                                      </p:cBhvr>
                                      <p:by x="105000" y="105000"/>
                                    </p:animScale>
                                  </p:childTnLst>
                                </p:cTn>
                              </p:par>
                              <p:par>
                                <p:cTn id="8" presetID="2" presetClass="entr" presetSubtype="8"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 calcmode="lin" valueType="num">
                                      <p:cBhvr additive="base">
                                        <p:cTn id="10" dur="500" fill="hold"/>
                                        <p:tgtEl>
                                          <p:spTgt spid="41"/>
                                        </p:tgtEl>
                                        <p:attrNameLst>
                                          <p:attrName>ppt_x</p:attrName>
                                        </p:attrNameLst>
                                      </p:cBhvr>
                                      <p:tavLst>
                                        <p:tav tm="0">
                                          <p:val>
                                            <p:strVal val="0-#ppt_w/2"/>
                                          </p:val>
                                        </p:tav>
                                        <p:tav tm="100000">
                                          <p:val>
                                            <p:strVal val="#ppt_x"/>
                                          </p:val>
                                        </p:tav>
                                      </p:tavLst>
                                    </p:anim>
                                    <p:anim calcmode="lin" valueType="num">
                                      <p:cBhvr additive="base">
                                        <p:cTn id="11" dur="500" fill="hold"/>
                                        <p:tgtEl>
                                          <p:spTgt spid="41"/>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40"/>
                                        </p:tgtEl>
                                        <p:attrNameLst>
                                          <p:attrName>style.visibility</p:attrName>
                                        </p:attrNameLst>
                                      </p:cBhvr>
                                      <p:to>
                                        <p:strVal val="visible"/>
                                      </p:to>
                                    </p:set>
                                    <p:animEffect transition="in" filter="fade">
                                      <p:cBhvr>
                                        <p:cTn id="14" dur="1000"/>
                                        <p:tgtEl>
                                          <p:spTgt spid="40"/>
                                        </p:tgtEl>
                                      </p:cBhvr>
                                    </p:animEffect>
                                    <p:anim calcmode="lin" valueType="num">
                                      <p:cBhvr>
                                        <p:cTn id="15" dur="1000" fill="hold"/>
                                        <p:tgtEl>
                                          <p:spTgt spid="40"/>
                                        </p:tgtEl>
                                        <p:attrNameLst>
                                          <p:attrName>ppt_x</p:attrName>
                                        </p:attrNameLst>
                                      </p:cBhvr>
                                      <p:tavLst>
                                        <p:tav tm="0">
                                          <p:val>
                                            <p:strVal val="#ppt_x"/>
                                          </p:val>
                                        </p:tav>
                                        <p:tav tm="100000">
                                          <p:val>
                                            <p:strVal val="#ppt_x"/>
                                          </p:val>
                                        </p:tav>
                                      </p:tavLst>
                                    </p:anim>
                                    <p:anim calcmode="lin" valueType="num">
                                      <p:cBhvr>
                                        <p:cTn id="16" dur="1000" fill="hold"/>
                                        <p:tgtEl>
                                          <p:spTgt spid="40"/>
                                        </p:tgtEl>
                                        <p:attrNameLst>
                                          <p:attrName>ppt_y</p:attrName>
                                        </p:attrNameLst>
                                      </p:cBhvr>
                                      <p:tavLst>
                                        <p:tav tm="0">
                                          <p:val>
                                            <p:strVal val="#ppt_y+.1"/>
                                          </p:val>
                                        </p:tav>
                                        <p:tav tm="100000">
                                          <p:val>
                                            <p:strVal val="#ppt_y"/>
                                          </p:val>
                                        </p:tav>
                                      </p:tavLst>
                                    </p:anim>
                                  </p:childTnLst>
                                </p:cTn>
                              </p:par>
                              <p:par>
                                <p:cTn id="17" presetID="22" presetClass="entr" presetSubtype="8"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left)">
                                      <p:cBhvr>
                                        <p:cTn id="19" dur="500"/>
                                        <p:tgtEl>
                                          <p:spTgt spid="38"/>
                                        </p:tgtEl>
                                      </p:cBhvr>
                                    </p:animEffect>
                                  </p:childTnLst>
                                </p:cTn>
                              </p:par>
                              <p:par>
                                <p:cTn id="20" presetID="2" presetClass="entr" presetSubtype="4" fill="hold" nodeType="with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500" fill="hold"/>
                                        <p:tgtEl>
                                          <p:spTgt spid="39"/>
                                        </p:tgtEl>
                                        <p:attrNameLst>
                                          <p:attrName>ppt_x</p:attrName>
                                        </p:attrNameLst>
                                      </p:cBhvr>
                                      <p:tavLst>
                                        <p:tav tm="0">
                                          <p:val>
                                            <p:strVal val="#ppt_x"/>
                                          </p:val>
                                        </p:tav>
                                        <p:tav tm="100000">
                                          <p:val>
                                            <p:strVal val="#ppt_x"/>
                                          </p:val>
                                        </p:tav>
                                      </p:tavLst>
                                    </p:anim>
                                    <p:anim calcmode="lin" valueType="num">
                                      <p:cBhvr additive="base">
                                        <p:cTn id="23" dur="500" fill="hold"/>
                                        <p:tgtEl>
                                          <p:spTgt spid="39"/>
                                        </p:tgtEl>
                                        <p:attrNameLst>
                                          <p:attrName>ppt_y</p:attrName>
                                        </p:attrNameLst>
                                      </p:cBhvr>
                                      <p:tavLst>
                                        <p:tav tm="0">
                                          <p:val>
                                            <p:strVal val="1+#ppt_h/2"/>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500" fill="hold"/>
                                        <p:tgtEl>
                                          <p:spTgt spid="29"/>
                                        </p:tgtEl>
                                        <p:attrNameLst>
                                          <p:attrName>ppt_x</p:attrName>
                                        </p:attrNameLst>
                                      </p:cBhvr>
                                      <p:tavLst>
                                        <p:tav tm="0">
                                          <p:val>
                                            <p:strVal val="0-#ppt_w/2"/>
                                          </p:val>
                                        </p:tav>
                                        <p:tav tm="100000">
                                          <p:val>
                                            <p:strVal val="#ppt_x"/>
                                          </p:val>
                                        </p:tav>
                                      </p:tavLst>
                                    </p:anim>
                                    <p:anim calcmode="lin" valueType="num">
                                      <p:cBhvr additive="base">
                                        <p:cTn id="27" dur="500" fill="hold"/>
                                        <p:tgtEl>
                                          <p:spTgt spid="29"/>
                                        </p:tgtEl>
                                        <p:attrNameLst>
                                          <p:attrName>ppt_y</p:attrName>
                                        </p:attrNameLst>
                                      </p:cBhvr>
                                      <p:tavLst>
                                        <p:tav tm="0">
                                          <p:val>
                                            <p:strVal val="#ppt_y"/>
                                          </p:val>
                                        </p:tav>
                                        <p:tav tm="100000">
                                          <p:val>
                                            <p:strVal val="#ppt_y"/>
                                          </p:val>
                                        </p:tav>
                                      </p:tavLst>
                                    </p:anim>
                                  </p:childTnLst>
                                </p:cTn>
                              </p:par>
                              <p:par>
                                <p:cTn id="28" presetID="53" presetClass="entr" presetSubtype="16"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p:cTn id="30" dur="400" fill="hold"/>
                                        <p:tgtEl>
                                          <p:spTgt spid="30"/>
                                        </p:tgtEl>
                                        <p:attrNameLst>
                                          <p:attrName>ppt_w</p:attrName>
                                        </p:attrNameLst>
                                      </p:cBhvr>
                                      <p:tavLst>
                                        <p:tav tm="0">
                                          <p:val>
                                            <p:fltVal val="0"/>
                                          </p:val>
                                        </p:tav>
                                        <p:tav tm="100000">
                                          <p:val>
                                            <p:strVal val="#ppt_w"/>
                                          </p:val>
                                        </p:tav>
                                      </p:tavLst>
                                    </p:anim>
                                    <p:anim calcmode="lin" valueType="num">
                                      <p:cBhvr>
                                        <p:cTn id="31" dur="400" fill="hold"/>
                                        <p:tgtEl>
                                          <p:spTgt spid="30"/>
                                        </p:tgtEl>
                                        <p:attrNameLst>
                                          <p:attrName>ppt_h</p:attrName>
                                        </p:attrNameLst>
                                      </p:cBhvr>
                                      <p:tavLst>
                                        <p:tav tm="0">
                                          <p:val>
                                            <p:fltVal val="0"/>
                                          </p:val>
                                        </p:tav>
                                        <p:tav tm="100000">
                                          <p:val>
                                            <p:strVal val="#ppt_h"/>
                                          </p:val>
                                        </p:tav>
                                      </p:tavLst>
                                    </p:anim>
                                    <p:animEffect transition="in" filter="fade">
                                      <p:cBhvr>
                                        <p:cTn id="32" dur="400"/>
                                        <p:tgtEl>
                                          <p:spTgt spid="30"/>
                                        </p:tgtEl>
                                      </p:cBhvr>
                                    </p:animEffect>
                                  </p:childTnLst>
                                </p:cTn>
                              </p:par>
                              <p:par>
                                <p:cTn id="33" presetID="42" presetClass="entr" presetSubtype="0"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1000"/>
                                        <p:tgtEl>
                                          <p:spTgt spid="21"/>
                                        </p:tgtEl>
                                      </p:cBhvr>
                                    </p:animEffect>
                                    <p:anim calcmode="lin" valueType="num">
                                      <p:cBhvr>
                                        <p:cTn id="36" dur="1000" fill="hold"/>
                                        <p:tgtEl>
                                          <p:spTgt spid="21"/>
                                        </p:tgtEl>
                                        <p:attrNameLst>
                                          <p:attrName>ppt_x</p:attrName>
                                        </p:attrNameLst>
                                      </p:cBhvr>
                                      <p:tavLst>
                                        <p:tav tm="0">
                                          <p:val>
                                            <p:strVal val="#ppt_x"/>
                                          </p:val>
                                        </p:tav>
                                        <p:tav tm="100000">
                                          <p:val>
                                            <p:strVal val="#ppt_x"/>
                                          </p:val>
                                        </p:tav>
                                      </p:tavLst>
                                    </p:anim>
                                    <p:anim calcmode="lin" valueType="num">
                                      <p:cBhvr>
                                        <p:cTn id="37" dur="1000" fill="hold"/>
                                        <p:tgtEl>
                                          <p:spTgt spid="21"/>
                                        </p:tgtEl>
                                        <p:attrNameLst>
                                          <p:attrName>ppt_y</p:attrName>
                                        </p:attrNameLst>
                                      </p:cBhvr>
                                      <p:tavLst>
                                        <p:tav tm="0">
                                          <p:val>
                                            <p:strVal val="#ppt_y+.1"/>
                                          </p:val>
                                        </p:tav>
                                        <p:tav tm="100000">
                                          <p:val>
                                            <p:strVal val="#ppt_y"/>
                                          </p:val>
                                        </p:tav>
                                      </p:tavLst>
                                    </p:anim>
                                  </p:childTnLst>
                                </p:cTn>
                              </p:par>
                              <p:par>
                                <p:cTn id="38" presetID="41" presetClass="entr" presetSubtype="0" fill="hold" grpId="0" nodeType="withEffect">
                                  <p:stCondLst>
                                    <p:cond delay="0"/>
                                  </p:stCondLst>
                                  <p:iterate type="lt">
                                    <p:tmPct val="10000"/>
                                  </p:iterate>
                                  <p:childTnLst>
                                    <p:set>
                                      <p:cBhvr>
                                        <p:cTn id="39" dur="1" fill="hold">
                                          <p:stCondLst>
                                            <p:cond delay="0"/>
                                          </p:stCondLst>
                                        </p:cTn>
                                        <p:tgtEl>
                                          <p:spTgt spid="18"/>
                                        </p:tgtEl>
                                        <p:attrNameLst>
                                          <p:attrName>style.visibility</p:attrName>
                                        </p:attrNameLst>
                                      </p:cBhvr>
                                      <p:to>
                                        <p:strVal val="visible"/>
                                      </p:to>
                                    </p:set>
                                    <p:anim calcmode="lin" valueType="num">
                                      <p:cBhvr>
                                        <p:cTn id="40" dur="25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41" dur="250" fill="hold"/>
                                        <p:tgtEl>
                                          <p:spTgt spid="18"/>
                                        </p:tgtEl>
                                        <p:attrNameLst>
                                          <p:attrName>ppt_y</p:attrName>
                                        </p:attrNameLst>
                                      </p:cBhvr>
                                      <p:tavLst>
                                        <p:tav tm="0">
                                          <p:val>
                                            <p:strVal val="#ppt_y"/>
                                          </p:val>
                                        </p:tav>
                                        <p:tav tm="100000">
                                          <p:val>
                                            <p:strVal val="#ppt_y"/>
                                          </p:val>
                                        </p:tav>
                                      </p:tavLst>
                                    </p:anim>
                                    <p:anim calcmode="lin" valueType="num">
                                      <p:cBhvr>
                                        <p:cTn id="42" dur="25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43" dur="25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4" dur="250" tmFilter="0,0; .5, 1; 1, 1"/>
                                        <p:tgtEl>
                                          <p:spTgt spid="18"/>
                                        </p:tgtEl>
                                      </p:cBhvr>
                                    </p:animEffect>
                                  </p:childTnLst>
                                </p:cTn>
                              </p:par>
                              <p:par>
                                <p:cTn id="45" presetID="42" presetClass="entr" presetSubtype="0" fill="hold" nodeType="with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1000"/>
                                        <p:tgtEl>
                                          <p:spTgt spid="37"/>
                                        </p:tgtEl>
                                      </p:cBhvr>
                                    </p:animEffect>
                                    <p:anim calcmode="lin" valueType="num">
                                      <p:cBhvr>
                                        <p:cTn id="48" dur="1000" fill="hold"/>
                                        <p:tgtEl>
                                          <p:spTgt spid="37"/>
                                        </p:tgtEl>
                                        <p:attrNameLst>
                                          <p:attrName>ppt_x</p:attrName>
                                        </p:attrNameLst>
                                      </p:cBhvr>
                                      <p:tavLst>
                                        <p:tav tm="0">
                                          <p:val>
                                            <p:strVal val="#ppt_x"/>
                                          </p:val>
                                        </p:tav>
                                        <p:tav tm="100000">
                                          <p:val>
                                            <p:strVal val="#ppt_x"/>
                                          </p:val>
                                        </p:tav>
                                      </p:tavLst>
                                    </p:anim>
                                    <p:anim calcmode="lin" valueType="num">
                                      <p:cBhvr>
                                        <p:cTn id="49"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9" grpId="0" animBg="1"/>
      <p:bldP spid="30" grpId="0" animBg="1"/>
      <p:bldP spid="38"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400BA9CB-6409-46F1-95AE-5DA10ED74BC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12196763" cy="6858000"/>
          </a:xfrm>
          <a:prstGeom prst="rect">
            <a:avLst/>
          </a:prstGeom>
        </p:spPr>
      </p:pic>
      <p:sp>
        <p:nvSpPr>
          <p:cNvPr id="18" name="矩形 17">
            <a:extLst>
              <a:ext uri="{FF2B5EF4-FFF2-40B4-BE49-F238E27FC236}">
                <a16:creationId xmlns="" xmlns:a16="http://schemas.microsoft.com/office/drawing/2014/main" id="{AF6F67F7-328F-4AD0-B1A9-767F5B14FC1A}"/>
              </a:ext>
            </a:extLst>
          </p:cNvPr>
          <p:cNvSpPr/>
          <p:nvPr/>
        </p:nvSpPr>
        <p:spPr>
          <a:xfrm>
            <a:off x="1178722" y="2786858"/>
            <a:ext cx="9839316" cy="1800493"/>
          </a:xfrm>
          <a:prstGeom prst="rect">
            <a:avLst/>
          </a:prstGeom>
        </p:spPr>
        <p:txBody>
          <a:bodyPr wrap="square">
            <a:spAutoFit/>
          </a:bodyPr>
          <a:lstStyle/>
          <a:p>
            <a:pPr>
              <a:lnSpc>
                <a:spcPct val="150000"/>
              </a:lnSpc>
            </a:pPr>
            <a:r>
              <a:rPr lang="zh-CN" altLang="en-US" sz="1600" kern="100" dirty="0">
                <a:solidFill>
                  <a:schemeClr val="bg1">
                    <a:lumMod val="75000"/>
                  </a:schemeClr>
                </a:solidFill>
                <a:latin typeface="方正颜宋简体_中" panose="02000000000000000000" pitchFamily="2" charset="-122"/>
                <a:ea typeface="方正颜宋简体_中" panose="02000000000000000000" pitchFamily="2" charset="-122"/>
                <a:cs typeface="Times New Roman" panose="02020603050405020304" pitchFamily="18" charset="0"/>
              </a:rPr>
              <a:t>    </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1999</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年</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10</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月</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1</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日，国庆</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50</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周年，举行了盛大国庆阅兵和群众庆祝游行。这是中华人民共和国在</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20</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世纪举行的最后一次盛大国庆庆典。</a:t>
            </a:r>
            <a:endParaRPr lang="zh-CN" altLang="en-US" dirty="0">
              <a:solidFill>
                <a:schemeClr val="bg1">
                  <a:lumMod val="75000"/>
                </a:schemeClr>
              </a:solidFill>
              <a:latin typeface="方正颜宋简体_中" panose="02000000000000000000" pitchFamily="2" charset="-122"/>
              <a:ea typeface="方正颜宋简体_中" panose="02000000000000000000" pitchFamily="2" charset="-122"/>
            </a:endParaRPr>
          </a:p>
          <a:p>
            <a:pPr>
              <a:lnSpc>
                <a:spcPct val="150000"/>
              </a:lnSpc>
            </a:pP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    新中国成立以来，在国庆庆典上共进行过</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14</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次阅兵。分别是</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1949</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年至</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1959</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年间的</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11</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次和</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1984</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年国庆</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35</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周年、</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1999</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年国庆</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50</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周年、</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2009</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年国庆</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60</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周年的三次。</a:t>
            </a:r>
            <a:endParaRPr lang="zh-CN" altLang="en-US" dirty="0">
              <a:solidFill>
                <a:schemeClr val="bg1">
                  <a:lumMod val="75000"/>
                </a:schemeClr>
              </a:solidFill>
              <a:latin typeface="方正颜宋简体_中" panose="02000000000000000000" pitchFamily="2" charset="-122"/>
              <a:ea typeface="方正颜宋简体_中" panose="02000000000000000000" pitchFamily="2" charset="-122"/>
            </a:endParaRPr>
          </a:p>
          <a:p>
            <a:pPr>
              <a:lnSpc>
                <a:spcPct val="150000"/>
              </a:lnSpc>
              <a:spcBef>
                <a:spcPts val="0"/>
              </a:spcBef>
              <a:spcAft>
                <a:spcPts val="0"/>
              </a:spcAft>
            </a:pPr>
            <a:endParaRPr lang="zh-CN" altLang="en-US" sz="1000" kern="100" dirty="0">
              <a:solidFill>
                <a:schemeClr val="bg1">
                  <a:lumMod val="75000"/>
                </a:schemeClr>
              </a:solidFill>
              <a:latin typeface="方正颜宋简体_中" panose="02000000000000000000" pitchFamily="2" charset="-122"/>
              <a:ea typeface="方正颜宋简体_中" panose="02000000000000000000" pitchFamily="2" charset="-122"/>
              <a:cs typeface="Times New Roman" panose="02020603050405020304" pitchFamily="18" charset="0"/>
            </a:endParaRPr>
          </a:p>
        </p:txBody>
      </p:sp>
      <p:grpSp>
        <p:nvGrpSpPr>
          <p:cNvPr id="21" name="组合 20">
            <a:extLst>
              <a:ext uri="{FF2B5EF4-FFF2-40B4-BE49-F238E27FC236}">
                <a16:creationId xmlns="" xmlns:a16="http://schemas.microsoft.com/office/drawing/2014/main" id="{3EF557C2-D4AE-437F-A4D4-D22197BDB6C3}"/>
              </a:ext>
            </a:extLst>
          </p:cNvPr>
          <p:cNvGrpSpPr/>
          <p:nvPr/>
        </p:nvGrpSpPr>
        <p:grpSpPr>
          <a:xfrm>
            <a:off x="4154165" y="1878611"/>
            <a:ext cx="3630137" cy="685228"/>
            <a:chOff x="4140252" y="4407372"/>
            <a:chExt cx="3630137" cy="685228"/>
          </a:xfrm>
        </p:grpSpPr>
        <p:pic>
          <p:nvPicPr>
            <p:cNvPr id="22" name="图片 21">
              <a:extLst>
                <a:ext uri="{FF2B5EF4-FFF2-40B4-BE49-F238E27FC236}">
                  <a16:creationId xmlns="" xmlns:a16="http://schemas.microsoft.com/office/drawing/2014/main" id="{4CC2E852-9D56-44AD-A8CD-6C6C905243DF}"/>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6200000">
              <a:off x="5612707" y="2934917"/>
              <a:ext cx="685228" cy="3630137"/>
            </a:xfrm>
            <a:prstGeom prst="rect">
              <a:avLst/>
            </a:prstGeom>
          </p:spPr>
        </p:pic>
        <p:sp>
          <p:nvSpPr>
            <p:cNvPr id="23" name="文本框 22">
              <a:extLst>
                <a:ext uri="{FF2B5EF4-FFF2-40B4-BE49-F238E27FC236}">
                  <a16:creationId xmlns="" xmlns:a16="http://schemas.microsoft.com/office/drawing/2014/main" id="{21CF9108-F377-4C89-8090-DBC61A8BD003}"/>
                </a:ext>
              </a:extLst>
            </p:cNvPr>
            <p:cNvSpPr txBox="1"/>
            <p:nvPr/>
          </p:nvSpPr>
          <p:spPr>
            <a:xfrm>
              <a:off x="4572300" y="4519152"/>
              <a:ext cx="2646878" cy="461665"/>
            </a:xfrm>
            <a:prstGeom prst="rect">
              <a:avLst/>
            </a:prstGeom>
            <a:noFill/>
          </p:spPr>
          <p:txBody>
            <a:bodyPr wrap="none" rtlCol="0">
              <a:spAutoFit/>
            </a:bodyPr>
            <a:lstStyle/>
            <a:p>
              <a:r>
                <a:rPr lang="zh-CN" altLang="en-US" sz="2400" dirty="0">
                  <a:solidFill>
                    <a:schemeClr val="bg2"/>
                  </a:solidFill>
                  <a:latin typeface="方正颜宋简体_中" panose="02000000000000000000" pitchFamily="2" charset="-122"/>
                  <a:ea typeface="方正颜宋简体_中" panose="02000000000000000000" pitchFamily="2" charset="-122"/>
                </a:rPr>
                <a:t>国庆节的阅兵历史</a:t>
              </a:r>
            </a:p>
          </p:txBody>
        </p:sp>
      </p:grpSp>
      <p:sp>
        <p:nvSpPr>
          <p:cNvPr id="29" name="矩形: 圆角 28">
            <a:extLst>
              <a:ext uri="{FF2B5EF4-FFF2-40B4-BE49-F238E27FC236}">
                <a16:creationId xmlns="" xmlns:a16="http://schemas.microsoft.com/office/drawing/2014/main" id="{BC6855E3-E769-4D37-BCC2-E3F62FDCBF11}"/>
              </a:ext>
            </a:extLst>
          </p:cNvPr>
          <p:cNvSpPr/>
          <p:nvPr/>
        </p:nvSpPr>
        <p:spPr bwMode="auto">
          <a:xfrm>
            <a:off x="3435529" y="1947946"/>
            <a:ext cx="571443" cy="571443"/>
          </a:xfrm>
          <a:prstGeom prst="roundRect">
            <a:avLst>
              <a:gd name="adj" fmla="val 7384"/>
            </a:avLst>
          </a:prstGeom>
          <a:solidFill>
            <a:schemeClr val="tx1"/>
          </a:solidFill>
          <a:ln w="571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eaLnBrk="1" hangingPunct="1">
              <a:buFont typeface="Arial" panose="020B0604020202020204" pitchFamily="34" charset="0"/>
              <a:buNone/>
            </a:pPr>
            <a:endParaRPr lang="zh-CN" altLang="en-US"/>
          </a:p>
        </p:txBody>
      </p:sp>
      <p:sp>
        <p:nvSpPr>
          <p:cNvPr id="30" name="Freeform 29">
            <a:extLst>
              <a:ext uri="{FF2B5EF4-FFF2-40B4-BE49-F238E27FC236}">
                <a16:creationId xmlns="" xmlns:a16="http://schemas.microsoft.com/office/drawing/2014/main" id="{79835031-AD7C-4C66-AF94-D91169EC1519}"/>
              </a:ext>
            </a:extLst>
          </p:cNvPr>
          <p:cNvSpPr>
            <a:spLocks noEditPoints="1"/>
          </p:cNvSpPr>
          <p:nvPr/>
        </p:nvSpPr>
        <p:spPr bwMode="auto">
          <a:xfrm>
            <a:off x="3579883" y="2057232"/>
            <a:ext cx="282736" cy="353420"/>
          </a:xfrm>
          <a:custGeom>
            <a:avLst/>
            <a:gdLst>
              <a:gd name="T0" fmla="*/ 139 w 720"/>
              <a:gd name="T1" fmla="*/ 626 h 915"/>
              <a:gd name="T2" fmla="*/ 170 w 720"/>
              <a:gd name="T3" fmla="*/ 594 h 915"/>
              <a:gd name="T4" fmla="*/ 409 w 720"/>
              <a:gd name="T5" fmla="*/ 640 h 915"/>
              <a:gd name="T6" fmla="*/ 267 w 720"/>
              <a:gd name="T7" fmla="*/ 496 h 915"/>
              <a:gd name="T8" fmla="*/ 227 w 720"/>
              <a:gd name="T9" fmla="*/ 536 h 915"/>
              <a:gd name="T10" fmla="*/ 167 w 720"/>
              <a:gd name="T11" fmla="*/ 476 h 915"/>
              <a:gd name="T12" fmla="*/ 274 w 720"/>
              <a:gd name="T13" fmla="*/ 367 h 915"/>
              <a:gd name="T14" fmla="*/ 342 w 720"/>
              <a:gd name="T15" fmla="*/ 355 h 915"/>
              <a:gd name="T16" fmla="*/ 373 w 720"/>
              <a:gd name="T17" fmla="*/ 386 h 915"/>
              <a:gd name="T18" fmla="*/ 320 w 720"/>
              <a:gd name="T19" fmla="*/ 441 h 915"/>
              <a:gd name="T20" fmla="*/ 464 w 720"/>
              <a:gd name="T21" fmla="*/ 587 h 915"/>
              <a:gd name="T22" fmla="*/ 350 w 720"/>
              <a:gd name="T23" fmla="*/ 299 h 915"/>
              <a:gd name="T24" fmla="*/ 518 w 720"/>
              <a:gd name="T25" fmla="*/ 640 h 915"/>
              <a:gd name="T26" fmla="*/ 557 w 720"/>
              <a:gd name="T27" fmla="*/ 681 h 915"/>
              <a:gd name="T28" fmla="*/ 506 w 720"/>
              <a:gd name="T29" fmla="*/ 731 h 915"/>
              <a:gd name="T30" fmla="*/ 466 w 720"/>
              <a:gd name="T31" fmla="*/ 693 h 915"/>
              <a:gd name="T32" fmla="*/ 193 w 720"/>
              <a:gd name="T33" fmla="*/ 684 h 915"/>
              <a:gd name="T34" fmla="*/ 176 w 720"/>
              <a:gd name="T35" fmla="*/ 723 h 915"/>
              <a:gd name="T36" fmla="*/ 132 w 720"/>
              <a:gd name="T37" fmla="*/ 715 h 915"/>
              <a:gd name="T38" fmla="*/ 170 w 720"/>
              <a:gd name="T39" fmla="*/ 663 h 915"/>
              <a:gd name="T40" fmla="*/ 139 w 720"/>
              <a:gd name="T41" fmla="*/ 626 h 915"/>
              <a:gd name="T42" fmla="*/ 719 w 720"/>
              <a:gd name="T43" fmla="*/ 825 h 915"/>
              <a:gd name="T44" fmla="*/ 627 w 720"/>
              <a:gd name="T45" fmla="*/ 915 h 915"/>
              <a:gd name="T46" fmla="*/ 90 w 720"/>
              <a:gd name="T47" fmla="*/ 915 h 915"/>
              <a:gd name="T48" fmla="*/ 0 w 720"/>
              <a:gd name="T49" fmla="*/ 825 h 915"/>
              <a:gd name="T50" fmla="*/ 0 w 720"/>
              <a:gd name="T51" fmla="*/ 87 h 915"/>
              <a:gd name="T52" fmla="*/ 105 w 720"/>
              <a:gd name="T53" fmla="*/ 0 h 915"/>
              <a:gd name="T54" fmla="*/ 681 w 720"/>
              <a:gd name="T55" fmla="*/ 0 h 915"/>
              <a:gd name="T56" fmla="*/ 707 w 720"/>
              <a:gd name="T57" fmla="*/ 24 h 915"/>
              <a:gd name="T58" fmla="*/ 681 w 720"/>
              <a:gd name="T59" fmla="*/ 48 h 915"/>
              <a:gd name="T60" fmla="*/ 101 w 720"/>
              <a:gd name="T61" fmla="*/ 48 h 915"/>
              <a:gd name="T62" fmla="*/ 47 w 720"/>
              <a:gd name="T63" fmla="*/ 96 h 915"/>
              <a:gd name="T64" fmla="*/ 96 w 720"/>
              <a:gd name="T65" fmla="*/ 151 h 915"/>
              <a:gd name="T66" fmla="*/ 679 w 720"/>
              <a:gd name="T67" fmla="*/ 151 h 915"/>
              <a:gd name="T68" fmla="*/ 720 w 720"/>
              <a:gd name="T69" fmla="*/ 192 h 915"/>
              <a:gd name="T70" fmla="*/ 719 w 720"/>
              <a:gd name="T71" fmla="*/ 825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0" h="915">
                <a:moveTo>
                  <a:pt x="139" y="626"/>
                </a:moveTo>
                <a:lnTo>
                  <a:pt x="170" y="594"/>
                </a:lnTo>
                <a:cubicBezTo>
                  <a:pt x="235" y="651"/>
                  <a:pt x="311" y="687"/>
                  <a:pt x="409" y="640"/>
                </a:cubicBezTo>
                <a:lnTo>
                  <a:pt x="267" y="496"/>
                </a:lnTo>
                <a:lnTo>
                  <a:pt x="227" y="536"/>
                </a:lnTo>
                <a:lnTo>
                  <a:pt x="167" y="476"/>
                </a:lnTo>
                <a:lnTo>
                  <a:pt x="274" y="367"/>
                </a:lnTo>
                <a:cubicBezTo>
                  <a:pt x="289" y="375"/>
                  <a:pt x="314" y="376"/>
                  <a:pt x="342" y="355"/>
                </a:cubicBezTo>
                <a:lnTo>
                  <a:pt x="373" y="386"/>
                </a:lnTo>
                <a:lnTo>
                  <a:pt x="320" y="441"/>
                </a:lnTo>
                <a:lnTo>
                  <a:pt x="464" y="587"/>
                </a:lnTo>
                <a:cubicBezTo>
                  <a:pt x="518" y="496"/>
                  <a:pt x="474" y="361"/>
                  <a:pt x="350" y="299"/>
                </a:cubicBezTo>
                <a:cubicBezTo>
                  <a:pt x="472" y="305"/>
                  <a:pt x="631" y="446"/>
                  <a:pt x="518" y="640"/>
                </a:cubicBezTo>
                <a:lnTo>
                  <a:pt x="557" y="681"/>
                </a:lnTo>
                <a:lnTo>
                  <a:pt x="506" y="731"/>
                </a:lnTo>
                <a:lnTo>
                  <a:pt x="466" y="693"/>
                </a:lnTo>
                <a:cubicBezTo>
                  <a:pt x="362" y="749"/>
                  <a:pt x="267" y="743"/>
                  <a:pt x="193" y="684"/>
                </a:cubicBezTo>
                <a:cubicBezTo>
                  <a:pt x="198" y="698"/>
                  <a:pt x="189" y="714"/>
                  <a:pt x="176" y="723"/>
                </a:cubicBezTo>
                <a:cubicBezTo>
                  <a:pt x="160" y="733"/>
                  <a:pt x="142" y="730"/>
                  <a:pt x="132" y="715"/>
                </a:cubicBezTo>
                <a:cubicBezTo>
                  <a:pt x="115" y="689"/>
                  <a:pt x="142" y="657"/>
                  <a:pt x="170" y="663"/>
                </a:cubicBezTo>
                <a:cubicBezTo>
                  <a:pt x="159" y="652"/>
                  <a:pt x="149" y="640"/>
                  <a:pt x="139" y="626"/>
                </a:cubicBezTo>
                <a:close/>
                <a:moveTo>
                  <a:pt x="719" y="825"/>
                </a:moveTo>
                <a:cubicBezTo>
                  <a:pt x="719" y="875"/>
                  <a:pt x="677" y="915"/>
                  <a:pt x="627" y="915"/>
                </a:cubicBezTo>
                <a:lnTo>
                  <a:pt x="90" y="915"/>
                </a:lnTo>
                <a:cubicBezTo>
                  <a:pt x="40" y="915"/>
                  <a:pt x="0" y="875"/>
                  <a:pt x="0" y="825"/>
                </a:cubicBezTo>
                <a:lnTo>
                  <a:pt x="0" y="87"/>
                </a:lnTo>
                <a:cubicBezTo>
                  <a:pt x="0" y="38"/>
                  <a:pt x="39" y="0"/>
                  <a:pt x="105" y="0"/>
                </a:cubicBezTo>
                <a:lnTo>
                  <a:pt x="681" y="0"/>
                </a:lnTo>
                <a:cubicBezTo>
                  <a:pt x="695" y="0"/>
                  <a:pt x="707" y="11"/>
                  <a:pt x="707" y="24"/>
                </a:cubicBezTo>
                <a:cubicBezTo>
                  <a:pt x="707" y="37"/>
                  <a:pt x="695" y="48"/>
                  <a:pt x="681" y="48"/>
                </a:cubicBezTo>
                <a:cubicBezTo>
                  <a:pt x="681" y="48"/>
                  <a:pt x="101" y="48"/>
                  <a:pt x="101" y="48"/>
                </a:cubicBezTo>
                <a:cubicBezTo>
                  <a:pt x="66" y="48"/>
                  <a:pt x="47" y="72"/>
                  <a:pt x="47" y="96"/>
                </a:cubicBezTo>
                <a:cubicBezTo>
                  <a:pt x="47" y="121"/>
                  <a:pt x="66" y="151"/>
                  <a:pt x="96" y="151"/>
                </a:cubicBezTo>
                <a:cubicBezTo>
                  <a:pt x="96" y="151"/>
                  <a:pt x="678" y="150"/>
                  <a:pt x="679" y="151"/>
                </a:cubicBezTo>
                <a:cubicBezTo>
                  <a:pt x="700" y="151"/>
                  <a:pt x="720" y="170"/>
                  <a:pt x="720" y="192"/>
                </a:cubicBezTo>
                <a:cubicBezTo>
                  <a:pt x="720" y="192"/>
                  <a:pt x="719" y="825"/>
                  <a:pt x="719" y="825"/>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pic>
        <p:nvPicPr>
          <p:cNvPr id="32" name="图片 31">
            <a:extLst>
              <a:ext uri="{FF2B5EF4-FFF2-40B4-BE49-F238E27FC236}">
                <a16:creationId xmlns="" xmlns:a16="http://schemas.microsoft.com/office/drawing/2014/main" id="{A1785311-93EB-4CAB-987E-F08F8198456C}"/>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10926" t="48411" r="15866" b="25612"/>
          <a:stretch/>
        </p:blipFill>
        <p:spPr>
          <a:xfrm>
            <a:off x="3013981" y="4941168"/>
            <a:ext cx="8928992" cy="1584176"/>
          </a:xfrm>
          <a:prstGeom prst="rect">
            <a:avLst/>
          </a:prstGeom>
        </p:spPr>
      </p:pic>
      <p:pic>
        <p:nvPicPr>
          <p:cNvPr id="35" name="图片 34">
            <a:extLst>
              <a:ext uri="{FF2B5EF4-FFF2-40B4-BE49-F238E27FC236}">
                <a16:creationId xmlns="" xmlns:a16="http://schemas.microsoft.com/office/drawing/2014/main" id="{0462249B-F9BB-42BE-B241-5F231FA5CDBB}"/>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7015" t="9435" r="64056" b="52094"/>
          <a:stretch/>
        </p:blipFill>
        <p:spPr>
          <a:xfrm>
            <a:off x="242403" y="4370421"/>
            <a:ext cx="3528393" cy="2346106"/>
          </a:xfrm>
          <a:prstGeom prst="rect">
            <a:avLst/>
          </a:prstGeom>
        </p:spPr>
      </p:pic>
      <p:sp>
        <p:nvSpPr>
          <p:cNvPr id="37" name="矩形 36">
            <a:extLst>
              <a:ext uri="{FF2B5EF4-FFF2-40B4-BE49-F238E27FC236}">
                <a16:creationId xmlns="" xmlns:a16="http://schemas.microsoft.com/office/drawing/2014/main" id="{FC160F97-D8BF-4575-BC2C-2324DFDD91C1}"/>
              </a:ext>
            </a:extLst>
          </p:cNvPr>
          <p:cNvSpPr/>
          <p:nvPr/>
        </p:nvSpPr>
        <p:spPr>
          <a:xfrm>
            <a:off x="2006599" y="659405"/>
            <a:ext cx="6264696" cy="662554"/>
          </a:xfrm>
          <a:prstGeom prst="rect">
            <a:avLst/>
          </a:prstGeom>
        </p:spPr>
        <p:txBody>
          <a:bodyPr wrap="square">
            <a:spAutoFit/>
          </a:bodyPr>
          <a:lstStyle/>
          <a:p>
            <a:pPr>
              <a:lnSpc>
                <a:spcPct val="150000"/>
              </a:lnSpc>
              <a:spcBef>
                <a:spcPts val="0"/>
              </a:spcBef>
              <a:spcAft>
                <a:spcPts val="0"/>
              </a:spcAft>
            </a:pPr>
            <a:r>
              <a:rPr lang="zh-CN" altLang="en-US" sz="2800" b="1" kern="100" dirty="0">
                <a:ln w="12700">
                  <a:solidFill>
                    <a:schemeClr val="bg2"/>
                  </a:solidFill>
                </a:ln>
                <a:effectLst>
                  <a:outerShdw blurRad="38100" dist="38100" dir="2700000" algn="tl">
                    <a:srgbClr val="000000">
                      <a:alpha val="43137"/>
                    </a:srgbClr>
                  </a:outerShdw>
                </a:effectLst>
                <a:latin typeface="+mj-ea"/>
                <a:ea typeface="+mj-ea"/>
                <a:cs typeface="Times New Roman" panose="02020603050405020304" pitchFamily="18" charset="0"/>
              </a:rPr>
              <a:t>在此处可以输入您的标题内容</a:t>
            </a:r>
          </a:p>
        </p:txBody>
      </p:sp>
      <p:pic>
        <p:nvPicPr>
          <p:cNvPr id="38" name="图片 37" descr="图片包含 文字&#10;&#10;已生成高可信度的说明">
            <a:extLst>
              <a:ext uri="{FF2B5EF4-FFF2-40B4-BE49-F238E27FC236}">
                <a16:creationId xmlns="" xmlns:a16="http://schemas.microsoft.com/office/drawing/2014/main" id="{9F96E671-5CA3-4AB2-B703-3517BBCF5069}"/>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a:off x="9338741" y="-3414"/>
            <a:ext cx="1800200" cy="1661723"/>
          </a:xfrm>
          <a:prstGeom prst="rect">
            <a:avLst/>
          </a:prstGeom>
        </p:spPr>
      </p:pic>
      <p:cxnSp>
        <p:nvCxnSpPr>
          <p:cNvPr id="39" name="直接连接符 38">
            <a:extLst>
              <a:ext uri="{FF2B5EF4-FFF2-40B4-BE49-F238E27FC236}">
                <a16:creationId xmlns="" xmlns:a16="http://schemas.microsoft.com/office/drawing/2014/main" id="{40FEFF5B-81F1-4D27-A8D0-8BD3314980B7}"/>
              </a:ext>
            </a:extLst>
          </p:cNvPr>
          <p:cNvCxnSpPr/>
          <p:nvPr/>
        </p:nvCxnSpPr>
        <p:spPr bwMode="auto">
          <a:xfrm>
            <a:off x="1633885" y="1393402"/>
            <a:ext cx="7704856" cy="0"/>
          </a:xfrm>
          <a:prstGeom prst="line">
            <a:avLst/>
          </a:prstGeom>
          <a:ln>
            <a:solidFill>
              <a:srgbClr val="B10405"/>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pic>
        <p:nvPicPr>
          <p:cNvPr id="40" name="图片 39">
            <a:extLst>
              <a:ext uri="{FF2B5EF4-FFF2-40B4-BE49-F238E27FC236}">
                <a16:creationId xmlns="" xmlns:a16="http://schemas.microsoft.com/office/drawing/2014/main" id="{4646FBA8-8CD3-4AE8-8AAF-24475729159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37741" y="310612"/>
            <a:ext cx="2297359" cy="156897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17"/>
                                        </p:tgtEl>
                                      </p:cBhvr>
                                    </p:animEffect>
                                    <p:animScale>
                                      <p:cBhvr>
                                        <p:cTn id="7" dur="250" autoRev="1" fill="hold"/>
                                        <p:tgtEl>
                                          <p:spTgt spid="17"/>
                                        </p:tgtEl>
                                      </p:cBhvr>
                                      <p:by x="105000" y="105000"/>
                                    </p:animScale>
                                  </p:childTnLst>
                                </p:cTn>
                              </p:par>
                              <p:par>
                                <p:cTn id="8" presetID="2" presetClass="entr" presetSubtype="8" fill="hold" nodeType="withEffect">
                                  <p:stCondLst>
                                    <p:cond delay="0"/>
                                  </p:stCondLst>
                                  <p:childTnLst>
                                    <p:set>
                                      <p:cBhvr>
                                        <p:cTn id="9" dur="1" fill="hold">
                                          <p:stCondLst>
                                            <p:cond delay="0"/>
                                          </p:stCondLst>
                                        </p:cTn>
                                        <p:tgtEl>
                                          <p:spTgt spid="40"/>
                                        </p:tgtEl>
                                        <p:attrNameLst>
                                          <p:attrName>style.visibility</p:attrName>
                                        </p:attrNameLst>
                                      </p:cBhvr>
                                      <p:to>
                                        <p:strVal val="visible"/>
                                      </p:to>
                                    </p:set>
                                    <p:anim calcmode="lin" valueType="num">
                                      <p:cBhvr additive="base">
                                        <p:cTn id="10" dur="500" fill="hold"/>
                                        <p:tgtEl>
                                          <p:spTgt spid="40"/>
                                        </p:tgtEl>
                                        <p:attrNameLst>
                                          <p:attrName>ppt_x</p:attrName>
                                        </p:attrNameLst>
                                      </p:cBhvr>
                                      <p:tavLst>
                                        <p:tav tm="0">
                                          <p:val>
                                            <p:strVal val="0-#ppt_w/2"/>
                                          </p:val>
                                        </p:tav>
                                        <p:tav tm="100000">
                                          <p:val>
                                            <p:strVal val="#ppt_x"/>
                                          </p:val>
                                        </p:tav>
                                      </p:tavLst>
                                    </p:anim>
                                    <p:anim calcmode="lin" valueType="num">
                                      <p:cBhvr additive="base">
                                        <p:cTn id="11" dur="500" fill="hold"/>
                                        <p:tgtEl>
                                          <p:spTgt spid="40"/>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39"/>
                                        </p:tgtEl>
                                        <p:attrNameLst>
                                          <p:attrName>style.visibility</p:attrName>
                                        </p:attrNameLst>
                                      </p:cBhvr>
                                      <p:to>
                                        <p:strVal val="visible"/>
                                      </p:to>
                                    </p:set>
                                    <p:animEffect transition="in" filter="fade">
                                      <p:cBhvr>
                                        <p:cTn id="14" dur="1000"/>
                                        <p:tgtEl>
                                          <p:spTgt spid="39"/>
                                        </p:tgtEl>
                                      </p:cBhvr>
                                    </p:animEffect>
                                    <p:anim calcmode="lin" valueType="num">
                                      <p:cBhvr>
                                        <p:cTn id="15" dur="1000" fill="hold"/>
                                        <p:tgtEl>
                                          <p:spTgt spid="39"/>
                                        </p:tgtEl>
                                        <p:attrNameLst>
                                          <p:attrName>ppt_x</p:attrName>
                                        </p:attrNameLst>
                                      </p:cBhvr>
                                      <p:tavLst>
                                        <p:tav tm="0">
                                          <p:val>
                                            <p:strVal val="#ppt_x"/>
                                          </p:val>
                                        </p:tav>
                                        <p:tav tm="100000">
                                          <p:val>
                                            <p:strVal val="#ppt_x"/>
                                          </p:val>
                                        </p:tav>
                                      </p:tavLst>
                                    </p:anim>
                                    <p:anim calcmode="lin" valueType="num">
                                      <p:cBhvr>
                                        <p:cTn id="16" dur="1000" fill="hold"/>
                                        <p:tgtEl>
                                          <p:spTgt spid="39"/>
                                        </p:tgtEl>
                                        <p:attrNameLst>
                                          <p:attrName>ppt_y</p:attrName>
                                        </p:attrNameLst>
                                      </p:cBhvr>
                                      <p:tavLst>
                                        <p:tav tm="0">
                                          <p:val>
                                            <p:strVal val="#ppt_y+.1"/>
                                          </p:val>
                                        </p:tav>
                                        <p:tav tm="100000">
                                          <p:val>
                                            <p:strVal val="#ppt_y"/>
                                          </p:val>
                                        </p:tav>
                                      </p:tavLst>
                                    </p:anim>
                                  </p:childTnLst>
                                </p:cTn>
                              </p:par>
                              <p:par>
                                <p:cTn id="17" presetID="22" presetClass="entr" presetSubtype="8"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par>
                                <p:cTn id="20" presetID="2" presetClass="entr" presetSubtype="4" fill="hold" nodeType="with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500" fill="hold"/>
                                        <p:tgtEl>
                                          <p:spTgt spid="38"/>
                                        </p:tgtEl>
                                        <p:attrNameLst>
                                          <p:attrName>ppt_x</p:attrName>
                                        </p:attrNameLst>
                                      </p:cBhvr>
                                      <p:tavLst>
                                        <p:tav tm="0">
                                          <p:val>
                                            <p:strVal val="#ppt_x"/>
                                          </p:val>
                                        </p:tav>
                                        <p:tav tm="100000">
                                          <p:val>
                                            <p:strVal val="#ppt_x"/>
                                          </p:val>
                                        </p:tav>
                                      </p:tavLst>
                                    </p:anim>
                                    <p:anim calcmode="lin" valueType="num">
                                      <p:cBhvr additive="base">
                                        <p:cTn id="23" dur="500" fill="hold"/>
                                        <p:tgtEl>
                                          <p:spTgt spid="38"/>
                                        </p:tgtEl>
                                        <p:attrNameLst>
                                          <p:attrName>ppt_y</p:attrName>
                                        </p:attrNameLst>
                                      </p:cBhvr>
                                      <p:tavLst>
                                        <p:tav tm="0">
                                          <p:val>
                                            <p:strVal val="1+#ppt_h/2"/>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additive="base">
                                        <p:cTn id="26" dur="500" fill="hold"/>
                                        <p:tgtEl>
                                          <p:spTgt spid="29"/>
                                        </p:tgtEl>
                                        <p:attrNameLst>
                                          <p:attrName>ppt_x</p:attrName>
                                        </p:attrNameLst>
                                      </p:cBhvr>
                                      <p:tavLst>
                                        <p:tav tm="0">
                                          <p:val>
                                            <p:strVal val="0-#ppt_w/2"/>
                                          </p:val>
                                        </p:tav>
                                        <p:tav tm="100000">
                                          <p:val>
                                            <p:strVal val="#ppt_x"/>
                                          </p:val>
                                        </p:tav>
                                      </p:tavLst>
                                    </p:anim>
                                    <p:anim calcmode="lin" valueType="num">
                                      <p:cBhvr additive="base">
                                        <p:cTn id="27" dur="500" fill="hold"/>
                                        <p:tgtEl>
                                          <p:spTgt spid="29"/>
                                        </p:tgtEl>
                                        <p:attrNameLst>
                                          <p:attrName>ppt_y</p:attrName>
                                        </p:attrNameLst>
                                      </p:cBhvr>
                                      <p:tavLst>
                                        <p:tav tm="0">
                                          <p:val>
                                            <p:strVal val="#ppt_y"/>
                                          </p:val>
                                        </p:tav>
                                        <p:tav tm="100000">
                                          <p:val>
                                            <p:strVal val="#ppt_y"/>
                                          </p:val>
                                        </p:tav>
                                      </p:tavLst>
                                    </p:anim>
                                  </p:childTnLst>
                                </p:cTn>
                              </p:par>
                              <p:par>
                                <p:cTn id="28" presetID="53" presetClass="entr" presetSubtype="16"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p:cTn id="30" dur="400" fill="hold"/>
                                        <p:tgtEl>
                                          <p:spTgt spid="30"/>
                                        </p:tgtEl>
                                        <p:attrNameLst>
                                          <p:attrName>ppt_w</p:attrName>
                                        </p:attrNameLst>
                                      </p:cBhvr>
                                      <p:tavLst>
                                        <p:tav tm="0">
                                          <p:val>
                                            <p:fltVal val="0"/>
                                          </p:val>
                                        </p:tav>
                                        <p:tav tm="100000">
                                          <p:val>
                                            <p:strVal val="#ppt_w"/>
                                          </p:val>
                                        </p:tav>
                                      </p:tavLst>
                                    </p:anim>
                                    <p:anim calcmode="lin" valueType="num">
                                      <p:cBhvr>
                                        <p:cTn id="31" dur="400" fill="hold"/>
                                        <p:tgtEl>
                                          <p:spTgt spid="30"/>
                                        </p:tgtEl>
                                        <p:attrNameLst>
                                          <p:attrName>ppt_h</p:attrName>
                                        </p:attrNameLst>
                                      </p:cBhvr>
                                      <p:tavLst>
                                        <p:tav tm="0">
                                          <p:val>
                                            <p:fltVal val="0"/>
                                          </p:val>
                                        </p:tav>
                                        <p:tav tm="100000">
                                          <p:val>
                                            <p:strVal val="#ppt_h"/>
                                          </p:val>
                                        </p:tav>
                                      </p:tavLst>
                                    </p:anim>
                                    <p:animEffect transition="in" filter="fade">
                                      <p:cBhvr>
                                        <p:cTn id="32" dur="400"/>
                                        <p:tgtEl>
                                          <p:spTgt spid="30"/>
                                        </p:tgtEl>
                                      </p:cBhvr>
                                    </p:animEffect>
                                  </p:childTnLst>
                                </p:cTn>
                              </p:par>
                              <p:par>
                                <p:cTn id="33" presetID="42" presetClass="entr" presetSubtype="0"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1000"/>
                                        <p:tgtEl>
                                          <p:spTgt spid="21"/>
                                        </p:tgtEl>
                                      </p:cBhvr>
                                    </p:animEffect>
                                    <p:anim calcmode="lin" valueType="num">
                                      <p:cBhvr>
                                        <p:cTn id="36" dur="1000" fill="hold"/>
                                        <p:tgtEl>
                                          <p:spTgt spid="21"/>
                                        </p:tgtEl>
                                        <p:attrNameLst>
                                          <p:attrName>ppt_x</p:attrName>
                                        </p:attrNameLst>
                                      </p:cBhvr>
                                      <p:tavLst>
                                        <p:tav tm="0">
                                          <p:val>
                                            <p:strVal val="#ppt_x"/>
                                          </p:val>
                                        </p:tav>
                                        <p:tav tm="100000">
                                          <p:val>
                                            <p:strVal val="#ppt_x"/>
                                          </p:val>
                                        </p:tav>
                                      </p:tavLst>
                                    </p:anim>
                                    <p:anim calcmode="lin" valueType="num">
                                      <p:cBhvr>
                                        <p:cTn id="37" dur="1000" fill="hold"/>
                                        <p:tgtEl>
                                          <p:spTgt spid="21"/>
                                        </p:tgtEl>
                                        <p:attrNameLst>
                                          <p:attrName>ppt_y</p:attrName>
                                        </p:attrNameLst>
                                      </p:cBhvr>
                                      <p:tavLst>
                                        <p:tav tm="0">
                                          <p:val>
                                            <p:strVal val="#ppt_y+.1"/>
                                          </p:val>
                                        </p:tav>
                                        <p:tav tm="100000">
                                          <p:val>
                                            <p:strVal val="#ppt_y"/>
                                          </p:val>
                                        </p:tav>
                                      </p:tavLst>
                                    </p:anim>
                                  </p:childTnLst>
                                </p:cTn>
                              </p:par>
                              <p:par>
                                <p:cTn id="38" presetID="41" presetClass="entr" presetSubtype="0" fill="hold" grpId="0" nodeType="withEffect">
                                  <p:stCondLst>
                                    <p:cond delay="0"/>
                                  </p:stCondLst>
                                  <p:iterate type="lt">
                                    <p:tmPct val="10000"/>
                                  </p:iterate>
                                  <p:childTnLst>
                                    <p:set>
                                      <p:cBhvr>
                                        <p:cTn id="39" dur="1" fill="hold">
                                          <p:stCondLst>
                                            <p:cond delay="0"/>
                                          </p:stCondLst>
                                        </p:cTn>
                                        <p:tgtEl>
                                          <p:spTgt spid="18"/>
                                        </p:tgtEl>
                                        <p:attrNameLst>
                                          <p:attrName>style.visibility</p:attrName>
                                        </p:attrNameLst>
                                      </p:cBhvr>
                                      <p:to>
                                        <p:strVal val="visible"/>
                                      </p:to>
                                    </p:set>
                                    <p:anim calcmode="lin" valueType="num">
                                      <p:cBhvr>
                                        <p:cTn id="40" dur="25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41" dur="250" fill="hold"/>
                                        <p:tgtEl>
                                          <p:spTgt spid="18"/>
                                        </p:tgtEl>
                                        <p:attrNameLst>
                                          <p:attrName>ppt_y</p:attrName>
                                        </p:attrNameLst>
                                      </p:cBhvr>
                                      <p:tavLst>
                                        <p:tav tm="0">
                                          <p:val>
                                            <p:strVal val="#ppt_y"/>
                                          </p:val>
                                        </p:tav>
                                        <p:tav tm="100000">
                                          <p:val>
                                            <p:strVal val="#ppt_y"/>
                                          </p:val>
                                        </p:tav>
                                      </p:tavLst>
                                    </p:anim>
                                    <p:anim calcmode="lin" valueType="num">
                                      <p:cBhvr>
                                        <p:cTn id="42" dur="25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43" dur="25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44" dur="250" tmFilter="0,0; .5, 1; 1, 1"/>
                                        <p:tgtEl>
                                          <p:spTgt spid="18"/>
                                        </p:tgtEl>
                                      </p:cBhvr>
                                    </p:animEffect>
                                  </p:childTnLst>
                                </p:cTn>
                              </p:par>
                              <p:par>
                                <p:cTn id="45" presetID="42" presetClass="entr" presetSubtype="0" fill="hold" nodeType="with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1000"/>
                                        <p:tgtEl>
                                          <p:spTgt spid="35"/>
                                        </p:tgtEl>
                                      </p:cBhvr>
                                    </p:animEffect>
                                    <p:anim calcmode="lin" valueType="num">
                                      <p:cBhvr>
                                        <p:cTn id="48" dur="1000" fill="hold"/>
                                        <p:tgtEl>
                                          <p:spTgt spid="35"/>
                                        </p:tgtEl>
                                        <p:attrNameLst>
                                          <p:attrName>ppt_x</p:attrName>
                                        </p:attrNameLst>
                                      </p:cBhvr>
                                      <p:tavLst>
                                        <p:tav tm="0">
                                          <p:val>
                                            <p:strVal val="#ppt_x"/>
                                          </p:val>
                                        </p:tav>
                                        <p:tav tm="100000">
                                          <p:val>
                                            <p:strVal val="#ppt_x"/>
                                          </p:val>
                                        </p:tav>
                                      </p:tavLst>
                                    </p:anim>
                                    <p:anim calcmode="lin" valueType="num">
                                      <p:cBhvr>
                                        <p:cTn id="49" dur="1000" fill="hold"/>
                                        <p:tgtEl>
                                          <p:spTgt spid="35"/>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1000"/>
                                        <p:tgtEl>
                                          <p:spTgt spid="32"/>
                                        </p:tgtEl>
                                      </p:cBhvr>
                                    </p:animEffect>
                                    <p:anim calcmode="lin" valueType="num">
                                      <p:cBhvr>
                                        <p:cTn id="53" dur="1000" fill="hold"/>
                                        <p:tgtEl>
                                          <p:spTgt spid="32"/>
                                        </p:tgtEl>
                                        <p:attrNameLst>
                                          <p:attrName>ppt_x</p:attrName>
                                        </p:attrNameLst>
                                      </p:cBhvr>
                                      <p:tavLst>
                                        <p:tav tm="0">
                                          <p:val>
                                            <p:strVal val="#ppt_x"/>
                                          </p:val>
                                        </p:tav>
                                        <p:tav tm="100000">
                                          <p:val>
                                            <p:strVal val="#ppt_x"/>
                                          </p:val>
                                        </p:tav>
                                      </p:tavLst>
                                    </p:anim>
                                    <p:anim calcmode="lin" valueType="num">
                                      <p:cBhvr>
                                        <p:cTn id="54"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9" grpId="0" animBg="1"/>
      <p:bldP spid="30" grpId="0" animBg="1"/>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9" name="图片 28">
            <a:extLst>
              <a:ext uri="{FF2B5EF4-FFF2-40B4-BE49-F238E27FC236}">
                <a16:creationId xmlns="" xmlns:a16="http://schemas.microsoft.com/office/drawing/2014/main" id="{2AB8B5AB-F300-4E9C-AD7D-6393BB53CF9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12196763" cy="6858000"/>
          </a:xfrm>
          <a:prstGeom prst="rect">
            <a:avLst/>
          </a:prstGeom>
        </p:spPr>
      </p:pic>
      <p:sp>
        <p:nvSpPr>
          <p:cNvPr id="30" name="文本框 29">
            <a:extLst>
              <a:ext uri="{FF2B5EF4-FFF2-40B4-BE49-F238E27FC236}">
                <a16:creationId xmlns="" xmlns:a16="http://schemas.microsoft.com/office/drawing/2014/main" id="{B814EB03-42CA-4536-BCF8-3776ED431CE4}"/>
              </a:ext>
            </a:extLst>
          </p:cNvPr>
          <p:cNvSpPr txBox="1"/>
          <p:nvPr/>
        </p:nvSpPr>
        <p:spPr>
          <a:xfrm>
            <a:off x="4514205" y="893229"/>
            <a:ext cx="2834430" cy="3154710"/>
          </a:xfrm>
          <a:prstGeom prst="rect">
            <a:avLst/>
          </a:prstGeom>
          <a:noFill/>
        </p:spPr>
        <p:txBody>
          <a:bodyPr wrap="none" rtlCol="0">
            <a:spAutoFit/>
          </a:bodyPr>
          <a:lstStyle/>
          <a:p>
            <a:r>
              <a:rPr lang="en-US" altLang="zh-CN" sz="19900" dirty="0">
                <a:ln w="38100">
                  <a:solidFill>
                    <a:schemeClr val="bg2"/>
                  </a:solidFill>
                </a:ln>
                <a:solidFill>
                  <a:srgbClr val="B10405"/>
                </a:solidFill>
                <a:effectLst>
                  <a:outerShdw blurRad="38100" dist="38100" dir="2700000" algn="tl">
                    <a:srgbClr val="000000">
                      <a:alpha val="43137"/>
                    </a:srgbClr>
                  </a:outerShdw>
                </a:effectLst>
                <a:latin typeface="Impact" panose="020B0806030902050204" pitchFamily="34" charset="0"/>
              </a:rPr>
              <a:t>02</a:t>
            </a:r>
            <a:endParaRPr lang="zh-CN" altLang="en-US" sz="19900" dirty="0">
              <a:ln w="38100">
                <a:solidFill>
                  <a:schemeClr val="bg2"/>
                </a:solidFill>
              </a:ln>
              <a:solidFill>
                <a:srgbClr val="B10405"/>
              </a:solidFill>
              <a:effectLst>
                <a:outerShdw blurRad="38100" dist="38100" dir="2700000" algn="tl">
                  <a:srgbClr val="000000">
                    <a:alpha val="43137"/>
                  </a:srgbClr>
                </a:outerShdw>
              </a:effectLst>
              <a:latin typeface="Impact" panose="020B0806030902050204" pitchFamily="34" charset="0"/>
            </a:endParaRPr>
          </a:p>
        </p:txBody>
      </p:sp>
      <p:grpSp>
        <p:nvGrpSpPr>
          <p:cNvPr id="31" name="组合 30">
            <a:extLst>
              <a:ext uri="{FF2B5EF4-FFF2-40B4-BE49-F238E27FC236}">
                <a16:creationId xmlns="" xmlns:a16="http://schemas.microsoft.com/office/drawing/2014/main" id="{8BA43BD8-8D4D-452E-8380-4C6AD6FC0D71}"/>
              </a:ext>
            </a:extLst>
          </p:cNvPr>
          <p:cNvGrpSpPr/>
          <p:nvPr/>
        </p:nvGrpSpPr>
        <p:grpSpPr>
          <a:xfrm>
            <a:off x="4072233" y="3833924"/>
            <a:ext cx="3630137" cy="685228"/>
            <a:chOff x="4140252" y="4407372"/>
            <a:chExt cx="3630137" cy="685228"/>
          </a:xfrm>
        </p:grpSpPr>
        <p:pic>
          <p:nvPicPr>
            <p:cNvPr id="32" name="图片 31">
              <a:extLst>
                <a:ext uri="{FF2B5EF4-FFF2-40B4-BE49-F238E27FC236}">
                  <a16:creationId xmlns="" xmlns:a16="http://schemas.microsoft.com/office/drawing/2014/main" id="{514B3C49-656D-4594-AEB3-C402FEDB8FF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6200000">
              <a:off x="5612707" y="2934917"/>
              <a:ext cx="685228" cy="3630137"/>
            </a:xfrm>
            <a:prstGeom prst="rect">
              <a:avLst/>
            </a:prstGeom>
          </p:spPr>
        </p:pic>
        <p:sp>
          <p:nvSpPr>
            <p:cNvPr id="33" name="文本框 32">
              <a:extLst>
                <a:ext uri="{FF2B5EF4-FFF2-40B4-BE49-F238E27FC236}">
                  <a16:creationId xmlns="" xmlns:a16="http://schemas.microsoft.com/office/drawing/2014/main" id="{AC902901-762F-4768-94D8-104EDF6532F3}"/>
                </a:ext>
              </a:extLst>
            </p:cNvPr>
            <p:cNvSpPr txBox="1"/>
            <p:nvPr/>
          </p:nvSpPr>
          <p:spPr>
            <a:xfrm>
              <a:off x="5004810" y="4503141"/>
              <a:ext cx="2031325" cy="461665"/>
            </a:xfrm>
            <a:prstGeom prst="rect">
              <a:avLst/>
            </a:prstGeom>
            <a:noFill/>
          </p:spPr>
          <p:txBody>
            <a:bodyPr wrap="none" rtlCol="0">
              <a:spAutoFit/>
            </a:bodyPr>
            <a:lstStyle/>
            <a:p>
              <a:r>
                <a:rPr lang="zh-CN" altLang="en-US" sz="2400" dirty="0">
                  <a:solidFill>
                    <a:schemeClr val="bg2"/>
                  </a:solidFill>
                  <a:latin typeface="方正颜宋简体_中" panose="02000000000000000000" pitchFamily="2" charset="-122"/>
                  <a:ea typeface="方正颜宋简体_中" panose="02000000000000000000" pitchFamily="2" charset="-122"/>
                </a:rPr>
                <a:t>国庆节的来历</a:t>
              </a:r>
            </a:p>
          </p:txBody>
        </p:sp>
      </p:grpSp>
      <p:pic>
        <p:nvPicPr>
          <p:cNvPr id="34" name="图片 33" descr="图片包含 文字&#10;&#10;已生成高可信度的说明">
            <a:extLst>
              <a:ext uri="{FF2B5EF4-FFF2-40B4-BE49-F238E27FC236}">
                <a16:creationId xmlns="" xmlns:a16="http://schemas.microsoft.com/office/drawing/2014/main" id="{26BB7503-8F00-4A99-BC81-CC8307A8D42C}"/>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43289" y="-1"/>
            <a:ext cx="1800200" cy="1661723"/>
          </a:xfrm>
          <a:prstGeom prst="rect">
            <a:avLst/>
          </a:prstGeom>
        </p:spPr>
      </p:pic>
      <p:pic>
        <p:nvPicPr>
          <p:cNvPr id="35" name="图片 34" descr="图片包含 文字&#10;&#10;已生成高可信度的说明">
            <a:extLst>
              <a:ext uri="{FF2B5EF4-FFF2-40B4-BE49-F238E27FC236}">
                <a16:creationId xmlns="" xmlns:a16="http://schemas.microsoft.com/office/drawing/2014/main" id="{F6D0604C-5089-41C7-B20D-D3AE6907565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H="1">
            <a:off x="9194725" y="0"/>
            <a:ext cx="1800200" cy="1661723"/>
          </a:xfrm>
          <a:prstGeom prst="rect">
            <a:avLst/>
          </a:prstGeom>
        </p:spPr>
      </p:pic>
      <p:pic>
        <p:nvPicPr>
          <p:cNvPr id="36" name="图片 35">
            <a:extLst>
              <a:ext uri="{FF2B5EF4-FFF2-40B4-BE49-F238E27FC236}">
                <a16:creationId xmlns="" xmlns:a16="http://schemas.microsoft.com/office/drawing/2014/main" id="{551972E5-FAC6-4629-802B-484EFFE10462}"/>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l="10926" t="48411" r="15866" b="25612"/>
          <a:stretch/>
        </p:blipFill>
        <p:spPr>
          <a:xfrm>
            <a:off x="3013981" y="4941168"/>
            <a:ext cx="8928992" cy="1584176"/>
          </a:xfrm>
          <a:prstGeom prst="rect">
            <a:avLst/>
          </a:prstGeom>
        </p:spPr>
      </p:pic>
      <p:pic>
        <p:nvPicPr>
          <p:cNvPr id="37" name="图片 36">
            <a:extLst>
              <a:ext uri="{FF2B5EF4-FFF2-40B4-BE49-F238E27FC236}">
                <a16:creationId xmlns="" xmlns:a16="http://schemas.microsoft.com/office/drawing/2014/main" id="{FAE3EE74-7326-4F89-9E1F-2480D206FBBB}"/>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l="7015" t="9435" r="64056" b="52094"/>
          <a:stretch/>
        </p:blipFill>
        <p:spPr>
          <a:xfrm>
            <a:off x="242403" y="4370421"/>
            <a:ext cx="3528393" cy="2346106"/>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29"/>
                                        </p:tgtEl>
                                      </p:cBhvr>
                                    </p:animEffect>
                                    <p:animScale>
                                      <p:cBhvr>
                                        <p:cTn id="7" dur="250" autoRev="1" fill="hold"/>
                                        <p:tgtEl>
                                          <p:spTgt spid="29"/>
                                        </p:tgtEl>
                                      </p:cBhvr>
                                      <p:by x="105000" y="105000"/>
                                    </p:animScale>
                                  </p:childTnLst>
                                </p:cTn>
                              </p:par>
                              <p:par>
                                <p:cTn id="8" presetID="2" presetClass="entr" presetSubtype="4"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 calcmode="lin" valueType="num">
                                      <p:cBhvr additive="base">
                                        <p:cTn id="10" dur="500" fill="hold"/>
                                        <p:tgtEl>
                                          <p:spTgt spid="34"/>
                                        </p:tgtEl>
                                        <p:attrNameLst>
                                          <p:attrName>ppt_x</p:attrName>
                                        </p:attrNameLst>
                                      </p:cBhvr>
                                      <p:tavLst>
                                        <p:tav tm="0">
                                          <p:val>
                                            <p:strVal val="#ppt_x"/>
                                          </p:val>
                                        </p:tav>
                                        <p:tav tm="100000">
                                          <p:val>
                                            <p:strVal val="#ppt_x"/>
                                          </p:val>
                                        </p:tav>
                                      </p:tavLst>
                                    </p:anim>
                                    <p:anim calcmode="lin" valueType="num">
                                      <p:cBhvr additive="base">
                                        <p:cTn id="11" dur="500" fill="hold"/>
                                        <p:tgtEl>
                                          <p:spTgt spid="34"/>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ppt_x"/>
                                          </p:val>
                                        </p:tav>
                                        <p:tav tm="100000">
                                          <p:val>
                                            <p:strVal val="#ppt_x"/>
                                          </p:val>
                                        </p:tav>
                                      </p:tavLst>
                                    </p:anim>
                                    <p:anim calcmode="lin" valueType="num">
                                      <p:cBhvr additive="base">
                                        <p:cTn id="15" dur="500" fill="hold"/>
                                        <p:tgtEl>
                                          <p:spTgt spid="35"/>
                                        </p:tgtEl>
                                        <p:attrNameLst>
                                          <p:attrName>ppt_y</p:attrName>
                                        </p:attrNameLst>
                                      </p:cBhvr>
                                      <p:tavLst>
                                        <p:tav tm="0">
                                          <p:val>
                                            <p:strVal val="1+#ppt_h/2"/>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1000"/>
                                        <p:tgtEl>
                                          <p:spTgt spid="37"/>
                                        </p:tgtEl>
                                      </p:cBhvr>
                                    </p:animEffect>
                                    <p:anim calcmode="lin" valueType="num">
                                      <p:cBhvr>
                                        <p:cTn id="19" dur="1000" fill="hold"/>
                                        <p:tgtEl>
                                          <p:spTgt spid="37"/>
                                        </p:tgtEl>
                                        <p:attrNameLst>
                                          <p:attrName>ppt_x</p:attrName>
                                        </p:attrNameLst>
                                      </p:cBhvr>
                                      <p:tavLst>
                                        <p:tav tm="0">
                                          <p:val>
                                            <p:strVal val="#ppt_x"/>
                                          </p:val>
                                        </p:tav>
                                        <p:tav tm="100000">
                                          <p:val>
                                            <p:strVal val="#ppt_x"/>
                                          </p:val>
                                        </p:tav>
                                      </p:tavLst>
                                    </p:anim>
                                    <p:anim calcmode="lin" valueType="num">
                                      <p:cBhvr>
                                        <p:cTn id="20" dur="1000" fill="hold"/>
                                        <p:tgtEl>
                                          <p:spTgt spid="37"/>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1000"/>
                                        <p:tgtEl>
                                          <p:spTgt spid="30"/>
                                        </p:tgtEl>
                                      </p:cBhvr>
                                    </p:animEffect>
                                    <p:anim calcmode="lin" valueType="num">
                                      <p:cBhvr>
                                        <p:cTn id="29" dur="1000" fill="hold"/>
                                        <p:tgtEl>
                                          <p:spTgt spid="30"/>
                                        </p:tgtEl>
                                        <p:attrNameLst>
                                          <p:attrName>ppt_x</p:attrName>
                                        </p:attrNameLst>
                                      </p:cBhvr>
                                      <p:tavLst>
                                        <p:tav tm="0">
                                          <p:val>
                                            <p:strVal val="#ppt_x"/>
                                          </p:val>
                                        </p:tav>
                                        <p:tav tm="100000">
                                          <p:val>
                                            <p:strVal val="#ppt_x"/>
                                          </p:val>
                                        </p:tav>
                                      </p:tavLst>
                                    </p:anim>
                                    <p:anim calcmode="lin" valueType="num">
                                      <p:cBhvr>
                                        <p:cTn id="30" dur="1000" fill="hold"/>
                                        <p:tgtEl>
                                          <p:spTgt spid="30"/>
                                        </p:tgtEl>
                                        <p:attrNameLst>
                                          <p:attrName>ppt_y</p:attrName>
                                        </p:attrNameLst>
                                      </p:cBhvr>
                                      <p:tavLst>
                                        <p:tav tm="0">
                                          <p:val>
                                            <p:strVal val="#ppt_y+.1"/>
                                          </p:val>
                                        </p:tav>
                                        <p:tav tm="100000">
                                          <p:val>
                                            <p:strVal val="#ppt_y"/>
                                          </p:val>
                                        </p:tav>
                                      </p:tavLst>
                                    </p:anim>
                                  </p:childTnLst>
                                </p:cTn>
                              </p:par>
                              <p:par>
                                <p:cTn id="31" presetID="31" presetClass="entr" presetSubtype="0" fill="hold" nodeType="with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p:cTn id="33" dur="1000" fill="hold"/>
                                        <p:tgtEl>
                                          <p:spTgt spid="31"/>
                                        </p:tgtEl>
                                        <p:attrNameLst>
                                          <p:attrName>ppt_w</p:attrName>
                                        </p:attrNameLst>
                                      </p:cBhvr>
                                      <p:tavLst>
                                        <p:tav tm="0">
                                          <p:val>
                                            <p:fltVal val="0"/>
                                          </p:val>
                                        </p:tav>
                                        <p:tav tm="100000">
                                          <p:val>
                                            <p:strVal val="#ppt_w"/>
                                          </p:val>
                                        </p:tav>
                                      </p:tavLst>
                                    </p:anim>
                                    <p:anim calcmode="lin" valueType="num">
                                      <p:cBhvr>
                                        <p:cTn id="34" dur="1000" fill="hold"/>
                                        <p:tgtEl>
                                          <p:spTgt spid="31"/>
                                        </p:tgtEl>
                                        <p:attrNameLst>
                                          <p:attrName>ppt_h</p:attrName>
                                        </p:attrNameLst>
                                      </p:cBhvr>
                                      <p:tavLst>
                                        <p:tav tm="0">
                                          <p:val>
                                            <p:fltVal val="0"/>
                                          </p:val>
                                        </p:tav>
                                        <p:tav tm="100000">
                                          <p:val>
                                            <p:strVal val="#ppt_h"/>
                                          </p:val>
                                        </p:tav>
                                      </p:tavLst>
                                    </p:anim>
                                    <p:anim calcmode="lin" valueType="num">
                                      <p:cBhvr>
                                        <p:cTn id="35" dur="1000" fill="hold"/>
                                        <p:tgtEl>
                                          <p:spTgt spid="31"/>
                                        </p:tgtEl>
                                        <p:attrNameLst>
                                          <p:attrName>style.rotation</p:attrName>
                                        </p:attrNameLst>
                                      </p:cBhvr>
                                      <p:tavLst>
                                        <p:tav tm="0">
                                          <p:val>
                                            <p:fltVal val="90"/>
                                          </p:val>
                                        </p:tav>
                                        <p:tav tm="100000">
                                          <p:val>
                                            <p:fltVal val="0"/>
                                          </p:val>
                                        </p:tav>
                                      </p:tavLst>
                                    </p:anim>
                                    <p:animEffect transition="in" filter="fade">
                                      <p:cBhvr>
                                        <p:cTn id="36" dur="1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29" name="图片 28">
            <a:extLst>
              <a:ext uri="{FF2B5EF4-FFF2-40B4-BE49-F238E27FC236}">
                <a16:creationId xmlns="" xmlns:a16="http://schemas.microsoft.com/office/drawing/2014/main" id="{421B730C-D2D4-428C-B6B1-736276C7F06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12196763" cy="6858000"/>
          </a:xfrm>
          <a:prstGeom prst="rect">
            <a:avLst/>
          </a:prstGeom>
        </p:spPr>
      </p:pic>
      <p:sp>
        <p:nvSpPr>
          <p:cNvPr id="30" name="矩形 29">
            <a:extLst>
              <a:ext uri="{FF2B5EF4-FFF2-40B4-BE49-F238E27FC236}">
                <a16:creationId xmlns="" xmlns:a16="http://schemas.microsoft.com/office/drawing/2014/main" id="{71F58676-0EC5-45EE-95F5-9CF2FB7119E3}"/>
              </a:ext>
            </a:extLst>
          </p:cNvPr>
          <p:cNvSpPr/>
          <p:nvPr/>
        </p:nvSpPr>
        <p:spPr>
          <a:xfrm>
            <a:off x="1178722" y="3036121"/>
            <a:ext cx="9839316" cy="1061829"/>
          </a:xfrm>
          <a:prstGeom prst="rect">
            <a:avLst/>
          </a:prstGeom>
        </p:spPr>
        <p:txBody>
          <a:bodyPr wrap="square">
            <a:spAutoFit/>
          </a:bodyPr>
          <a:lstStyle/>
          <a:p>
            <a:pPr>
              <a:lnSpc>
                <a:spcPct val="150000"/>
              </a:lnSpc>
            </a:pPr>
            <a:r>
              <a:rPr lang="zh-CN" altLang="en-US" sz="1600" kern="100" dirty="0">
                <a:solidFill>
                  <a:schemeClr val="bg1">
                    <a:lumMod val="75000"/>
                  </a:schemeClr>
                </a:solidFill>
                <a:latin typeface="方正颜宋简体_中" panose="02000000000000000000" pitchFamily="2" charset="-122"/>
                <a:ea typeface="方正颜宋简体_中" panose="02000000000000000000" pitchFamily="2" charset="-122"/>
                <a:cs typeface="Times New Roman" panose="02020603050405020304" pitchFamily="18" charset="0"/>
              </a:rPr>
              <a:t>    </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1949</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年十月一日下午</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3</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时，北京</a:t>
            </a:r>
            <a:r>
              <a:rPr lang="en-US" altLang="zh-CN" sz="1600" dirty="0">
                <a:solidFill>
                  <a:schemeClr val="bg1">
                    <a:lumMod val="75000"/>
                  </a:schemeClr>
                </a:solidFill>
                <a:latin typeface="方正颜宋简体_中" panose="02000000000000000000" pitchFamily="2" charset="-122"/>
                <a:ea typeface="方正颜宋简体_中" panose="02000000000000000000" pitchFamily="2" charset="-122"/>
              </a:rPr>
              <a:t>30</a:t>
            </a:r>
            <a:r>
              <a:rPr lang="zh-CN" altLang="en-US" sz="1600" dirty="0">
                <a:solidFill>
                  <a:schemeClr val="bg1">
                    <a:lumMod val="75000"/>
                  </a:schemeClr>
                </a:solidFill>
                <a:latin typeface="方正颜宋简体_中" panose="02000000000000000000" pitchFamily="2" charset="-122"/>
                <a:ea typeface="方正颜宋简体_中" panose="02000000000000000000" pitchFamily="2" charset="-122"/>
              </a:rPr>
              <a:t>万人在天安门广场隆重举行典礼，庆祝中华人民共和国中央人民政府成立。毛泽东主席庄的严宣告中华人民共和国、中央人民政府成立，并亲自升起了第一面五星红旗。</a:t>
            </a:r>
            <a:endParaRPr lang="zh-CN" altLang="en-US" dirty="0">
              <a:solidFill>
                <a:schemeClr val="bg1">
                  <a:lumMod val="75000"/>
                </a:schemeClr>
              </a:solidFill>
              <a:latin typeface="方正颜宋简体_中" panose="02000000000000000000" pitchFamily="2" charset="-122"/>
              <a:ea typeface="方正颜宋简体_中" panose="02000000000000000000" pitchFamily="2" charset="-122"/>
            </a:endParaRPr>
          </a:p>
          <a:p>
            <a:pPr>
              <a:lnSpc>
                <a:spcPct val="150000"/>
              </a:lnSpc>
              <a:spcBef>
                <a:spcPts val="0"/>
              </a:spcBef>
              <a:spcAft>
                <a:spcPts val="0"/>
              </a:spcAft>
            </a:pPr>
            <a:endParaRPr lang="zh-CN" altLang="en-US" sz="1000" kern="100" dirty="0">
              <a:solidFill>
                <a:schemeClr val="bg1">
                  <a:lumMod val="75000"/>
                </a:schemeClr>
              </a:solidFill>
              <a:latin typeface="方正颜宋简体_中" panose="02000000000000000000" pitchFamily="2" charset="-122"/>
              <a:ea typeface="方正颜宋简体_中" panose="02000000000000000000" pitchFamily="2" charset="-122"/>
              <a:cs typeface="Times New Roman" panose="02020603050405020304" pitchFamily="18" charset="0"/>
            </a:endParaRPr>
          </a:p>
        </p:txBody>
      </p:sp>
      <p:grpSp>
        <p:nvGrpSpPr>
          <p:cNvPr id="33" name="组合 32">
            <a:extLst>
              <a:ext uri="{FF2B5EF4-FFF2-40B4-BE49-F238E27FC236}">
                <a16:creationId xmlns="" xmlns:a16="http://schemas.microsoft.com/office/drawing/2014/main" id="{EC004A99-25CA-4A96-A03F-7106B5B33227}"/>
              </a:ext>
            </a:extLst>
          </p:cNvPr>
          <p:cNvGrpSpPr/>
          <p:nvPr/>
        </p:nvGrpSpPr>
        <p:grpSpPr>
          <a:xfrm>
            <a:off x="4154165" y="1878611"/>
            <a:ext cx="3630137" cy="685228"/>
            <a:chOff x="4140252" y="4407372"/>
            <a:chExt cx="3630137" cy="685228"/>
          </a:xfrm>
        </p:grpSpPr>
        <p:pic>
          <p:nvPicPr>
            <p:cNvPr id="34" name="图片 33">
              <a:extLst>
                <a:ext uri="{FF2B5EF4-FFF2-40B4-BE49-F238E27FC236}">
                  <a16:creationId xmlns="" xmlns:a16="http://schemas.microsoft.com/office/drawing/2014/main" id="{7E51CD26-941E-48C2-A4B1-9C24579B26F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6200000">
              <a:off x="5612707" y="2934917"/>
              <a:ext cx="685228" cy="3630137"/>
            </a:xfrm>
            <a:prstGeom prst="rect">
              <a:avLst/>
            </a:prstGeom>
          </p:spPr>
        </p:pic>
        <p:sp>
          <p:nvSpPr>
            <p:cNvPr id="35" name="文本框 34">
              <a:extLst>
                <a:ext uri="{FF2B5EF4-FFF2-40B4-BE49-F238E27FC236}">
                  <a16:creationId xmlns="" xmlns:a16="http://schemas.microsoft.com/office/drawing/2014/main" id="{9F6E3A2B-20C2-46C8-B40B-59C69B08DC18}"/>
                </a:ext>
              </a:extLst>
            </p:cNvPr>
            <p:cNvSpPr txBox="1"/>
            <p:nvPr/>
          </p:nvSpPr>
          <p:spPr>
            <a:xfrm>
              <a:off x="4572300" y="4519152"/>
              <a:ext cx="2031325" cy="461665"/>
            </a:xfrm>
            <a:prstGeom prst="rect">
              <a:avLst/>
            </a:prstGeom>
            <a:noFill/>
          </p:spPr>
          <p:txBody>
            <a:bodyPr wrap="none" rtlCol="0">
              <a:spAutoFit/>
            </a:bodyPr>
            <a:lstStyle/>
            <a:p>
              <a:r>
                <a:rPr lang="zh-CN" altLang="en-US" sz="2400" dirty="0">
                  <a:solidFill>
                    <a:schemeClr val="bg2"/>
                  </a:solidFill>
                  <a:latin typeface="方正颜宋简体_中" panose="02000000000000000000" pitchFamily="2" charset="-122"/>
                  <a:ea typeface="方正颜宋简体_中" panose="02000000000000000000" pitchFamily="2" charset="-122"/>
                </a:rPr>
                <a:t>国庆节的来历</a:t>
              </a:r>
            </a:p>
          </p:txBody>
        </p:sp>
      </p:grpSp>
      <p:sp>
        <p:nvSpPr>
          <p:cNvPr id="38" name="矩形: 圆角 37">
            <a:extLst>
              <a:ext uri="{FF2B5EF4-FFF2-40B4-BE49-F238E27FC236}">
                <a16:creationId xmlns="" xmlns:a16="http://schemas.microsoft.com/office/drawing/2014/main" id="{87B68649-78C8-4C9E-825D-A80F9EBF6227}"/>
              </a:ext>
            </a:extLst>
          </p:cNvPr>
          <p:cNvSpPr/>
          <p:nvPr/>
        </p:nvSpPr>
        <p:spPr bwMode="auto">
          <a:xfrm>
            <a:off x="3435529" y="1947946"/>
            <a:ext cx="571443" cy="571443"/>
          </a:xfrm>
          <a:prstGeom prst="roundRect">
            <a:avLst>
              <a:gd name="adj" fmla="val 7384"/>
            </a:avLst>
          </a:prstGeom>
          <a:solidFill>
            <a:schemeClr val="tx1"/>
          </a:solidFill>
          <a:ln w="57150" cap="flat" cmpd="sng" algn="ctr">
            <a:solidFill>
              <a:schemeClr val="bg2"/>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lstStyle/>
          <a:p>
            <a:pPr eaLnBrk="1" hangingPunct="1">
              <a:buFont typeface="Arial" panose="020B0604020202020204" pitchFamily="34" charset="0"/>
              <a:buNone/>
            </a:pPr>
            <a:endParaRPr lang="zh-CN" altLang="en-US"/>
          </a:p>
        </p:txBody>
      </p:sp>
      <p:sp>
        <p:nvSpPr>
          <p:cNvPr id="39" name="Freeform 29">
            <a:extLst>
              <a:ext uri="{FF2B5EF4-FFF2-40B4-BE49-F238E27FC236}">
                <a16:creationId xmlns="" xmlns:a16="http://schemas.microsoft.com/office/drawing/2014/main" id="{605AC01E-8BBC-4FA3-8BEF-5B47811B38D4}"/>
              </a:ext>
            </a:extLst>
          </p:cNvPr>
          <p:cNvSpPr>
            <a:spLocks noEditPoints="1"/>
          </p:cNvSpPr>
          <p:nvPr/>
        </p:nvSpPr>
        <p:spPr bwMode="auto">
          <a:xfrm>
            <a:off x="3579883" y="2057232"/>
            <a:ext cx="282736" cy="353420"/>
          </a:xfrm>
          <a:custGeom>
            <a:avLst/>
            <a:gdLst>
              <a:gd name="T0" fmla="*/ 139 w 720"/>
              <a:gd name="T1" fmla="*/ 626 h 915"/>
              <a:gd name="T2" fmla="*/ 170 w 720"/>
              <a:gd name="T3" fmla="*/ 594 h 915"/>
              <a:gd name="T4" fmla="*/ 409 w 720"/>
              <a:gd name="T5" fmla="*/ 640 h 915"/>
              <a:gd name="T6" fmla="*/ 267 w 720"/>
              <a:gd name="T7" fmla="*/ 496 h 915"/>
              <a:gd name="T8" fmla="*/ 227 w 720"/>
              <a:gd name="T9" fmla="*/ 536 h 915"/>
              <a:gd name="T10" fmla="*/ 167 w 720"/>
              <a:gd name="T11" fmla="*/ 476 h 915"/>
              <a:gd name="T12" fmla="*/ 274 w 720"/>
              <a:gd name="T13" fmla="*/ 367 h 915"/>
              <a:gd name="T14" fmla="*/ 342 w 720"/>
              <a:gd name="T15" fmla="*/ 355 h 915"/>
              <a:gd name="T16" fmla="*/ 373 w 720"/>
              <a:gd name="T17" fmla="*/ 386 h 915"/>
              <a:gd name="T18" fmla="*/ 320 w 720"/>
              <a:gd name="T19" fmla="*/ 441 h 915"/>
              <a:gd name="T20" fmla="*/ 464 w 720"/>
              <a:gd name="T21" fmla="*/ 587 h 915"/>
              <a:gd name="T22" fmla="*/ 350 w 720"/>
              <a:gd name="T23" fmla="*/ 299 h 915"/>
              <a:gd name="T24" fmla="*/ 518 w 720"/>
              <a:gd name="T25" fmla="*/ 640 h 915"/>
              <a:gd name="T26" fmla="*/ 557 w 720"/>
              <a:gd name="T27" fmla="*/ 681 h 915"/>
              <a:gd name="T28" fmla="*/ 506 w 720"/>
              <a:gd name="T29" fmla="*/ 731 h 915"/>
              <a:gd name="T30" fmla="*/ 466 w 720"/>
              <a:gd name="T31" fmla="*/ 693 h 915"/>
              <a:gd name="T32" fmla="*/ 193 w 720"/>
              <a:gd name="T33" fmla="*/ 684 h 915"/>
              <a:gd name="T34" fmla="*/ 176 w 720"/>
              <a:gd name="T35" fmla="*/ 723 h 915"/>
              <a:gd name="T36" fmla="*/ 132 w 720"/>
              <a:gd name="T37" fmla="*/ 715 h 915"/>
              <a:gd name="T38" fmla="*/ 170 w 720"/>
              <a:gd name="T39" fmla="*/ 663 h 915"/>
              <a:gd name="T40" fmla="*/ 139 w 720"/>
              <a:gd name="T41" fmla="*/ 626 h 915"/>
              <a:gd name="T42" fmla="*/ 719 w 720"/>
              <a:gd name="T43" fmla="*/ 825 h 915"/>
              <a:gd name="T44" fmla="*/ 627 w 720"/>
              <a:gd name="T45" fmla="*/ 915 h 915"/>
              <a:gd name="T46" fmla="*/ 90 w 720"/>
              <a:gd name="T47" fmla="*/ 915 h 915"/>
              <a:gd name="T48" fmla="*/ 0 w 720"/>
              <a:gd name="T49" fmla="*/ 825 h 915"/>
              <a:gd name="T50" fmla="*/ 0 w 720"/>
              <a:gd name="T51" fmla="*/ 87 h 915"/>
              <a:gd name="T52" fmla="*/ 105 w 720"/>
              <a:gd name="T53" fmla="*/ 0 h 915"/>
              <a:gd name="T54" fmla="*/ 681 w 720"/>
              <a:gd name="T55" fmla="*/ 0 h 915"/>
              <a:gd name="T56" fmla="*/ 707 w 720"/>
              <a:gd name="T57" fmla="*/ 24 h 915"/>
              <a:gd name="T58" fmla="*/ 681 w 720"/>
              <a:gd name="T59" fmla="*/ 48 h 915"/>
              <a:gd name="T60" fmla="*/ 101 w 720"/>
              <a:gd name="T61" fmla="*/ 48 h 915"/>
              <a:gd name="T62" fmla="*/ 47 w 720"/>
              <a:gd name="T63" fmla="*/ 96 h 915"/>
              <a:gd name="T64" fmla="*/ 96 w 720"/>
              <a:gd name="T65" fmla="*/ 151 h 915"/>
              <a:gd name="T66" fmla="*/ 679 w 720"/>
              <a:gd name="T67" fmla="*/ 151 h 915"/>
              <a:gd name="T68" fmla="*/ 720 w 720"/>
              <a:gd name="T69" fmla="*/ 192 h 915"/>
              <a:gd name="T70" fmla="*/ 719 w 720"/>
              <a:gd name="T71" fmla="*/ 825 h 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0" h="915">
                <a:moveTo>
                  <a:pt x="139" y="626"/>
                </a:moveTo>
                <a:lnTo>
                  <a:pt x="170" y="594"/>
                </a:lnTo>
                <a:cubicBezTo>
                  <a:pt x="235" y="651"/>
                  <a:pt x="311" y="687"/>
                  <a:pt x="409" y="640"/>
                </a:cubicBezTo>
                <a:lnTo>
                  <a:pt x="267" y="496"/>
                </a:lnTo>
                <a:lnTo>
                  <a:pt x="227" y="536"/>
                </a:lnTo>
                <a:lnTo>
                  <a:pt x="167" y="476"/>
                </a:lnTo>
                <a:lnTo>
                  <a:pt x="274" y="367"/>
                </a:lnTo>
                <a:cubicBezTo>
                  <a:pt x="289" y="375"/>
                  <a:pt x="314" y="376"/>
                  <a:pt x="342" y="355"/>
                </a:cubicBezTo>
                <a:lnTo>
                  <a:pt x="373" y="386"/>
                </a:lnTo>
                <a:lnTo>
                  <a:pt x="320" y="441"/>
                </a:lnTo>
                <a:lnTo>
                  <a:pt x="464" y="587"/>
                </a:lnTo>
                <a:cubicBezTo>
                  <a:pt x="518" y="496"/>
                  <a:pt x="474" y="361"/>
                  <a:pt x="350" y="299"/>
                </a:cubicBezTo>
                <a:cubicBezTo>
                  <a:pt x="472" y="305"/>
                  <a:pt x="631" y="446"/>
                  <a:pt x="518" y="640"/>
                </a:cubicBezTo>
                <a:lnTo>
                  <a:pt x="557" y="681"/>
                </a:lnTo>
                <a:lnTo>
                  <a:pt x="506" y="731"/>
                </a:lnTo>
                <a:lnTo>
                  <a:pt x="466" y="693"/>
                </a:lnTo>
                <a:cubicBezTo>
                  <a:pt x="362" y="749"/>
                  <a:pt x="267" y="743"/>
                  <a:pt x="193" y="684"/>
                </a:cubicBezTo>
                <a:cubicBezTo>
                  <a:pt x="198" y="698"/>
                  <a:pt x="189" y="714"/>
                  <a:pt x="176" y="723"/>
                </a:cubicBezTo>
                <a:cubicBezTo>
                  <a:pt x="160" y="733"/>
                  <a:pt x="142" y="730"/>
                  <a:pt x="132" y="715"/>
                </a:cubicBezTo>
                <a:cubicBezTo>
                  <a:pt x="115" y="689"/>
                  <a:pt x="142" y="657"/>
                  <a:pt x="170" y="663"/>
                </a:cubicBezTo>
                <a:cubicBezTo>
                  <a:pt x="159" y="652"/>
                  <a:pt x="149" y="640"/>
                  <a:pt x="139" y="626"/>
                </a:cubicBezTo>
                <a:close/>
                <a:moveTo>
                  <a:pt x="719" y="825"/>
                </a:moveTo>
                <a:cubicBezTo>
                  <a:pt x="719" y="875"/>
                  <a:pt x="677" y="915"/>
                  <a:pt x="627" y="915"/>
                </a:cubicBezTo>
                <a:lnTo>
                  <a:pt x="90" y="915"/>
                </a:lnTo>
                <a:cubicBezTo>
                  <a:pt x="40" y="915"/>
                  <a:pt x="0" y="875"/>
                  <a:pt x="0" y="825"/>
                </a:cubicBezTo>
                <a:lnTo>
                  <a:pt x="0" y="87"/>
                </a:lnTo>
                <a:cubicBezTo>
                  <a:pt x="0" y="38"/>
                  <a:pt x="39" y="0"/>
                  <a:pt x="105" y="0"/>
                </a:cubicBezTo>
                <a:lnTo>
                  <a:pt x="681" y="0"/>
                </a:lnTo>
                <a:cubicBezTo>
                  <a:pt x="695" y="0"/>
                  <a:pt x="707" y="11"/>
                  <a:pt x="707" y="24"/>
                </a:cubicBezTo>
                <a:cubicBezTo>
                  <a:pt x="707" y="37"/>
                  <a:pt x="695" y="48"/>
                  <a:pt x="681" y="48"/>
                </a:cubicBezTo>
                <a:cubicBezTo>
                  <a:pt x="681" y="48"/>
                  <a:pt x="101" y="48"/>
                  <a:pt x="101" y="48"/>
                </a:cubicBezTo>
                <a:cubicBezTo>
                  <a:pt x="66" y="48"/>
                  <a:pt x="47" y="72"/>
                  <a:pt x="47" y="96"/>
                </a:cubicBezTo>
                <a:cubicBezTo>
                  <a:pt x="47" y="121"/>
                  <a:pt x="66" y="151"/>
                  <a:pt x="96" y="151"/>
                </a:cubicBezTo>
                <a:cubicBezTo>
                  <a:pt x="96" y="151"/>
                  <a:pt x="678" y="150"/>
                  <a:pt x="679" y="151"/>
                </a:cubicBezTo>
                <a:cubicBezTo>
                  <a:pt x="700" y="151"/>
                  <a:pt x="720" y="170"/>
                  <a:pt x="720" y="192"/>
                </a:cubicBezTo>
                <a:cubicBezTo>
                  <a:pt x="720" y="192"/>
                  <a:pt x="719" y="825"/>
                  <a:pt x="719" y="825"/>
                </a:cubicBezTo>
                <a:close/>
              </a:path>
            </a:pathLst>
          </a:custGeom>
          <a:solidFill>
            <a:schemeClr val="bg2"/>
          </a:solidFill>
          <a:ln>
            <a:noFill/>
          </a:ln>
        </p:spPr>
        <p:txBody>
          <a:bodyPr vert="horz" wrap="square" lIns="91440" tIns="45720" rIns="91440" bIns="45720" numCol="1" anchor="t" anchorCtr="0" compatLnSpc="1"/>
          <a:lstStyle/>
          <a:p>
            <a:endParaRPr lang="zh-CN" altLang="en-US"/>
          </a:p>
        </p:txBody>
      </p:sp>
      <p:pic>
        <p:nvPicPr>
          <p:cNvPr id="42" name="图片 41">
            <a:extLst>
              <a:ext uri="{FF2B5EF4-FFF2-40B4-BE49-F238E27FC236}">
                <a16:creationId xmlns="" xmlns:a16="http://schemas.microsoft.com/office/drawing/2014/main" id="{771A26E3-3411-4F14-8525-78AB5B8D6C7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37741" y="4295573"/>
            <a:ext cx="11521280" cy="2353082"/>
          </a:xfrm>
          <a:prstGeom prst="rect">
            <a:avLst/>
          </a:prstGeom>
        </p:spPr>
      </p:pic>
      <p:sp>
        <p:nvSpPr>
          <p:cNvPr id="43" name="矩形 42">
            <a:extLst>
              <a:ext uri="{FF2B5EF4-FFF2-40B4-BE49-F238E27FC236}">
                <a16:creationId xmlns="" xmlns:a16="http://schemas.microsoft.com/office/drawing/2014/main" id="{C7A201F0-FE3E-41E1-BBDC-89C981AFEFB8}"/>
              </a:ext>
            </a:extLst>
          </p:cNvPr>
          <p:cNvSpPr/>
          <p:nvPr/>
        </p:nvSpPr>
        <p:spPr>
          <a:xfrm>
            <a:off x="2006599" y="659405"/>
            <a:ext cx="6264696" cy="662554"/>
          </a:xfrm>
          <a:prstGeom prst="rect">
            <a:avLst/>
          </a:prstGeom>
        </p:spPr>
        <p:txBody>
          <a:bodyPr wrap="square">
            <a:spAutoFit/>
          </a:bodyPr>
          <a:lstStyle/>
          <a:p>
            <a:pPr>
              <a:lnSpc>
                <a:spcPct val="150000"/>
              </a:lnSpc>
              <a:spcBef>
                <a:spcPts val="0"/>
              </a:spcBef>
              <a:spcAft>
                <a:spcPts val="0"/>
              </a:spcAft>
            </a:pPr>
            <a:r>
              <a:rPr lang="zh-CN" altLang="en-US" sz="2800" b="1" kern="100" dirty="0">
                <a:ln w="12700">
                  <a:solidFill>
                    <a:schemeClr val="bg2"/>
                  </a:solidFill>
                </a:ln>
                <a:effectLst>
                  <a:outerShdw blurRad="38100" dist="38100" dir="2700000" algn="tl">
                    <a:srgbClr val="000000">
                      <a:alpha val="43137"/>
                    </a:srgbClr>
                  </a:outerShdw>
                </a:effectLst>
                <a:latin typeface="+mj-ea"/>
                <a:ea typeface="+mj-ea"/>
                <a:cs typeface="Times New Roman" panose="02020603050405020304" pitchFamily="18" charset="0"/>
              </a:rPr>
              <a:t>在此处可以输入您的标题内容</a:t>
            </a:r>
          </a:p>
        </p:txBody>
      </p:sp>
      <p:pic>
        <p:nvPicPr>
          <p:cNvPr id="44" name="图片 43" descr="图片包含 文字&#10;&#10;已生成高可信度的说明">
            <a:extLst>
              <a:ext uri="{FF2B5EF4-FFF2-40B4-BE49-F238E27FC236}">
                <a16:creationId xmlns="" xmlns:a16="http://schemas.microsoft.com/office/drawing/2014/main" id="{56F6BEBD-1F7A-4654-AEA9-F89C88167D8A}"/>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flipH="1">
            <a:off x="9338741" y="-3414"/>
            <a:ext cx="1800200" cy="1661723"/>
          </a:xfrm>
          <a:prstGeom prst="rect">
            <a:avLst/>
          </a:prstGeom>
        </p:spPr>
      </p:pic>
      <p:cxnSp>
        <p:nvCxnSpPr>
          <p:cNvPr id="45" name="直接连接符 44">
            <a:extLst>
              <a:ext uri="{FF2B5EF4-FFF2-40B4-BE49-F238E27FC236}">
                <a16:creationId xmlns="" xmlns:a16="http://schemas.microsoft.com/office/drawing/2014/main" id="{3A9A071C-093C-4F52-84DA-5F39E8F2A3F6}"/>
              </a:ext>
            </a:extLst>
          </p:cNvPr>
          <p:cNvCxnSpPr/>
          <p:nvPr/>
        </p:nvCxnSpPr>
        <p:spPr bwMode="auto">
          <a:xfrm>
            <a:off x="1633885" y="1393402"/>
            <a:ext cx="7704856" cy="0"/>
          </a:xfrm>
          <a:prstGeom prst="line">
            <a:avLst/>
          </a:prstGeom>
          <a:ln>
            <a:solidFill>
              <a:srgbClr val="B10405"/>
            </a:solidFill>
            <a:headEnd type="none" w="med" len="med"/>
            <a:tailEnd type="none" w="med" len="med"/>
          </a:ln>
        </p:spPr>
        <p:style>
          <a:lnRef idx="2">
            <a:schemeClr val="accent2"/>
          </a:lnRef>
          <a:fillRef idx="0">
            <a:schemeClr val="accent2"/>
          </a:fillRef>
          <a:effectRef idx="1">
            <a:schemeClr val="accent2"/>
          </a:effectRef>
          <a:fontRef idx="minor">
            <a:schemeClr val="tx1"/>
          </a:fontRef>
        </p:style>
      </p:cxnSp>
      <p:pic>
        <p:nvPicPr>
          <p:cNvPr id="46" name="图片 45">
            <a:extLst>
              <a:ext uri="{FF2B5EF4-FFF2-40B4-BE49-F238E27FC236}">
                <a16:creationId xmlns="" xmlns:a16="http://schemas.microsoft.com/office/drawing/2014/main" id="{29C5B805-3068-41EF-80CD-5A5C0FAFF23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37741" y="310612"/>
            <a:ext cx="2297359" cy="1568974"/>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29"/>
                                        </p:tgtEl>
                                      </p:cBhvr>
                                    </p:animEffect>
                                    <p:animScale>
                                      <p:cBhvr>
                                        <p:cTn id="7" dur="250" autoRev="1" fill="hold"/>
                                        <p:tgtEl>
                                          <p:spTgt spid="29"/>
                                        </p:tgtEl>
                                      </p:cBhvr>
                                      <p:by x="105000" y="105000"/>
                                    </p:animScale>
                                  </p:childTnLst>
                                </p:cTn>
                              </p:par>
                              <p:par>
                                <p:cTn id="8" presetID="2" presetClass="entr" presetSubtype="8" fill="hold" nodeType="withEffect">
                                  <p:stCondLst>
                                    <p:cond delay="0"/>
                                  </p:stCondLst>
                                  <p:childTnLst>
                                    <p:set>
                                      <p:cBhvr>
                                        <p:cTn id="9" dur="1" fill="hold">
                                          <p:stCondLst>
                                            <p:cond delay="0"/>
                                          </p:stCondLst>
                                        </p:cTn>
                                        <p:tgtEl>
                                          <p:spTgt spid="46"/>
                                        </p:tgtEl>
                                        <p:attrNameLst>
                                          <p:attrName>style.visibility</p:attrName>
                                        </p:attrNameLst>
                                      </p:cBhvr>
                                      <p:to>
                                        <p:strVal val="visible"/>
                                      </p:to>
                                    </p:set>
                                    <p:anim calcmode="lin" valueType="num">
                                      <p:cBhvr additive="base">
                                        <p:cTn id="10" dur="500" fill="hold"/>
                                        <p:tgtEl>
                                          <p:spTgt spid="46"/>
                                        </p:tgtEl>
                                        <p:attrNameLst>
                                          <p:attrName>ppt_x</p:attrName>
                                        </p:attrNameLst>
                                      </p:cBhvr>
                                      <p:tavLst>
                                        <p:tav tm="0">
                                          <p:val>
                                            <p:strVal val="0-#ppt_w/2"/>
                                          </p:val>
                                        </p:tav>
                                        <p:tav tm="100000">
                                          <p:val>
                                            <p:strVal val="#ppt_x"/>
                                          </p:val>
                                        </p:tav>
                                      </p:tavLst>
                                    </p:anim>
                                    <p:anim calcmode="lin" valueType="num">
                                      <p:cBhvr additive="base">
                                        <p:cTn id="11" dur="500" fill="hold"/>
                                        <p:tgtEl>
                                          <p:spTgt spid="46"/>
                                        </p:tgtEl>
                                        <p:attrNameLst>
                                          <p:attrName>ppt_y</p:attrName>
                                        </p:attrNameLst>
                                      </p:cBhvr>
                                      <p:tavLst>
                                        <p:tav tm="0">
                                          <p:val>
                                            <p:strVal val="#ppt_y"/>
                                          </p:val>
                                        </p:tav>
                                        <p:tav tm="100000">
                                          <p:val>
                                            <p:strVal val="#ppt_y"/>
                                          </p:val>
                                        </p:tav>
                                      </p:tavLst>
                                    </p:anim>
                                  </p:childTnLst>
                                </p:cTn>
                              </p:par>
                              <p:par>
                                <p:cTn id="12" presetID="42" presetClass="entr" presetSubtype="0" fill="hold" nodeType="withEffect">
                                  <p:stCondLst>
                                    <p:cond delay="0"/>
                                  </p:stCondLst>
                                  <p:childTnLst>
                                    <p:set>
                                      <p:cBhvr>
                                        <p:cTn id="13" dur="1" fill="hold">
                                          <p:stCondLst>
                                            <p:cond delay="0"/>
                                          </p:stCondLst>
                                        </p:cTn>
                                        <p:tgtEl>
                                          <p:spTgt spid="45"/>
                                        </p:tgtEl>
                                        <p:attrNameLst>
                                          <p:attrName>style.visibility</p:attrName>
                                        </p:attrNameLst>
                                      </p:cBhvr>
                                      <p:to>
                                        <p:strVal val="visible"/>
                                      </p:to>
                                    </p:set>
                                    <p:animEffect transition="in" filter="fade">
                                      <p:cBhvr>
                                        <p:cTn id="14" dur="1000"/>
                                        <p:tgtEl>
                                          <p:spTgt spid="45"/>
                                        </p:tgtEl>
                                      </p:cBhvr>
                                    </p:animEffect>
                                    <p:anim calcmode="lin" valueType="num">
                                      <p:cBhvr>
                                        <p:cTn id="15" dur="1000" fill="hold"/>
                                        <p:tgtEl>
                                          <p:spTgt spid="45"/>
                                        </p:tgtEl>
                                        <p:attrNameLst>
                                          <p:attrName>ppt_x</p:attrName>
                                        </p:attrNameLst>
                                      </p:cBhvr>
                                      <p:tavLst>
                                        <p:tav tm="0">
                                          <p:val>
                                            <p:strVal val="#ppt_x"/>
                                          </p:val>
                                        </p:tav>
                                        <p:tav tm="100000">
                                          <p:val>
                                            <p:strVal val="#ppt_x"/>
                                          </p:val>
                                        </p:tav>
                                      </p:tavLst>
                                    </p:anim>
                                    <p:anim calcmode="lin" valueType="num">
                                      <p:cBhvr>
                                        <p:cTn id="16" dur="1000" fill="hold"/>
                                        <p:tgtEl>
                                          <p:spTgt spid="45"/>
                                        </p:tgtEl>
                                        <p:attrNameLst>
                                          <p:attrName>ppt_y</p:attrName>
                                        </p:attrNameLst>
                                      </p:cBhvr>
                                      <p:tavLst>
                                        <p:tav tm="0">
                                          <p:val>
                                            <p:strVal val="#ppt_y+.1"/>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ppt_x"/>
                                          </p:val>
                                        </p:tav>
                                        <p:tav tm="100000">
                                          <p:val>
                                            <p:strVal val="#ppt_x"/>
                                          </p:val>
                                        </p:tav>
                                      </p:tavLst>
                                    </p:anim>
                                    <p:anim calcmode="lin" valueType="num">
                                      <p:cBhvr additive="base">
                                        <p:cTn id="20" dur="500" fill="hold"/>
                                        <p:tgtEl>
                                          <p:spTgt spid="44"/>
                                        </p:tgtEl>
                                        <p:attrNameLst>
                                          <p:attrName>ppt_y</p:attrName>
                                        </p:attrNameLst>
                                      </p:cBhvr>
                                      <p:tavLst>
                                        <p:tav tm="0">
                                          <p:val>
                                            <p:strVal val="1+#ppt_h/2"/>
                                          </p:val>
                                        </p:tav>
                                        <p:tav tm="100000">
                                          <p:val>
                                            <p:strVal val="#ppt_y"/>
                                          </p:val>
                                        </p:tav>
                                      </p:tavLst>
                                    </p:anim>
                                  </p:childTnLst>
                                </p:cTn>
                              </p:par>
                              <p:par>
                                <p:cTn id="21" presetID="22" presetClass="entr" presetSubtype="8"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left)">
                                      <p:cBhvr>
                                        <p:cTn id="23" dur="500"/>
                                        <p:tgtEl>
                                          <p:spTgt spid="43"/>
                                        </p:tgtEl>
                                      </p:cBhvr>
                                    </p:animEffect>
                                  </p:childTnLst>
                                </p:cTn>
                              </p:par>
                              <p:par>
                                <p:cTn id="24" presetID="2" presetClass="entr" presetSubtype="8" fill="hold" grpId="0" nodeType="withEffect">
                                  <p:stCondLst>
                                    <p:cond delay="0"/>
                                  </p:stCondLst>
                                  <p:childTnLst>
                                    <p:set>
                                      <p:cBhvr>
                                        <p:cTn id="25" dur="1" fill="hold">
                                          <p:stCondLst>
                                            <p:cond delay="0"/>
                                          </p:stCondLst>
                                        </p:cTn>
                                        <p:tgtEl>
                                          <p:spTgt spid="38"/>
                                        </p:tgtEl>
                                        <p:attrNameLst>
                                          <p:attrName>style.visibility</p:attrName>
                                        </p:attrNameLst>
                                      </p:cBhvr>
                                      <p:to>
                                        <p:strVal val="visible"/>
                                      </p:to>
                                    </p:set>
                                    <p:anim calcmode="lin" valueType="num">
                                      <p:cBhvr additive="base">
                                        <p:cTn id="26" dur="500" fill="hold"/>
                                        <p:tgtEl>
                                          <p:spTgt spid="38"/>
                                        </p:tgtEl>
                                        <p:attrNameLst>
                                          <p:attrName>ppt_x</p:attrName>
                                        </p:attrNameLst>
                                      </p:cBhvr>
                                      <p:tavLst>
                                        <p:tav tm="0">
                                          <p:val>
                                            <p:strVal val="0-#ppt_w/2"/>
                                          </p:val>
                                        </p:tav>
                                        <p:tav tm="100000">
                                          <p:val>
                                            <p:strVal val="#ppt_x"/>
                                          </p:val>
                                        </p:tav>
                                      </p:tavLst>
                                    </p:anim>
                                    <p:anim calcmode="lin" valueType="num">
                                      <p:cBhvr additive="base">
                                        <p:cTn id="27" dur="500" fill="hold"/>
                                        <p:tgtEl>
                                          <p:spTgt spid="38"/>
                                        </p:tgtEl>
                                        <p:attrNameLst>
                                          <p:attrName>ppt_y</p:attrName>
                                        </p:attrNameLst>
                                      </p:cBhvr>
                                      <p:tavLst>
                                        <p:tav tm="0">
                                          <p:val>
                                            <p:strVal val="#ppt_y"/>
                                          </p:val>
                                        </p:tav>
                                        <p:tav tm="100000">
                                          <p:val>
                                            <p:strVal val="#ppt_y"/>
                                          </p:val>
                                        </p:tav>
                                      </p:tavLst>
                                    </p:anim>
                                  </p:childTnLst>
                                </p:cTn>
                              </p:par>
                              <p:par>
                                <p:cTn id="28" presetID="53" presetClass="entr" presetSubtype="16" fill="hold" grpId="0" nodeType="with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400" fill="hold"/>
                                        <p:tgtEl>
                                          <p:spTgt spid="39"/>
                                        </p:tgtEl>
                                        <p:attrNameLst>
                                          <p:attrName>ppt_w</p:attrName>
                                        </p:attrNameLst>
                                      </p:cBhvr>
                                      <p:tavLst>
                                        <p:tav tm="0">
                                          <p:val>
                                            <p:fltVal val="0"/>
                                          </p:val>
                                        </p:tav>
                                        <p:tav tm="100000">
                                          <p:val>
                                            <p:strVal val="#ppt_w"/>
                                          </p:val>
                                        </p:tav>
                                      </p:tavLst>
                                    </p:anim>
                                    <p:anim calcmode="lin" valueType="num">
                                      <p:cBhvr>
                                        <p:cTn id="31" dur="400" fill="hold"/>
                                        <p:tgtEl>
                                          <p:spTgt spid="39"/>
                                        </p:tgtEl>
                                        <p:attrNameLst>
                                          <p:attrName>ppt_h</p:attrName>
                                        </p:attrNameLst>
                                      </p:cBhvr>
                                      <p:tavLst>
                                        <p:tav tm="0">
                                          <p:val>
                                            <p:fltVal val="0"/>
                                          </p:val>
                                        </p:tav>
                                        <p:tav tm="100000">
                                          <p:val>
                                            <p:strVal val="#ppt_h"/>
                                          </p:val>
                                        </p:tav>
                                      </p:tavLst>
                                    </p:anim>
                                    <p:animEffect transition="in" filter="fade">
                                      <p:cBhvr>
                                        <p:cTn id="32" dur="400"/>
                                        <p:tgtEl>
                                          <p:spTgt spid="39"/>
                                        </p:tgtEl>
                                      </p:cBhvr>
                                    </p:animEffect>
                                  </p:childTnLst>
                                </p:cTn>
                              </p:par>
                              <p:par>
                                <p:cTn id="33" presetID="42" presetClass="entr" presetSubtype="0"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fade">
                                      <p:cBhvr>
                                        <p:cTn id="35" dur="1000"/>
                                        <p:tgtEl>
                                          <p:spTgt spid="33"/>
                                        </p:tgtEl>
                                      </p:cBhvr>
                                    </p:animEffect>
                                    <p:anim calcmode="lin" valueType="num">
                                      <p:cBhvr>
                                        <p:cTn id="36" dur="1000" fill="hold"/>
                                        <p:tgtEl>
                                          <p:spTgt spid="33"/>
                                        </p:tgtEl>
                                        <p:attrNameLst>
                                          <p:attrName>ppt_x</p:attrName>
                                        </p:attrNameLst>
                                      </p:cBhvr>
                                      <p:tavLst>
                                        <p:tav tm="0">
                                          <p:val>
                                            <p:strVal val="#ppt_x"/>
                                          </p:val>
                                        </p:tav>
                                        <p:tav tm="100000">
                                          <p:val>
                                            <p:strVal val="#ppt_x"/>
                                          </p:val>
                                        </p:tav>
                                      </p:tavLst>
                                    </p:anim>
                                    <p:anim calcmode="lin" valueType="num">
                                      <p:cBhvr>
                                        <p:cTn id="37" dur="1000" fill="hold"/>
                                        <p:tgtEl>
                                          <p:spTgt spid="33"/>
                                        </p:tgtEl>
                                        <p:attrNameLst>
                                          <p:attrName>ppt_y</p:attrName>
                                        </p:attrNameLst>
                                      </p:cBhvr>
                                      <p:tavLst>
                                        <p:tav tm="0">
                                          <p:val>
                                            <p:strVal val="#ppt_y+.1"/>
                                          </p:val>
                                        </p:tav>
                                        <p:tav tm="100000">
                                          <p:val>
                                            <p:strVal val="#ppt_y"/>
                                          </p:val>
                                        </p:tav>
                                      </p:tavLst>
                                    </p:anim>
                                  </p:childTnLst>
                                </p:cTn>
                              </p:par>
                              <p:par>
                                <p:cTn id="38" presetID="41" presetClass="entr" presetSubtype="0" fill="hold" grpId="0" nodeType="withEffect">
                                  <p:stCondLst>
                                    <p:cond delay="0"/>
                                  </p:stCondLst>
                                  <p:iterate type="lt">
                                    <p:tmPct val="10000"/>
                                  </p:iterate>
                                  <p:childTnLst>
                                    <p:set>
                                      <p:cBhvr>
                                        <p:cTn id="39" dur="1" fill="hold">
                                          <p:stCondLst>
                                            <p:cond delay="0"/>
                                          </p:stCondLst>
                                        </p:cTn>
                                        <p:tgtEl>
                                          <p:spTgt spid="30"/>
                                        </p:tgtEl>
                                        <p:attrNameLst>
                                          <p:attrName>style.visibility</p:attrName>
                                        </p:attrNameLst>
                                      </p:cBhvr>
                                      <p:to>
                                        <p:strVal val="visible"/>
                                      </p:to>
                                    </p:set>
                                    <p:anim calcmode="lin" valueType="num">
                                      <p:cBhvr>
                                        <p:cTn id="40" dur="25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41" dur="250" fill="hold"/>
                                        <p:tgtEl>
                                          <p:spTgt spid="30"/>
                                        </p:tgtEl>
                                        <p:attrNameLst>
                                          <p:attrName>ppt_y</p:attrName>
                                        </p:attrNameLst>
                                      </p:cBhvr>
                                      <p:tavLst>
                                        <p:tav tm="0">
                                          <p:val>
                                            <p:strVal val="#ppt_y"/>
                                          </p:val>
                                        </p:tav>
                                        <p:tav tm="100000">
                                          <p:val>
                                            <p:strVal val="#ppt_y"/>
                                          </p:val>
                                        </p:tav>
                                      </p:tavLst>
                                    </p:anim>
                                    <p:anim calcmode="lin" valueType="num">
                                      <p:cBhvr>
                                        <p:cTn id="42" dur="25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43" dur="25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44" dur="250" tmFilter="0,0; .5, 1; 1, 1"/>
                                        <p:tgtEl>
                                          <p:spTgt spid="30"/>
                                        </p:tgtEl>
                                      </p:cBhvr>
                                    </p:animEffect>
                                  </p:childTnLst>
                                </p:cTn>
                              </p:par>
                              <p:par>
                                <p:cTn id="45" presetID="42" presetClass="entr" presetSubtype="0" fill="hold"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1000"/>
                                        <p:tgtEl>
                                          <p:spTgt spid="42"/>
                                        </p:tgtEl>
                                      </p:cBhvr>
                                    </p:animEffect>
                                    <p:anim calcmode="lin" valueType="num">
                                      <p:cBhvr>
                                        <p:cTn id="48" dur="1000" fill="hold"/>
                                        <p:tgtEl>
                                          <p:spTgt spid="42"/>
                                        </p:tgtEl>
                                        <p:attrNameLst>
                                          <p:attrName>ppt_x</p:attrName>
                                        </p:attrNameLst>
                                      </p:cBhvr>
                                      <p:tavLst>
                                        <p:tav tm="0">
                                          <p:val>
                                            <p:strVal val="#ppt_x"/>
                                          </p:val>
                                        </p:tav>
                                        <p:tav tm="100000">
                                          <p:val>
                                            <p:strVal val="#ppt_x"/>
                                          </p:val>
                                        </p:tav>
                                      </p:tavLst>
                                    </p:anim>
                                    <p:anim calcmode="lin" valueType="num">
                                      <p:cBhvr>
                                        <p:cTn id="4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8" grpId="0" animBg="1"/>
      <p:bldP spid="39" grpId="0" animBg="1"/>
      <p:bldP spid="4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党政"/>
</p:tagLst>
</file>

<file path=ppt/theme/theme1.xml><?xml version="1.0" encoding="utf-8"?>
<a:theme xmlns:a="http://schemas.openxmlformats.org/drawingml/2006/main" name="第一PPT，www.1ppt.com">
  <a:themeElements>
    <a:clrScheme name="123">
      <a:dk1>
        <a:srgbClr val="C00000"/>
      </a:dk1>
      <a:lt1>
        <a:srgbClr val="5A5A5A"/>
      </a:lt1>
      <a:dk2>
        <a:srgbClr val="7F7F7F"/>
      </a:dk2>
      <a:lt2>
        <a:srgbClr val="FFFFFF"/>
      </a:lt2>
      <a:accent1>
        <a:srgbClr val="404040"/>
      </a:accent1>
      <a:accent2>
        <a:srgbClr val="C00000"/>
      </a:accent2>
      <a:accent3>
        <a:srgbClr val="FFFFFF"/>
      </a:accent3>
      <a:accent4>
        <a:srgbClr val="D9D9D9"/>
      </a:accent4>
      <a:accent5>
        <a:srgbClr val="C00000"/>
      </a:accent5>
      <a:accent6>
        <a:srgbClr val="4D4948"/>
      </a:accent6>
      <a:hlink>
        <a:srgbClr val="7F7F7F"/>
      </a:hlink>
      <a:folHlink>
        <a:srgbClr val="D9D9D9"/>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2226</Words>
  <Application>Microsoft Office PowerPoint</Application>
  <PresentationFormat>自定义</PresentationFormat>
  <Paragraphs>80</Paragraphs>
  <Slides>21</Slides>
  <Notes>20</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国庆节</dc:title>
  <dc:creator/>
  <cp:keywords>www.1ppt.com</cp:keywords>
  <dc:description>www.1ppt.com</dc:description>
  <cp:lastModifiedBy/>
  <cp:revision>2</cp:revision>
  <dcterms:created xsi:type="dcterms:W3CDTF">2017-01-15T16:18:00Z</dcterms:created>
  <dcterms:modified xsi:type="dcterms:W3CDTF">2018-09-28T09:06:43Z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2052-10.1.0.6690</vt:lpwstr>
  </property>
</Properties>
</file>