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tags/tag13.xml" ContentType="application/vnd.openxmlformats-officedocument.presentationml.tags+xml"/>
  <Override PartName="/ppt/notesSlides/notesSlide11.xml" ContentType="application/vnd.openxmlformats-officedocument.presentationml.notesSlide+xml"/>
  <Override PartName="/ppt/tags/tag14.xml" ContentType="application/vnd.openxmlformats-officedocument.presentationml.tags+xml"/>
  <Override PartName="/ppt/notesSlides/notesSlide12.xml" ContentType="application/vnd.openxmlformats-officedocument.presentationml.notesSlide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tags/tag16.xml" ContentType="application/vnd.openxmlformats-officedocument.presentationml.tags+xml"/>
  <Override PartName="/ppt/notesSlides/notesSlide14.xml" ContentType="application/vnd.openxmlformats-officedocument.presentationml.notesSlide+xml"/>
  <Override PartName="/ppt/tags/tag17.xml" ContentType="application/vnd.openxmlformats-officedocument.presentationml.tags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ags/tag18.xml" ContentType="application/vnd.openxmlformats-officedocument.presentationml.tags+xml"/>
  <Override PartName="/ppt/notesSlides/notesSlide16.xml" ContentType="application/vnd.openxmlformats-officedocument.presentationml.notesSlide+xml"/>
  <Override PartName="/ppt/tags/tag19.xml" ContentType="application/vnd.openxmlformats-officedocument.presentationml.tags+xml"/>
  <Override PartName="/ppt/notesSlides/notesSlide17.xml" ContentType="application/vnd.openxmlformats-officedocument.presentationml.notesSlide+xml"/>
  <Override PartName="/ppt/tags/tag20.xml" ContentType="application/vnd.openxmlformats-officedocument.presentationml.tags+xml"/>
  <Override PartName="/ppt/notesSlides/notesSlide18.xml" ContentType="application/vnd.openxmlformats-officedocument.presentationml.notesSlide+xml"/>
  <Override PartName="/ppt/tags/tag21.xml" ContentType="application/vnd.openxmlformats-officedocument.presentationml.tags+xml"/>
  <Override PartName="/ppt/notesSlides/notesSlide19.xml" ContentType="application/vnd.openxmlformats-officedocument.presentationml.notesSlide+xml"/>
  <Override PartName="/ppt/tags/tag22.xml" ContentType="application/vnd.openxmlformats-officedocument.presentationml.tags+xml"/>
  <Override PartName="/ppt/notesSlides/notesSlide20.xml" ContentType="application/vnd.openxmlformats-officedocument.presentationml.notesSlide+xml"/>
  <Override PartName="/ppt/tags/tag23.xml" ContentType="application/vnd.openxmlformats-officedocument.presentationml.tags+xml"/>
  <Override PartName="/ppt/notesSlides/notesSlide21.xml" ContentType="application/vnd.openxmlformats-officedocument.presentationml.notesSlide+xml"/>
  <Override PartName="/ppt/tags/tag24.xml" ContentType="application/vnd.openxmlformats-officedocument.presentationml.tags+xml"/>
  <Override PartName="/ppt/notesSlides/notesSlide22.xml" ContentType="application/vnd.openxmlformats-officedocument.presentationml.notesSlide+xml"/>
  <Override PartName="/ppt/tags/tag25.xml" ContentType="application/vnd.openxmlformats-officedocument.presentationml.tags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4" r:id="rId3"/>
  </p:sldMasterIdLst>
  <p:notesMasterIdLst>
    <p:notesMasterId r:id="rId28"/>
  </p:notesMasterIdLst>
  <p:sldIdLst>
    <p:sldId id="259" r:id="rId4"/>
    <p:sldId id="260" r:id="rId5"/>
    <p:sldId id="301" r:id="rId6"/>
    <p:sldId id="306" r:id="rId7"/>
    <p:sldId id="302" r:id="rId8"/>
    <p:sldId id="303" r:id="rId9"/>
    <p:sldId id="304" r:id="rId10"/>
    <p:sldId id="307" r:id="rId11"/>
    <p:sldId id="308" r:id="rId12"/>
    <p:sldId id="312" r:id="rId13"/>
    <p:sldId id="309" r:id="rId14"/>
    <p:sldId id="311" r:id="rId15"/>
    <p:sldId id="310" r:id="rId16"/>
    <p:sldId id="313" r:id="rId17"/>
    <p:sldId id="315" r:id="rId18"/>
    <p:sldId id="314" r:id="rId19"/>
    <p:sldId id="316" r:id="rId20"/>
    <p:sldId id="322" r:id="rId21"/>
    <p:sldId id="318" r:id="rId22"/>
    <p:sldId id="319" r:id="rId23"/>
    <p:sldId id="321" r:id="rId24"/>
    <p:sldId id="320" r:id="rId25"/>
    <p:sldId id="323" r:id="rId26"/>
    <p:sldId id="324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000D"/>
    <a:srgbClr val="FFC000"/>
    <a:srgbClr val="FFE5A0"/>
    <a:srgbClr val="FEFCFA"/>
    <a:srgbClr val="710A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8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D7000D"/>
            </a:solidFill>
            <a:ln>
              <a:noFill/>
            </a:ln>
          </c:spPr>
          <c:dPt>
            <c:idx val="0"/>
            <c:bubble3D val="0"/>
            <c:spPr>
              <a:solidFill>
                <a:srgbClr val="D7000D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7000D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D7000D"/>
            </a:solidFill>
            <a:ln>
              <a:noFill/>
            </a:ln>
          </c:spPr>
          <c:dPt>
            <c:idx val="0"/>
            <c:bubble3D val="0"/>
            <c:spPr>
              <a:solidFill>
                <a:srgbClr val="D7000D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7000D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01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9F46AD-42F8-4976-9D61-2AAA43D622E1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F6D42-5521-403F-8893-3FA4ED681C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6396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891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12377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2417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72870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9604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9342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69676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80334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6766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90166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623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783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5570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15261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0781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689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7844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474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366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902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8413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1116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F6D42-5521-403F-8893-3FA4ED681CF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072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064000" y="441960"/>
            <a:ext cx="4368800" cy="3083564"/>
          </a:xfrm>
          <a:custGeom>
            <a:avLst/>
            <a:gdLst/>
            <a:ahLst/>
            <a:cxnLst/>
            <a:rect l="l" t="t" r="r" b="b"/>
            <a:pathLst>
              <a:path w="3276600" h="3124200">
                <a:moveTo>
                  <a:pt x="3028950" y="0"/>
                </a:moveTo>
                <a:cubicBezTo>
                  <a:pt x="3165723" y="0"/>
                  <a:pt x="3276600" y="110877"/>
                  <a:pt x="3276600" y="247650"/>
                </a:cubicBezTo>
                <a:lnTo>
                  <a:pt x="3276600" y="2876550"/>
                </a:lnTo>
                <a:cubicBezTo>
                  <a:pt x="3276600" y="3013323"/>
                  <a:pt x="3165723" y="3124200"/>
                  <a:pt x="3028950" y="3124200"/>
                </a:cubicBezTo>
                <a:cubicBezTo>
                  <a:pt x="2892177" y="3124200"/>
                  <a:pt x="2781300" y="3013323"/>
                  <a:pt x="2781300" y="2876550"/>
                </a:cubicBezTo>
                <a:lnTo>
                  <a:pt x="2781300" y="247650"/>
                </a:lnTo>
                <a:cubicBezTo>
                  <a:pt x="2781300" y="110877"/>
                  <a:pt x="2892177" y="0"/>
                  <a:pt x="3028950" y="0"/>
                </a:cubicBezTo>
                <a:close/>
                <a:moveTo>
                  <a:pt x="2317750" y="0"/>
                </a:moveTo>
                <a:cubicBezTo>
                  <a:pt x="2454523" y="0"/>
                  <a:pt x="2565400" y="110877"/>
                  <a:pt x="2565400" y="247650"/>
                </a:cubicBezTo>
                <a:lnTo>
                  <a:pt x="2565400" y="2876550"/>
                </a:lnTo>
                <a:cubicBezTo>
                  <a:pt x="2565400" y="3013323"/>
                  <a:pt x="2454523" y="3124200"/>
                  <a:pt x="2317750" y="3124200"/>
                </a:cubicBezTo>
                <a:cubicBezTo>
                  <a:pt x="2180977" y="3124200"/>
                  <a:pt x="2070100" y="3013323"/>
                  <a:pt x="2070100" y="2876550"/>
                </a:cubicBezTo>
                <a:lnTo>
                  <a:pt x="2070100" y="247650"/>
                </a:lnTo>
                <a:cubicBezTo>
                  <a:pt x="2070100" y="110877"/>
                  <a:pt x="2180977" y="0"/>
                  <a:pt x="2317750" y="0"/>
                </a:cubicBezTo>
                <a:close/>
                <a:moveTo>
                  <a:pt x="1606550" y="0"/>
                </a:moveTo>
                <a:cubicBezTo>
                  <a:pt x="1743323" y="0"/>
                  <a:pt x="1854200" y="110877"/>
                  <a:pt x="1854200" y="247650"/>
                </a:cubicBezTo>
                <a:lnTo>
                  <a:pt x="1854200" y="2876550"/>
                </a:lnTo>
                <a:cubicBezTo>
                  <a:pt x="1854200" y="3013323"/>
                  <a:pt x="1743323" y="3124200"/>
                  <a:pt x="1606550" y="3124200"/>
                </a:cubicBezTo>
                <a:cubicBezTo>
                  <a:pt x="1469777" y="3124200"/>
                  <a:pt x="1358900" y="3013323"/>
                  <a:pt x="1358900" y="2876550"/>
                </a:cubicBezTo>
                <a:lnTo>
                  <a:pt x="1358900" y="247650"/>
                </a:lnTo>
                <a:cubicBezTo>
                  <a:pt x="1358900" y="110877"/>
                  <a:pt x="1469777" y="0"/>
                  <a:pt x="1606550" y="0"/>
                </a:cubicBezTo>
                <a:close/>
                <a:moveTo>
                  <a:pt x="958850" y="0"/>
                </a:moveTo>
                <a:cubicBezTo>
                  <a:pt x="1095623" y="0"/>
                  <a:pt x="1206500" y="110877"/>
                  <a:pt x="1206500" y="247650"/>
                </a:cubicBezTo>
                <a:lnTo>
                  <a:pt x="1206500" y="2876550"/>
                </a:lnTo>
                <a:cubicBezTo>
                  <a:pt x="1206500" y="3013323"/>
                  <a:pt x="1095623" y="3124200"/>
                  <a:pt x="958850" y="3124200"/>
                </a:cubicBezTo>
                <a:cubicBezTo>
                  <a:pt x="822077" y="3124200"/>
                  <a:pt x="711200" y="3013323"/>
                  <a:pt x="711200" y="2876550"/>
                </a:cubicBezTo>
                <a:lnTo>
                  <a:pt x="711200" y="247650"/>
                </a:lnTo>
                <a:cubicBezTo>
                  <a:pt x="711200" y="110877"/>
                  <a:pt x="822077" y="0"/>
                  <a:pt x="958850" y="0"/>
                </a:cubicBezTo>
                <a:close/>
                <a:moveTo>
                  <a:pt x="247650" y="0"/>
                </a:moveTo>
                <a:cubicBezTo>
                  <a:pt x="384423" y="0"/>
                  <a:pt x="495300" y="110877"/>
                  <a:pt x="495300" y="247650"/>
                </a:cubicBezTo>
                <a:lnTo>
                  <a:pt x="495300" y="2876550"/>
                </a:lnTo>
                <a:cubicBezTo>
                  <a:pt x="495300" y="3013323"/>
                  <a:pt x="384423" y="3124200"/>
                  <a:pt x="247650" y="3124200"/>
                </a:cubicBezTo>
                <a:cubicBezTo>
                  <a:pt x="110877" y="3124200"/>
                  <a:pt x="0" y="3013323"/>
                  <a:pt x="0" y="2876550"/>
                </a:cubicBezTo>
                <a:lnTo>
                  <a:pt x="0" y="247650"/>
                </a:lnTo>
                <a:cubicBezTo>
                  <a:pt x="0" y="110877"/>
                  <a:pt x="110877" y="0"/>
                  <a:pt x="2476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954705" y="3801451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954705" y="4385250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Ultimate</a:t>
            </a:r>
            <a:r>
              <a:rPr lang="es-ES_tradnl" dirty="0"/>
              <a:t> </a:t>
            </a:r>
            <a:r>
              <a:rPr lang="es-ES_tradnl" dirty="0" err="1"/>
              <a:t>Powerpoint</a:t>
            </a:r>
            <a:r>
              <a:rPr lang="es-ES_tradnl" dirty="0"/>
              <a:t> </a:t>
            </a:r>
            <a:r>
              <a:rPr lang="es-ES_tradnl" dirty="0" err="1"/>
              <a:t>Template</a:t>
            </a:r>
            <a:endParaRPr lang="es-ES_trad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975167" y="4817825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749508"/>
            <a:ext cx="12192000" cy="6108492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2486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6491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4019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8115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710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6301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942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9477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3042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8249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177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2F1AE-ED7F-4F4A-B264-FA7476A0DA5F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B545C-2FBF-43BB-B6C7-0EFD0028BAD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417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tags" Target="../tags/tag12.xml"/><Relationship Id="rId7" Type="http://schemas.openxmlformats.org/officeDocument/2006/relationships/image" Target="../media/image8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3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4.xml"/><Relationship Id="rId6" Type="http://schemas.openxmlformats.org/officeDocument/2006/relationships/image" Target="../media/image13.jpe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Relationship Id="rId6" Type="http://schemas.openxmlformats.org/officeDocument/2006/relationships/image" Target="../media/image17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6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chart" Target="../charts/chart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.xml"/><Relationship Id="rId6" Type="http://schemas.openxmlformats.org/officeDocument/2006/relationships/chart" Target="../charts/chart1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8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9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0.xml"/><Relationship Id="rId6" Type="http://schemas.openxmlformats.org/officeDocument/2006/relationships/image" Target="../media/image18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1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2.xml"/><Relationship Id="rId6" Type="http://schemas.openxmlformats.org/officeDocument/2006/relationships/image" Target="../media/image19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3.xml"/><Relationship Id="rId6" Type="http://schemas.openxmlformats.org/officeDocument/2006/relationships/image" Target="../media/image20.jpe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4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5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2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Relationship Id="rId6" Type="http://schemas.openxmlformats.org/officeDocument/2006/relationships/image" Target="../media/image12.jpe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Relationship Id="rId6" Type="http://schemas.openxmlformats.org/officeDocument/2006/relationships/image" Target="../media/image13.jpe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Relationship Id="rId6" Type="http://schemas.openxmlformats.org/officeDocument/2006/relationships/image" Target="../media/image15.jpe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15be06de8c4a3014138391b629ecab4d副本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1935" y="1490345"/>
            <a:ext cx="7094855" cy="358838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837946" y="221769"/>
            <a:ext cx="10515600" cy="721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  <a:cs typeface="+mj-cs"/>
              </a:defRPr>
            </a:lvl1pPr>
          </a:lstStyle>
          <a:p>
            <a:pPr algn="l"/>
            <a:r>
              <a:rPr lang="zh-CN" altLang="en-US" sz="2400" dirty="0">
                <a:solidFill>
                  <a:srgbClr val="D700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37" r="25069"/>
          <a:stretch>
            <a:fillRect/>
          </a:stretch>
        </p:blipFill>
        <p:spPr>
          <a:xfrm>
            <a:off x="21590" y="-5080"/>
            <a:ext cx="948690" cy="948690"/>
          </a:xfrm>
          <a:prstGeom prst="rect">
            <a:avLst/>
          </a:prstGeom>
        </p:spPr>
      </p:pic>
      <p:sp>
        <p:nvSpPr>
          <p:cNvPr id="7" name="MH_Text_2"/>
          <p:cNvSpPr txBox="1"/>
          <p:nvPr>
            <p:custDataLst>
              <p:tags r:id="rId2"/>
            </p:custDataLst>
          </p:nvPr>
        </p:nvSpPr>
        <p:spPr>
          <a:xfrm>
            <a:off x="6508900" y="2191291"/>
            <a:ext cx="5058285" cy="1045741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您的内容打在这里，或者通过复制您的文本后，在此框中选择粘贴。您的内容打在这里，或者通过复制您的文本后，在此框中选择粘贴。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6577369" y="1486055"/>
            <a:ext cx="4798750" cy="479875"/>
          </a:xfrm>
          <a:prstGeom prst="roundRect">
            <a:avLst>
              <a:gd name="adj" fmla="val 20450"/>
            </a:avLst>
          </a:prstGeom>
          <a:solidFill>
            <a:srgbClr val="D7000D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rtlCol="0" anchor="ctr"/>
          <a:lstStyle/>
          <a:p>
            <a:pPr algn="ctr"/>
            <a:r>
              <a:rPr lang="zh-CN" altLang="en-US" sz="1865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添加标题内容</a:t>
            </a:r>
          </a:p>
        </p:txBody>
      </p:sp>
      <p:sp>
        <p:nvSpPr>
          <p:cNvPr id="10" name="MH_Text_2"/>
          <p:cNvSpPr txBox="1"/>
          <p:nvPr>
            <p:custDataLst>
              <p:tags r:id="rId3"/>
            </p:custDataLst>
          </p:nvPr>
        </p:nvSpPr>
        <p:spPr>
          <a:xfrm>
            <a:off x="860101" y="5204794"/>
            <a:ext cx="5058285" cy="1045741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您的内容打在这里，或者通过复制您的文本后，在此框中选择粘贴。您的内容打在这里，或者通过复制您的文本后，在此框中选择粘贴。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928571" y="4499558"/>
            <a:ext cx="4798750" cy="479875"/>
          </a:xfrm>
          <a:prstGeom prst="roundRect">
            <a:avLst>
              <a:gd name="adj" fmla="val 20450"/>
            </a:avLst>
          </a:prstGeom>
          <a:solidFill>
            <a:srgbClr val="D7000D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rtlCol="0" anchor="ctr"/>
          <a:lstStyle/>
          <a:p>
            <a:pPr algn="ctr"/>
            <a:r>
              <a:rPr lang="zh-CN" altLang="en-US" sz="1865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添加标题内容</a:t>
            </a:r>
          </a:p>
        </p:txBody>
      </p:sp>
      <p:sp>
        <p:nvSpPr>
          <p:cNvPr id="11" name="矩形 10"/>
          <p:cNvSpPr/>
          <p:nvPr/>
        </p:nvSpPr>
        <p:spPr>
          <a:xfrm>
            <a:off x="935439" y="1267025"/>
            <a:ext cx="4798750" cy="2831263"/>
          </a:xfrm>
          <a:prstGeom prst="rect">
            <a:avLst/>
          </a:prstGeom>
          <a:blipFill rotWithShape="1">
            <a:blip r:embed="rId8" cstate="email"/>
            <a:stretch>
              <a:fillRect/>
            </a:stretch>
          </a:blip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2" name="矩形 11"/>
          <p:cNvSpPr/>
          <p:nvPr/>
        </p:nvSpPr>
        <p:spPr>
          <a:xfrm>
            <a:off x="6508898" y="3237032"/>
            <a:ext cx="4798750" cy="2831263"/>
          </a:xfrm>
          <a:prstGeom prst="rect">
            <a:avLst/>
          </a:prstGeom>
          <a:blipFill rotWithShape="1">
            <a:blip r:embed="rId8" cstate="email"/>
            <a:stretch>
              <a:fillRect/>
            </a:stretch>
          </a:blip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bldLvl="0" animBg="1"/>
      <p:bldP spid="10" grpId="0"/>
      <p:bldP spid="13" grpId="0" bldLvl="0" animBg="1"/>
      <p:bldP spid="11" grpId="0" bldLvl="0" animBg="1"/>
      <p:bldP spid="12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837946" y="221769"/>
            <a:ext cx="10515600" cy="721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  <a:cs typeface="+mj-cs"/>
              </a:defRPr>
            </a:lvl1pPr>
          </a:lstStyle>
          <a:p>
            <a:pPr algn="l"/>
            <a:r>
              <a:rPr lang="zh-CN" altLang="en-US" sz="2400" dirty="0">
                <a:solidFill>
                  <a:srgbClr val="D700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37" r="25069"/>
          <a:stretch>
            <a:fillRect/>
          </a:stretch>
        </p:blipFill>
        <p:spPr>
          <a:xfrm>
            <a:off x="21590" y="-5080"/>
            <a:ext cx="948690" cy="948690"/>
          </a:xfrm>
          <a:prstGeom prst="rect">
            <a:avLst/>
          </a:prstGeom>
        </p:spPr>
      </p:pic>
      <p:grpSp>
        <p:nvGrpSpPr>
          <p:cNvPr id="20" name="组合 32"/>
          <p:cNvGrpSpPr/>
          <p:nvPr/>
        </p:nvGrpSpPr>
        <p:grpSpPr bwMode="auto">
          <a:xfrm>
            <a:off x="-144655" y="3341611"/>
            <a:ext cx="3955780" cy="675040"/>
            <a:chOff x="-1032447" y="0"/>
            <a:chExt cx="2967616" cy="506624"/>
          </a:xfrm>
          <a:solidFill>
            <a:srgbClr val="D7000D"/>
          </a:solidFill>
        </p:grpSpPr>
        <p:sp>
          <p:nvSpPr>
            <p:cNvPr id="21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32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32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3" name="椭圆 35"/>
          <p:cNvSpPr>
            <a:spLocks noChangeArrowheads="1"/>
          </p:cNvSpPr>
          <p:nvPr/>
        </p:nvSpPr>
        <p:spPr bwMode="auto">
          <a:xfrm>
            <a:off x="1813511" y="1589467"/>
            <a:ext cx="1413565" cy="1413565"/>
          </a:xfrm>
          <a:prstGeom prst="ellipse">
            <a:avLst/>
          </a:prstGeom>
          <a:solidFill>
            <a:srgbClr val="D7000D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32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4" name="组合 36"/>
          <p:cNvGrpSpPr/>
          <p:nvPr/>
        </p:nvGrpSpPr>
        <p:grpSpPr bwMode="auto">
          <a:xfrm flipV="1">
            <a:off x="3656648" y="3441068"/>
            <a:ext cx="2579545" cy="675041"/>
            <a:chOff x="0" y="0"/>
            <a:chExt cx="1935168" cy="506624"/>
          </a:xfrm>
          <a:solidFill>
            <a:srgbClr val="D7000D"/>
          </a:solidFill>
        </p:grpSpPr>
        <p:sp>
          <p:nvSpPr>
            <p:cNvPr id="25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32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32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7" name="椭圆 39"/>
          <p:cNvSpPr>
            <a:spLocks noChangeArrowheads="1"/>
          </p:cNvSpPr>
          <p:nvPr/>
        </p:nvSpPr>
        <p:spPr bwMode="auto">
          <a:xfrm>
            <a:off x="4325340" y="4346765"/>
            <a:ext cx="1413565" cy="1413565"/>
          </a:xfrm>
          <a:prstGeom prst="ellipse">
            <a:avLst/>
          </a:prstGeom>
          <a:solidFill>
            <a:srgbClr val="D7000D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32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8" name="组合 40"/>
          <p:cNvGrpSpPr/>
          <p:nvPr/>
        </p:nvGrpSpPr>
        <p:grpSpPr bwMode="auto">
          <a:xfrm>
            <a:off x="6085947" y="3341611"/>
            <a:ext cx="2581661" cy="675040"/>
            <a:chOff x="0" y="0"/>
            <a:chExt cx="1935168" cy="506624"/>
          </a:xfrm>
          <a:solidFill>
            <a:srgbClr val="D7000D"/>
          </a:solidFill>
        </p:grpSpPr>
        <p:sp>
          <p:nvSpPr>
            <p:cNvPr id="29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32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0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32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1" name="椭圆 43"/>
          <p:cNvSpPr>
            <a:spLocks noChangeArrowheads="1"/>
          </p:cNvSpPr>
          <p:nvPr/>
        </p:nvSpPr>
        <p:spPr bwMode="auto">
          <a:xfrm>
            <a:off x="6669995" y="1589467"/>
            <a:ext cx="1413565" cy="1413565"/>
          </a:xfrm>
          <a:prstGeom prst="ellipse">
            <a:avLst/>
          </a:prstGeom>
          <a:solidFill>
            <a:srgbClr val="D7000D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32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" name="椭圆 45"/>
          <p:cNvSpPr>
            <a:spLocks noChangeArrowheads="1"/>
          </p:cNvSpPr>
          <p:nvPr/>
        </p:nvSpPr>
        <p:spPr bwMode="auto">
          <a:xfrm>
            <a:off x="9095064" y="4346765"/>
            <a:ext cx="1413565" cy="1413565"/>
          </a:xfrm>
          <a:prstGeom prst="ellipse">
            <a:avLst/>
          </a:prstGeom>
          <a:solidFill>
            <a:srgbClr val="D7000D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32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3" name="TextBox 46"/>
          <p:cNvSpPr>
            <a:spLocks noChangeArrowheads="1"/>
          </p:cNvSpPr>
          <p:nvPr/>
        </p:nvSpPr>
        <p:spPr bwMode="auto">
          <a:xfrm>
            <a:off x="1589203" y="4662664"/>
            <a:ext cx="1862182" cy="956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865"/>
              </a:lnSpc>
            </a:pPr>
            <a:r>
              <a:rPr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35" name="TextBox 50"/>
          <p:cNvSpPr>
            <a:spLocks noChangeArrowheads="1"/>
          </p:cNvSpPr>
          <p:nvPr/>
        </p:nvSpPr>
        <p:spPr bwMode="auto">
          <a:xfrm>
            <a:off x="1724635" y="3606125"/>
            <a:ext cx="159343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输入文本内容</a:t>
            </a:r>
          </a:p>
        </p:txBody>
      </p:sp>
      <p:sp>
        <p:nvSpPr>
          <p:cNvPr id="36" name="TextBox 51"/>
          <p:cNvSpPr>
            <a:spLocks noChangeArrowheads="1"/>
          </p:cNvSpPr>
          <p:nvPr/>
        </p:nvSpPr>
        <p:spPr bwMode="auto">
          <a:xfrm>
            <a:off x="4149703" y="3606125"/>
            <a:ext cx="159343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输入文本内容</a:t>
            </a:r>
          </a:p>
        </p:txBody>
      </p:sp>
      <p:sp>
        <p:nvSpPr>
          <p:cNvPr id="37" name="TextBox 52"/>
          <p:cNvSpPr>
            <a:spLocks noChangeArrowheads="1"/>
          </p:cNvSpPr>
          <p:nvPr/>
        </p:nvSpPr>
        <p:spPr bwMode="auto">
          <a:xfrm>
            <a:off x="6686924" y="3606125"/>
            <a:ext cx="159131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输入文本内容</a:t>
            </a:r>
          </a:p>
        </p:txBody>
      </p:sp>
      <p:grpSp>
        <p:nvGrpSpPr>
          <p:cNvPr id="38" name="组合 53"/>
          <p:cNvGrpSpPr/>
          <p:nvPr/>
        </p:nvGrpSpPr>
        <p:grpSpPr bwMode="auto">
          <a:xfrm flipV="1">
            <a:off x="8511015" y="3441066"/>
            <a:ext cx="3822464" cy="675043"/>
            <a:chOff x="-1" y="0"/>
            <a:chExt cx="2865253" cy="506625"/>
          </a:xfrm>
          <a:solidFill>
            <a:srgbClr val="D7000D"/>
          </a:solidFill>
        </p:grpSpPr>
        <p:sp>
          <p:nvSpPr>
            <p:cNvPr id="39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32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0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32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41" name="TextBox 56"/>
          <p:cNvSpPr>
            <a:spLocks noChangeArrowheads="1"/>
          </p:cNvSpPr>
          <p:nvPr/>
        </p:nvSpPr>
        <p:spPr bwMode="auto">
          <a:xfrm>
            <a:off x="8917310" y="3606125"/>
            <a:ext cx="15934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输入文本内容</a:t>
            </a:r>
          </a:p>
        </p:txBody>
      </p:sp>
      <p:sp>
        <p:nvSpPr>
          <p:cNvPr id="42" name="TextBox 57"/>
          <p:cNvSpPr>
            <a:spLocks noChangeArrowheads="1"/>
          </p:cNvSpPr>
          <p:nvPr/>
        </p:nvSpPr>
        <p:spPr bwMode="auto">
          <a:xfrm>
            <a:off x="4101031" y="1818002"/>
            <a:ext cx="1862182" cy="956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865"/>
              </a:lnSpc>
            </a:pPr>
            <a:r>
              <a:rPr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44" name="TextBox 59"/>
          <p:cNvSpPr>
            <a:spLocks noChangeArrowheads="1"/>
          </p:cNvSpPr>
          <p:nvPr/>
        </p:nvSpPr>
        <p:spPr bwMode="auto">
          <a:xfrm>
            <a:off x="6445687" y="4663083"/>
            <a:ext cx="1862182" cy="956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865"/>
              </a:lnSpc>
            </a:pPr>
            <a:r>
              <a:rPr sz="15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46" name="TextBox 63"/>
          <p:cNvSpPr>
            <a:spLocks noChangeArrowheads="1"/>
          </p:cNvSpPr>
          <p:nvPr/>
        </p:nvSpPr>
        <p:spPr bwMode="auto">
          <a:xfrm>
            <a:off x="8782725" y="1818637"/>
            <a:ext cx="1862182" cy="956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865"/>
              </a:lnSpc>
            </a:pPr>
            <a:r>
              <a:rPr sz="15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48" name="TextBox 67"/>
          <p:cNvSpPr>
            <a:spLocks noChangeArrowheads="1"/>
          </p:cNvSpPr>
          <p:nvPr/>
        </p:nvSpPr>
        <p:spPr bwMode="auto">
          <a:xfrm>
            <a:off x="2145741" y="1968251"/>
            <a:ext cx="749105" cy="65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13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49" name="TextBox 68"/>
          <p:cNvSpPr>
            <a:spLocks noChangeArrowheads="1"/>
          </p:cNvSpPr>
          <p:nvPr/>
        </p:nvSpPr>
        <p:spPr bwMode="auto">
          <a:xfrm>
            <a:off x="7002227" y="1968251"/>
            <a:ext cx="746988" cy="65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13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50" name="TextBox 70"/>
          <p:cNvSpPr>
            <a:spLocks noChangeArrowheads="1"/>
          </p:cNvSpPr>
          <p:nvPr/>
        </p:nvSpPr>
        <p:spPr bwMode="auto">
          <a:xfrm>
            <a:off x="4657571" y="4725550"/>
            <a:ext cx="749105" cy="65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13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51" name="TextBox 72"/>
          <p:cNvSpPr>
            <a:spLocks noChangeArrowheads="1"/>
          </p:cNvSpPr>
          <p:nvPr/>
        </p:nvSpPr>
        <p:spPr bwMode="auto">
          <a:xfrm>
            <a:off x="9427295" y="4725550"/>
            <a:ext cx="749105" cy="65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13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6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6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6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5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6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6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1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6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6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6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6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7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2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6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6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6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 autoUpdateAnimBg="0"/>
      <p:bldP spid="27" grpId="0" bldLvl="0" animBg="1" autoUpdateAnimBg="0"/>
      <p:bldP spid="31" grpId="0" bldLvl="0" animBg="1" autoUpdateAnimBg="0"/>
      <p:bldP spid="32" grpId="0" bldLvl="0" animBg="1" autoUpdateAnimBg="0"/>
      <p:bldP spid="33" grpId="0" bldLvl="0" autoUpdateAnimBg="0"/>
      <p:bldP spid="35" grpId="0" bldLvl="0" autoUpdateAnimBg="0"/>
      <p:bldP spid="36" grpId="0" bldLvl="0" autoUpdateAnimBg="0"/>
      <p:bldP spid="37" grpId="0" bldLvl="0" autoUpdateAnimBg="0"/>
      <p:bldP spid="41" grpId="0" bldLvl="0" autoUpdateAnimBg="0"/>
      <p:bldP spid="42" grpId="0" bldLvl="0" autoUpdateAnimBg="0"/>
      <p:bldP spid="44" grpId="0" bldLvl="0" autoUpdateAnimBg="0"/>
      <p:bldP spid="46" grpId="0" bldLvl="0" autoUpdateAnimBg="0"/>
      <p:bldP spid="48" grpId="0" bldLvl="0" autoUpdateAnimBg="0"/>
      <p:bldP spid="49" grpId="0" bldLvl="0" autoUpdateAnimBg="0"/>
      <p:bldP spid="50" grpId="0" bldLvl="0" autoUpdateAnimBg="0"/>
      <p:bldP spid="51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837946" y="221769"/>
            <a:ext cx="10515600" cy="721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  <a:cs typeface="+mj-cs"/>
              </a:defRPr>
            </a:lvl1pPr>
          </a:lstStyle>
          <a:p>
            <a:pPr algn="l"/>
            <a:r>
              <a:rPr lang="zh-CN" altLang="en-US" sz="2400" dirty="0">
                <a:solidFill>
                  <a:srgbClr val="D700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37" r="25069"/>
          <a:stretch>
            <a:fillRect/>
          </a:stretch>
        </p:blipFill>
        <p:spPr>
          <a:xfrm>
            <a:off x="21590" y="-5080"/>
            <a:ext cx="948690" cy="9486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07236" y="2171855"/>
            <a:ext cx="2783520" cy="182372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5" name="矩形 4"/>
          <p:cNvSpPr/>
          <p:nvPr/>
        </p:nvSpPr>
        <p:spPr>
          <a:xfrm>
            <a:off x="910598" y="2037699"/>
            <a:ext cx="2783520" cy="1823728"/>
          </a:xfrm>
          <a:prstGeom prst="rect">
            <a:avLst/>
          </a:prstGeom>
          <a:blipFill dpi="0" rotWithShape="1">
            <a:blip r:embed="rId6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6" name="矩形 5"/>
          <p:cNvSpPr/>
          <p:nvPr/>
        </p:nvSpPr>
        <p:spPr>
          <a:xfrm>
            <a:off x="4750613" y="2171855"/>
            <a:ext cx="2783520" cy="182372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7" name="矩形 6"/>
          <p:cNvSpPr/>
          <p:nvPr/>
        </p:nvSpPr>
        <p:spPr>
          <a:xfrm>
            <a:off x="4606697" y="2037699"/>
            <a:ext cx="2783520" cy="1823728"/>
          </a:xfrm>
          <a:prstGeom prst="rect">
            <a:avLst/>
          </a:prstGeom>
          <a:blipFill dpi="0" rotWithShape="1">
            <a:blip r:embed="rId6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4" name="矩形 3"/>
          <p:cNvSpPr/>
          <p:nvPr/>
        </p:nvSpPr>
        <p:spPr>
          <a:xfrm>
            <a:off x="8398068" y="2171855"/>
            <a:ext cx="2783520" cy="182372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9" name="矩形 8"/>
          <p:cNvSpPr/>
          <p:nvPr/>
        </p:nvSpPr>
        <p:spPr>
          <a:xfrm>
            <a:off x="8302797" y="2037699"/>
            <a:ext cx="2783520" cy="1823728"/>
          </a:xfrm>
          <a:prstGeom prst="rect">
            <a:avLst/>
          </a:prstGeom>
          <a:blipFill dpi="0" rotWithShape="1">
            <a:blip r:embed="rId6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0" name="文本框 7"/>
          <p:cNvSpPr txBox="1">
            <a:spLocks noChangeArrowheads="1"/>
          </p:cNvSpPr>
          <p:nvPr/>
        </p:nvSpPr>
        <p:spPr bwMode="auto">
          <a:xfrm>
            <a:off x="909916" y="4379525"/>
            <a:ext cx="2976794" cy="121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11" name="文本框 7"/>
          <p:cNvSpPr txBox="1">
            <a:spLocks noChangeArrowheads="1"/>
          </p:cNvSpPr>
          <p:nvPr/>
        </p:nvSpPr>
        <p:spPr bwMode="auto">
          <a:xfrm>
            <a:off x="4606015" y="4379525"/>
            <a:ext cx="2976794" cy="121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12" name="文本框 7"/>
          <p:cNvSpPr txBox="1">
            <a:spLocks noChangeArrowheads="1"/>
          </p:cNvSpPr>
          <p:nvPr/>
        </p:nvSpPr>
        <p:spPr bwMode="auto">
          <a:xfrm>
            <a:off x="8302115" y="4379525"/>
            <a:ext cx="2976794" cy="121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</a:rPr>
              <a:t>您的内容打在这里，或者通过复制您的文本后，在此框中选择粘贴。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2.59259E-6 L -0.13763 -0.16967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88" y="-8495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2.96296E-6 L 0.12227 0.13287 " pathEditMode="relative" rAng="0" ptsTypes="AA">
                                      <p:cBhvr>
                                        <p:cTn id="14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7" y="6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2.59259E-6 L -0.13763 -0.16967 " pathEditMode="relative" rAng="0" ptsTypes="AA">
                                      <p:cBhvr>
                                        <p:cTn id="24" dur="75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88" y="-849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96296E-6 L 0.12226 0.13287 " pathEditMode="relative" rAng="0" ptsTypes="AA">
                                      <p:cBhvr>
                                        <p:cTn id="29" dur="75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7" y="6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2.59259E-6 L -0.13763 -0.16967 " pathEditMode="relative" rAng="0" ptsTypes="AA">
                                      <p:cBhvr>
                                        <p:cTn id="39" dur="75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88" y="-849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2.96296E-6 L 0.12227 0.13287 " pathEditMode="relative" rAng="0" ptsTypes="AA">
                                      <p:cBhvr>
                                        <p:cTn id="44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7" y="6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3" grpId="1" bldLvl="0" animBg="1"/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4" grpId="0" bldLvl="0" animBg="1"/>
      <p:bldP spid="4" grpId="1" bldLvl="0" animBg="1"/>
      <p:bldP spid="9" grpId="0" bldLvl="0" animBg="1"/>
      <p:bldP spid="9" grpId="1" bldLvl="0" animBg="1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837946" y="221769"/>
            <a:ext cx="10515600" cy="721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  <a:cs typeface="+mj-cs"/>
              </a:defRPr>
            </a:lvl1pPr>
          </a:lstStyle>
          <a:p>
            <a:pPr algn="l"/>
            <a:r>
              <a:rPr lang="zh-CN" altLang="en-US" sz="2400" dirty="0">
                <a:solidFill>
                  <a:srgbClr val="D700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37" r="25069"/>
          <a:stretch>
            <a:fillRect/>
          </a:stretch>
        </p:blipFill>
        <p:spPr>
          <a:xfrm>
            <a:off x="21590" y="-5080"/>
            <a:ext cx="948690" cy="94869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2389854" y="2219797"/>
            <a:ext cx="8963876" cy="966385"/>
            <a:chOff x="2172684" y="2030567"/>
            <a:chExt cx="8963876" cy="966385"/>
          </a:xfrm>
        </p:grpSpPr>
        <p:sp>
          <p:nvSpPr>
            <p:cNvPr id="10" name="矩形 9"/>
            <p:cNvSpPr/>
            <p:nvPr/>
          </p:nvSpPr>
          <p:spPr>
            <a:xfrm>
              <a:off x="2172684" y="2030567"/>
              <a:ext cx="8963876" cy="96638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483243" y="2166991"/>
              <a:ext cx="8539600" cy="730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Clr>
                  <a:schemeClr val="accent1">
                    <a:lumMod val="50000"/>
                  </a:schemeClr>
                </a:buClr>
                <a:defRPr/>
              </a:pPr>
              <a:r>
                <a:rPr lang="zh-CN" altLang="en-US" sz="16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您的内容打在这里，或者通过复制您的文本后，在此框中选择粘贴。您的内容打在这里，或者通过复制您的文本后，在此框中选择粘贴。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12570" y="2148539"/>
            <a:ext cx="1795437" cy="1037643"/>
            <a:chOff x="1127448" y="2691243"/>
            <a:chExt cx="3238090" cy="18714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7448" y="2691243"/>
              <a:ext cx="3238090" cy="1871400"/>
            </a:xfrm>
            <a:prstGeom prst="rect">
              <a:avLst/>
            </a:prstGeom>
          </p:spPr>
        </p:pic>
        <p:sp>
          <p:nvSpPr>
            <p:cNvPr id="9" name="标题 1"/>
            <p:cNvSpPr txBox="1"/>
            <p:nvPr/>
          </p:nvSpPr>
          <p:spPr>
            <a:xfrm>
              <a:off x="1713637" y="3274436"/>
              <a:ext cx="2078108" cy="4660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1218565" rtl="0" eaLnBrk="1" latinLnBrk="0" hangingPunct="1">
                <a:spcBef>
                  <a:spcPct val="0"/>
                </a:spcBef>
                <a:buNone/>
                <a:defRPr sz="3200" b="1" i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j-cs"/>
                </a:defRPr>
              </a:lvl1pPr>
            </a:lstStyle>
            <a:p>
              <a:pPr algn="dist"/>
              <a:r>
                <a:rPr lang="zh-CN" altLang="en-US" sz="2400" dirty="0">
                  <a:solidFill>
                    <a:srgbClr val="FFF984"/>
                  </a:solidFill>
                  <a:latin typeface="+mn-lt"/>
                  <a:cs typeface="+mn-ea"/>
                  <a:sym typeface="+mn-lt"/>
                </a:rPr>
                <a:t>标题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389854" y="3395454"/>
            <a:ext cx="8963876" cy="966385"/>
            <a:chOff x="2172684" y="2030567"/>
            <a:chExt cx="8963876" cy="966385"/>
          </a:xfrm>
        </p:grpSpPr>
        <p:sp>
          <p:nvSpPr>
            <p:cNvPr id="14" name="矩形 13"/>
            <p:cNvSpPr/>
            <p:nvPr/>
          </p:nvSpPr>
          <p:spPr>
            <a:xfrm>
              <a:off x="2172684" y="2030567"/>
              <a:ext cx="8963876" cy="966385"/>
            </a:xfrm>
            <a:prstGeom prst="rect">
              <a:avLst/>
            </a:prstGeom>
            <a:noFill/>
            <a:ln>
              <a:solidFill>
                <a:srgbClr val="D700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483243" y="2187881"/>
              <a:ext cx="8539600" cy="68135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defTabSz="914400">
                <a:lnSpc>
                  <a:spcPct val="120000"/>
                </a:lnSpc>
              </a:pPr>
              <a:r>
                <a:rPr lang="zh-CN" altLang="en-US" sz="16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您的内容打在这里，或者通过复制您的文本后，在此框中选择粘贴。您的内容打在这里，或者通过复制您的文本后，在此框中选择粘贴。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12570" y="3324196"/>
            <a:ext cx="1795437" cy="1037643"/>
            <a:chOff x="1127448" y="2691243"/>
            <a:chExt cx="3238090" cy="1871400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7448" y="2691243"/>
              <a:ext cx="3238090" cy="1871400"/>
            </a:xfrm>
            <a:prstGeom prst="rect">
              <a:avLst/>
            </a:prstGeom>
          </p:spPr>
        </p:pic>
        <p:sp>
          <p:nvSpPr>
            <p:cNvPr id="18" name="标题 1"/>
            <p:cNvSpPr txBox="1"/>
            <p:nvPr/>
          </p:nvSpPr>
          <p:spPr>
            <a:xfrm>
              <a:off x="1713637" y="3274436"/>
              <a:ext cx="2078108" cy="4660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1218565" rtl="0" eaLnBrk="1" latinLnBrk="0" hangingPunct="1">
                <a:spcBef>
                  <a:spcPct val="0"/>
                </a:spcBef>
                <a:buNone/>
                <a:defRPr sz="3200" b="1" i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j-cs"/>
                </a:defRPr>
              </a:lvl1pPr>
            </a:lstStyle>
            <a:p>
              <a:pPr algn="dist"/>
              <a:r>
                <a:rPr lang="zh-CN" altLang="en-US" sz="2400" dirty="0">
                  <a:solidFill>
                    <a:srgbClr val="FFF984"/>
                  </a:solidFill>
                  <a:latin typeface="+mn-lt"/>
                  <a:cs typeface="+mn-ea"/>
                  <a:sym typeface="+mn-lt"/>
                </a:rPr>
                <a:t>标题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389854" y="4571112"/>
            <a:ext cx="8963876" cy="966385"/>
            <a:chOff x="2172684" y="2030567"/>
            <a:chExt cx="8963876" cy="966385"/>
          </a:xfrm>
        </p:grpSpPr>
        <p:sp>
          <p:nvSpPr>
            <p:cNvPr id="20" name="矩形 19"/>
            <p:cNvSpPr/>
            <p:nvPr/>
          </p:nvSpPr>
          <p:spPr>
            <a:xfrm>
              <a:off x="2172684" y="2030567"/>
              <a:ext cx="8963876" cy="96638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483243" y="2172819"/>
              <a:ext cx="8539600" cy="6813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20000"/>
                </a:lnSpc>
              </a:pPr>
              <a:r>
                <a:rPr lang="zh-CN" altLang="en-US" sz="16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您的内容打在这里，或者通过复制您的文本后，在此框中选择粘贴。您的内容打在这里，或者通过复制您的文本后，在此框中选择粘贴。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12570" y="4499854"/>
            <a:ext cx="1795437" cy="1037643"/>
            <a:chOff x="1127448" y="2691243"/>
            <a:chExt cx="3238090" cy="1871400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7448" y="2691243"/>
              <a:ext cx="3238090" cy="1871400"/>
            </a:xfrm>
            <a:prstGeom prst="rect">
              <a:avLst/>
            </a:prstGeom>
          </p:spPr>
        </p:pic>
        <p:sp>
          <p:nvSpPr>
            <p:cNvPr id="24" name="标题 1"/>
            <p:cNvSpPr txBox="1"/>
            <p:nvPr/>
          </p:nvSpPr>
          <p:spPr>
            <a:xfrm>
              <a:off x="1713637" y="3274436"/>
              <a:ext cx="2078108" cy="4660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1218565" rtl="0" eaLnBrk="1" latinLnBrk="0" hangingPunct="1">
                <a:spcBef>
                  <a:spcPct val="0"/>
                </a:spcBef>
                <a:buNone/>
                <a:defRPr sz="3200" b="1" i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j-cs"/>
                </a:defRPr>
              </a:lvl1pPr>
            </a:lstStyle>
            <a:p>
              <a:pPr algn="dist"/>
              <a:r>
                <a:rPr lang="zh-CN" altLang="en-US" sz="2400" dirty="0">
                  <a:solidFill>
                    <a:srgbClr val="FFF984"/>
                  </a:solidFill>
                  <a:latin typeface="+mn-lt"/>
                  <a:cs typeface="+mn-ea"/>
                  <a:sym typeface="+mn-lt"/>
                </a:rPr>
                <a:t>标题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48405" y="2581275"/>
            <a:ext cx="4445635" cy="951230"/>
            <a:chOff x="7381" y="2646"/>
            <a:chExt cx="5715" cy="1079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6168" t="8504" r="30636" b="9888"/>
            <a:stretch>
              <a:fillRect/>
            </a:stretch>
          </p:blipFill>
          <p:spPr>
            <a:xfrm rot="16200000">
              <a:off x="9699" y="328"/>
              <a:ext cx="1079" cy="5715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8471" y="2854"/>
              <a:ext cx="3854" cy="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32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添加标题内容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837946" y="221769"/>
            <a:ext cx="10515600" cy="721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  <a:cs typeface="+mj-cs"/>
              </a:defRPr>
            </a:lvl1pPr>
          </a:lstStyle>
          <a:p>
            <a:pPr algn="l"/>
            <a:r>
              <a:rPr lang="zh-CN" altLang="en-US" sz="2400" dirty="0">
                <a:solidFill>
                  <a:srgbClr val="D700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37" r="25069"/>
          <a:stretch>
            <a:fillRect/>
          </a:stretch>
        </p:blipFill>
        <p:spPr>
          <a:xfrm>
            <a:off x="21590" y="-5080"/>
            <a:ext cx="948690" cy="948690"/>
          </a:xfrm>
          <a:prstGeom prst="rect">
            <a:avLst/>
          </a:prstGeom>
        </p:spPr>
      </p:pic>
      <p:grpSp>
        <p:nvGrpSpPr>
          <p:cNvPr id="64" name="组合 63"/>
          <p:cNvGrpSpPr/>
          <p:nvPr/>
        </p:nvGrpSpPr>
        <p:grpSpPr>
          <a:xfrm>
            <a:off x="2971352" y="1782547"/>
            <a:ext cx="3312160" cy="2208107"/>
            <a:chOff x="3078480" y="2162387"/>
            <a:chExt cx="3312160" cy="2208107"/>
          </a:xfrm>
        </p:grpSpPr>
        <p:graphicFrame>
          <p:nvGraphicFramePr>
            <p:cNvPr id="65" name="图表 64"/>
            <p:cNvGraphicFramePr/>
            <p:nvPr/>
          </p:nvGraphicFramePr>
          <p:xfrm>
            <a:off x="3078480" y="2162387"/>
            <a:ext cx="3312160" cy="220810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66" name="文本框 15"/>
            <p:cNvSpPr txBox="1"/>
            <p:nvPr/>
          </p:nvSpPr>
          <p:spPr>
            <a:xfrm>
              <a:off x="4185921" y="3081774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b="1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cxnSp>
        <p:nvCxnSpPr>
          <p:cNvPr id="67" name="肘形连接符 66"/>
          <p:cNvCxnSpPr/>
          <p:nvPr/>
        </p:nvCxnSpPr>
        <p:spPr>
          <a:xfrm flipV="1">
            <a:off x="3362960" y="2906920"/>
            <a:ext cx="476491" cy="382094"/>
          </a:xfrm>
          <a:prstGeom prst="bentConnector3">
            <a:avLst>
              <a:gd name="adj1" fmla="val 21215"/>
            </a:avLst>
          </a:prstGeom>
          <a:ln w="12700">
            <a:solidFill>
              <a:schemeClr val="bg1">
                <a:lumMod val="6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任意多边形 67"/>
          <p:cNvSpPr/>
          <p:nvPr/>
        </p:nvSpPr>
        <p:spPr>
          <a:xfrm>
            <a:off x="3362960" y="1489600"/>
            <a:ext cx="2265680" cy="812800"/>
          </a:xfrm>
          <a:custGeom>
            <a:avLst/>
            <a:gdLst>
              <a:gd name="connsiteX0" fmla="*/ 1920240 w 2265680"/>
              <a:gd name="connsiteY0" fmla="*/ 812800 h 812800"/>
              <a:gd name="connsiteX1" fmla="*/ 2265680 w 2265680"/>
              <a:gd name="connsiteY1" fmla="*/ 812800 h 812800"/>
              <a:gd name="connsiteX2" fmla="*/ 2265680 w 2265680"/>
              <a:gd name="connsiteY2" fmla="*/ 0 h 812800"/>
              <a:gd name="connsiteX3" fmla="*/ 0 w 2265680"/>
              <a:gd name="connsiteY3" fmla="*/ 0 h 812800"/>
              <a:gd name="connsiteX4" fmla="*/ 0 w 2265680"/>
              <a:gd name="connsiteY4" fmla="*/ 599440 h 81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5680" h="812800">
                <a:moveTo>
                  <a:pt x="1920240" y="812800"/>
                </a:moveTo>
                <a:lnTo>
                  <a:pt x="2265680" y="812800"/>
                </a:lnTo>
                <a:lnTo>
                  <a:pt x="2265680" y="0"/>
                </a:lnTo>
                <a:lnTo>
                  <a:pt x="0" y="0"/>
                </a:lnTo>
                <a:lnTo>
                  <a:pt x="0" y="599440"/>
                </a:lnTo>
              </a:path>
            </a:pathLst>
          </a:custGeom>
          <a:ln w="12700">
            <a:solidFill>
              <a:schemeClr val="bg1">
                <a:lumMod val="6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803365" y="1837225"/>
            <a:ext cx="2537123" cy="1132053"/>
            <a:chOff x="8753776" y="1512564"/>
            <a:chExt cx="2537123" cy="1132053"/>
          </a:xfrm>
        </p:grpSpPr>
        <p:sp>
          <p:nvSpPr>
            <p:cNvPr id="70" name="矩形 69"/>
            <p:cNvSpPr/>
            <p:nvPr/>
          </p:nvSpPr>
          <p:spPr>
            <a:xfrm>
              <a:off x="8753776" y="1907382"/>
              <a:ext cx="2537123" cy="7372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71" name="文本框 26"/>
            <p:cNvSpPr txBox="1"/>
            <p:nvPr/>
          </p:nvSpPr>
          <p:spPr>
            <a:xfrm>
              <a:off x="9567350" y="1512564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000" b="1" dirty="0">
                  <a:solidFill>
                    <a:srgbClr val="D700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803365" y="3056943"/>
            <a:ext cx="2537123" cy="1132053"/>
            <a:chOff x="8753776" y="1512564"/>
            <a:chExt cx="2537123" cy="1132053"/>
          </a:xfrm>
        </p:grpSpPr>
        <p:sp>
          <p:nvSpPr>
            <p:cNvPr id="73" name="矩形 72"/>
            <p:cNvSpPr/>
            <p:nvPr/>
          </p:nvSpPr>
          <p:spPr>
            <a:xfrm>
              <a:off x="8753776" y="1907382"/>
              <a:ext cx="2537123" cy="7372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74" name="文本框 29"/>
            <p:cNvSpPr txBox="1"/>
            <p:nvPr/>
          </p:nvSpPr>
          <p:spPr>
            <a:xfrm>
              <a:off x="9567350" y="1512564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000" b="1" dirty="0">
                  <a:solidFill>
                    <a:srgbClr val="D700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908488" y="1782547"/>
            <a:ext cx="3312160" cy="2208107"/>
            <a:chOff x="6015616" y="2162387"/>
            <a:chExt cx="3312160" cy="2208107"/>
          </a:xfrm>
        </p:grpSpPr>
        <p:graphicFrame>
          <p:nvGraphicFramePr>
            <p:cNvPr id="76" name="图表 75"/>
            <p:cNvGraphicFramePr/>
            <p:nvPr/>
          </p:nvGraphicFramePr>
          <p:xfrm>
            <a:off x="6015616" y="2162387"/>
            <a:ext cx="3312160" cy="220810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77" name="文本框 38"/>
            <p:cNvSpPr txBox="1"/>
            <p:nvPr/>
          </p:nvSpPr>
          <p:spPr>
            <a:xfrm>
              <a:off x="7123058" y="3081774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b="1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78" name="任意多边形 77"/>
          <p:cNvSpPr/>
          <p:nvPr/>
        </p:nvSpPr>
        <p:spPr>
          <a:xfrm>
            <a:off x="6468507" y="2722379"/>
            <a:ext cx="2438862" cy="1366576"/>
          </a:xfrm>
          <a:custGeom>
            <a:avLst/>
            <a:gdLst>
              <a:gd name="connsiteX0" fmla="*/ 331596 w 2562330"/>
              <a:gd name="connsiteY0" fmla="*/ 0 h 1366576"/>
              <a:gd name="connsiteX1" fmla="*/ 0 w 2562330"/>
              <a:gd name="connsiteY1" fmla="*/ 0 h 1366576"/>
              <a:gd name="connsiteX2" fmla="*/ 0 w 2562330"/>
              <a:gd name="connsiteY2" fmla="*/ 1366576 h 1366576"/>
              <a:gd name="connsiteX3" fmla="*/ 2562330 w 2562330"/>
              <a:gd name="connsiteY3" fmla="*/ 1366576 h 1366576"/>
              <a:gd name="connsiteX4" fmla="*/ 2562330 w 2562330"/>
              <a:gd name="connsiteY4" fmla="*/ 572756 h 136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62330" h="1366576">
                <a:moveTo>
                  <a:pt x="331596" y="0"/>
                </a:moveTo>
                <a:lnTo>
                  <a:pt x="0" y="0"/>
                </a:lnTo>
                <a:lnTo>
                  <a:pt x="0" y="1366576"/>
                </a:lnTo>
                <a:lnTo>
                  <a:pt x="2562330" y="1366576"/>
                </a:lnTo>
                <a:lnTo>
                  <a:pt x="2562330" y="572756"/>
                </a:lnTo>
              </a:path>
            </a:pathLst>
          </a:custGeom>
          <a:ln w="12700">
            <a:solidFill>
              <a:schemeClr val="bg1">
                <a:lumMod val="6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9" name="任意多边形 78"/>
          <p:cNvSpPr/>
          <p:nvPr/>
        </p:nvSpPr>
        <p:spPr>
          <a:xfrm>
            <a:off x="8387553" y="2119520"/>
            <a:ext cx="490229" cy="774192"/>
          </a:xfrm>
          <a:custGeom>
            <a:avLst/>
            <a:gdLst>
              <a:gd name="connsiteX0" fmla="*/ 0 w 542544"/>
              <a:gd name="connsiteY0" fmla="*/ 774192 h 774192"/>
              <a:gd name="connsiteX1" fmla="*/ 542544 w 542544"/>
              <a:gd name="connsiteY1" fmla="*/ 774192 h 774192"/>
              <a:gd name="connsiteX2" fmla="*/ 542544 w 542544"/>
              <a:gd name="connsiteY2" fmla="*/ 0 h 774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2544" h="774192">
                <a:moveTo>
                  <a:pt x="0" y="774192"/>
                </a:moveTo>
                <a:lnTo>
                  <a:pt x="542544" y="774192"/>
                </a:lnTo>
                <a:lnTo>
                  <a:pt x="542544" y="0"/>
                </a:lnTo>
              </a:path>
            </a:pathLst>
          </a:custGeom>
          <a:ln w="12700">
            <a:solidFill>
              <a:schemeClr val="bg1">
                <a:lumMod val="6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8908161" y="3068518"/>
            <a:ext cx="2577262" cy="1132053"/>
            <a:chOff x="8713637" y="1512564"/>
            <a:chExt cx="2577262" cy="1132053"/>
          </a:xfrm>
        </p:grpSpPr>
        <p:sp>
          <p:nvSpPr>
            <p:cNvPr id="81" name="矩形 80"/>
            <p:cNvSpPr/>
            <p:nvPr/>
          </p:nvSpPr>
          <p:spPr>
            <a:xfrm>
              <a:off x="8753776" y="1907382"/>
              <a:ext cx="2537123" cy="7372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82" name="文本框 45"/>
            <p:cNvSpPr txBox="1"/>
            <p:nvPr/>
          </p:nvSpPr>
          <p:spPr>
            <a:xfrm>
              <a:off x="8713637" y="1512564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D700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8908161" y="1848800"/>
            <a:ext cx="2577262" cy="1132053"/>
            <a:chOff x="8713637" y="1512564"/>
            <a:chExt cx="2577262" cy="1132053"/>
          </a:xfrm>
        </p:grpSpPr>
        <p:sp>
          <p:nvSpPr>
            <p:cNvPr id="84" name="矩形 83"/>
            <p:cNvSpPr/>
            <p:nvPr/>
          </p:nvSpPr>
          <p:spPr>
            <a:xfrm>
              <a:off x="8753776" y="1907382"/>
              <a:ext cx="2537123" cy="7372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85" name="文本框 48"/>
            <p:cNvSpPr txBox="1"/>
            <p:nvPr/>
          </p:nvSpPr>
          <p:spPr>
            <a:xfrm>
              <a:off x="8713637" y="1512564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D700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1122335" y="4793052"/>
            <a:ext cx="4796082" cy="1046480"/>
            <a:chOff x="1299918" y="5171440"/>
            <a:chExt cx="4796082" cy="1046480"/>
          </a:xfrm>
          <a:solidFill>
            <a:srgbClr val="D7000D"/>
          </a:solidFill>
        </p:grpSpPr>
        <p:sp>
          <p:nvSpPr>
            <p:cNvPr id="87" name="矩形 86"/>
            <p:cNvSpPr/>
            <p:nvPr/>
          </p:nvSpPr>
          <p:spPr>
            <a:xfrm>
              <a:off x="1299918" y="5171440"/>
              <a:ext cx="4796082" cy="10464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1494842" y="5325348"/>
              <a:ext cx="4406234" cy="737235"/>
              <a:chOff x="1515175" y="5387697"/>
              <a:chExt cx="4406234" cy="737235"/>
            </a:xfrm>
            <a:grpFill/>
          </p:grpSpPr>
          <p:sp>
            <p:nvSpPr>
              <p:cNvPr id="89" name="文本框 50"/>
              <p:cNvSpPr txBox="1"/>
              <p:nvPr/>
            </p:nvSpPr>
            <p:spPr>
              <a:xfrm>
                <a:off x="1515175" y="5403086"/>
                <a:ext cx="1925527" cy="707886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000" b="1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65</a:t>
                </a:r>
                <a:r>
                  <a:rPr lang="en-US" altLang="zh-CN" sz="4000" b="1" dirty="0">
                    <a:solidFill>
                      <a:prstClr val="white">
                        <a:lumMod val="75000"/>
                      </a:prst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/35%</a:t>
                </a:r>
                <a:endParaRPr lang="zh-CN" altLang="en-US" sz="4000" b="1" dirty="0">
                  <a:solidFill>
                    <a:prstClr val="white">
                      <a:lumMod val="7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矩形 89"/>
              <p:cNvSpPr/>
              <p:nvPr/>
            </p:nvSpPr>
            <p:spPr>
              <a:xfrm>
                <a:off x="3340488" y="5387697"/>
                <a:ext cx="2580921" cy="737235"/>
              </a:xfrm>
              <a:prstGeom prst="rect">
                <a:avLst/>
              </a:prstGeom>
              <a:grpFill/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您的内容打在这里，或者通过复制您的文本后，在此框中选择粘贴。</a:t>
                </a:r>
              </a:p>
            </p:txBody>
          </p:sp>
        </p:grpSp>
      </p:grpSp>
      <p:grpSp>
        <p:nvGrpSpPr>
          <p:cNvPr id="91" name="组合 90"/>
          <p:cNvGrpSpPr/>
          <p:nvPr/>
        </p:nvGrpSpPr>
        <p:grpSpPr>
          <a:xfrm>
            <a:off x="6273583" y="4793052"/>
            <a:ext cx="4796082" cy="1046480"/>
            <a:chOff x="1299918" y="5171440"/>
            <a:chExt cx="4796082" cy="1046480"/>
          </a:xfrm>
          <a:solidFill>
            <a:srgbClr val="D7000D"/>
          </a:solidFill>
        </p:grpSpPr>
        <p:sp>
          <p:nvSpPr>
            <p:cNvPr id="92" name="矩形 91"/>
            <p:cNvSpPr/>
            <p:nvPr/>
          </p:nvSpPr>
          <p:spPr>
            <a:xfrm>
              <a:off x="1299918" y="5171440"/>
              <a:ext cx="4796082" cy="10464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93" name="组合 92"/>
            <p:cNvGrpSpPr/>
            <p:nvPr/>
          </p:nvGrpSpPr>
          <p:grpSpPr>
            <a:xfrm>
              <a:off x="1494842" y="5325348"/>
              <a:ext cx="4406234" cy="737235"/>
              <a:chOff x="1515175" y="5387697"/>
              <a:chExt cx="4406234" cy="737235"/>
            </a:xfrm>
            <a:grpFill/>
          </p:grpSpPr>
          <p:sp>
            <p:nvSpPr>
              <p:cNvPr id="94" name="文本框 57"/>
              <p:cNvSpPr txBox="1"/>
              <p:nvPr/>
            </p:nvSpPr>
            <p:spPr>
              <a:xfrm>
                <a:off x="1515175" y="5403086"/>
                <a:ext cx="1925527" cy="707886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000" b="1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65</a:t>
                </a:r>
                <a:r>
                  <a:rPr lang="en-US" altLang="zh-CN" sz="4000" b="1" dirty="0">
                    <a:solidFill>
                      <a:prstClr val="white">
                        <a:lumMod val="75000"/>
                      </a:prst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/35%</a:t>
                </a:r>
                <a:endParaRPr lang="zh-CN" altLang="en-US" sz="4000" b="1" dirty="0">
                  <a:solidFill>
                    <a:prstClr val="white">
                      <a:lumMod val="7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矩形 94"/>
              <p:cNvSpPr/>
              <p:nvPr/>
            </p:nvSpPr>
            <p:spPr>
              <a:xfrm>
                <a:off x="3340488" y="5387697"/>
                <a:ext cx="2580921" cy="737235"/>
              </a:xfrm>
              <a:prstGeom prst="rect">
                <a:avLst/>
              </a:prstGeom>
              <a:grpFill/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您的内容打在这里，或者通过复制您的文本后，在此框中选择粘贴。</a:t>
                </a:r>
              </a:p>
            </p:txBody>
          </p:sp>
        </p:grp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bldLvl="0" animBg="1"/>
      <p:bldP spid="78" grpId="0" bldLvl="0" animBg="1"/>
      <p:bldP spid="79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837946" y="221769"/>
            <a:ext cx="10515600" cy="721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  <a:cs typeface="+mj-cs"/>
              </a:defRPr>
            </a:lvl1pPr>
          </a:lstStyle>
          <a:p>
            <a:pPr algn="l"/>
            <a:r>
              <a:rPr lang="zh-CN" altLang="en-US" sz="2400" dirty="0">
                <a:solidFill>
                  <a:srgbClr val="D700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37" r="25069"/>
          <a:stretch>
            <a:fillRect/>
          </a:stretch>
        </p:blipFill>
        <p:spPr>
          <a:xfrm>
            <a:off x="21590" y="-5080"/>
            <a:ext cx="948690" cy="948690"/>
          </a:xfrm>
          <a:prstGeom prst="rect">
            <a:avLst/>
          </a:prstGeom>
        </p:spPr>
      </p:pic>
      <p:sp>
        <p:nvSpPr>
          <p:cNvPr id="35" name="五边形 34"/>
          <p:cNvSpPr/>
          <p:nvPr/>
        </p:nvSpPr>
        <p:spPr>
          <a:xfrm>
            <a:off x="1026849" y="2558461"/>
            <a:ext cx="10225136" cy="21032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五角星 18"/>
          <p:cNvSpPr/>
          <p:nvPr/>
        </p:nvSpPr>
        <p:spPr>
          <a:xfrm rot="2134838">
            <a:off x="1539269" y="1754930"/>
            <a:ext cx="1741925" cy="1763388"/>
          </a:xfrm>
          <a:custGeom>
            <a:avLst/>
            <a:gdLst/>
            <a:ahLst/>
            <a:cxnLst/>
            <a:rect l="l" t="t" r="r" b="b"/>
            <a:pathLst>
              <a:path w="2146515" h="2179015">
                <a:moveTo>
                  <a:pt x="471122" y="237422"/>
                </a:moveTo>
                <a:lnTo>
                  <a:pt x="747200" y="241233"/>
                </a:lnTo>
                <a:lnTo>
                  <a:pt x="1073258" y="0"/>
                </a:lnTo>
                <a:lnTo>
                  <a:pt x="1393697" y="237076"/>
                </a:lnTo>
                <a:lnTo>
                  <a:pt x="1750864" y="225501"/>
                </a:lnTo>
                <a:lnTo>
                  <a:pt x="1842069" y="552087"/>
                </a:lnTo>
                <a:lnTo>
                  <a:pt x="2146515" y="756238"/>
                </a:lnTo>
                <a:lnTo>
                  <a:pt x="2015413" y="1118523"/>
                </a:lnTo>
                <a:lnTo>
                  <a:pt x="2117270" y="1425471"/>
                </a:lnTo>
                <a:lnTo>
                  <a:pt x="1851783" y="1606493"/>
                </a:lnTo>
                <a:lnTo>
                  <a:pt x="1736567" y="1979858"/>
                </a:lnTo>
                <a:lnTo>
                  <a:pt x="1341430" y="1970902"/>
                </a:lnTo>
                <a:lnTo>
                  <a:pt x="1063978" y="2179015"/>
                </a:lnTo>
                <a:lnTo>
                  <a:pt x="790207" y="1971239"/>
                </a:lnTo>
                <a:lnTo>
                  <a:pt x="409948" y="1979858"/>
                </a:lnTo>
                <a:lnTo>
                  <a:pt x="298033" y="1617190"/>
                </a:lnTo>
                <a:lnTo>
                  <a:pt x="46603" y="1444761"/>
                </a:lnTo>
                <a:lnTo>
                  <a:pt x="150057" y="1170905"/>
                </a:lnTo>
                <a:lnTo>
                  <a:pt x="0" y="756238"/>
                </a:lnTo>
                <a:lnTo>
                  <a:pt x="386524" y="497047"/>
                </a:lnTo>
                <a:close/>
              </a:path>
            </a:pathLst>
          </a:custGeom>
          <a:solidFill>
            <a:srgbClr val="D700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185" tIns="60593" rIns="121185" bIns="60593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"/>
          <p:cNvSpPr txBox="1"/>
          <p:nvPr/>
        </p:nvSpPr>
        <p:spPr>
          <a:xfrm>
            <a:off x="1677887" y="2043586"/>
            <a:ext cx="1464687" cy="953366"/>
          </a:xfrm>
          <a:prstGeom prst="rect">
            <a:avLst/>
          </a:prstGeom>
          <a:noFill/>
        </p:spPr>
        <p:txBody>
          <a:bodyPr wrap="square" lIns="121185" tIns="60593" rIns="121185" bIns="60593" rtlCol="0">
            <a:spAutoFit/>
          </a:bodyPr>
          <a:lstStyle/>
          <a:p>
            <a:pPr algn="ctr"/>
            <a:r>
              <a:rPr lang="zh-CN" altLang="en-US" sz="3000" dirty="0">
                <a:solidFill>
                  <a:srgbClr val="F5F5F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/>
              </a:rPr>
              <a:t></a:t>
            </a:r>
            <a:endParaRPr lang="zh-CN" altLang="en-US" sz="3000" dirty="0">
              <a:solidFill>
                <a:srgbClr val="F5F5F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小标题</a:t>
            </a:r>
          </a:p>
        </p:txBody>
      </p:sp>
      <p:sp>
        <p:nvSpPr>
          <p:cNvPr id="38" name="五角星 18"/>
          <p:cNvSpPr/>
          <p:nvPr/>
        </p:nvSpPr>
        <p:spPr>
          <a:xfrm rot="2134838">
            <a:off x="3957080" y="1754930"/>
            <a:ext cx="1741925" cy="1763388"/>
          </a:xfrm>
          <a:custGeom>
            <a:avLst/>
            <a:gdLst/>
            <a:ahLst/>
            <a:cxnLst/>
            <a:rect l="l" t="t" r="r" b="b"/>
            <a:pathLst>
              <a:path w="2146515" h="2179015">
                <a:moveTo>
                  <a:pt x="471122" y="237422"/>
                </a:moveTo>
                <a:lnTo>
                  <a:pt x="747200" y="241233"/>
                </a:lnTo>
                <a:lnTo>
                  <a:pt x="1073258" y="0"/>
                </a:lnTo>
                <a:lnTo>
                  <a:pt x="1393697" y="237076"/>
                </a:lnTo>
                <a:lnTo>
                  <a:pt x="1750864" y="225501"/>
                </a:lnTo>
                <a:lnTo>
                  <a:pt x="1842069" y="552087"/>
                </a:lnTo>
                <a:lnTo>
                  <a:pt x="2146515" y="756238"/>
                </a:lnTo>
                <a:lnTo>
                  <a:pt x="2015413" y="1118523"/>
                </a:lnTo>
                <a:lnTo>
                  <a:pt x="2117270" y="1425471"/>
                </a:lnTo>
                <a:lnTo>
                  <a:pt x="1851783" y="1606493"/>
                </a:lnTo>
                <a:lnTo>
                  <a:pt x="1736567" y="1979858"/>
                </a:lnTo>
                <a:lnTo>
                  <a:pt x="1341430" y="1970902"/>
                </a:lnTo>
                <a:lnTo>
                  <a:pt x="1063978" y="2179015"/>
                </a:lnTo>
                <a:lnTo>
                  <a:pt x="790207" y="1971239"/>
                </a:lnTo>
                <a:lnTo>
                  <a:pt x="409948" y="1979858"/>
                </a:lnTo>
                <a:lnTo>
                  <a:pt x="298033" y="1617190"/>
                </a:lnTo>
                <a:lnTo>
                  <a:pt x="46603" y="1444761"/>
                </a:lnTo>
                <a:lnTo>
                  <a:pt x="150057" y="1170905"/>
                </a:lnTo>
                <a:lnTo>
                  <a:pt x="0" y="756238"/>
                </a:lnTo>
                <a:lnTo>
                  <a:pt x="386524" y="497047"/>
                </a:lnTo>
                <a:close/>
              </a:path>
            </a:pathLst>
          </a:custGeom>
          <a:solidFill>
            <a:srgbClr val="D700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185" tIns="60593" rIns="121185" bIns="60593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五角星 18"/>
          <p:cNvSpPr/>
          <p:nvPr/>
        </p:nvSpPr>
        <p:spPr>
          <a:xfrm rot="2134838">
            <a:off x="6444814" y="1754930"/>
            <a:ext cx="1741925" cy="1763388"/>
          </a:xfrm>
          <a:custGeom>
            <a:avLst/>
            <a:gdLst/>
            <a:ahLst/>
            <a:cxnLst/>
            <a:rect l="l" t="t" r="r" b="b"/>
            <a:pathLst>
              <a:path w="2146515" h="2179015">
                <a:moveTo>
                  <a:pt x="471122" y="237422"/>
                </a:moveTo>
                <a:lnTo>
                  <a:pt x="747200" y="241233"/>
                </a:lnTo>
                <a:lnTo>
                  <a:pt x="1073258" y="0"/>
                </a:lnTo>
                <a:lnTo>
                  <a:pt x="1393697" y="237076"/>
                </a:lnTo>
                <a:lnTo>
                  <a:pt x="1750864" y="225501"/>
                </a:lnTo>
                <a:lnTo>
                  <a:pt x="1842069" y="552087"/>
                </a:lnTo>
                <a:lnTo>
                  <a:pt x="2146515" y="756238"/>
                </a:lnTo>
                <a:lnTo>
                  <a:pt x="2015413" y="1118523"/>
                </a:lnTo>
                <a:lnTo>
                  <a:pt x="2117270" y="1425471"/>
                </a:lnTo>
                <a:lnTo>
                  <a:pt x="1851783" y="1606493"/>
                </a:lnTo>
                <a:lnTo>
                  <a:pt x="1736567" y="1979858"/>
                </a:lnTo>
                <a:lnTo>
                  <a:pt x="1341430" y="1970902"/>
                </a:lnTo>
                <a:lnTo>
                  <a:pt x="1063978" y="2179015"/>
                </a:lnTo>
                <a:lnTo>
                  <a:pt x="790207" y="1971239"/>
                </a:lnTo>
                <a:lnTo>
                  <a:pt x="409948" y="1979858"/>
                </a:lnTo>
                <a:lnTo>
                  <a:pt x="298033" y="1617190"/>
                </a:lnTo>
                <a:lnTo>
                  <a:pt x="46603" y="1444761"/>
                </a:lnTo>
                <a:lnTo>
                  <a:pt x="150057" y="1170905"/>
                </a:lnTo>
                <a:lnTo>
                  <a:pt x="0" y="756238"/>
                </a:lnTo>
                <a:lnTo>
                  <a:pt x="386524" y="497047"/>
                </a:lnTo>
                <a:close/>
              </a:path>
            </a:pathLst>
          </a:custGeom>
          <a:solidFill>
            <a:srgbClr val="D700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185" tIns="60593" rIns="121185" bIns="60593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6"/>
          <p:cNvSpPr txBox="1"/>
          <p:nvPr/>
        </p:nvSpPr>
        <p:spPr>
          <a:xfrm>
            <a:off x="4095698" y="2043586"/>
            <a:ext cx="1464687" cy="953366"/>
          </a:xfrm>
          <a:prstGeom prst="rect">
            <a:avLst/>
          </a:prstGeom>
          <a:noFill/>
        </p:spPr>
        <p:txBody>
          <a:bodyPr wrap="square" lIns="121185" tIns="60593" rIns="121185" bIns="60593" rtlCol="0">
            <a:spAutoFit/>
          </a:bodyPr>
          <a:lstStyle/>
          <a:p>
            <a:pPr algn="ctr"/>
            <a:r>
              <a:rPr lang="zh-CN" altLang="en-US" sz="3000" dirty="0">
                <a:solidFill>
                  <a:srgbClr val="F5F5F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/>
              </a:rPr>
              <a:t></a:t>
            </a:r>
          </a:p>
          <a:p>
            <a:pPr algn="ctr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小标题</a:t>
            </a:r>
          </a:p>
        </p:txBody>
      </p:sp>
      <p:sp>
        <p:nvSpPr>
          <p:cNvPr id="41" name="TextBox 7"/>
          <p:cNvSpPr txBox="1"/>
          <p:nvPr/>
        </p:nvSpPr>
        <p:spPr>
          <a:xfrm>
            <a:off x="6586373" y="2043586"/>
            <a:ext cx="1464687" cy="953366"/>
          </a:xfrm>
          <a:prstGeom prst="rect">
            <a:avLst/>
          </a:prstGeom>
          <a:noFill/>
        </p:spPr>
        <p:txBody>
          <a:bodyPr wrap="square" lIns="121185" tIns="60593" rIns="121185" bIns="60593" rtlCol="0">
            <a:spAutoFit/>
          </a:bodyPr>
          <a:lstStyle/>
          <a:p>
            <a:pPr algn="ctr"/>
            <a:r>
              <a:rPr lang="zh-CN" altLang="en-US" sz="3000" dirty="0">
                <a:solidFill>
                  <a:srgbClr val="F5F5F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/>
              </a:rPr>
              <a:t></a:t>
            </a:r>
          </a:p>
          <a:p>
            <a:pPr algn="ctr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小标题</a:t>
            </a:r>
          </a:p>
        </p:txBody>
      </p:sp>
      <p:sp>
        <p:nvSpPr>
          <p:cNvPr id="42" name="五角星 18"/>
          <p:cNvSpPr/>
          <p:nvPr/>
        </p:nvSpPr>
        <p:spPr>
          <a:xfrm rot="2134838">
            <a:off x="8862625" y="1754930"/>
            <a:ext cx="1741925" cy="1763388"/>
          </a:xfrm>
          <a:custGeom>
            <a:avLst/>
            <a:gdLst/>
            <a:ahLst/>
            <a:cxnLst/>
            <a:rect l="l" t="t" r="r" b="b"/>
            <a:pathLst>
              <a:path w="2146515" h="2179015">
                <a:moveTo>
                  <a:pt x="471122" y="237422"/>
                </a:moveTo>
                <a:lnTo>
                  <a:pt x="747200" y="241233"/>
                </a:lnTo>
                <a:lnTo>
                  <a:pt x="1073258" y="0"/>
                </a:lnTo>
                <a:lnTo>
                  <a:pt x="1393697" y="237076"/>
                </a:lnTo>
                <a:lnTo>
                  <a:pt x="1750864" y="225501"/>
                </a:lnTo>
                <a:lnTo>
                  <a:pt x="1842069" y="552087"/>
                </a:lnTo>
                <a:lnTo>
                  <a:pt x="2146515" y="756238"/>
                </a:lnTo>
                <a:lnTo>
                  <a:pt x="2015413" y="1118523"/>
                </a:lnTo>
                <a:lnTo>
                  <a:pt x="2117270" y="1425471"/>
                </a:lnTo>
                <a:lnTo>
                  <a:pt x="1851783" y="1606493"/>
                </a:lnTo>
                <a:lnTo>
                  <a:pt x="1736567" y="1979858"/>
                </a:lnTo>
                <a:lnTo>
                  <a:pt x="1341430" y="1970902"/>
                </a:lnTo>
                <a:lnTo>
                  <a:pt x="1063978" y="2179015"/>
                </a:lnTo>
                <a:lnTo>
                  <a:pt x="790207" y="1971239"/>
                </a:lnTo>
                <a:lnTo>
                  <a:pt x="409948" y="1979858"/>
                </a:lnTo>
                <a:lnTo>
                  <a:pt x="298033" y="1617190"/>
                </a:lnTo>
                <a:lnTo>
                  <a:pt x="46603" y="1444761"/>
                </a:lnTo>
                <a:lnTo>
                  <a:pt x="150057" y="1170905"/>
                </a:lnTo>
                <a:lnTo>
                  <a:pt x="0" y="756238"/>
                </a:lnTo>
                <a:lnTo>
                  <a:pt x="386524" y="497047"/>
                </a:lnTo>
                <a:close/>
              </a:path>
            </a:pathLst>
          </a:custGeom>
          <a:solidFill>
            <a:srgbClr val="D700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185" tIns="60593" rIns="121185" bIns="60593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9"/>
          <p:cNvSpPr txBox="1"/>
          <p:nvPr/>
        </p:nvSpPr>
        <p:spPr>
          <a:xfrm>
            <a:off x="9004184" y="2043586"/>
            <a:ext cx="1464687" cy="953366"/>
          </a:xfrm>
          <a:prstGeom prst="rect">
            <a:avLst/>
          </a:prstGeom>
          <a:noFill/>
        </p:spPr>
        <p:txBody>
          <a:bodyPr wrap="square" lIns="121185" tIns="60593" rIns="121185" bIns="60593" rtlCol="0">
            <a:spAutoFit/>
          </a:bodyPr>
          <a:lstStyle/>
          <a:p>
            <a:pPr algn="ctr"/>
            <a:r>
              <a:rPr lang="zh-CN" altLang="en-US" sz="3000" dirty="0">
                <a:solidFill>
                  <a:srgbClr val="F5F5F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/>
              </a:rPr>
              <a:t></a:t>
            </a:r>
          </a:p>
          <a:p>
            <a:pPr algn="ctr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小标题</a:t>
            </a:r>
          </a:p>
        </p:txBody>
      </p:sp>
      <p:sp>
        <p:nvSpPr>
          <p:cNvPr id="44" name="矩形 47"/>
          <p:cNvSpPr>
            <a:spLocks noChangeArrowheads="1"/>
          </p:cNvSpPr>
          <p:nvPr/>
        </p:nvSpPr>
        <p:spPr bwMode="auto">
          <a:xfrm>
            <a:off x="1119021" y="3949746"/>
            <a:ext cx="10132964" cy="193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sz="16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您的内容打在这里，或者通过复制您的文本后，在此框中选择粘贴。您的内容打在这里，或者通过复制您的文本后，在此框中选择粘贴。您的内容打在这里，或者通过复制您的文本后，在此框中选择粘贴。您的内容打在这里，或者通过复制您的文本后，在此框中选择粘贴。您的内容打在这里，或者通过复制您的文本后，在此框中选择粘贴。您的内容打在这里，或者通过复制您的文本后，在此框中选择粘贴。您的内容打在这里，或者通过复制您的文本后，在此框中选择粘贴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ldLvl="0" animBg="1"/>
      <p:bldP spid="36" grpId="0" bldLvl="0" animBg="1"/>
      <p:bldP spid="37" grpId="0"/>
      <p:bldP spid="38" grpId="0" bldLvl="0" animBg="1"/>
      <p:bldP spid="39" grpId="0" bldLvl="0" animBg="1"/>
      <p:bldP spid="40" grpId="0"/>
      <p:bldP spid="41" grpId="0"/>
      <p:bldP spid="42" grpId="0" bldLvl="0" animBg="1"/>
      <p:bldP spid="43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837946" y="221769"/>
            <a:ext cx="10515600" cy="721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  <a:cs typeface="+mj-cs"/>
              </a:defRPr>
            </a:lvl1pPr>
          </a:lstStyle>
          <a:p>
            <a:pPr algn="l"/>
            <a:r>
              <a:rPr lang="zh-CN" altLang="en-US" sz="2400" dirty="0">
                <a:solidFill>
                  <a:srgbClr val="D700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37" r="25069"/>
          <a:stretch>
            <a:fillRect/>
          </a:stretch>
        </p:blipFill>
        <p:spPr>
          <a:xfrm>
            <a:off x="21590" y="-5080"/>
            <a:ext cx="948690" cy="948690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3694771" y="2238997"/>
            <a:ext cx="3503913" cy="3503129"/>
            <a:chOff x="3868719" y="1776670"/>
            <a:chExt cx="2628619" cy="2628031"/>
          </a:xfrm>
        </p:grpSpPr>
        <p:sp>
          <p:nvSpPr>
            <p:cNvPr id="17" name="Freeform 4"/>
            <p:cNvSpPr/>
            <p:nvPr/>
          </p:nvSpPr>
          <p:spPr bwMode="auto">
            <a:xfrm>
              <a:off x="3868719" y="1776670"/>
              <a:ext cx="2628619" cy="2628031"/>
            </a:xfrm>
            <a:custGeom>
              <a:avLst/>
              <a:gdLst>
                <a:gd name="T0" fmla="*/ 800 w 1050"/>
                <a:gd name="T1" fmla="*/ 903 h 1049"/>
                <a:gd name="T2" fmla="*/ 766 w 1050"/>
                <a:gd name="T3" fmla="*/ 996 h 1049"/>
                <a:gd name="T4" fmla="*/ 671 w 1050"/>
                <a:gd name="T5" fmla="*/ 969 h 1049"/>
                <a:gd name="T6" fmla="*/ 625 w 1050"/>
                <a:gd name="T7" fmla="*/ 1044 h 1049"/>
                <a:gd name="T8" fmla="*/ 526 w 1050"/>
                <a:gd name="T9" fmla="*/ 991 h 1049"/>
                <a:gd name="T10" fmla="*/ 443 w 1050"/>
                <a:gd name="T11" fmla="*/ 1047 h 1049"/>
                <a:gd name="T12" fmla="*/ 381 w 1050"/>
                <a:gd name="T13" fmla="*/ 969 h 1049"/>
                <a:gd name="T14" fmla="*/ 301 w 1050"/>
                <a:gd name="T15" fmla="*/ 1003 h 1049"/>
                <a:gd name="T16" fmla="*/ 272 w 1050"/>
                <a:gd name="T17" fmla="*/ 917 h 1049"/>
                <a:gd name="T18" fmla="*/ 232 w 1050"/>
                <a:gd name="T19" fmla="*/ 888 h 1049"/>
                <a:gd name="T20" fmla="*/ 140 w 1050"/>
                <a:gd name="T21" fmla="*/ 886 h 1049"/>
                <a:gd name="T22" fmla="*/ 134 w 1050"/>
                <a:gd name="T23" fmla="*/ 778 h 1049"/>
                <a:gd name="T24" fmla="*/ 47 w 1050"/>
                <a:gd name="T25" fmla="*/ 750 h 1049"/>
                <a:gd name="T26" fmla="*/ 78 w 1050"/>
                <a:gd name="T27" fmla="*/ 657 h 1049"/>
                <a:gd name="T28" fmla="*/ 0 w 1050"/>
                <a:gd name="T29" fmla="*/ 590 h 1049"/>
                <a:gd name="T30" fmla="*/ 60 w 1050"/>
                <a:gd name="T31" fmla="*/ 500 h 1049"/>
                <a:gd name="T32" fmla="*/ 6 w 1050"/>
                <a:gd name="T33" fmla="*/ 426 h 1049"/>
                <a:gd name="T34" fmla="*/ 86 w 1050"/>
                <a:gd name="T35" fmla="*/ 368 h 1049"/>
                <a:gd name="T36" fmla="*/ 55 w 1050"/>
                <a:gd name="T37" fmla="*/ 284 h 1049"/>
                <a:gd name="T38" fmla="*/ 148 w 1050"/>
                <a:gd name="T39" fmla="*/ 250 h 1049"/>
                <a:gd name="T40" fmla="*/ 140 w 1050"/>
                <a:gd name="T41" fmla="*/ 163 h 1049"/>
                <a:gd name="T42" fmla="*/ 232 w 1050"/>
                <a:gd name="T43" fmla="*/ 162 h 1049"/>
                <a:gd name="T44" fmla="*/ 271 w 1050"/>
                <a:gd name="T45" fmla="*/ 61 h 1049"/>
                <a:gd name="T46" fmla="*/ 358 w 1050"/>
                <a:gd name="T47" fmla="*/ 88 h 1049"/>
                <a:gd name="T48" fmla="*/ 405 w 1050"/>
                <a:gd name="T49" fmla="*/ 73 h 1049"/>
                <a:gd name="T50" fmla="*/ 501 w 1050"/>
                <a:gd name="T51" fmla="*/ 58 h 1049"/>
                <a:gd name="T52" fmla="*/ 592 w 1050"/>
                <a:gd name="T53" fmla="*/ 0 h 1049"/>
                <a:gd name="T54" fmla="*/ 646 w 1050"/>
                <a:gd name="T55" fmla="*/ 73 h 1049"/>
                <a:gd name="T56" fmla="*/ 694 w 1050"/>
                <a:gd name="T57" fmla="*/ 88 h 1049"/>
                <a:gd name="T58" fmla="*/ 781 w 1050"/>
                <a:gd name="T59" fmla="*/ 61 h 1049"/>
                <a:gd name="T60" fmla="*/ 810 w 1050"/>
                <a:gd name="T61" fmla="*/ 155 h 1049"/>
                <a:gd name="T62" fmla="*/ 900 w 1050"/>
                <a:gd name="T63" fmla="*/ 151 h 1049"/>
                <a:gd name="T64" fmla="*/ 904 w 1050"/>
                <a:gd name="T65" fmla="*/ 250 h 1049"/>
                <a:gd name="T66" fmla="*/ 997 w 1050"/>
                <a:gd name="T67" fmla="*/ 284 h 1049"/>
                <a:gd name="T68" fmla="*/ 970 w 1050"/>
                <a:gd name="T69" fmla="*/ 380 h 1049"/>
                <a:gd name="T70" fmla="*/ 1045 w 1050"/>
                <a:gd name="T71" fmla="*/ 426 h 1049"/>
                <a:gd name="T72" fmla="*/ 993 w 1050"/>
                <a:gd name="T73" fmla="*/ 524 h 1049"/>
                <a:gd name="T74" fmla="*/ 1048 w 1050"/>
                <a:gd name="T75" fmla="*/ 607 h 1049"/>
                <a:gd name="T76" fmla="*/ 970 w 1050"/>
                <a:gd name="T77" fmla="*/ 669 h 1049"/>
                <a:gd name="T78" fmla="*/ 1005 w 1050"/>
                <a:gd name="T79" fmla="*/ 750 h 1049"/>
                <a:gd name="T80" fmla="*/ 918 w 1050"/>
                <a:gd name="T81" fmla="*/ 778 h 1049"/>
                <a:gd name="T82" fmla="*/ 889 w 1050"/>
                <a:gd name="T83" fmla="*/ 818 h 1049"/>
                <a:gd name="T84" fmla="*/ 888 w 1050"/>
                <a:gd name="T85" fmla="*/ 91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0" h="1049">
                  <a:moveTo>
                    <a:pt x="888" y="911"/>
                  </a:moveTo>
                  <a:lnTo>
                    <a:pt x="820" y="888"/>
                  </a:lnTo>
                  <a:lnTo>
                    <a:pt x="800" y="903"/>
                  </a:lnTo>
                  <a:lnTo>
                    <a:pt x="780" y="917"/>
                  </a:lnTo>
                  <a:lnTo>
                    <a:pt x="781" y="988"/>
                  </a:lnTo>
                  <a:lnTo>
                    <a:pt x="766" y="996"/>
                  </a:lnTo>
                  <a:lnTo>
                    <a:pt x="751" y="1003"/>
                  </a:lnTo>
                  <a:lnTo>
                    <a:pt x="694" y="961"/>
                  </a:lnTo>
                  <a:lnTo>
                    <a:pt x="671" y="969"/>
                  </a:lnTo>
                  <a:lnTo>
                    <a:pt x="658" y="972"/>
                  </a:lnTo>
                  <a:lnTo>
                    <a:pt x="646" y="976"/>
                  </a:lnTo>
                  <a:lnTo>
                    <a:pt x="625" y="1044"/>
                  </a:lnTo>
                  <a:lnTo>
                    <a:pt x="592" y="1049"/>
                  </a:lnTo>
                  <a:lnTo>
                    <a:pt x="551" y="991"/>
                  </a:lnTo>
                  <a:lnTo>
                    <a:pt x="526" y="991"/>
                  </a:lnTo>
                  <a:lnTo>
                    <a:pt x="501" y="991"/>
                  </a:lnTo>
                  <a:lnTo>
                    <a:pt x="460" y="1049"/>
                  </a:lnTo>
                  <a:lnTo>
                    <a:pt x="443" y="1047"/>
                  </a:lnTo>
                  <a:lnTo>
                    <a:pt x="426" y="1044"/>
                  </a:lnTo>
                  <a:lnTo>
                    <a:pt x="405" y="976"/>
                  </a:lnTo>
                  <a:lnTo>
                    <a:pt x="381" y="969"/>
                  </a:lnTo>
                  <a:lnTo>
                    <a:pt x="369" y="965"/>
                  </a:lnTo>
                  <a:lnTo>
                    <a:pt x="358" y="961"/>
                  </a:lnTo>
                  <a:lnTo>
                    <a:pt x="301" y="1003"/>
                  </a:lnTo>
                  <a:lnTo>
                    <a:pt x="286" y="996"/>
                  </a:lnTo>
                  <a:lnTo>
                    <a:pt x="271" y="988"/>
                  </a:lnTo>
                  <a:lnTo>
                    <a:pt x="272" y="917"/>
                  </a:lnTo>
                  <a:lnTo>
                    <a:pt x="252" y="903"/>
                  </a:lnTo>
                  <a:lnTo>
                    <a:pt x="242" y="895"/>
                  </a:lnTo>
                  <a:lnTo>
                    <a:pt x="232" y="888"/>
                  </a:lnTo>
                  <a:lnTo>
                    <a:pt x="164" y="911"/>
                  </a:lnTo>
                  <a:lnTo>
                    <a:pt x="152" y="899"/>
                  </a:lnTo>
                  <a:lnTo>
                    <a:pt x="140" y="886"/>
                  </a:lnTo>
                  <a:lnTo>
                    <a:pt x="163" y="818"/>
                  </a:lnTo>
                  <a:lnTo>
                    <a:pt x="148" y="799"/>
                  </a:lnTo>
                  <a:lnTo>
                    <a:pt x="134" y="778"/>
                  </a:lnTo>
                  <a:lnTo>
                    <a:pt x="63" y="779"/>
                  </a:lnTo>
                  <a:lnTo>
                    <a:pt x="55" y="765"/>
                  </a:lnTo>
                  <a:lnTo>
                    <a:pt x="47" y="750"/>
                  </a:lnTo>
                  <a:lnTo>
                    <a:pt x="90" y="693"/>
                  </a:lnTo>
                  <a:lnTo>
                    <a:pt x="82" y="669"/>
                  </a:lnTo>
                  <a:lnTo>
                    <a:pt x="78" y="657"/>
                  </a:lnTo>
                  <a:lnTo>
                    <a:pt x="75" y="645"/>
                  </a:lnTo>
                  <a:lnTo>
                    <a:pt x="6" y="623"/>
                  </a:lnTo>
                  <a:lnTo>
                    <a:pt x="0" y="590"/>
                  </a:lnTo>
                  <a:lnTo>
                    <a:pt x="60" y="549"/>
                  </a:lnTo>
                  <a:lnTo>
                    <a:pt x="59" y="524"/>
                  </a:lnTo>
                  <a:lnTo>
                    <a:pt x="60" y="500"/>
                  </a:lnTo>
                  <a:lnTo>
                    <a:pt x="0" y="459"/>
                  </a:lnTo>
                  <a:lnTo>
                    <a:pt x="3" y="442"/>
                  </a:lnTo>
                  <a:lnTo>
                    <a:pt x="6" y="426"/>
                  </a:lnTo>
                  <a:lnTo>
                    <a:pt x="75" y="405"/>
                  </a:lnTo>
                  <a:lnTo>
                    <a:pt x="82" y="380"/>
                  </a:lnTo>
                  <a:lnTo>
                    <a:pt x="86" y="368"/>
                  </a:lnTo>
                  <a:lnTo>
                    <a:pt x="90" y="356"/>
                  </a:lnTo>
                  <a:lnTo>
                    <a:pt x="47" y="299"/>
                  </a:lnTo>
                  <a:lnTo>
                    <a:pt x="55" y="284"/>
                  </a:lnTo>
                  <a:lnTo>
                    <a:pt x="63" y="270"/>
                  </a:lnTo>
                  <a:lnTo>
                    <a:pt x="134" y="271"/>
                  </a:lnTo>
                  <a:lnTo>
                    <a:pt x="148" y="250"/>
                  </a:lnTo>
                  <a:lnTo>
                    <a:pt x="155" y="240"/>
                  </a:lnTo>
                  <a:lnTo>
                    <a:pt x="163" y="231"/>
                  </a:lnTo>
                  <a:lnTo>
                    <a:pt x="140" y="163"/>
                  </a:lnTo>
                  <a:lnTo>
                    <a:pt x="152" y="151"/>
                  </a:lnTo>
                  <a:lnTo>
                    <a:pt x="164" y="139"/>
                  </a:lnTo>
                  <a:lnTo>
                    <a:pt x="232" y="162"/>
                  </a:lnTo>
                  <a:lnTo>
                    <a:pt x="252" y="147"/>
                  </a:lnTo>
                  <a:lnTo>
                    <a:pt x="272" y="133"/>
                  </a:lnTo>
                  <a:lnTo>
                    <a:pt x="271" y="61"/>
                  </a:lnTo>
                  <a:lnTo>
                    <a:pt x="286" y="53"/>
                  </a:lnTo>
                  <a:lnTo>
                    <a:pt x="301" y="46"/>
                  </a:lnTo>
                  <a:lnTo>
                    <a:pt x="358" y="88"/>
                  </a:lnTo>
                  <a:lnTo>
                    <a:pt x="381" y="80"/>
                  </a:lnTo>
                  <a:lnTo>
                    <a:pt x="393" y="76"/>
                  </a:lnTo>
                  <a:lnTo>
                    <a:pt x="405" y="73"/>
                  </a:lnTo>
                  <a:lnTo>
                    <a:pt x="426" y="5"/>
                  </a:lnTo>
                  <a:lnTo>
                    <a:pt x="460" y="0"/>
                  </a:lnTo>
                  <a:lnTo>
                    <a:pt x="501" y="58"/>
                  </a:lnTo>
                  <a:lnTo>
                    <a:pt x="526" y="57"/>
                  </a:lnTo>
                  <a:lnTo>
                    <a:pt x="551" y="58"/>
                  </a:lnTo>
                  <a:lnTo>
                    <a:pt x="592" y="0"/>
                  </a:lnTo>
                  <a:lnTo>
                    <a:pt x="608" y="2"/>
                  </a:lnTo>
                  <a:lnTo>
                    <a:pt x="625" y="5"/>
                  </a:lnTo>
                  <a:lnTo>
                    <a:pt x="646" y="73"/>
                  </a:lnTo>
                  <a:lnTo>
                    <a:pt x="671" y="80"/>
                  </a:lnTo>
                  <a:lnTo>
                    <a:pt x="682" y="84"/>
                  </a:lnTo>
                  <a:lnTo>
                    <a:pt x="694" y="88"/>
                  </a:lnTo>
                  <a:lnTo>
                    <a:pt x="751" y="46"/>
                  </a:lnTo>
                  <a:lnTo>
                    <a:pt x="766" y="53"/>
                  </a:lnTo>
                  <a:lnTo>
                    <a:pt x="781" y="61"/>
                  </a:lnTo>
                  <a:lnTo>
                    <a:pt x="780" y="133"/>
                  </a:lnTo>
                  <a:lnTo>
                    <a:pt x="800" y="147"/>
                  </a:lnTo>
                  <a:lnTo>
                    <a:pt x="810" y="155"/>
                  </a:lnTo>
                  <a:lnTo>
                    <a:pt x="820" y="162"/>
                  </a:lnTo>
                  <a:lnTo>
                    <a:pt x="888" y="139"/>
                  </a:lnTo>
                  <a:lnTo>
                    <a:pt x="900" y="151"/>
                  </a:lnTo>
                  <a:lnTo>
                    <a:pt x="912" y="163"/>
                  </a:lnTo>
                  <a:lnTo>
                    <a:pt x="889" y="231"/>
                  </a:lnTo>
                  <a:lnTo>
                    <a:pt x="904" y="250"/>
                  </a:lnTo>
                  <a:lnTo>
                    <a:pt x="918" y="271"/>
                  </a:lnTo>
                  <a:lnTo>
                    <a:pt x="989" y="270"/>
                  </a:lnTo>
                  <a:lnTo>
                    <a:pt x="997" y="284"/>
                  </a:lnTo>
                  <a:lnTo>
                    <a:pt x="1005" y="299"/>
                  </a:lnTo>
                  <a:lnTo>
                    <a:pt x="962" y="356"/>
                  </a:lnTo>
                  <a:lnTo>
                    <a:pt x="970" y="380"/>
                  </a:lnTo>
                  <a:lnTo>
                    <a:pt x="974" y="393"/>
                  </a:lnTo>
                  <a:lnTo>
                    <a:pt x="977" y="405"/>
                  </a:lnTo>
                  <a:lnTo>
                    <a:pt x="1045" y="426"/>
                  </a:lnTo>
                  <a:lnTo>
                    <a:pt x="1050" y="459"/>
                  </a:lnTo>
                  <a:lnTo>
                    <a:pt x="992" y="500"/>
                  </a:lnTo>
                  <a:lnTo>
                    <a:pt x="993" y="524"/>
                  </a:lnTo>
                  <a:lnTo>
                    <a:pt x="992" y="549"/>
                  </a:lnTo>
                  <a:lnTo>
                    <a:pt x="1050" y="590"/>
                  </a:lnTo>
                  <a:lnTo>
                    <a:pt x="1048" y="607"/>
                  </a:lnTo>
                  <a:lnTo>
                    <a:pt x="1045" y="623"/>
                  </a:lnTo>
                  <a:lnTo>
                    <a:pt x="977" y="645"/>
                  </a:lnTo>
                  <a:lnTo>
                    <a:pt x="970" y="669"/>
                  </a:lnTo>
                  <a:lnTo>
                    <a:pt x="966" y="681"/>
                  </a:lnTo>
                  <a:lnTo>
                    <a:pt x="962" y="693"/>
                  </a:lnTo>
                  <a:lnTo>
                    <a:pt x="1005" y="750"/>
                  </a:lnTo>
                  <a:lnTo>
                    <a:pt x="997" y="765"/>
                  </a:lnTo>
                  <a:lnTo>
                    <a:pt x="989" y="779"/>
                  </a:lnTo>
                  <a:lnTo>
                    <a:pt x="918" y="778"/>
                  </a:lnTo>
                  <a:lnTo>
                    <a:pt x="904" y="799"/>
                  </a:lnTo>
                  <a:lnTo>
                    <a:pt x="897" y="809"/>
                  </a:lnTo>
                  <a:lnTo>
                    <a:pt x="889" y="818"/>
                  </a:lnTo>
                  <a:lnTo>
                    <a:pt x="912" y="886"/>
                  </a:lnTo>
                  <a:lnTo>
                    <a:pt x="900" y="899"/>
                  </a:lnTo>
                  <a:lnTo>
                    <a:pt x="888" y="911"/>
                  </a:lnTo>
                  <a:close/>
                </a:path>
              </a:pathLst>
            </a:custGeom>
            <a:solidFill>
              <a:srgbClr val="D7000D"/>
            </a:solidFill>
            <a:ln w="3175" cap="flat" cmpd="sng" algn="ctr">
              <a:solidFill>
                <a:srgbClr val="D7000D"/>
              </a:solidFill>
              <a:prstDash val="solid"/>
            </a:ln>
            <a:effectLst/>
          </p:spPr>
          <p:txBody>
            <a:bodyPr lIns="0" rIns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lnSpc>
                  <a:spcPct val="120000"/>
                </a:lnSpc>
                <a:spcBef>
                  <a:spcPts val="800"/>
                </a:spcBef>
                <a:spcAft>
                  <a:spcPts val="800"/>
                </a:spcAft>
                <a:defRPr/>
              </a:pPr>
              <a:endParaRPr lang="en-US" sz="3730" kern="0" dirty="0">
                <a:solidFill>
                  <a:srgbClr val="5A5959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Oval 5"/>
            <p:cNvSpPr>
              <a:spLocks noChangeArrowheads="1"/>
            </p:cNvSpPr>
            <p:nvPr/>
          </p:nvSpPr>
          <p:spPr bwMode="auto">
            <a:xfrm>
              <a:off x="4274765" y="2177285"/>
              <a:ext cx="1821868" cy="1826802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rgbClr val="D7000D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>
                <a:defRPr/>
              </a:pPr>
              <a:r>
                <a:rPr lang="zh-CN" altLang="en-US" sz="2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/>
                  <a:ea typeface="微软雅黑" panose="020B0503020204020204" pitchFamily="34" charset="-122"/>
                </a:rPr>
                <a:t>单击此处添加文本</a:t>
              </a:r>
              <a:endParaRPr 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779396" y="1596588"/>
            <a:ext cx="2386558" cy="2386024"/>
            <a:chOff x="6012485" y="1170407"/>
            <a:chExt cx="1487948" cy="1487615"/>
          </a:xfrm>
        </p:grpSpPr>
        <p:sp>
          <p:nvSpPr>
            <p:cNvPr id="20" name="Freeform 6"/>
            <p:cNvSpPr/>
            <p:nvPr/>
          </p:nvSpPr>
          <p:spPr bwMode="auto">
            <a:xfrm>
              <a:off x="6012485" y="1170407"/>
              <a:ext cx="1487948" cy="1487615"/>
            </a:xfrm>
            <a:custGeom>
              <a:avLst/>
              <a:gdLst>
                <a:gd name="T0" fmla="*/ 441 w 637"/>
                <a:gd name="T1" fmla="*/ 550 h 638"/>
                <a:gd name="T2" fmla="*/ 420 w 637"/>
                <a:gd name="T3" fmla="*/ 560 h 638"/>
                <a:gd name="T4" fmla="*/ 397 w 637"/>
                <a:gd name="T5" fmla="*/ 568 h 638"/>
                <a:gd name="T6" fmla="*/ 362 w 637"/>
                <a:gd name="T7" fmla="*/ 636 h 638"/>
                <a:gd name="T8" fmla="*/ 312 w 637"/>
                <a:gd name="T9" fmla="*/ 579 h 638"/>
                <a:gd name="T10" fmla="*/ 288 w 637"/>
                <a:gd name="T11" fmla="*/ 577 h 638"/>
                <a:gd name="T12" fmla="*/ 264 w 637"/>
                <a:gd name="T13" fmla="*/ 573 h 638"/>
                <a:gd name="T14" fmla="*/ 209 w 637"/>
                <a:gd name="T15" fmla="*/ 619 h 638"/>
                <a:gd name="T16" fmla="*/ 181 w 637"/>
                <a:gd name="T17" fmla="*/ 608 h 638"/>
                <a:gd name="T18" fmla="*/ 174 w 637"/>
                <a:gd name="T19" fmla="*/ 533 h 638"/>
                <a:gd name="T20" fmla="*/ 155 w 637"/>
                <a:gd name="T21" fmla="*/ 519 h 638"/>
                <a:gd name="T22" fmla="*/ 79 w 637"/>
                <a:gd name="T23" fmla="*/ 531 h 638"/>
                <a:gd name="T24" fmla="*/ 56 w 637"/>
                <a:gd name="T25" fmla="*/ 502 h 638"/>
                <a:gd name="T26" fmla="*/ 89 w 637"/>
                <a:gd name="T27" fmla="*/ 432 h 638"/>
                <a:gd name="T28" fmla="*/ 78 w 637"/>
                <a:gd name="T29" fmla="*/ 410 h 638"/>
                <a:gd name="T30" fmla="*/ 6 w 637"/>
                <a:gd name="T31" fmla="*/ 383 h 638"/>
                <a:gd name="T32" fmla="*/ 0 w 637"/>
                <a:gd name="T33" fmla="*/ 346 h 638"/>
                <a:gd name="T34" fmla="*/ 64 w 637"/>
                <a:gd name="T35" fmla="*/ 301 h 638"/>
                <a:gd name="T36" fmla="*/ 67 w 637"/>
                <a:gd name="T37" fmla="*/ 276 h 638"/>
                <a:gd name="T38" fmla="*/ 17 w 637"/>
                <a:gd name="T39" fmla="*/ 215 h 638"/>
                <a:gd name="T40" fmla="*/ 30 w 637"/>
                <a:gd name="T41" fmla="*/ 182 h 638"/>
                <a:gd name="T42" fmla="*/ 109 w 637"/>
                <a:gd name="T43" fmla="*/ 175 h 638"/>
                <a:gd name="T44" fmla="*/ 124 w 637"/>
                <a:gd name="T45" fmla="*/ 155 h 638"/>
                <a:gd name="T46" fmla="*/ 111 w 637"/>
                <a:gd name="T47" fmla="*/ 76 h 638"/>
                <a:gd name="T48" fmla="*/ 138 w 637"/>
                <a:gd name="T49" fmla="*/ 55 h 638"/>
                <a:gd name="T50" fmla="*/ 211 w 637"/>
                <a:gd name="T51" fmla="*/ 88 h 638"/>
                <a:gd name="T52" fmla="*/ 234 w 637"/>
                <a:gd name="T53" fmla="*/ 79 h 638"/>
                <a:gd name="T54" fmla="*/ 261 w 637"/>
                <a:gd name="T55" fmla="*/ 4 h 638"/>
                <a:gd name="T56" fmla="*/ 279 w 637"/>
                <a:gd name="T57" fmla="*/ 1 h 638"/>
                <a:gd name="T58" fmla="*/ 330 w 637"/>
                <a:gd name="T59" fmla="*/ 64 h 638"/>
                <a:gd name="T60" fmla="*/ 355 w 637"/>
                <a:gd name="T61" fmla="*/ 66 h 638"/>
                <a:gd name="T62" fmla="*/ 379 w 637"/>
                <a:gd name="T63" fmla="*/ 70 h 638"/>
                <a:gd name="T64" fmla="*/ 436 w 637"/>
                <a:gd name="T65" fmla="*/ 21 h 638"/>
                <a:gd name="T66" fmla="*/ 461 w 637"/>
                <a:gd name="T67" fmla="*/ 32 h 638"/>
                <a:gd name="T68" fmla="*/ 468 w 637"/>
                <a:gd name="T69" fmla="*/ 110 h 638"/>
                <a:gd name="T70" fmla="*/ 488 w 637"/>
                <a:gd name="T71" fmla="*/ 125 h 638"/>
                <a:gd name="T72" fmla="*/ 562 w 637"/>
                <a:gd name="T73" fmla="*/ 112 h 638"/>
                <a:gd name="T74" fmla="*/ 579 w 637"/>
                <a:gd name="T75" fmla="*/ 136 h 638"/>
                <a:gd name="T76" fmla="*/ 548 w 637"/>
                <a:gd name="T77" fmla="*/ 201 h 638"/>
                <a:gd name="T78" fmla="*/ 554 w 637"/>
                <a:gd name="T79" fmla="*/ 213 h 638"/>
                <a:gd name="T80" fmla="*/ 563 w 637"/>
                <a:gd name="T81" fmla="*/ 235 h 638"/>
                <a:gd name="T82" fmla="*/ 632 w 637"/>
                <a:gd name="T83" fmla="*/ 261 h 638"/>
                <a:gd name="T84" fmla="*/ 637 w 637"/>
                <a:gd name="T85" fmla="*/ 301 h 638"/>
                <a:gd name="T86" fmla="*/ 577 w 637"/>
                <a:gd name="T87" fmla="*/ 344 h 638"/>
                <a:gd name="T88" fmla="*/ 574 w 637"/>
                <a:gd name="T89" fmla="*/ 367 h 638"/>
                <a:gd name="T90" fmla="*/ 620 w 637"/>
                <a:gd name="T91" fmla="*/ 424 h 638"/>
                <a:gd name="T92" fmla="*/ 604 w 637"/>
                <a:gd name="T93" fmla="*/ 462 h 638"/>
                <a:gd name="T94" fmla="*/ 532 w 637"/>
                <a:gd name="T95" fmla="*/ 469 h 638"/>
                <a:gd name="T96" fmla="*/ 518 w 637"/>
                <a:gd name="T97" fmla="*/ 488 h 638"/>
                <a:gd name="T98" fmla="*/ 529 w 637"/>
                <a:gd name="T99" fmla="*/ 559 h 638"/>
                <a:gd name="T100" fmla="*/ 505 w 637"/>
                <a:gd name="T101" fmla="*/ 579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7" h="638">
                  <a:moveTo>
                    <a:pt x="496" y="585"/>
                  </a:moveTo>
                  <a:lnTo>
                    <a:pt x="441" y="550"/>
                  </a:lnTo>
                  <a:lnTo>
                    <a:pt x="431" y="555"/>
                  </a:lnTo>
                  <a:lnTo>
                    <a:pt x="420" y="560"/>
                  </a:lnTo>
                  <a:lnTo>
                    <a:pt x="409" y="564"/>
                  </a:lnTo>
                  <a:lnTo>
                    <a:pt x="397" y="568"/>
                  </a:lnTo>
                  <a:lnTo>
                    <a:pt x="382" y="633"/>
                  </a:lnTo>
                  <a:lnTo>
                    <a:pt x="362" y="636"/>
                  </a:lnTo>
                  <a:lnTo>
                    <a:pt x="342" y="638"/>
                  </a:lnTo>
                  <a:lnTo>
                    <a:pt x="312" y="579"/>
                  </a:lnTo>
                  <a:lnTo>
                    <a:pt x="300" y="579"/>
                  </a:lnTo>
                  <a:lnTo>
                    <a:pt x="288" y="577"/>
                  </a:lnTo>
                  <a:lnTo>
                    <a:pt x="275" y="576"/>
                  </a:lnTo>
                  <a:lnTo>
                    <a:pt x="264" y="573"/>
                  </a:lnTo>
                  <a:lnTo>
                    <a:pt x="219" y="622"/>
                  </a:lnTo>
                  <a:lnTo>
                    <a:pt x="209" y="619"/>
                  </a:lnTo>
                  <a:lnTo>
                    <a:pt x="200" y="616"/>
                  </a:lnTo>
                  <a:lnTo>
                    <a:pt x="181" y="608"/>
                  </a:lnTo>
                  <a:lnTo>
                    <a:pt x="184" y="540"/>
                  </a:lnTo>
                  <a:lnTo>
                    <a:pt x="174" y="533"/>
                  </a:lnTo>
                  <a:lnTo>
                    <a:pt x="164" y="526"/>
                  </a:lnTo>
                  <a:lnTo>
                    <a:pt x="155" y="519"/>
                  </a:lnTo>
                  <a:lnTo>
                    <a:pt x="146" y="511"/>
                  </a:lnTo>
                  <a:lnTo>
                    <a:pt x="79" y="531"/>
                  </a:lnTo>
                  <a:lnTo>
                    <a:pt x="67" y="517"/>
                  </a:lnTo>
                  <a:lnTo>
                    <a:pt x="56" y="502"/>
                  </a:lnTo>
                  <a:lnTo>
                    <a:pt x="94" y="443"/>
                  </a:lnTo>
                  <a:lnTo>
                    <a:pt x="89" y="432"/>
                  </a:lnTo>
                  <a:lnTo>
                    <a:pt x="83" y="421"/>
                  </a:lnTo>
                  <a:lnTo>
                    <a:pt x="78" y="410"/>
                  </a:lnTo>
                  <a:lnTo>
                    <a:pt x="74" y="398"/>
                  </a:lnTo>
                  <a:lnTo>
                    <a:pt x="6" y="383"/>
                  </a:lnTo>
                  <a:lnTo>
                    <a:pt x="3" y="364"/>
                  </a:lnTo>
                  <a:lnTo>
                    <a:pt x="0" y="346"/>
                  </a:lnTo>
                  <a:lnTo>
                    <a:pt x="63" y="314"/>
                  </a:lnTo>
                  <a:lnTo>
                    <a:pt x="64" y="301"/>
                  </a:lnTo>
                  <a:lnTo>
                    <a:pt x="65" y="288"/>
                  </a:lnTo>
                  <a:lnTo>
                    <a:pt x="67" y="276"/>
                  </a:lnTo>
                  <a:lnTo>
                    <a:pt x="69" y="264"/>
                  </a:lnTo>
                  <a:lnTo>
                    <a:pt x="17" y="215"/>
                  </a:lnTo>
                  <a:lnTo>
                    <a:pt x="23" y="198"/>
                  </a:lnTo>
                  <a:lnTo>
                    <a:pt x="30" y="182"/>
                  </a:lnTo>
                  <a:lnTo>
                    <a:pt x="102" y="185"/>
                  </a:lnTo>
                  <a:lnTo>
                    <a:pt x="109" y="175"/>
                  </a:lnTo>
                  <a:lnTo>
                    <a:pt x="117" y="165"/>
                  </a:lnTo>
                  <a:lnTo>
                    <a:pt x="124" y="155"/>
                  </a:lnTo>
                  <a:lnTo>
                    <a:pt x="133" y="146"/>
                  </a:lnTo>
                  <a:lnTo>
                    <a:pt x="111" y="76"/>
                  </a:lnTo>
                  <a:lnTo>
                    <a:pt x="124" y="65"/>
                  </a:lnTo>
                  <a:lnTo>
                    <a:pt x="138" y="55"/>
                  </a:lnTo>
                  <a:lnTo>
                    <a:pt x="200" y="94"/>
                  </a:lnTo>
                  <a:lnTo>
                    <a:pt x="211" y="88"/>
                  </a:lnTo>
                  <a:lnTo>
                    <a:pt x="222" y="83"/>
                  </a:lnTo>
                  <a:lnTo>
                    <a:pt x="234" y="79"/>
                  </a:lnTo>
                  <a:lnTo>
                    <a:pt x="246" y="75"/>
                  </a:lnTo>
                  <a:lnTo>
                    <a:pt x="261" y="4"/>
                  </a:lnTo>
                  <a:lnTo>
                    <a:pt x="270" y="3"/>
                  </a:lnTo>
                  <a:lnTo>
                    <a:pt x="279" y="1"/>
                  </a:lnTo>
                  <a:lnTo>
                    <a:pt x="297" y="0"/>
                  </a:lnTo>
                  <a:lnTo>
                    <a:pt x="330" y="64"/>
                  </a:lnTo>
                  <a:lnTo>
                    <a:pt x="343" y="65"/>
                  </a:lnTo>
                  <a:lnTo>
                    <a:pt x="355" y="66"/>
                  </a:lnTo>
                  <a:lnTo>
                    <a:pt x="367" y="68"/>
                  </a:lnTo>
                  <a:lnTo>
                    <a:pt x="379" y="70"/>
                  </a:lnTo>
                  <a:lnTo>
                    <a:pt x="427" y="18"/>
                  </a:lnTo>
                  <a:lnTo>
                    <a:pt x="436" y="21"/>
                  </a:lnTo>
                  <a:lnTo>
                    <a:pt x="444" y="25"/>
                  </a:lnTo>
                  <a:lnTo>
                    <a:pt x="461" y="32"/>
                  </a:lnTo>
                  <a:lnTo>
                    <a:pt x="458" y="103"/>
                  </a:lnTo>
                  <a:lnTo>
                    <a:pt x="468" y="110"/>
                  </a:lnTo>
                  <a:lnTo>
                    <a:pt x="478" y="117"/>
                  </a:lnTo>
                  <a:lnTo>
                    <a:pt x="488" y="125"/>
                  </a:lnTo>
                  <a:lnTo>
                    <a:pt x="497" y="134"/>
                  </a:lnTo>
                  <a:lnTo>
                    <a:pt x="562" y="112"/>
                  </a:lnTo>
                  <a:lnTo>
                    <a:pt x="574" y="128"/>
                  </a:lnTo>
                  <a:lnTo>
                    <a:pt x="579" y="136"/>
                  </a:lnTo>
                  <a:lnTo>
                    <a:pt x="586" y="144"/>
                  </a:lnTo>
                  <a:lnTo>
                    <a:pt x="548" y="201"/>
                  </a:lnTo>
                  <a:lnTo>
                    <a:pt x="551" y="206"/>
                  </a:lnTo>
                  <a:lnTo>
                    <a:pt x="554" y="213"/>
                  </a:lnTo>
                  <a:lnTo>
                    <a:pt x="559" y="224"/>
                  </a:lnTo>
                  <a:lnTo>
                    <a:pt x="563" y="235"/>
                  </a:lnTo>
                  <a:lnTo>
                    <a:pt x="567" y="247"/>
                  </a:lnTo>
                  <a:lnTo>
                    <a:pt x="632" y="261"/>
                  </a:lnTo>
                  <a:lnTo>
                    <a:pt x="635" y="280"/>
                  </a:lnTo>
                  <a:lnTo>
                    <a:pt x="637" y="301"/>
                  </a:lnTo>
                  <a:lnTo>
                    <a:pt x="578" y="332"/>
                  </a:lnTo>
                  <a:lnTo>
                    <a:pt x="577" y="344"/>
                  </a:lnTo>
                  <a:lnTo>
                    <a:pt x="576" y="356"/>
                  </a:lnTo>
                  <a:lnTo>
                    <a:pt x="574" y="367"/>
                  </a:lnTo>
                  <a:lnTo>
                    <a:pt x="571" y="380"/>
                  </a:lnTo>
                  <a:lnTo>
                    <a:pt x="620" y="424"/>
                  </a:lnTo>
                  <a:lnTo>
                    <a:pt x="613" y="443"/>
                  </a:lnTo>
                  <a:lnTo>
                    <a:pt x="604" y="462"/>
                  </a:lnTo>
                  <a:lnTo>
                    <a:pt x="539" y="458"/>
                  </a:lnTo>
                  <a:lnTo>
                    <a:pt x="532" y="469"/>
                  </a:lnTo>
                  <a:lnTo>
                    <a:pt x="525" y="479"/>
                  </a:lnTo>
                  <a:lnTo>
                    <a:pt x="518" y="488"/>
                  </a:lnTo>
                  <a:lnTo>
                    <a:pt x="510" y="497"/>
                  </a:lnTo>
                  <a:lnTo>
                    <a:pt x="529" y="559"/>
                  </a:lnTo>
                  <a:lnTo>
                    <a:pt x="513" y="573"/>
                  </a:lnTo>
                  <a:lnTo>
                    <a:pt x="505" y="579"/>
                  </a:lnTo>
                  <a:lnTo>
                    <a:pt x="496" y="585"/>
                  </a:lnTo>
                  <a:close/>
                </a:path>
              </a:pathLst>
            </a:custGeom>
            <a:solidFill>
              <a:srgbClr val="D7000D"/>
            </a:solidFill>
            <a:ln w="3175" cap="flat" cmpd="sng" algn="ctr">
              <a:solidFill>
                <a:srgbClr val="D7000D"/>
              </a:solidFill>
              <a:prstDash val="solid"/>
            </a:ln>
            <a:effectLst/>
          </p:spPr>
          <p:txBody>
            <a:bodyPr lIns="0" rIns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lnSpc>
                  <a:spcPct val="120000"/>
                </a:lnSpc>
                <a:spcBef>
                  <a:spcPts val="800"/>
                </a:spcBef>
                <a:spcAft>
                  <a:spcPts val="800"/>
                </a:spcAft>
                <a:defRPr/>
              </a:pPr>
              <a:endParaRPr lang="en-US" sz="3730" kern="0" dirty="0">
                <a:solidFill>
                  <a:srgbClr val="5A5959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1" name="Oval 7"/>
            <p:cNvSpPr>
              <a:spLocks noChangeArrowheads="1"/>
            </p:cNvSpPr>
            <p:nvPr/>
          </p:nvSpPr>
          <p:spPr bwMode="auto">
            <a:xfrm>
              <a:off x="6307671" y="1468197"/>
              <a:ext cx="897577" cy="892035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rgbClr val="D7000D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zh-CN" alt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119934" y="1953737"/>
            <a:ext cx="2766809" cy="2773311"/>
            <a:chOff x="2057536" y="1194444"/>
            <a:chExt cx="2075647" cy="2080525"/>
          </a:xfrm>
        </p:grpSpPr>
        <p:sp>
          <p:nvSpPr>
            <p:cNvPr id="23" name="Freeform 8"/>
            <p:cNvSpPr/>
            <p:nvPr/>
          </p:nvSpPr>
          <p:spPr bwMode="auto">
            <a:xfrm>
              <a:off x="2057536" y="1194444"/>
              <a:ext cx="2075647" cy="2080525"/>
            </a:xfrm>
            <a:custGeom>
              <a:avLst/>
              <a:gdLst>
                <a:gd name="T0" fmla="*/ 587 w 808"/>
                <a:gd name="T1" fmla="*/ 691 h 810"/>
                <a:gd name="T2" fmla="*/ 553 w 808"/>
                <a:gd name="T3" fmla="*/ 710 h 810"/>
                <a:gd name="T4" fmla="*/ 535 w 808"/>
                <a:gd name="T5" fmla="*/ 789 h 810"/>
                <a:gd name="T6" fmla="*/ 509 w 808"/>
                <a:gd name="T7" fmla="*/ 797 h 810"/>
                <a:gd name="T8" fmla="*/ 450 w 808"/>
                <a:gd name="T9" fmla="*/ 741 h 810"/>
                <a:gd name="T10" fmla="*/ 425 w 808"/>
                <a:gd name="T11" fmla="*/ 744 h 810"/>
                <a:gd name="T12" fmla="*/ 378 w 808"/>
                <a:gd name="T13" fmla="*/ 810 h 810"/>
                <a:gd name="T14" fmla="*/ 351 w 808"/>
                <a:gd name="T15" fmla="*/ 807 h 810"/>
                <a:gd name="T16" fmla="*/ 317 w 808"/>
                <a:gd name="T17" fmla="*/ 733 h 810"/>
                <a:gd name="T18" fmla="*/ 292 w 808"/>
                <a:gd name="T19" fmla="*/ 726 h 810"/>
                <a:gd name="T20" fmla="*/ 225 w 808"/>
                <a:gd name="T21" fmla="*/ 769 h 810"/>
                <a:gd name="T22" fmla="*/ 199 w 808"/>
                <a:gd name="T23" fmla="*/ 755 h 810"/>
                <a:gd name="T24" fmla="*/ 197 w 808"/>
                <a:gd name="T25" fmla="*/ 675 h 810"/>
                <a:gd name="T26" fmla="*/ 177 w 808"/>
                <a:gd name="T27" fmla="*/ 658 h 810"/>
                <a:gd name="T28" fmla="*/ 99 w 808"/>
                <a:gd name="T29" fmla="*/ 672 h 810"/>
                <a:gd name="T30" fmla="*/ 81 w 808"/>
                <a:gd name="T31" fmla="*/ 649 h 810"/>
                <a:gd name="T32" fmla="*/ 103 w 808"/>
                <a:gd name="T33" fmla="*/ 563 h 810"/>
                <a:gd name="T34" fmla="*/ 92 w 808"/>
                <a:gd name="T35" fmla="*/ 540 h 810"/>
                <a:gd name="T36" fmla="*/ 16 w 808"/>
                <a:gd name="T37" fmla="*/ 521 h 810"/>
                <a:gd name="T38" fmla="*/ 67 w 808"/>
                <a:gd name="T39" fmla="*/ 461 h 810"/>
                <a:gd name="T40" fmla="*/ 64 w 808"/>
                <a:gd name="T41" fmla="*/ 436 h 810"/>
                <a:gd name="T42" fmla="*/ 62 w 808"/>
                <a:gd name="T43" fmla="*/ 410 h 810"/>
                <a:gd name="T44" fmla="*/ 1 w 808"/>
                <a:gd name="T45" fmla="*/ 362 h 810"/>
                <a:gd name="T46" fmla="*/ 70 w 808"/>
                <a:gd name="T47" fmla="*/ 328 h 810"/>
                <a:gd name="T48" fmla="*/ 78 w 808"/>
                <a:gd name="T49" fmla="*/ 303 h 810"/>
                <a:gd name="T50" fmla="*/ 86 w 808"/>
                <a:gd name="T51" fmla="*/ 278 h 810"/>
                <a:gd name="T52" fmla="*/ 48 w 808"/>
                <a:gd name="T53" fmla="*/ 212 h 810"/>
                <a:gd name="T54" fmla="*/ 125 w 808"/>
                <a:gd name="T55" fmla="*/ 206 h 810"/>
                <a:gd name="T56" fmla="*/ 140 w 808"/>
                <a:gd name="T57" fmla="*/ 186 h 810"/>
                <a:gd name="T58" fmla="*/ 157 w 808"/>
                <a:gd name="T59" fmla="*/ 166 h 810"/>
                <a:gd name="T60" fmla="*/ 148 w 808"/>
                <a:gd name="T61" fmla="*/ 91 h 810"/>
                <a:gd name="T62" fmla="*/ 221 w 808"/>
                <a:gd name="T63" fmla="*/ 114 h 810"/>
                <a:gd name="T64" fmla="*/ 255 w 808"/>
                <a:gd name="T65" fmla="*/ 95 h 810"/>
                <a:gd name="T66" fmla="*/ 272 w 808"/>
                <a:gd name="T67" fmla="*/ 21 h 810"/>
                <a:gd name="T68" fmla="*/ 302 w 808"/>
                <a:gd name="T69" fmla="*/ 12 h 810"/>
                <a:gd name="T70" fmla="*/ 358 w 808"/>
                <a:gd name="T71" fmla="*/ 63 h 810"/>
                <a:gd name="T72" fmla="*/ 383 w 808"/>
                <a:gd name="T73" fmla="*/ 61 h 810"/>
                <a:gd name="T74" fmla="*/ 427 w 808"/>
                <a:gd name="T75" fmla="*/ 0 h 810"/>
                <a:gd name="T76" fmla="*/ 459 w 808"/>
                <a:gd name="T77" fmla="*/ 3 h 810"/>
                <a:gd name="T78" fmla="*/ 491 w 808"/>
                <a:gd name="T79" fmla="*/ 71 h 810"/>
                <a:gd name="T80" fmla="*/ 515 w 808"/>
                <a:gd name="T81" fmla="*/ 78 h 810"/>
                <a:gd name="T82" fmla="*/ 579 w 808"/>
                <a:gd name="T83" fmla="*/ 39 h 810"/>
                <a:gd name="T84" fmla="*/ 607 w 808"/>
                <a:gd name="T85" fmla="*/ 54 h 810"/>
                <a:gd name="T86" fmla="*/ 611 w 808"/>
                <a:gd name="T87" fmla="*/ 130 h 810"/>
                <a:gd name="T88" fmla="*/ 630 w 808"/>
                <a:gd name="T89" fmla="*/ 146 h 810"/>
                <a:gd name="T90" fmla="*/ 705 w 808"/>
                <a:gd name="T91" fmla="*/ 134 h 810"/>
                <a:gd name="T92" fmla="*/ 725 w 808"/>
                <a:gd name="T93" fmla="*/ 158 h 810"/>
                <a:gd name="T94" fmla="*/ 705 w 808"/>
                <a:gd name="T95" fmla="*/ 241 h 810"/>
                <a:gd name="T96" fmla="*/ 716 w 808"/>
                <a:gd name="T97" fmla="*/ 264 h 810"/>
                <a:gd name="T98" fmla="*/ 791 w 808"/>
                <a:gd name="T99" fmla="*/ 285 h 810"/>
                <a:gd name="T100" fmla="*/ 740 w 808"/>
                <a:gd name="T101" fmla="*/ 343 h 810"/>
                <a:gd name="T102" fmla="*/ 744 w 808"/>
                <a:gd name="T103" fmla="*/ 368 h 810"/>
                <a:gd name="T104" fmla="*/ 745 w 808"/>
                <a:gd name="T105" fmla="*/ 395 h 810"/>
                <a:gd name="T106" fmla="*/ 807 w 808"/>
                <a:gd name="T107" fmla="*/ 442 h 810"/>
                <a:gd name="T108" fmla="*/ 737 w 808"/>
                <a:gd name="T109" fmla="*/ 477 h 810"/>
                <a:gd name="T110" fmla="*/ 730 w 808"/>
                <a:gd name="T111" fmla="*/ 502 h 810"/>
                <a:gd name="T112" fmla="*/ 722 w 808"/>
                <a:gd name="T113" fmla="*/ 526 h 810"/>
                <a:gd name="T114" fmla="*/ 762 w 808"/>
                <a:gd name="T115" fmla="*/ 595 h 810"/>
                <a:gd name="T116" fmla="*/ 683 w 808"/>
                <a:gd name="T117" fmla="*/ 599 h 810"/>
                <a:gd name="T118" fmla="*/ 668 w 808"/>
                <a:gd name="T119" fmla="*/ 620 h 810"/>
                <a:gd name="T120" fmla="*/ 651 w 808"/>
                <a:gd name="T121" fmla="*/ 639 h 810"/>
                <a:gd name="T122" fmla="*/ 662 w 808"/>
                <a:gd name="T123" fmla="*/ 718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8" h="810">
                  <a:moveTo>
                    <a:pt x="651" y="726"/>
                  </a:moveTo>
                  <a:lnTo>
                    <a:pt x="587" y="691"/>
                  </a:lnTo>
                  <a:lnTo>
                    <a:pt x="565" y="704"/>
                  </a:lnTo>
                  <a:lnTo>
                    <a:pt x="553" y="710"/>
                  </a:lnTo>
                  <a:lnTo>
                    <a:pt x="542" y="716"/>
                  </a:lnTo>
                  <a:lnTo>
                    <a:pt x="535" y="789"/>
                  </a:lnTo>
                  <a:lnTo>
                    <a:pt x="522" y="794"/>
                  </a:lnTo>
                  <a:lnTo>
                    <a:pt x="509" y="797"/>
                  </a:lnTo>
                  <a:lnTo>
                    <a:pt x="462" y="739"/>
                  </a:lnTo>
                  <a:lnTo>
                    <a:pt x="450" y="741"/>
                  </a:lnTo>
                  <a:lnTo>
                    <a:pt x="437" y="743"/>
                  </a:lnTo>
                  <a:lnTo>
                    <a:pt x="425" y="744"/>
                  </a:lnTo>
                  <a:lnTo>
                    <a:pt x="412" y="744"/>
                  </a:lnTo>
                  <a:lnTo>
                    <a:pt x="378" y="810"/>
                  </a:lnTo>
                  <a:lnTo>
                    <a:pt x="364" y="809"/>
                  </a:lnTo>
                  <a:lnTo>
                    <a:pt x="351" y="807"/>
                  </a:lnTo>
                  <a:lnTo>
                    <a:pt x="329" y="736"/>
                  </a:lnTo>
                  <a:lnTo>
                    <a:pt x="317" y="733"/>
                  </a:lnTo>
                  <a:lnTo>
                    <a:pt x="304" y="730"/>
                  </a:lnTo>
                  <a:lnTo>
                    <a:pt x="292" y="726"/>
                  </a:lnTo>
                  <a:lnTo>
                    <a:pt x="280" y="721"/>
                  </a:lnTo>
                  <a:lnTo>
                    <a:pt x="225" y="769"/>
                  </a:lnTo>
                  <a:lnTo>
                    <a:pt x="212" y="763"/>
                  </a:lnTo>
                  <a:lnTo>
                    <a:pt x="199" y="755"/>
                  </a:lnTo>
                  <a:lnTo>
                    <a:pt x="207" y="683"/>
                  </a:lnTo>
                  <a:lnTo>
                    <a:pt x="197" y="675"/>
                  </a:lnTo>
                  <a:lnTo>
                    <a:pt x="187" y="667"/>
                  </a:lnTo>
                  <a:lnTo>
                    <a:pt x="177" y="658"/>
                  </a:lnTo>
                  <a:lnTo>
                    <a:pt x="168" y="650"/>
                  </a:lnTo>
                  <a:lnTo>
                    <a:pt x="99" y="672"/>
                  </a:lnTo>
                  <a:lnTo>
                    <a:pt x="90" y="661"/>
                  </a:lnTo>
                  <a:lnTo>
                    <a:pt x="81" y="649"/>
                  </a:lnTo>
                  <a:lnTo>
                    <a:pt x="116" y="586"/>
                  </a:lnTo>
                  <a:lnTo>
                    <a:pt x="103" y="563"/>
                  </a:lnTo>
                  <a:lnTo>
                    <a:pt x="97" y="552"/>
                  </a:lnTo>
                  <a:lnTo>
                    <a:pt x="92" y="540"/>
                  </a:lnTo>
                  <a:lnTo>
                    <a:pt x="20" y="534"/>
                  </a:lnTo>
                  <a:lnTo>
                    <a:pt x="16" y="521"/>
                  </a:lnTo>
                  <a:lnTo>
                    <a:pt x="12" y="507"/>
                  </a:lnTo>
                  <a:lnTo>
                    <a:pt x="67" y="461"/>
                  </a:lnTo>
                  <a:lnTo>
                    <a:pt x="65" y="449"/>
                  </a:lnTo>
                  <a:lnTo>
                    <a:pt x="64" y="436"/>
                  </a:lnTo>
                  <a:lnTo>
                    <a:pt x="63" y="423"/>
                  </a:lnTo>
                  <a:lnTo>
                    <a:pt x="62" y="410"/>
                  </a:lnTo>
                  <a:lnTo>
                    <a:pt x="0" y="378"/>
                  </a:lnTo>
                  <a:lnTo>
                    <a:pt x="1" y="362"/>
                  </a:lnTo>
                  <a:lnTo>
                    <a:pt x="3" y="348"/>
                  </a:lnTo>
                  <a:lnTo>
                    <a:pt x="70" y="328"/>
                  </a:lnTo>
                  <a:lnTo>
                    <a:pt x="73" y="316"/>
                  </a:lnTo>
                  <a:lnTo>
                    <a:pt x="78" y="303"/>
                  </a:lnTo>
                  <a:lnTo>
                    <a:pt x="82" y="291"/>
                  </a:lnTo>
                  <a:lnTo>
                    <a:pt x="86" y="278"/>
                  </a:lnTo>
                  <a:lnTo>
                    <a:pt x="41" y="225"/>
                  </a:lnTo>
                  <a:lnTo>
                    <a:pt x="48" y="212"/>
                  </a:lnTo>
                  <a:lnTo>
                    <a:pt x="55" y="199"/>
                  </a:lnTo>
                  <a:lnTo>
                    <a:pt x="125" y="206"/>
                  </a:lnTo>
                  <a:lnTo>
                    <a:pt x="132" y="196"/>
                  </a:lnTo>
                  <a:lnTo>
                    <a:pt x="140" y="186"/>
                  </a:lnTo>
                  <a:lnTo>
                    <a:pt x="148" y="175"/>
                  </a:lnTo>
                  <a:lnTo>
                    <a:pt x="157" y="166"/>
                  </a:lnTo>
                  <a:lnTo>
                    <a:pt x="136" y="101"/>
                  </a:lnTo>
                  <a:lnTo>
                    <a:pt x="148" y="91"/>
                  </a:lnTo>
                  <a:lnTo>
                    <a:pt x="160" y="80"/>
                  </a:lnTo>
                  <a:lnTo>
                    <a:pt x="221" y="114"/>
                  </a:lnTo>
                  <a:lnTo>
                    <a:pt x="243" y="101"/>
                  </a:lnTo>
                  <a:lnTo>
                    <a:pt x="255" y="95"/>
                  </a:lnTo>
                  <a:lnTo>
                    <a:pt x="266" y="90"/>
                  </a:lnTo>
                  <a:lnTo>
                    <a:pt x="272" y="21"/>
                  </a:lnTo>
                  <a:lnTo>
                    <a:pt x="287" y="16"/>
                  </a:lnTo>
                  <a:lnTo>
                    <a:pt x="302" y="12"/>
                  </a:lnTo>
                  <a:lnTo>
                    <a:pt x="345" y="65"/>
                  </a:lnTo>
                  <a:lnTo>
                    <a:pt x="358" y="63"/>
                  </a:lnTo>
                  <a:lnTo>
                    <a:pt x="371" y="62"/>
                  </a:lnTo>
                  <a:lnTo>
                    <a:pt x="383" y="61"/>
                  </a:lnTo>
                  <a:lnTo>
                    <a:pt x="396" y="60"/>
                  </a:lnTo>
                  <a:lnTo>
                    <a:pt x="427" y="0"/>
                  </a:lnTo>
                  <a:lnTo>
                    <a:pt x="443" y="1"/>
                  </a:lnTo>
                  <a:lnTo>
                    <a:pt x="459" y="3"/>
                  </a:lnTo>
                  <a:lnTo>
                    <a:pt x="479" y="68"/>
                  </a:lnTo>
                  <a:lnTo>
                    <a:pt x="491" y="71"/>
                  </a:lnTo>
                  <a:lnTo>
                    <a:pt x="503" y="75"/>
                  </a:lnTo>
                  <a:lnTo>
                    <a:pt x="515" y="78"/>
                  </a:lnTo>
                  <a:lnTo>
                    <a:pt x="527" y="83"/>
                  </a:lnTo>
                  <a:lnTo>
                    <a:pt x="579" y="39"/>
                  </a:lnTo>
                  <a:lnTo>
                    <a:pt x="593" y="46"/>
                  </a:lnTo>
                  <a:lnTo>
                    <a:pt x="607" y="54"/>
                  </a:lnTo>
                  <a:lnTo>
                    <a:pt x="599" y="122"/>
                  </a:lnTo>
                  <a:lnTo>
                    <a:pt x="611" y="130"/>
                  </a:lnTo>
                  <a:lnTo>
                    <a:pt x="621" y="138"/>
                  </a:lnTo>
                  <a:lnTo>
                    <a:pt x="630" y="146"/>
                  </a:lnTo>
                  <a:lnTo>
                    <a:pt x="640" y="155"/>
                  </a:lnTo>
                  <a:lnTo>
                    <a:pt x="705" y="134"/>
                  </a:lnTo>
                  <a:lnTo>
                    <a:pt x="715" y="146"/>
                  </a:lnTo>
                  <a:lnTo>
                    <a:pt x="725" y="158"/>
                  </a:lnTo>
                  <a:lnTo>
                    <a:pt x="692" y="219"/>
                  </a:lnTo>
                  <a:lnTo>
                    <a:pt x="705" y="241"/>
                  </a:lnTo>
                  <a:lnTo>
                    <a:pt x="710" y="252"/>
                  </a:lnTo>
                  <a:lnTo>
                    <a:pt x="716" y="264"/>
                  </a:lnTo>
                  <a:lnTo>
                    <a:pt x="786" y="270"/>
                  </a:lnTo>
                  <a:lnTo>
                    <a:pt x="791" y="285"/>
                  </a:lnTo>
                  <a:lnTo>
                    <a:pt x="795" y="300"/>
                  </a:lnTo>
                  <a:lnTo>
                    <a:pt x="740" y="343"/>
                  </a:lnTo>
                  <a:lnTo>
                    <a:pt x="742" y="356"/>
                  </a:lnTo>
                  <a:lnTo>
                    <a:pt x="744" y="368"/>
                  </a:lnTo>
                  <a:lnTo>
                    <a:pt x="745" y="382"/>
                  </a:lnTo>
                  <a:lnTo>
                    <a:pt x="745" y="395"/>
                  </a:lnTo>
                  <a:lnTo>
                    <a:pt x="808" y="427"/>
                  </a:lnTo>
                  <a:lnTo>
                    <a:pt x="807" y="442"/>
                  </a:lnTo>
                  <a:lnTo>
                    <a:pt x="805" y="457"/>
                  </a:lnTo>
                  <a:lnTo>
                    <a:pt x="737" y="477"/>
                  </a:lnTo>
                  <a:lnTo>
                    <a:pt x="734" y="490"/>
                  </a:lnTo>
                  <a:lnTo>
                    <a:pt x="730" y="502"/>
                  </a:lnTo>
                  <a:lnTo>
                    <a:pt x="726" y="514"/>
                  </a:lnTo>
                  <a:lnTo>
                    <a:pt x="722" y="526"/>
                  </a:lnTo>
                  <a:lnTo>
                    <a:pt x="769" y="582"/>
                  </a:lnTo>
                  <a:lnTo>
                    <a:pt x="762" y="595"/>
                  </a:lnTo>
                  <a:lnTo>
                    <a:pt x="756" y="607"/>
                  </a:lnTo>
                  <a:lnTo>
                    <a:pt x="683" y="599"/>
                  </a:lnTo>
                  <a:lnTo>
                    <a:pt x="676" y="609"/>
                  </a:lnTo>
                  <a:lnTo>
                    <a:pt x="668" y="620"/>
                  </a:lnTo>
                  <a:lnTo>
                    <a:pt x="659" y="629"/>
                  </a:lnTo>
                  <a:lnTo>
                    <a:pt x="651" y="639"/>
                  </a:lnTo>
                  <a:lnTo>
                    <a:pt x="673" y="709"/>
                  </a:lnTo>
                  <a:lnTo>
                    <a:pt x="662" y="718"/>
                  </a:lnTo>
                  <a:lnTo>
                    <a:pt x="651" y="726"/>
                  </a:lnTo>
                  <a:close/>
                </a:path>
              </a:pathLst>
            </a:custGeom>
            <a:solidFill>
              <a:srgbClr val="D7000D"/>
            </a:solidFill>
            <a:ln w="3175" cap="flat" cmpd="sng" algn="ctr">
              <a:solidFill>
                <a:srgbClr val="D7000D"/>
              </a:solidFill>
              <a:prstDash val="solid"/>
            </a:ln>
            <a:effectLst/>
          </p:spPr>
          <p:txBody>
            <a:bodyPr lIns="0" rIns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lnSpc>
                  <a:spcPct val="120000"/>
                </a:lnSpc>
                <a:spcBef>
                  <a:spcPts val="800"/>
                </a:spcBef>
                <a:spcAft>
                  <a:spcPts val="800"/>
                </a:spcAft>
                <a:defRPr/>
              </a:pPr>
              <a:endParaRPr lang="en-US" sz="3730" kern="0" dirty="0">
                <a:solidFill>
                  <a:srgbClr val="5A5959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4" name="Oval 9"/>
            <p:cNvSpPr>
              <a:spLocks noChangeArrowheads="1"/>
            </p:cNvSpPr>
            <p:nvPr/>
          </p:nvSpPr>
          <p:spPr bwMode="auto">
            <a:xfrm>
              <a:off x="2404813" y="1544314"/>
              <a:ext cx="1378422" cy="1378114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rgbClr val="D7000D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 anchorCtr="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>
                <a:defRPr/>
              </a:pPr>
              <a:r>
                <a:rPr lang="zh-CN" altLang="en-US" sz="1865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/>
                  <a:ea typeface="微软雅黑" panose="020B0503020204020204" pitchFamily="34" charset="-122"/>
                </a:rPr>
                <a:t>单击此处添加文本</a:t>
              </a:r>
              <a:endParaRPr lang="en-US" sz="1865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Freeform 10"/>
          <p:cNvSpPr/>
          <p:nvPr/>
        </p:nvSpPr>
        <p:spPr bwMode="auto">
          <a:xfrm>
            <a:off x="1925216" y="5738151"/>
            <a:ext cx="6562713" cy="452132"/>
          </a:xfrm>
          <a:custGeom>
            <a:avLst/>
            <a:gdLst>
              <a:gd name="T0" fmla="*/ 0 w 3686"/>
              <a:gd name="T1" fmla="*/ 85 h 254"/>
              <a:gd name="T2" fmla="*/ 129 w 3686"/>
              <a:gd name="T3" fmla="*/ 85 h 254"/>
              <a:gd name="T4" fmla="*/ 185 w 3686"/>
              <a:gd name="T5" fmla="*/ 0 h 254"/>
              <a:gd name="T6" fmla="*/ 279 w 3686"/>
              <a:gd name="T7" fmla="*/ 0 h 254"/>
              <a:gd name="T8" fmla="*/ 336 w 3686"/>
              <a:gd name="T9" fmla="*/ 85 h 254"/>
              <a:gd name="T10" fmla="*/ 421 w 3686"/>
              <a:gd name="T11" fmla="*/ 85 h 254"/>
              <a:gd name="T12" fmla="*/ 477 w 3686"/>
              <a:gd name="T13" fmla="*/ 0 h 254"/>
              <a:gd name="T14" fmla="*/ 571 w 3686"/>
              <a:gd name="T15" fmla="*/ 0 h 254"/>
              <a:gd name="T16" fmla="*/ 629 w 3686"/>
              <a:gd name="T17" fmla="*/ 85 h 254"/>
              <a:gd name="T18" fmla="*/ 709 w 3686"/>
              <a:gd name="T19" fmla="*/ 85 h 254"/>
              <a:gd name="T20" fmla="*/ 764 w 3686"/>
              <a:gd name="T21" fmla="*/ 0 h 254"/>
              <a:gd name="T22" fmla="*/ 862 w 3686"/>
              <a:gd name="T23" fmla="*/ 0 h 254"/>
              <a:gd name="T24" fmla="*/ 916 w 3686"/>
              <a:gd name="T25" fmla="*/ 85 h 254"/>
              <a:gd name="T26" fmla="*/ 1001 w 3686"/>
              <a:gd name="T27" fmla="*/ 85 h 254"/>
              <a:gd name="T28" fmla="*/ 1058 w 3686"/>
              <a:gd name="T29" fmla="*/ 0 h 254"/>
              <a:gd name="T30" fmla="*/ 1154 w 3686"/>
              <a:gd name="T31" fmla="*/ 0 h 254"/>
              <a:gd name="T32" fmla="*/ 1208 w 3686"/>
              <a:gd name="T33" fmla="*/ 85 h 254"/>
              <a:gd name="T34" fmla="*/ 1299 w 3686"/>
              <a:gd name="T35" fmla="*/ 85 h 254"/>
              <a:gd name="T36" fmla="*/ 1353 w 3686"/>
              <a:gd name="T37" fmla="*/ 0 h 254"/>
              <a:gd name="T38" fmla="*/ 1449 w 3686"/>
              <a:gd name="T39" fmla="*/ 0 h 254"/>
              <a:gd name="T40" fmla="*/ 1507 w 3686"/>
              <a:gd name="T41" fmla="*/ 85 h 254"/>
              <a:gd name="T42" fmla="*/ 1591 w 3686"/>
              <a:gd name="T43" fmla="*/ 85 h 254"/>
              <a:gd name="T44" fmla="*/ 1645 w 3686"/>
              <a:gd name="T45" fmla="*/ 0 h 254"/>
              <a:gd name="T46" fmla="*/ 1743 w 3686"/>
              <a:gd name="T47" fmla="*/ 0 h 254"/>
              <a:gd name="T48" fmla="*/ 1799 w 3686"/>
              <a:gd name="T49" fmla="*/ 85 h 254"/>
              <a:gd name="T50" fmla="*/ 1890 w 3686"/>
              <a:gd name="T51" fmla="*/ 85 h 254"/>
              <a:gd name="T52" fmla="*/ 1946 w 3686"/>
              <a:gd name="T53" fmla="*/ 0 h 254"/>
              <a:gd name="T54" fmla="*/ 2044 w 3686"/>
              <a:gd name="T55" fmla="*/ 0 h 254"/>
              <a:gd name="T56" fmla="*/ 2099 w 3686"/>
              <a:gd name="T57" fmla="*/ 85 h 254"/>
              <a:gd name="T58" fmla="*/ 2184 w 3686"/>
              <a:gd name="T59" fmla="*/ 85 h 254"/>
              <a:gd name="T60" fmla="*/ 2240 w 3686"/>
              <a:gd name="T61" fmla="*/ 0 h 254"/>
              <a:gd name="T62" fmla="*/ 2336 w 3686"/>
              <a:gd name="T63" fmla="*/ 0 h 254"/>
              <a:gd name="T64" fmla="*/ 2391 w 3686"/>
              <a:gd name="T65" fmla="*/ 85 h 254"/>
              <a:gd name="T66" fmla="*/ 2472 w 3686"/>
              <a:gd name="T67" fmla="*/ 85 h 254"/>
              <a:gd name="T68" fmla="*/ 2529 w 3686"/>
              <a:gd name="T69" fmla="*/ 0 h 254"/>
              <a:gd name="T70" fmla="*/ 2623 w 3686"/>
              <a:gd name="T71" fmla="*/ 0 h 254"/>
              <a:gd name="T72" fmla="*/ 2681 w 3686"/>
              <a:gd name="T73" fmla="*/ 85 h 254"/>
              <a:gd name="T74" fmla="*/ 2765 w 3686"/>
              <a:gd name="T75" fmla="*/ 85 h 254"/>
              <a:gd name="T76" fmla="*/ 2821 w 3686"/>
              <a:gd name="T77" fmla="*/ 0 h 254"/>
              <a:gd name="T78" fmla="*/ 2917 w 3686"/>
              <a:gd name="T79" fmla="*/ 0 h 254"/>
              <a:gd name="T80" fmla="*/ 2973 w 3686"/>
              <a:gd name="T81" fmla="*/ 85 h 254"/>
              <a:gd name="T82" fmla="*/ 3062 w 3686"/>
              <a:gd name="T83" fmla="*/ 85 h 254"/>
              <a:gd name="T84" fmla="*/ 3118 w 3686"/>
              <a:gd name="T85" fmla="*/ 0 h 254"/>
              <a:gd name="T86" fmla="*/ 3214 w 3686"/>
              <a:gd name="T87" fmla="*/ 0 h 254"/>
              <a:gd name="T88" fmla="*/ 3269 w 3686"/>
              <a:gd name="T89" fmla="*/ 85 h 254"/>
              <a:gd name="T90" fmla="*/ 3356 w 3686"/>
              <a:gd name="T91" fmla="*/ 85 h 254"/>
              <a:gd name="T92" fmla="*/ 3410 w 3686"/>
              <a:gd name="T93" fmla="*/ 0 h 254"/>
              <a:gd name="T94" fmla="*/ 3506 w 3686"/>
              <a:gd name="T95" fmla="*/ 0 h 254"/>
              <a:gd name="T96" fmla="*/ 3561 w 3686"/>
              <a:gd name="T97" fmla="*/ 85 h 254"/>
              <a:gd name="T98" fmla="*/ 3686 w 3686"/>
              <a:gd name="T99" fmla="*/ 85 h 254"/>
              <a:gd name="T100" fmla="*/ 3686 w 3686"/>
              <a:gd name="T101" fmla="*/ 254 h 254"/>
              <a:gd name="T102" fmla="*/ 0 w 3686"/>
              <a:gd name="T103" fmla="*/ 254 h 254"/>
              <a:gd name="T104" fmla="*/ 0 w 3686"/>
              <a:gd name="T105" fmla="*/ 85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86" h="254">
                <a:moveTo>
                  <a:pt x="0" y="85"/>
                </a:moveTo>
                <a:lnTo>
                  <a:pt x="129" y="85"/>
                </a:lnTo>
                <a:lnTo>
                  <a:pt x="185" y="0"/>
                </a:lnTo>
                <a:lnTo>
                  <a:pt x="279" y="0"/>
                </a:lnTo>
                <a:lnTo>
                  <a:pt x="336" y="85"/>
                </a:lnTo>
                <a:lnTo>
                  <a:pt x="421" y="85"/>
                </a:lnTo>
                <a:lnTo>
                  <a:pt x="477" y="0"/>
                </a:lnTo>
                <a:lnTo>
                  <a:pt x="571" y="0"/>
                </a:lnTo>
                <a:lnTo>
                  <a:pt x="629" y="85"/>
                </a:lnTo>
                <a:lnTo>
                  <a:pt x="709" y="85"/>
                </a:lnTo>
                <a:lnTo>
                  <a:pt x="764" y="0"/>
                </a:lnTo>
                <a:lnTo>
                  <a:pt x="862" y="0"/>
                </a:lnTo>
                <a:lnTo>
                  <a:pt x="916" y="85"/>
                </a:lnTo>
                <a:lnTo>
                  <a:pt x="1001" y="85"/>
                </a:lnTo>
                <a:lnTo>
                  <a:pt x="1058" y="0"/>
                </a:lnTo>
                <a:lnTo>
                  <a:pt x="1154" y="0"/>
                </a:lnTo>
                <a:lnTo>
                  <a:pt x="1208" y="85"/>
                </a:lnTo>
                <a:lnTo>
                  <a:pt x="1299" y="85"/>
                </a:lnTo>
                <a:lnTo>
                  <a:pt x="1353" y="0"/>
                </a:lnTo>
                <a:lnTo>
                  <a:pt x="1449" y="0"/>
                </a:lnTo>
                <a:lnTo>
                  <a:pt x="1507" y="85"/>
                </a:lnTo>
                <a:lnTo>
                  <a:pt x="1591" y="85"/>
                </a:lnTo>
                <a:lnTo>
                  <a:pt x="1645" y="0"/>
                </a:lnTo>
                <a:lnTo>
                  <a:pt x="1743" y="0"/>
                </a:lnTo>
                <a:lnTo>
                  <a:pt x="1799" y="85"/>
                </a:lnTo>
                <a:lnTo>
                  <a:pt x="1890" y="85"/>
                </a:lnTo>
                <a:lnTo>
                  <a:pt x="1946" y="0"/>
                </a:lnTo>
                <a:lnTo>
                  <a:pt x="2044" y="0"/>
                </a:lnTo>
                <a:lnTo>
                  <a:pt x="2099" y="85"/>
                </a:lnTo>
                <a:lnTo>
                  <a:pt x="2184" y="85"/>
                </a:lnTo>
                <a:lnTo>
                  <a:pt x="2240" y="0"/>
                </a:lnTo>
                <a:lnTo>
                  <a:pt x="2336" y="0"/>
                </a:lnTo>
                <a:lnTo>
                  <a:pt x="2391" y="85"/>
                </a:lnTo>
                <a:lnTo>
                  <a:pt x="2472" y="85"/>
                </a:lnTo>
                <a:lnTo>
                  <a:pt x="2529" y="0"/>
                </a:lnTo>
                <a:lnTo>
                  <a:pt x="2623" y="0"/>
                </a:lnTo>
                <a:lnTo>
                  <a:pt x="2681" y="85"/>
                </a:lnTo>
                <a:lnTo>
                  <a:pt x="2765" y="85"/>
                </a:lnTo>
                <a:lnTo>
                  <a:pt x="2821" y="0"/>
                </a:lnTo>
                <a:lnTo>
                  <a:pt x="2917" y="0"/>
                </a:lnTo>
                <a:lnTo>
                  <a:pt x="2973" y="85"/>
                </a:lnTo>
                <a:lnTo>
                  <a:pt x="3062" y="85"/>
                </a:lnTo>
                <a:lnTo>
                  <a:pt x="3118" y="0"/>
                </a:lnTo>
                <a:lnTo>
                  <a:pt x="3214" y="0"/>
                </a:lnTo>
                <a:lnTo>
                  <a:pt x="3269" y="85"/>
                </a:lnTo>
                <a:lnTo>
                  <a:pt x="3356" y="85"/>
                </a:lnTo>
                <a:lnTo>
                  <a:pt x="3410" y="0"/>
                </a:lnTo>
                <a:lnTo>
                  <a:pt x="3506" y="0"/>
                </a:lnTo>
                <a:lnTo>
                  <a:pt x="3561" y="85"/>
                </a:lnTo>
                <a:lnTo>
                  <a:pt x="3686" y="85"/>
                </a:lnTo>
                <a:lnTo>
                  <a:pt x="3686" y="254"/>
                </a:lnTo>
                <a:lnTo>
                  <a:pt x="0" y="254"/>
                </a:lnTo>
                <a:lnTo>
                  <a:pt x="0" y="8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rnd">
            <a:solidFill>
              <a:srgbClr val="E6E6E6"/>
            </a:solidFill>
            <a:prstDash val="solid"/>
            <a:round/>
          </a:ln>
        </p:spPr>
        <p:txBody>
          <a:bodyPr vert="eaVert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856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65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53"/>
          <p:cNvSpPr txBox="1">
            <a:spLocks noChangeArrowheads="1"/>
          </p:cNvSpPr>
          <p:nvPr/>
        </p:nvSpPr>
        <p:spPr bwMode="auto">
          <a:xfrm>
            <a:off x="1199143" y="1460666"/>
            <a:ext cx="2303717" cy="42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8" tIns="60944" rIns="121888" bIns="60944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添加标题内容</a:t>
            </a:r>
          </a:p>
        </p:txBody>
      </p:sp>
      <p:sp>
        <p:nvSpPr>
          <p:cNvPr id="27" name="TextBox 53"/>
          <p:cNvSpPr txBox="1">
            <a:spLocks noChangeArrowheads="1"/>
          </p:cNvSpPr>
          <p:nvPr/>
        </p:nvSpPr>
        <p:spPr bwMode="auto">
          <a:xfrm>
            <a:off x="4174699" y="1774942"/>
            <a:ext cx="2303717" cy="42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8" tIns="60944" rIns="121888" bIns="60944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添加标题内容</a:t>
            </a:r>
          </a:p>
        </p:txBody>
      </p:sp>
      <p:sp>
        <p:nvSpPr>
          <p:cNvPr id="28" name="TextBox 53"/>
          <p:cNvSpPr txBox="1">
            <a:spLocks noChangeArrowheads="1"/>
          </p:cNvSpPr>
          <p:nvPr/>
        </p:nvSpPr>
        <p:spPr bwMode="auto">
          <a:xfrm>
            <a:off x="8877996" y="2228551"/>
            <a:ext cx="2015699" cy="42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8" tIns="60944" rIns="121888" bIns="60944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添加标题内容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8782011" y="2825596"/>
            <a:ext cx="2207670" cy="2212858"/>
            <a:chOff x="2057536" y="1194444"/>
            <a:chExt cx="2075647" cy="2080525"/>
          </a:xfrm>
        </p:grpSpPr>
        <p:sp>
          <p:nvSpPr>
            <p:cNvPr id="30" name="Freeform 8"/>
            <p:cNvSpPr/>
            <p:nvPr/>
          </p:nvSpPr>
          <p:spPr bwMode="auto">
            <a:xfrm>
              <a:off x="2057536" y="1194444"/>
              <a:ext cx="2075647" cy="2080525"/>
            </a:xfrm>
            <a:custGeom>
              <a:avLst/>
              <a:gdLst>
                <a:gd name="T0" fmla="*/ 587 w 808"/>
                <a:gd name="T1" fmla="*/ 691 h 810"/>
                <a:gd name="T2" fmla="*/ 553 w 808"/>
                <a:gd name="T3" fmla="*/ 710 h 810"/>
                <a:gd name="T4" fmla="*/ 535 w 808"/>
                <a:gd name="T5" fmla="*/ 789 h 810"/>
                <a:gd name="T6" fmla="*/ 509 w 808"/>
                <a:gd name="T7" fmla="*/ 797 h 810"/>
                <a:gd name="T8" fmla="*/ 450 w 808"/>
                <a:gd name="T9" fmla="*/ 741 h 810"/>
                <a:gd name="T10" fmla="*/ 425 w 808"/>
                <a:gd name="T11" fmla="*/ 744 h 810"/>
                <a:gd name="T12" fmla="*/ 378 w 808"/>
                <a:gd name="T13" fmla="*/ 810 h 810"/>
                <a:gd name="T14" fmla="*/ 351 w 808"/>
                <a:gd name="T15" fmla="*/ 807 h 810"/>
                <a:gd name="T16" fmla="*/ 317 w 808"/>
                <a:gd name="T17" fmla="*/ 733 h 810"/>
                <a:gd name="T18" fmla="*/ 292 w 808"/>
                <a:gd name="T19" fmla="*/ 726 h 810"/>
                <a:gd name="T20" fmla="*/ 225 w 808"/>
                <a:gd name="T21" fmla="*/ 769 h 810"/>
                <a:gd name="T22" fmla="*/ 199 w 808"/>
                <a:gd name="T23" fmla="*/ 755 h 810"/>
                <a:gd name="T24" fmla="*/ 197 w 808"/>
                <a:gd name="T25" fmla="*/ 675 h 810"/>
                <a:gd name="T26" fmla="*/ 177 w 808"/>
                <a:gd name="T27" fmla="*/ 658 h 810"/>
                <a:gd name="T28" fmla="*/ 99 w 808"/>
                <a:gd name="T29" fmla="*/ 672 h 810"/>
                <a:gd name="T30" fmla="*/ 81 w 808"/>
                <a:gd name="T31" fmla="*/ 649 h 810"/>
                <a:gd name="T32" fmla="*/ 103 w 808"/>
                <a:gd name="T33" fmla="*/ 563 h 810"/>
                <a:gd name="T34" fmla="*/ 92 w 808"/>
                <a:gd name="T35" fmla="*/ 540 h 810"/>
                <a:gd name="T36" fmla="*/ 16 w 808"/>
                <a:gd name="T37" fmla="*/ 521 h 810"/>
                <a:gd name="T38" fmla="*/ 67 w 808"/>
                <a:gd name="T39" fmla="*/ 461 h 810"/>
                <a:gd name="T40" fmla="*/ 64 w 808"/>
                <a:gd name="T41" fmla="*/ 436 h 810"/>
                <a:gd name="T42" fmla="*/ 62 w 808"/>
                <a:gd name="T43" fmla="*/ 410 h 810"/>
                <a:gd name="T44" fmla="*/ 1 w 808"/>
                <a:gd name="T45" fmla="*/ 362 h 810"/>
                <a:gd name="T46" fmla="*/ 70 w 808"/>
                <a:gd name="T47" fmla="*/ 328 h 810"/>
                <a:gd name="T48" fmla="*/ 78 w 808"/>
                <a:gd name="T49" fmla="*/ 303 h 810"/>
                <a:gd name="T50" fmla="*/ 86 w 808"/>
                <a:gd name="T51" fmla="*/ 278 h 810"/>
                <a:gd name="T52" fmla="*/ 48 w 808"/>
                <a:gd name="T53" fmla="*/ 212 h 810"/>
                <a:gd name="T54" fmla="*/ 125 w 808"/>
                <a:gd name="T55" fmla="*/ 206 h 810"/>
                <a:gd name="T56" fmla="*/ 140 w 808"/>
                <a:gd name="T57" fmla="*/ 186 h 810"/>
                <a:gd name="T58" fmla="*/ 157 w 808"/>
                <a:gd name="T59" fmla="*/ 166 h 810"/>
                <a:gd name="T60" fmla="*/ 148 w 808"/>
                <a:gd name="T61" fmla="*/ 91 h 810"/>
                <a:gd name="T62" fmla="*/ 221 w 808"/>
                <a:gd name="T63" fmla="*/ 114 h 810"/>
                <a:gd name="T64" fmla="*/ 255 w 808"/>
                <a:gd name="T65" fmla="*/ 95 h 810"/>
                <a:gd name="T66" fmla="*/ 272 w 808"/>
                <a:gd name="T67" fmla="*/ 21 h 810"/>
                <a:gd name="T68" fmla="*/ 302 w 808"/>
                <a:gd name="T69" fmla="*/ 12 h 810"/>
                <a:gd name="T70" fmla="*/ 358 w 808"/>
                <a:gd name="T71" fmla="*/ 63 h 810"/>
                <a:gd name="T72" fmla="*/ 383 w 808"/>
                <a:gd name="T73" fmla="*/ 61 h 810"/>
                <a:gd name="T74" fmla="*/ 427 w 808"/>
                <a:gd name="T75" fmla="*/ 0 h 810"/>
                <a:gd name="T76" fmla="*/ 459 w 808"/>
                <a:gd name="T77" fmla="*/ 3 h 810"/>
                <a:gd name="T78" fmla="*/ 491 w 808"/>
                <a:gd name="T79" fmla="*/ 71 h 810"/>
                <a:gd name="T80" fmla="*/ 515 w 808"/>
                <a:gd name="T81" fmla="*/ 78 h 810"/>
                <a:gd name="T82" fmla="*/ 579 w 808"/>
                <a:gd name="T83" fmla="*/ 39 h 810"/>
                <a:gd name="T84" fmla="*/ 607 w 808"/>
                <a:gd name="T85" fmla="*/ 54 h 810"/>
                <a:gd name="T86" fmla="*/ 611 w 808"/>
                <a:gd name="T87" fmla="*/ 130 h 810"/>
                <a:gd name="T88" fmla="*/ 630 w 808"/>
                <a:gd name="T89" fmla="*/ 146 h 810"/>
                <a:gd name="T90" fmla="*/ 705 w 808"/>
                <a:gd name="T91" fmla="*/ 134 h 810"/>
                <a:gd name="T92" fmla="*/ 725 w 808"/>
                <a:gd name="T93" fmla="*/ 158 h 810"/>
                <a:gd name="T94" fmla="*/ 705 w 808"/>
                <a:gd name="T95" fmla="*/ 241 h 810"/>
                <a:gd name="T96" fmla="*/ 716 w 808"/>
                <a:gd name="T97" fmla="*/ 264 h 810"/>
                <a:gd name="T98" fmla="*/ 791 w 808"/>
                <a:gd name="T99" fmla="*/ 285 h 810"/>
                <a:gd name="T100" fmla="*/ 740 w 808"/>
                <a:gd name="T101" fmla="*/ 343 h 810"/>
                <a:gd name="T102" fmla="*/ 744 w 808"/>
                <a:gd name="T103" fmla="*/ 368 h 810"/>
                <a:gd name="T104" fmla="*/ 745 w 808"/>
                <a:gd name="T105" fmla="*/ 395 h 810"/>
                <a:gd name="T106" fmla="*/ 807 w 808"/>
                <a:gd name="T107" fmla="*/ 442 h 810"/>
                <a:gd name="T108" fmla="*/ 737 w 808"/>
                <a:gd name="T109" fmla="*/ 477 h 810"/>
                <a:gd name="T110" fmla="*/ 730 w 808"/>
                <a:gd name="T111" fmla="*/ 502 h 810"/>
                <a:gd name="T112" fmla="*/ 722 w 808"/>
                <a:gd name="T113" fmla="*/ 526 h 810"/>
                <a:gd name="T114" fmla="*/ 762 w 808"/>
                <a:gd name="T115" fmla="*/ 595 h 810"/>
                <a:gd name="T116" fmla="*/ 683 w 808"/>
                <a:gd name="T117" fmla="*/ 599 h 810"/>
                <a:gd name="T118" fmla="*/ 668 w 808"/>
                <a:gd name="T119" fmla="*/ 620 h 810"/>
                <a:gd name="T120" fmla="*/ 651 w 808"/>
                <a:gd name="T121" fmla="*/ 639 h 810"/>
                <a:gd name="T122" fmla="*/ 662 w 808"/>
                <a:gd name="T123" fmla="*/ 718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8" h="810">
                  <a:moveTo>
                    <a:pt x="651" y="726"/>
                  </a:moveTo>
                  <a:lnTo>
                    <a:pt x="587" y="691"/>
                  </a:lnTo>
                  <a:lnTo>
                    <a:pt x="565" y="704"/>
                  </a:lnTo>
                  <a:lnTo>
                    <a:pt x="553" y="710"/>
                  </a:lnTo>
                  <a:lnTo>
                    <a:pt x="542" y="716"/>
                  </a:lnTo>
                  <a:lnTo>
                    <a:pt x="535" y="789"/>
                  </a:lnTo>
                  <a:lnTo>
                    <a:pt x="522" y="794"/>
                  </a:lnTo>
                  <a:lnTo>
                    <a:pt x="509" y="797"/>
                  </a:lnTo>
                  <a:lnTo>
                    <a:pt x="462" y="739"/>
                  </a:lnTo>
                  <a:lnTo>
                    <a:pt x="450" y="741"/>
                  </a:lnTo>
                  <a:lnTo>
                    <a:pt x="437" y="743"/>
                  </a:lnTo>
                  <a:lnTo>
                    <a:pt x="425" y="744"/>
                  </a:lnTo>
                  <a:lnTo>
                    <a:pt x="412" y="744"/>
                  </a:lnTo>
                  <a:lnTo>
                    <a:pt x="378" y="810"/>
                  </a:lnTo>
                  <a:lnTo>
                    <a:pt x="364" y="809"/>
                  </a:lnTo>
                  <a:lnTo>
                    <a:pt x="351" y="807"/>
                  </a:lnTo>
                  <a:lnTo>
                    <a:pt x="329" y="736"/>
                  </a:lnTo>
                  <a:lnTo>
                    <a:pt x="317" y="733"/>
                  </a:lnTo>
                  <a:lnTo>
                    <a:pt x="304" y="730"/>
                  </a:lnTo>
                  <a:lnTo>
                    <a:pt x="292" y="726"/>
                  </a:lnTo>
                  <a:lnTo>
                    <a:pt x="280" y="721"/>
                  </a:lnTo>
                  <a:lnTo>
                    <a:pt x="225" y="769"/>
                  </a:lnTo>
                  <a:lnTo>
                    <a:pt x="212" y="763"/>
                  </a:lnTo>
                  <a:lnTo>
                    <a:pt x="199" y="755"/>
                  </a:lnTo>
                  <a:lnTo>
                    <a:pt x="207" y="683"/>
                  </a:lnTo>
                  <a:lnTo>
                    <a:pt x="197" y="675"/>
                  </a:lnTo>
                  <a:lnTo>
                    <a:pt x="187" y="667"/>
                  </a:lnTo>
                  <a:lnTo>
                    <a:pt x="177" y="658"/>
                  </a:lnTo>
                  <a:lnTo>
                    <a:pt x="168" y="650"/>
                  </a:lnTo>
                  <a:lnTo>
                    <a:pt x="99" y="672"/>
                  </a:lnTo>
                  <a:lnTo>
                    <a:pt x="90" y="661"/>
                  </a:lnTo>
                  <a:lnTo>
                    <a:pt x="81" y="649"/>
                  </a:lnTo>
                  <a:lnTo>
                    <a:pt x="116" y="586"/>
                  </a:lnTo>
                  <a:lnTo>
                    <a:pt x="103" y="563"/>
                  </a:lnTo>
                  <a:lnTo>
                    <a:pt x="97" y="552"/>
                  </a:lnTo>
                  <a:lnTo>
                    <a:pt x="92" y="540"/>
                  </a:lnTo>
                  <a:lnTo>
                    <a:pt x="20" y="534"/>
                  </a:lnTo>
                  <a:lnTo>
                    <a:pt x="16" y="521"/>
                  </a:lnTo>
                  <a:lnTo>
                    <a:pt x="12" y="507"/>
                  </a:lnTo>
                  <a:lnTo>
                    <a:pt x="67" y="461"/>
                  </a:lnTo>
                  <a:lnTo>
                    <a:pt x="65" y="449"/>
                  </a:lnTo>
                  <a:lnTo>
                    <a:pt x="64" y="436"/>
                  </a:lnTo>
                  <a:lnTo>
                    <a:pt x="63" y="423"/>
                  </a:lnTo>
                  <a:lnTo>
                    <a:pt x="62" y="410"/>
                  </a:lnTo>
                  <a:lnTo>
                    <a:pt x="0" y="378"/>
                  </a:lnTo>
                  <a:lnTo>
                    <a:pt x="1" y="362"/>
                  </a:lnTo>
                  <a:lnTo>
                    <a:pt x="3" y="348"/>
                  </a:lnTo>
                  <a:lnTo>
                    <a:pt x="70" y="328"/>
                  </a:lnTo>
                  <a:lnTo>
                    <a:pt x="73" y="316"/>
                  </a:lnTo>
                  <a:lnTo>
                    <a:pt x="78" y="303"/>
                  </a:lnTo>
                  <a:lnTo>
                    <a:pt x="82" y="291"/>
                  </a:lnTo>
                  <a:lnTo>
                    <a:pt x="86" y="278"/>
                  </a:lnTo>
                  <a:lnTo>
                    <a:pt x="41" y="225"/>
                  </a:lnTo>
                  <a:lnTo>
                    <a:pt x="48" y="212"/>
                  </a:lnTo>
                  <a:lnTo>
                    <a:pt x="55" y="199"/>
                  </a:lnTo>
                  <a:lnTo>
                    <a:pt x="125" y="206"/>
                  </a:lnTo>
                  <a:lnTo>
                    <a:pt x="132" y="196"/>
                  </a:lnTo>
                  <a:lnTo>
                    <a:pt x="140" y="186"/>
                  </a:lnTo>
                  <a:lnTo>
                    <a:pt x="148" y="175"/>
                  </a:lnTo>
                  <a:lnTo>
                    <a:pt x="157" y="166"/>
                  </a:lnTo>
                  <a:lnTo>
                    <a:pt x="136" y="101"/>
                  </a:lnTo>
                  <a:lnTo>
                    <a:pt x="148" y="91"/>
                  </a:lnTo>
                  <a:lnTo>
                    <a:pt x="160" y="80"/>
                  </a:lnTo>
                  <a:lnTo>
                    <a:pt x="221" y="114"/>
                  </a:lnTo>
                  <a:lnTo>
                    <a:pt x="243" y="101"/>
                  </a:lnTo>
                  <a:lnTo>
                    <a:pt x="255" y="95"/>
                  </a:lnTo>
                  <a:lnTo>
                    <a:pt x="266" y="90"/>
                  </a:lnTo>
                  <a:lnTo>
                    <a:pt x="272" y="21"/>
                  </a:lnTo>
                  <a:lnTo>
                    <a:pt x="287" y="16"/>
                  </a:lnTo>
                  <a:lnTo>
                    <a:pt x="302" y="12"/>
                  </a:lnTo>
                  <a:lnTo>
                    <a:pt x="345" y="65"/>
                  </a:lnTo>
                  <a:lnTo>
                    <a:pt x="358" y="63"/>
                  </a:lnTo>
                  <a:lnTo>
                    <a:pt x="371" y="62"/>
                  </a:lnTo>
                  <a:lnTo>
                    <a:pt x="383" y="61"/>
                  </a:lnTo>
                  <a:lnTo>
                    <a:pt x="396" y="60"/>
                  </a:lnTo>
                  <a:lnTo>
                    <a:pt x="427" y="0"/>
                  </a:lnTo>
                  <a:lnTo>
                    <a:pt x="443" y="1"/>
                  </a:lnTo>
                  <a:lnTo>
                    <a:pt x="459" y="3"/>
                  </a:lnTo>
                  <a:lnTo>
                    <a:pt x="479" y="68"/>
                  </a:lnTo>
                  <a:lnTo>
                    <a:pt x="491" y="71"/>
                  </a:lnTo>
                  <a:lnTo>
                    <a:pt x="503" y="75"/>
                  </a:lnTo>
                  <a:lnTo>
                    <a:pt x="515" y="78"/>
                  </a:lnTo>
                  <a:lnTo>
                    <a:pt x="527" y="83"/>
                  </a:lnTo>
                  <a:lnTo>
                    <a:pt x="579" y="39"/>
                  </a:lnTo>
                  <a:lnTo>
                    <a:pt x="593" y="46"/>
                  </a:lnTo>
                  <a:lnTo>
                    <a:pt x="607" y="54"/>
                  </a:lnTo>
                  <a:lnTo>
                    <a:pt x="599" y="122"/>
                  </a:lnTo>
                  <a:lnTo>
                    <a:pt x="611" y="130"/>
                  </a:lnTo>
                  <a:lnTo>
                    <a:pt x="621" y="138"/>
                  </a:lnTo>
                  <a:lnTo>
                    <a:pt x="630" y="146"/>
                  </a:lnTo>
                  <a:lnTo>
                    <a:pt x="640" y="155"/>
                  </a:lnTo>
                  <a:lnTo>
                    <a:pt x="705" y="134"/>
                  </a:lnTo>
                  <a:lnTo>
                    <a:pt x="715" y="146"/>
                  </a:lnTo>
                  <a:lnTo>
                    <a:pt x="725" y="158"/>
                  </a:lnTo>
                  <a:lnTo>
                    <a:pt x="692" y="219"/>
                  </a:lnTo>
                  <a:lnTo>
                    <a:pt x="705" y="241"/>
                  </a:lnTo>
                  <a:lnTo>
                    <a:pt x="710" y="252"/>
                  </a:lnTo>
                  <a:lnTo>
                    <a:pt x="716" y="264"/>
                  </a:lnTo>
                  <a:lnTo>
                    <a:pt x="786" y="270"/>
                  </a:lnTo>
                  <a:lnTo>
                    <a:pt x="791" y="285"/>
                  </a:lnTo>
                  <a:lnTo>
                    <a:pt x="795" y="300"/>
                  </a:lnTo>
                  <a:lnTo>
                    <a:pt x="740" y="343"/>
                  </a:lnTo>
                  <a:lnTo>
                    <a:pt x="742" y="356"/>
                  </a:lnTo>
                  <a:lnTo>
                    <a:pt x="744" y="368"/>
                  </a:lnTo>
                  <a:lnTo>
                    <a:pt x="745" y="382"/>
                  </a:lnTo>
                  <a:lnTo>
                    <a:pt x="745" y="395"/>
                  </a:lnTo>
                  <a:lnTo>
                    <a:pt x="808" y="427"/>
                  </a:lnTo>
                  <a:lnTo>
                    <a:pt x="807" y="442"/>
                  </a:lnTo>
                  <a:lnTo>
                    <a:pt x="805" y="457"/>
                  </a:lnTo>
                  <a:lnTo>
                    <a:pt x="737" y="477"/>
                  </a:lnTo>
                  <a:lnTo>
                    <a:pt x="734" y="490"/>
                  </a:lnTo>
                  <a:lnTo>
                    <a:pt x="730" y="502"/>
                  </a:lnTo>
                  <a:lnTo>
                    <a:pt x="726" y="514"/>
                  </a:lnTo>
                  <a:lnTo>
                    <a:pt x="722" y="526"/>
                  </a:lnTo>
                  <a:lnTo>
                    <a:pt x="769" y="582"/>
                  </a:lnTo>
                  <a:lnTo>
                    <a:pt x="762" y="595"/>
                  </a:lnTo>
                  <a:lnTo>
                    <a:pt x="756" y="607"/>
                  </a:lnTo>
                  <a:lnTo>
                    <a:pt x="683" y="599"/>
                  </a:lnTo>
                  <a:lnTo>
                    <a:pt x="676" y="609"/>
                  </a:lnTo>
                  <a:lnTo>
                    <a:pt x="668" y="620"/>
                  </a:lnTo>
                  <a:lnTo>
                    <a:pt x="659" y="629"/>
                  </a:lnTo>
                  <a:lnTo>
                    <a:pt x="651" y="639"/>
                  </a:lnTo>
                  <a:lnTo>
                    <a:pt x="673" y="709"/>
                  </a:lnTo>
                  <a:lnTo>
                    <a:pt x="662" y="718"/>
                  </a:lnTo>
                  <a:lnTo>
                    <a:pt x="651" y="726"/>
                  </a:lnTo>
                  <a:close/>
                </a:path>
              </a:pathLst>
            </a:custGeom>
            <a:solidFill>
              <a:srgbClr val="D7000D"/>
            </a:solidFill>
            <a:ln w="3175" cap="flat" cmpd="sng" algn="ctr">
              <a:solidFill>
                <a:srgbClr val="D7000D"/>
              </a:solidFill>
              <a:prstDash val="solid"/>
            </a:ln>
            <a:effectLst/>
          </p:spPr>
          <p:txBody>
            <a:bodyPr lIns="0" rIns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lnSpc>
                  <a:spcPct val="120000"/>
                </a:lnSpc>
                <a:spcBef>
                  <a:spcPts val="800"/>
                </a:spcBef>
                <a:spcAft>
                  <a:spcPts val="800"/>
                </a:spcAft>
                <a:defRPr/>
              </a:pPr>
              <a:endParaRPr lang="en-US" sz="3730" kern="0" dirty="0">
                <a:solidFill>
                  <a:srgbClr val="5A5959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1" name="Oval 9"/>
            <p:cNvSpPr>
              <a:spLocks noChangeArrowheads="1"/>
            </p:cNvSpPr>
            <p:nvPr/>
          </p:nvSpPr>
          <p:spPr bwMode="auto">
            <a:xfrm>
              <a:off x="2404813" y="1544314"/>
              <a:ext cx="1378422" cy="1378114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rgbClr val="D7000D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 anchorCtr="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>
                <a:defRPr/>
              </a:pPr>
              <a:r>
                <a:rPr lang="zh-CN" altLang="en-US" sz="1865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/>
                  <a:ea typeface="微软雅黑" panose="020B0503020204020204" pitchFamily="34" charset="-122"/>
                </a:rPr>
                <a:t>单击此处添加文本</a:t>
              </a:r>
              <a:endParaRPr lang="en-US" sz="1865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TextBox 53"/>
          <p:cNvSpPr txBox="1">
            <a:spLocks noChangeArrowheads="1"/>
          </p:cNvSpPr>
          <p:nvPr/>
        </p:nvSpPr>
        <p:spPr bwMode="auto">
          <a:xfrm>
            <a:off x="6779395" y="1103043"/>
            <a:ext cx="2303717" cy="42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8" tIns="60944" rIns="121888" bIns="60944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添加标题内容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  <p:bldP spid="26" grpId="0"/>
      <p:bldP spid="27" grpId="0"/>
      <p:bldP spid="28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837946" y="221769"/>
            <a:ext cx="10515600" cy="721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  <a:cs typeface="+mj-cs"/>
              </a:defRPr>
            </a:lvl1pPr>
          </a:lstStyle>
          <a:p>
            <a:pPr algn="l"/>
            <a:r>
              <a:rPr lang="en-US" sz="2400" dirty="0">
                <a:solidFill>
                  <a:srgbClr val="D7000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版权声明</a:t>
            </a:r>
            <a:endParaRPr lang="zh-CN" altLang="en-US" sz="2400" dirty="0">
              <a:solidFill>
                <a:srgbClr val="D700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37" r="25069"/>
          <a:stretch>
            <a:fillRect/>
          </a:stretch>
        </p:blipFill>
        <p:spPr>
          <a:xfrm>
            <a:off x="21590" y="-5080"/>
            <a:ext cx="948690" cy="9486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5616" y="1737718"/>
            <a:ext cx="8406384" cy="544098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272724" y="1732766"/>
            <a:ext cx="4823276" cy="460206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bg1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106424" y="2141843"/>
            <a:ext cx="4415862" cy="378460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6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4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0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6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2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8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38200" algn="just">
              <a:lnSpc>
                <a:spcPct val="150000"/>
              </a:lnSpc>
              <a:spcAft>
                <a:spcPts val="160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。您的内容打在这里，或者通过复制您的文本后，在此框中选择粘贴。您的内容打在这里，或者通过复制您的文本后，在此框中选择粘贴。您的内容打在这里，或者通过复制您的文本后，在此框中选择粘贴。您的内容打在这里，或者通过复制您的文本后，在此框中选择粘贴。</a:t>
            </a:r>
          </a:p>
        </p:txBody>
      </p: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1272724" y="1732766"/>
            <a:ext cx="662383" cy="570585"/>
          </a:xfrm>
          <a:custGeom>
            <a:avLst/>
            <a:gdLst>
              <a:gd name="T0" fmla="*/ 424 w 1472"/>
              <a:gd name="T1" fmla="*/ 640 h 1268"/>
              <a:gd name="T2" fmla="*/ 602 w 1472"/>
              <a:gd name="T3" fmla="*/ 640 h 1268"/>
              <a:gd name="T4" fmla="*/ 602 w 1472"/>
              <a:gd name="T5" fmla="*/ 1268 h 1268"/>
              <a:gd name="T6" fmla="*/ 0 w 1472"/>
              <a:gd name="T7" fmla="*/ 1268 h 1268"/>
              <a:gd name="T8" fmla="*/ 0 w 1472"/>
              <a:gd name="T9" fmla="*/ 640 h 1268"/>
              <a:gd name="T10" fmla="*/ 370 w 1472"/>
              <a:gd name="T11" fmla="*/ 0 h 1268"/>
              <a:gd name="T12" fmla="*/ 656 w 1472"/>
              <a:gd name="T13" fmla="*/ 0 h 1268"/>
              <a:gd name="T14" fmla="*/ 424 w 1472"/>
              <a:gd name="T15" fmla="*/ 640 h 1268"/>
              <a:gd name="T16" fmla="*/ 1242 w 1472"/>
              <a:gd name="T17" fmla="*/ 640 h 1268"/>
              <a:gd name="T18" fmla="*/ 1426 w 1472"/>
              <a:gd name="T19" fmla="*/ 640 h 1268"/>
              <a:gd name="T20" fmla="*/ 1426 w 1472"/>
              <a:gd name="T21" fmla="*/ 1268 h 1268"/>
              <a:gd name="T22" fmla="*/ 822 w 1472"/>
              <a:gd name="T23" fmla="*/ 1268 h 1268"/>
              <a:gd name="T24" fmla="*/ 822 w 1472"/>
              <a:gd name="T25" fmla="*/ 640 h 1268"/>
              <a:gd name="T26" fmla="*/ 1184 w 1472"/>
              <a:gd name="T27" fmla="*/ 0 h 1268"/>
              <a:gd name="T28" fmla="*/ 1472 w 1472"/>
              <a:gd name="T29" fmla="*/ 0 h 1268"/>
              <a:gd name="T30" fmla="*/ 1242 w 1472"/>
              <a:gd name="T31" fmla="*/ 640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72" h="1268">
                <a:moveTo>
                  <a:pt x="424" y="640"/>
                </a:moveTo>
                <a:lnTo>
                  <a:pt x="602" y="640"/>
                </a:lnTo>
                <a:lnTo>
                  <a:pt x="602" y="1268"/>
                </a:lnTo>
                <a:lnTo>
                  <a:pt x="0" y="1268"/>
                </a:lnTo>
                <a:lnTo>
                  <a:pt x="0" y="640"/>
                </a:lnTo>
                <a:lnTo>
                  <a:pt x="370" y="0"/>
                </a:lnTo>
                <a:lnTo>
                  <a:pt x="656" y="0"/>
                </a:lnTo>
                <a:lnTo>
                  <a:pt x="424" y="640"/>
                </a:lnTo>
                <a:close/>
                <a:moveTo>
                  <a:pt x="1242" y="640"/>
                </a:moveTo>
                <a:lnTo>
                  <a:pt x="1426" y="640"/>
                </a:lnTo>
                <a:lnTo>
                  <a:pt x="1426" y="1268"/>
                </a:lnTo>
                <a:lnTo>
                  <a:pt x="822" y="1268"/>
                </a:lnTo>
                <a:lnTo>
                  <a:pt x="822" y="640"/>
                </a:lnTo>
                <a:lnTo>
                  <a:pt x="1184" y="0"/>
                </a:lnTo>
                <a:lnTo>
                  <a:pt x="1472" y="0"/>
                </a:lnTo>
                <a:lnTo>
                  <a:pt x="1242" y="640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zh-CN"/>
            </a:defPPr>
            <a:lvl1pPr marL="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6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4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0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6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2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8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Freeform 6"/>
          <p:cNvSpPr>
            <a:spLocks noEditPoints="1"/>
          </p:cNvSpPr>
          <p:nvPr/>
        </p:nvSpPr>
        <p:spPr bwMode="auto">
          <a:xfrm>
            <a:off x="5432717" y="5767849"/>
            <a:ext cx="663283" cy="566985"/>
          </a:xfrm>
          <a:custGeom>
            <a:avLst/>
            <a:gdLst>
              <a:gd name="T0" fmla="*/ 288 w 1474"/>
              <a:gd name="T1" fmla="*/ 1260 h 1260"/>
              <a:gd name="T2" fmla="*/ 0 w 1474"/>
              <a:gd name="T3" fmla="*/ 1260 h 1260"/>
              <a:gd name="T4" fmla="*/ 234 w 1474"/>
              <a:gd name="T5" fmla="*/ 624 h 1260"/>
              <a:gd name="T6" fmla="*/ 42 w 1474"/>
              <a:gd name="T7" fmla="*/ 624 h 1260"/>
              <a:gd name="T8" fmla="*/ 42 w 1474"/>
              <a:gd name="T9" fmla="*/ 0 h 1260"/>
              <a:gd name="T10" fmla="*/ 650 w 1474"/>
              <a:gd name="T11" fmla="*/ 0 h 1260"/>
              <a:gd name="T12" fmla="*/ 650 w 1474"/>
              <a:gd name="T13" fmla="*/ 624 h 1260"/>
              <a:gd name="T14" fmla="*/ 288 w 1474"/>
              <a:gd name="T15" fmla="*/ 1260 h 1260"/>
              <a:gd name="T16" fmla="*/ 1102 w 1474"/>
              <a:gd name="T17" fmla="*/ 1260 h 1260"/>
              <a:gd name="T18" fmla="*/ 820 w 1474"/>
              <a:gd name="T19" fmla="*/ 1260 h 1260"/>
              <a:gd name="T20" fmla="*/ 1052 w 1474"/>
              <a:gd name="T21" fmla="*/ 624 h 1260"/>
              <a:gd name="T22" fmla="*/ 866 w 1474"/>
              <a:gd name="T23" fmla="*/ 624 h 1260"/>
              <a:gd name="T24" fmla="*/ 866 w 1474"/>
              <a:gd name="T25" fmla="*/ 0 h 1260"/>
              <a:gd name="T26" fmla="*/ 1474 w 1474"/>
              <a:gd name="T27" fmla="*/ 0 h 1260"/>
              <a:gd name="T28" fmla="*/ 1474 w 1474"/>
              <a:gd name="T29" fmla="*/ 624 h 1260"/>
              <a:gd name="T30" fmla="*/ 1102 w 1474"/>
              <a:gd name="T31" fmla="*/ 1260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74" h="1260">
                <a:moveTo>
                  <a:pt x="288" y="1260"/>
                </a:moveTo>
                <a:lnTo>
                  <a:pt x="0" y="1260"/>
                </a:lnTo>
                <a:lnTo>
                  <a:pt x="234" y="624"/>
                </a:lnTo>
                <a:lnTo>
                  <a:pt x="42" y="624"/>
                </a:lnTo>
                <a:lnTo>
                  <a:pt x="42" y="0"/>
                </a:lnTo>
                <a:lnTo>
                  <a:pt x="650" y="0"/>
                </a:lnTo>
                <a:lnTo>
                  <a:pt x="650" y="624"/>
                </a:lnTo>
                <a:lnTo>
                  <a:pt x="288" y="1260"/>
                </a:lnTo>
                <a:close/>
                <a:moveTo>
                  <a:pt x="1102" y="1260"/>
                </a:moveTo>
                <a:lnTo>
                  <a:pt x="820" y="1260"/>
                </a:lnTo>
                <a:lnTo>
                  <a:pt x="1052" y="624"/>
                </a:lnTo>
                <a:lnTo>
                  <a:pt x="866" y="624"/>
                </a:lnTo>
                <a:lnTo>
                  <a:pt x="866" y="0"/>
                </a:lnTo>
                <a:lnTo>
                  <a:pt x="1474" y="0"/>
                </a:lnTo>
                <a:lnTo>
                  <a:pt x="1474" y="624"/>
                </a:lnTo>
                <a:lnTo>
                  <a:pt x="1102" y="1260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zh-CN"/>
            </a:defPPr>
            <a:lvl1pPr marL="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6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4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0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6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2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8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9" grpId="0"/>
      <p:bldP spid="7" grpId="0" bldLvl="0" animBg="1"/>
      <p:bldP spid="3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48405" y="2581275"/>
            <a:ext cx="4445635" cy="951230"/>
            <a:chOff x="7381" y="2646"/>
            <a:chExt cx="5715" cy="1079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6168" t="8504" r="30636" b="9888"/>
            <a:stretch>
              <a:fillRect/>
            </a:stretch>
          </p:blipFill>
          <p:spPr>
            <a:xfrm rot="16200000">
              <a:off x="9699" y="328"/>
              <a:ext cx="1079" cy="5715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8471" y="2854"/>
              <a:ext cx="3854" cy="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32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添加标题内容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837946" y="221769"/>
            <a:ext cx="10515600" cy="721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  <a:cs typeface="+mj-cs"/>
              </a:defRPr>
            </a:lvl1pPr>
          </a:lstStyle>
          <a:p>
            <a:pPr algn="l"/>
            <a:r>
              <a:rPr lang="zh-CN" altLang="en-US" sz="2400" dirty="0">
                <a:solidFill>
                  <a:srgbClr val="D700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3314065" y="3246755"/>
            <a:ext cx="8434070" cy="22117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D7000D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您的内容打在这里，或者通过复制您的文本后，在此框中选择粘贴。您的内容打在这里，或者通过复制您的文本后，在此框中选择粘贴。您的内容打在这里，或者通过复制您的文本后，在此框中选择粘贴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D7000D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您的内容打在这里，或者通过复制您的文本后，在此框中选择粘贴。您的内容打在这里，或者通过复制您的文本后，在此框中选择粘贴。</a:t>
            </a:r>
          </a:p>
        </p:txBody>
      </p:sp>
      <p:sp>
        <p:nvSpPr>
          <p:cNvPr id="12" name="文本框 2"/>
          <p:cNvSpPr txBox="1"/>
          <p:nvPr/>
        </p:nvSpPr>
        <p:spPr>
          <a:xfrm>
            <a:off x="3240715" y="1838439"/>
            <a:ext cx="2031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7200" b="1" dirty="0">
                <a:solidFill>
                  <a:srgbClr val="D7000D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前言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141905" y="2001554"/>
            <a:ext cx="395289" cy="21431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690114" y="1925354"/>
            <a:ext cx="176213" cy="1524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637080" y="1545019"/>
            <a:ext cx="252413" cy="161925"/>
          </a:xfrm>
          <a:prstGeom prst="rect">
            <a:avLst/>
          </a:prstGeom>
        </p:spPr>
      </p:pic>
      <p:cxnSp>
        <p:nvCxnSpPr>
          <p:cNvPr id="17" name="直接连接符 16"/>
          <p:cNvCxnSpPr/>
          <p:nvPr/>
        </p:nvCxnSpPr>
        <p:spPr>
          <a:xfrm flipH="1">
            <a:off x="3397059" y="3038768"/>
            <a:ext cx="80887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85613" y="2001554"/>
            <a:ext cx="2204510" cy="345707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37" r="25069"/>
          <a:stretch>
            <a:fillRect/>
          </a:stretch>
        </p:blipFill>
        <p:spPr>
          <a:xfrm>
            <a:off x="21590" y="-5080"/>
            <a:ext cx="948690" cy="9486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327"/>
          <a:stretch>
            <a:fillRect/>
          </a:stretch>
        </p:blipFill>
        <p:spPr>
          <a:xfrm>
            <a:off x="7148195" y="1026795"/>
            <a:ext cx="4337685" cy="201168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837946" y="221769"/>
            <a:ext cx="10515600" cy="721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  <a:cs typeface="+mj-cs"/>
              </a:defRPr>
            </a:lvl1pPr>
          </a:lstStyle>
          <a:p>
            <a:pPr algn="l"/>
            <a:r>
              <a:rPr lang="zh-CN" altLang="en-US" sz="2400" dirty="0">
                <a:solidFill>
                  <a:srgbClr val="D700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37" r="25069"/>
          <a:stretch>
            <a:fillRect/>
          </a:stretch>
        </p:blipFill>
        <p:spPr>
          <a:xfrm>
            <a:off x="21590" y="-5080"/>
            <a:ext cx="948690" cy="94869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979090" y="2008000"/>
            <a:ext cx="4900886" cy="1816292"/>
            <a:chOff x="1484733" y="2332367"/>
            <a:chExt cx="4900886" cy="1816713"/>
          </a:xfrm>
        </p:grpSpPr>
        <p:sp>
          <p:nvSpPr>
            <p:cNvPr id="25" name="矩形 24"/>
            <p:cNvSpPr/>
            <p:nvPr/>
          </p:nvSpPr>
          <p:spPr>
            <a:xfrm>
              <a:off x="1484733" y="2332367"/>
              <a:ext cx="4900886" cy="1816713"/>
            </a:xfrm>
            <a:prstGeom prst="rect">
              <a:avLst/>
            </a:prstGeom>
            <a:noFill/>
            <a:ln w="34925">
              <a:solidFill>
                <a:srgbClr val="FFE5A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TextBox 6"/>
            <p:cNvSpPr txBox="1">
              <a:spLocks noChangeArrowheads="1"/>
            </p:cNvSpPr>
            <p:nvPr/>
          </p:nvSpPr>
          <p:spPr bwMode="auto">
            <a:xfrm>
              <a:off x="1484733" y="2503236"/>
              <a:ext cx="3244702" cy="368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b="1" dirty="0">
                  <a:solidFill>
                    <a:srgbClr val="D700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① 添加标题内容</a:t>
              </a:r>
            </a:p>
          </p:txBody>
        </p:sp>
        <p:cxnSp>
          <p:nvCxnSpPr>
            <p:cNvPr id="27" name="直接连接符 26"/>
            <p:cNvCxnSpPr/>
            <p:nvPr/>
          </p:nvCxnSpPr>
          <p:spPr>
            <a:xfrm flipH="1">
              <a:off x="1484733" y="2924944"/>
              <a:ext cx="3244702" cy="0"/>
            </a:xfrm>
            <a:prstGeom prst="line">
              <a:avLst/>
            </a:prstGeom>
            <a:noFill/>
            <a:ln w="34925">
              <a:solidFill>
                <a:srgbClr val="FFE5A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8" name="矩形 27"/>
            <p:cNvSpPr>
              <a:spLocks noChangeArrowheads="1"/>
            </p:cNvSpPr>
            <p:nvPr/>
          </p:nvSpPr>
          <p:spPr bwMode="auto">
            <a:xfrm>
              <a:off x="1705099" y="2996952"/>
              <a:ext cx="4428492" cy="725973"/>
            </a:xfrm>
            <a:prstGeom prst="rect">
              <a:avLst/>
            </a:prstGeom>
            <a:noFill/>
            <a:ln w="9525">
              <a:noFill/>
              <a:prstDash val="dash"/>
              <a:miter lim="800000"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457200">
                <a:lnSpc>
                  <a:spcPct val="129000"/>
                </a:lnSpc>
                <a:spcAft>
                  <a:spcPts val="600"/>
                </a:spcAft>
                <a:defRPr/>
              </a:pPr>
              <a:r>
                <a:rPr lang="zh-CN" altLang="en-US" sz="1600" dirty="0">
                  <a:solidFill>
                    <a:srgbClr val="D700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79090" y="4057837"/>
            <a:ext cx="4900886" cy="1816292"/>
            <a:chOff x="1484733" y="4382679"/>
            <a:chExt cx="4900886" cy="1816713"/>
          </a:xfrm>
        </p:grpSpPr>
        <p:sp>
          <p:nvSpPr>
            <p:cNvPr id="21" name="矩形 20"/>
            <p:cNvSpPr/>
            <p:nvPr/>
          </p:nvSpPr>
          <p:spPr>
            <a:xfrm>
              <a:off x="1484733" y="4382679"/>
              <a:ext cx="4900886" cy="1816713"/>
            </a:xfrm>
            <a:prstGeom prst="rect">
              <a:avLst/>
            </a:prstGeom>
            <a:noFill/>
            <a:ln w="34925">
              <a:solidFill>
                <a:srgbClr val="FFE5A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TextBox 6"/>
            <p:cNvSpPr txBox="1">
              <a:spLocks noChangeArrowheads="1"/>
            </p:cNvSpPr>
            <p:nvPr/>
          </p:nvSpPr>
          <p:spPr bwMode="auto">
            <a:xfrm>
              <a:off x="1484733" y="4591468"/>
              <a:ext cx="2740646" cy="368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b="1" dirty="0">
                  <a:solidFill>
                    <a:srgbClr val="D700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②添加标题内容</a:t>
              </a:r>
            </a:p>
          </p:txBody>
        </p:sp>
        <p:cxnSp>
          <p:nvCxnSpPr>
            <p:cNvPr id="23" name="直接连接符 22"/>
            <p:cNvCxnSpPr/>
            <p:nvPr/>
          </p:nvCxnSpPr>
          <p:spPr>
            <a:xfrm flipH="1">
              <a:off x="1484733" y="5013176"/>
              <a:ext cx="3244702" cy="0"/>
            </a:xfrm>
            <a:prstGeom prst="line">
              <a:avLst/>
            </a:prstGeom>
            <a:noFill/>
            <a:ln w="34925">
              <a:solidFill>
                <a:srgbClr val="FFE5A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4" name="矩形 23"/>
            <p:cNvSpPr>
              <a:spLocks noChangeArrowheads="1"/>
            </p:cNvSpPr>
            <p:nvPr/>
          </p:nvSpPr>
          <p:spPr bwMode="auto">
            <a:xfrm>
              <a:off x="1705099" y="5120018"/>
              <a:ext cx="4428492" cy="725973"/>
            </a:xfrm>
            <a:prstGeom prst="rect">
              <a:avLst/>
            </a:prstGeom>
            <a:noFill/>
            <a:ln w="9525">
              <a:noFill/>
              <a:prstDash val="dash"/>
              <a:miter lim="800000"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457200">
                <a:lnSpc>
                  <a:spcPct val="129000"/>
                </a:lnSpc>
                <a:spcAft>
                  <a:spcPts val="600"/>
                </a:spcAft>
                <a:defRPr/>
              </a:pPr>
              <a:r>
                <a:rPr lang="zh-CN" altLang="en-US" sz="1600" dirty="0">
                  <a:solidFill>
                    <a:srgbClr val="D700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096000" y="4057838"/>
            <a:ext cx="4900886" cy="1816292"/>
            <a:chOff x="6601643" y="4382680"/>
            <a:chExt cx="4900886" cy="1816713"/>
          </a:xfrm>
        </p:grpSpPr>
        <p:sp>
          <p:nvSpPr>
            <p:cNvPr id="13" name="矩形 12"/>
            <p:cNvSpPr/>
            <p:nvPr/>
          </p:nvSpPr>
          <p:spPr>
            <a:xfrm>
              <a:off x="6601643" y="4382680"/>
              <a:ext cx="4900886" cy="1816713"/>
            </a:xfrm>
            <a:prstGeom prst="rect">
              <a:avLst/>
            </a:prstGeom>
            <a:noFill/>
            <a:ln w="34925">
              <a:solidFill>
                <a:srgbClr val="FFE5A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TextBox 6"/>
            <p:cNvSpPr txBox="1">
              <a:spLocks noChangeArrowheads="1"/>
            </p:cNvSpPr>
            <p:nvPr/>
          </p:nvSpPr>
          <p:spPr bwMode="auto">
            <a:xfrm>
              <a:off x="8709012" y="4581128"/>
              <a:ext cx="2668638" cy="368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defRPr/>
              </a:pPr>
              <a:r>
                <a:rPr lang="zh-CN" altLang="en-US" b="1" dirty="0">
                  <a:solidFill>
                    <a:srgbClr val="D700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④添加标题内容</a:t>
              </a: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8257827" y="5002836"/>
              <a:ext cx="3244702" cy="0"/>
            </a:xfrm>
            <a:prstGeom prst="line">
              <a:avLst/>
            </a:prstGeom>
            <a:noFill/>
            <a:ln w="34925">
              <a:solidFill>
                <a:srgbClr val="FFE5A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6" name="矩形 15"/>
            <p:cNvSpPr>
              <a:spLocks noChangeArrowheads="1"/>
            </p:cNvSpPr>
            <p:nvPr/>
          </p:nvSpPr>
          <p:spPr bwMode="auto">
            <a:xfrm>
              <a:off x="6997687" y="5109678"/>
              <a:ext cx="4428492" cy="725973"/>
            </a:xfrm>
            <a:prstGeom prst="rect">
              <a:avLst/>
            </a:prstGeom>
            <a:noFill/>
            <a:ln w="9525">
              <a:noFill/>
              <a:prstDash val="dash"/>
              <a:miter lim="800000"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457200">
                <a:lnSpc>
                  <a:spcPct val="129000"/>
                </a:lnSpc>
                <a:spcAft>
                  <a:spcPts val="600"/>
                </a:spcAft>
                <a:defRPr/>
              </a:pPr>
              <a:r>
                <a:rPr lang="zh-CN" altLang="en-US" sz="1600" dirty="0">
                  <a:solidFill>
                    <a:srgbClr val="D700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096000" y="2007999"/>
            <a:ext cx="4900886" cy="1816292"/>
            <a:chOff x="6601643" y="2332366"/>
            <a:chExt cx="4900886" cy="1816713"/>
          </a:xfrm>
        </p:grpSpPr>
        <p:sp>
          <p:nvSpPr>
            <p:cNvPr id="17" name="矩形 16"/>
            <p:cNvSpPr/>
            <p:nvPr/>
          </p:nvSpPr>
          <p:spPr>
            <a:xfrm>
              <a:off x="6601643" y="2332366"/>
              <a:ext cx="4900886" cy="1816713"/>
            </a:xfrm>
            <a:prstGeom prst="rect">
              <a:avLst/>
            </a:prstGeom>
            <a:noFill/>
            <a:ln w="34925">
              <a:solidFill>
                <a:srgbClr val="FFE5A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TextBox 6"/>
            <p:cNvSpPr txBox="1">
              <a:spLocks noChangeArrowheads="1"/>
            </p:cNvSpPr>
            <p:nvPr/>
          </p:nvSpPr>
          <p:spPr bwMode="auto">
            <a:xfrm>
              <a:off x="8541517" y="2492896"/>
              <a:ext cx="2812654" cy="368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defRPr/>
              </a:pPr>
              <a:r>
                <a:rPr lang="zh-CN" altLang="en-US" b="1" dirty="0">
                  <a:solidFill>
                    <a:srgbClr val="D700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③添加标题内容</a:t>
              </a:r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8257827" y="2914604"/>
              <a:ext cx="3244702" cy="0"/>
            </a:xfrm>
            <a:prstGeom prst="line">
              <a:avLst/>
            </a:prstGeom>
            <a:noFill/>
            <a:ln w="34925">
              <a:solidFill>
                <a:srgbClr val="FFE5A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0" name="矩形 19"/>
            <p:cNvSpPr>
              <a:spLocks noChangeArrowheads="1"/>
            </p:cNvSpPr>
            <p:nvPr/>
          </p:nvSpPr>
          <p:spPr bwMode="auto">
            <a:xfrm>
              <a:off x="6997687" y="2986612"/>
              <a:ext cx="4428492" cy="725973"/>
            </a:xfrm>
            <a:prstGeom prst="rect">
              <a:avLst/>
            </a:prstGeom>
            <a:noFill/>
            <a:ln w="9525">
              <a:noFill/>
              <a:prstDash val="dash"/>
              <a:miter lim="800000"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457200">
                <a:lnSpc>
                  <a:spcPct val="129000"/>
                </a:lnSpc>
                <a:spcAft>
                  <a:spcPts val="600"/>
                </a:spcAft>
                <a:defRPr/>
              </a:pPr>
              <a:r>
                <a:rPr lang="zh-CN" altLang="en-US" sz="1600" dirty="0">
                  <a:solidFill>
                    <a:srgbClr val="D700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您的内容打在这里，或者通过复制您的文本后，在此框中选择粘贴。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37" r="25069"/>
          <a:stretch>
            <a:fillRect/>
          </a:stretch>
        </p:blipFill>
        <p:spPr>
          <a:xfrm>
            <a:off x="5036820" y="3049905"/>
            <a:ext cx="1849120" cy="184912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837946" y="221769"/>
            <a:ext cx="10515600" cy="721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  <a:cs typeface="+mj-cs"/>
              </a:defRPr>
            </a:lvl1pPr>
          </a:lstStyle>
          <a:p>
            <a:pPr algn="l"/>
            <a:r>
              <a:rPr lang="zh-CN" altLang="en-US" sz="2400" dirty="0">
                <a:solidFill>
                  <a:srgbClr val="D700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37" r="25069"/>
          <a:stretch>
            <a:fillRect/>
          </a:stretch>
        </p:blipFill>
        <p:spPr>
          <a:xfrm>
            <a:off x="21590" y="-5080"/>
            <a:ext cx="948690" cy="9486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115709" y="3899044"/>
            <a:ext cx="2351388" cy="1627704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4" name="矩形 3"/>
          <p:cNvSpPr/>
          <p:nvPr/>
        </p:nvSpPr>
        <p:spPr>
          <a:xfrm>
            <a:off x="3630392" y="3899044"/>
            <a:ext cx="2351388" cy="1627704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5" name="矩形 4"/>
          <p:cNvSpPr/>
          <p:nvPr/>
        </p:nvSpPr>
        <p:spPr>
          <a:xfrm>
            <a:off x="6194407" y="3899044"/>
            <a:ext cx="2351388" cy="1627704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6" name="矩形 5"/>
          <p:cNvSpPr/>
          <p:nvPr/>
        </p:nvSpPr>
        <p:spPr>
          <a:xfrm>
            <a:off x="8746142" y="3899044"/>
            <a:ext cx="2351388" cy="1627704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7" name="矩形 6"/>
          <p:cNvSpPr/>
          <p:nvPr/>
        </p:nvSpPr>
        <p:spPr>
          <a:xfrm>
            <a:off x="995740" y="2176621"/>
            <a:ext cx="10125970" cy="1572260"/>
          </a:xfrm>
          <a:prstGeom prst="rect">
            <a:avLst/>
          </a:prstGeom>
        </p:spPr>
        <p:txBody>
          <a:bodyPr wrap="square" lIns="95987" tIns="47994" rIns="95987" bIns="47994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您的内容打在这里，或者通过复制您的文本后，在此框中选择粘贴。您的内容打在这里，或者通过复制您的文本后，在此框中选择粘贴。您的内容打在这里，或者通过复制您的文本后，在此框中选择粘贴。您的内容打在这里，或者通过复制您的文本后，在此框中选择粘贴。</a:t>
            </a:r>
          </a:p>
        </p:txBody>
      </p:sp>
      <p:sp>
        <p:nvSpPr>
          <p:cNvPr id="9" name="矩形 8"/>
          <p:cNvSpPr/>
          <p:nvPr/>
        </p:nvSpPr>
        <p:spPr>
          <a:xfrm>
            <a:off x="1115709" y="2050614"/>
            <a:ext cx="10077375" cy="4798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accent1"/>
              </a:solidFill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995680" y="1570990"/>
            <a:ext cx="23202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D700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5" grpId="0" bldLvl="0" animBg="1"/>
      <p:bldP spid="6" grpId="0" bldLvl="0" animBg="1"/>
      <p:bldP spid="7" grpId="0"/>
      <p:bldP spid="9" grpId="0" bldLvl="0" animBg="1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837946" y="221769"/>
            <a:ext cx="10515600" cy="721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  <a:cs typeface="+mj-cs"/>
              </a:defRPr>
            </a:lvl1pPr>
          </a:lstStyle>
          <a:p>
            <a:pPr algn="l"/>
            <a:r>
              <a:rPr lang="zh-CN" altLang="en-US" sz="2400" dirty="0">
                <a:solidFill>
                  <a:srgbClr val="D700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37" r="25069"/>
          <a:stretch>
            <a:fillRect/>
          </a:stretch>
        </p:blipFill>
        <p:spPr>
          <a:xfrm>
            <a:off x="21590" y="-5080"/>
            <a:ext cx="948690" cy="9486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316736"/>
            <a:ext cx="12192000" cy="3419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761365" y="4869815"/>
            <a:ext cx="10491470" cy="18199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您的内容打在这里，或者通过复制您的文本后，在此框中选择粘贴。您的内容打在这里，或者通过复制您的文本后，在此框中选择粘贴。您的内容打在这里，或者通过复制您的文本后，在此框中选择粘贴。您的内容打在这里，或者通过复制您的文本后，在此框中选择粘贴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15be06de8c4a3014138391b629ecab4d副本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1935" y="1490345"/>
            <a:ext cx="7094855" cy="358838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10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837946" y="221769"/>
            <a:ext cx="10515600" cy="721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  <a:cs typeface="+mj-cs"/>
              </a:defRPr>
            </a:lvl1pPr>
          </a:lstStyle>
          <a:p>
            <a:pPr algn="l"/>
            <a:r>
              <a:rPr lang="zh-CN" altLang="en-US" sz="2400" dirty="0">
                <a:solidFill>
                  <a:srgbClr val="D700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37" r="25069"/>
          <a:stretch>
            <a:fillRect/>
          </a:stretch>
        </p:blipFill>
        <p:spPr>
          <a:xfrm>
            <a:off x="21590" y="-5080"/>
            <a:ext cx="948690" cy="948690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1353416" y="2907566"/>
            <a:ext cx="634769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b="1" dirty="0">
                <a:ln w="19050">
                  <a:noFill/>
                </a:ln>
                <a:solidFill>
                  <a:srgbClr val="B1040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2297317" y="2907566"/>
            <a:ext cx="634769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b="1" dirty="0">
                <a:ln w="19050">
                  <a:noFill/>
                </a:ln>
                <a:solidFill>
                  <a:srgbClr val="B1040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947333" y="1807075"/>
            <a:ext cx="4466841" cy="768350"/>
            <a:chOff x="6275" y="2618"/>
            <a:chExt cx="7034" cy="121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6168" t="8504" r="30636" b="9888"/>
            <a:stretch>
              <a:fillRect/>
            </a:stretch>
          </p:blipFill>
          <p:spPr>
            <a:xfrm rot="16200000">
              <a:off x="9913" y="300"/>
              <a:ext cx="1079" cy="5715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6275" y="2618"/>
              <a:ext cx="1095" cy="1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ln w="19050">
                    <a:solidFill>
                      <a:schemeClr val="bg2"/>
                    </a:solidFill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478" y="2794"/>
              <a:ext cx="31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15" y="5434924"/>
            <a:ext cx="12188388" cy="203525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327"/>
          <a:stretch>
            <a:fillRect/>
          </a:stretch>
        </p:blipFill>
        <p:spPr>
          <a:xfrm>
            <a:off x="7868920" y="4887595"/>
            <a:ext cx="4337685" cy="201168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947160" y="4508500"/>
            <a:ext cx="4467225" cy="768350"/>
            <a:chOff x="6275" y="2618"/>
            <a:chExt cx="7035" cy="1210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6168" t="8504" r="30636" b="9888"/>
            <a:stretch>
              <a:fillRect/>
            </a:stretch>
          </p:blipFill>
          <p:spPr>
            <a:xfrm rot="16200000">
              <a:off x="9913" y="300"/>
              <a:ext cx="1079" cy="5715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6275" y="2618"/>
              <a:ext cx="1320" cy="1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ln w="19050">
                    <a:solidFill>
                      <a:schemeClr val="bg2"/>
                    </a:solidFill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478" y="2794"/>
              <a:ext cx="31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947160" y="3608070"/>
            <a:ext cx="4467225" cy="768350"/>
            <a:chOff x="6275" y="2618"/>
            <a:chExt cx="7035" cy="1210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6168" t="8504" r="30636" b="9888"/>
            <a:stretch>
              <a:fillRect/>
            </a:stretch>
          </p:blipFill>
          <p:spPr>
            <a:xfrm rot="16200000">
              <a:off x="9913" y="300"/>
              <a:ext cx="1079" cy="5715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6275" y="2618"/>
              <a:ext cx="1320" cy="1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ln w="19050">
                    <a:solidFill>
                      <a:schemeClr val="bg2"/>
                    </a:solidFill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478" y="2794"/>
              <a:ext cx="31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947160" y="2707640"/>
            <a:ext cx="4467225" cy="768350"/>
            <a:chOff x="6275" y="2618"/>
            <a:chExt cx="7035" cy="1210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6168" t="8504" r="30636" b="9888"/>
            <a:stretch>
              <a:fillRect/>
            </a:stretch>
          </p:blipFill>
          <p:spPr>
            <a:xfrm rot="16200000">
              <a:off x="9913" y="300"/>
              <a:ext cx="1079" cy="5715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6275" y="2618"/>
              <a:ext cx="1320" cy="1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ln w="19050">
                    <a:solidFill>
                      <a:schemeClr val="bg2"/>
                    </a:solidFill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478" y="2794"/>
              <a:ext cx="31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48405" y="2581275"/>
            <a:ext cx="4445635" cy="951230"/>
            <a:chOff x="7381" y="2646"/>
            <a:chExt cx="5715" cy="1079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6168" t="8504" r="30636" b="9888"/>
            <a:stretch>
              <a:fillRect/>
            </a:stretch>
          </p:blipFill>
          <p:spPr>
            <a:xfrm rot="16200000">
              <a:off x="9699" y="328"/>
              <a:ext cx="1079" cy="5715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8471" y="2854"/>
              <a:ext cx="3854" cy="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32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添加标题内容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837946" y="221769"/>
            <a:ext cx="10515600" cy="721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  <a:cs typeface="+mj-cs"/>
              </a:defRPr>
            </a:lvl1pPr>
          </a:lstStyle>
          <a:p>
            <a:pPr algn="l"/>
            <a:r>
              <a:rPr lang="zh-CN" altLang="en-US" sz="2400" dirty="0">
                <a:solidFill>
                  <a:srgbClr val="D700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37" r="25069"/>
          <a:stretch>
            <a:fillRect/>
          </a:stretch>
        </p:blipFill>
        <p:spPr>
          <a:xfrm>
            <a:off x="21590" y="-5080"/>
            <a:ext cx="948690" cy="9486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199144" y="1942560"/>
            <a:ext cx="2303656" cy="172774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 fov="6000000">
              <a:rot lat="0" lon="19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3694770" y="1942561"/>
            <a:ext cx="2303656" cy="172774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 fov="6000000">
              <a:rot lat="0" lon="19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5" name="矩形 4"/>
          <p:cNvSpPr/>
          <p:nvPr/>
        </p:nvSpPr>
        <p:spPr>
          <a:xfrm>
            <a:off x="8686025" y="1942561"/>
            <a:ext cx="2303656" cy="172774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 fov="6000000">
              <a:rot lat="0" lon="19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7" name="矩形 6"/>
          <p:cNvSpPr/>
          <p:nvPr/>
        </p:nvSpPr>
        <p:spPr>
          <a:xfrm>
            <a:off x="6190398" y="1942561"/>
            <a:ext cx="2303656" cy="172774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 fov="6000000">
              <a:rot lat="0" lon="19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6" name="矩形 5"/>
          <p:cNvSpPr/>
          <p:nvPr/>
        </p:nvSpPr>
        <p:spPr>
          <a:xfrm>
            <a:off x="1101148" y="4534174"/>
            <a:ext cx="2259475" cy="13916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>
              <a:lnSpc>
                <a:spcPct val="130000"/>
              </a:lnSpc>
              <a:defRPr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9" name="矩形 8"/>
          <p:cNvSpPr/>
          <p:nvPr/>
        </p:nvSpPr>
        <p:spPr>
          <a:xfrm>
            <a:off x="3555591" y="4534174"/>
            <a:ext cx="2259475" cy="13916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>
              <a:lnSpc>
                <a:spcPct val="130000"/>
              </a:lnSpc>
              <a:defRPr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10" name="矩形 9"/>
          <p:cNvSpPr/>
          <p:nvPr/>
        </p:nvSpPr>
        <p:spPr>
          <a:xfrm>
            <a:off x="6108431" y="4534174"/>
            <a:ext cx="2259475" cy="13916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>
              <a:lnSpc>
                <a:spcPct val="130000"/>
              </a:lnSpc>
              <a:defRPr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11" name="矩形 10"/>
          <p:cNvSpPr/>
          <p:nvPr/>
        </p:nvSpPr>
        <p:spPr>
          <a:xfrm>
            <a:off x="8634220" y="4534174"/>
            <a:ext cx="2259475" cy="13916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>
              <a:lnSpc>
                <a:spcPct val="130000"/>
              </a:lnSpc>
              <a:defRPr/>
            </a:pPr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5" grpId="0" bldLvl="0" animBg="1"/>
      <p:bldP spid="7" grpId="0" bldLvl="0" animBg="1"/>
      <p:bldP spid="6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837946" y="221769"/>
            <a:ext cx="10515600" cy="721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  <a:cs typeface="+mj-cs"/>
              </a:defRPr>
            </a:lvl1pPr>
          </a:lstStyle>
          <a:p>
            <a:pPr algn="l"/>
            <a:r>
              <a:rPr lang="zh-CN" altLang="en-US" sz="2400" dirty="0">
                <a:solidFill>
                  <a:srgbClr val="D700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37" r="25069"/>
          <a:stretch>
            <a:fillRect/>
          </a:stretch>
        </p:blipFill>
        <p:spPr>
          <a:xfrm>
            <a:off x="21590" y="-5080"/>
            <a:ext cx="948690" cy="9486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111959" y="1668673"/>
            <a:ext cx="2940771" cy="20154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4" name="矩形 3"/>
          <p:cNvSpPr/>
          <p:nvPr/>
        </p:nvSpPr>
        <p:spPr>
          <a:xfrm>
            <a:off x="1238695" y="1755533"/>
            <a:ext cx="2687299" cy="1841756"/>
          </a:xfrm>
          <a:prstGeom prst="rect">
            <a:avLst/>
          </a:prstGeom>
          <a:blipFill dpi="0" rotWithShape="1">
            <a:blip r:embed="rId6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5" name="矩形 4"/>
          <p:cNvSpPr/>
          <p:nvPr/>
        </p:nvSpPr>
        <p:spPr>
          <a:xfrm>
            <a:off x="8082634" y="4004381"/>
            <a:ext cx="2940771" cy="20154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6" name="矩形 5"/>
          <p:cNvSpPr/>
          <p:nvPr/>
        </p:nvSpPr>
        <p:spPr>
          <a:xfrm>
            <a:off x="8209370" y="4091241"/>
            <a:ext cx="2687299" cy="1841756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4420120" y="2139476"/>
            <a:ext cx="6718250" cy="14486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44" tIns="30472" rIns="60944" bIns="30472">
            <a:noAutofit/>
          </a:bodyPr>
          <a:lstStyle/>
          <a:p>
            <a:pPr lvl="0">
              <a:lnSpc>
                <a:spcPct val="150000"/>
              </a:lnSpc>
              <a:defRPr/>
            </a:pPr>
            <a:r>
              <a:rPr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您的内容打在这里，或者通过复制您的文本后，在此框中选择粘贴。您的内容打在这里，或者通过复制您的文本后，在此框中选择粘贴。您的内容打在这里，或者通过复制您的文本后，在此框中选择粘贴。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050455" y="4572588"/>
            <a:ext cx="6718250" cy="136040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44" tIns="30472" rIns="60944" bIns="30472">
            <a:no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您的内容打在这里，或者通过复制您的文本后，在此框中选择粘贴。您的内容打在这里，或者通过复制您的文本后，在此框中选择粘贴您的内容打在这里，或者通过复制您的文本后，在此框中选择粘贴。。</a:t>
            </a:r>
          </a:p>
        </p:txBody>
      </p:sp>
      <p:sp>
        <p:nvSpPr>
          <p:cNvPr id="10" name="矩形 9"/>
          <p:cNvSpPr/>
          <p:nvPr/>
        </p:nvSpPr>
        <p:spPr>
          <a:xfrm>
            <a:off x="4382015" y="1727434"/>
            <a:ext cx="1281120" cy="452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lnSpc>
                <a:spcPct val="120000"/>
              </a:lnSpc>
              <a:defRPr/>
            </a:pPr>
            <a:r>
              <a:rPr lang="zh-CN" altLang="en-US" sz="2135" b="1" dirty="0">
                <a:solidFill>
                  <a:srgbClr val="D700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6487585" y="4124730"/>
            <a:ext cx="1281120" cy="452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lnSpc>
                <a:spcPct val="120000"/>
              </a:lnSpc>
              <a:defRPr/>
            </a:pPr>
            <a:r>
              <a:rPr lang="zh-CN" altLang="en-US" sz="2135" b="1" dirty="0">
                <a:solidFill>
                  <a:srgbClr val="D700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5" grpId="0" bldLvl="0" animBg="1"/>
      <p:bldP spid="6" grpId="0" bldLvl="0" animBg="1"/>
      <p:bldP spid="7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837946" y="221769"/>
            <a:ext cx="10515600" cy="721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  <a:cs typeface="+mj-cs"/>
              </a:defRPr>
            </a:lvl1pPr>
          </a:lstStyle>
          <a:p>
            <a:pPr algn="l"/>
            <a:r>
              <a:rPr lang="zh-CN" altLang="en-US" sz="2400" dirty="0">
                <a:solidFill>
                  <a:srgbClr val="D700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37" r="25069"/>
          <a:stretch>
            <a:fillRect/>
          </a:stretch>
        </p:blipFill>
        <p:spPr>
          <a:xfrm>
            <a:off x="21590" y="-5080"/>
            <a:ext cx="948690" cy="948690"/>
          </a:xfrm>
          <a:prstGeom prst="rect">
            <a:avLst/>
          </a:prstGeom>
        </p:spPr>
      </p:pic>
      <p:sp>
        <p:nvSpPr>
          <p:cNvPr id="33" name="Shape 1452"/>
          <p:cNvSpPr/>
          <p:nvPr/>
        </p:nvSpPr>
        <p:spPr>
          <a:xfrm>
            <a:off x="1158845" y="3501443"/>
            <a:ext cx="2292220" cy="2611522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19046" tIns="19046" rIns="19046" bIns="19046" anchor="ctr"/>
          <a:lstStyle/>
          <a:p>
            <a:pPr lvl="0"/>
            <a:endParaRPr sz="17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Shape 1454"/>
          <p:cNvSpPr/>
          <p:nvPr/>
        </p:nvSpPr>
        <p:spPr>
          <a:xfrm>
            <a:off x="3705510" y="3501443"/>
            <a:ext cx="2292222" cy="2611522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19046" tIns="19046" rIns="19046" bIns="19046" anchor="ctr"/>
          <a:lstStyle/>
          <a:p>
            <a:pPr lvl="0"/>
            <a:endParaRPr sz="17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Shape 1456"/>
          <p:cNvSpPr/>
          <p:nvPr/>
        </p:nvSpPr>
        <p:spPr>
          <a:xfrm>
            <a:off x="6231733" y="3501443"/>
            <a:ext cx="2292222" cy="2611522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19046" tIns="19046" rIns="19046" bIns="19046" anchor="ctr"/>
          <a:lstStyle/>
          <a:p>
            <a:pPr lvl="0"/>
            <a:endParaRPr sz="17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Shape 1458"/>
          <p:cNvSpPr/>
          <p:nvPr/>
        </p:nvSpPr>
        <p:spPr>
          <a:xfrm>
            <a:off x="8778399" y="3501443"/>
            <a:ext cx="2292222" cy="2611522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19046" tIns="19046" rIns="19046" bIns="19046" anchor="ctr"/>
          <a:lstStyle/>
          <a:p>
            <a:pPr lvl="0"/>
            <a:endParaRPr sz="17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Shape 1460"/>
          <p:cNvSpPr/>
          <p:nvPr/>
        </p:nvSpPr>
        <p:spPr>
          <a:xfrm>
            <a:off x="1461269" y="2662641"/>
            <a:ext cx="1687372" cy="16873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D7000D"/>
          </a:solidFill>
          <a:ln w="12700" cap="flat">
            <a:noFill/>
            <a:miter lim="400000"/>
          </a:ln>
          <a:effectLst/>
        </p:spPr>
        <p:txBody>
          <a:bodyPr wrap="square" lIns="19046" tIns="19046" rIns="19046" bIns="19046" numCol="1" anchor="ctr">
            <a:noAutofit/>
          </a:bodyPr>
          <a:lstStyle/>
          <a:p>
            <a:pPr lvl="0"/>
            <a:endParaRPr sz="17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Group 20"/>
          <p:cNvGrpSpPr/>
          <p:nvPr/>
        </p:nvGrpSpPr>
        <p:grpSpPr>
          <a:xfrm>
            <a:off x="1389052" y="2702862"/>
            <a:ext cx="473894" cy="473894"/>
            <a:chOff x="1369087" y="2088729"/>
            <a:chExt cx="474017" cy="474016"/>
          </a:xfrm>
        </p:grpSpPr>
        <p:sp>
          <p:nvSpPr>
            <p:cNvPr id="39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25393" tIns="25393" rIns="25393" bIns="25393" anchor="ctr"/>
            <a:lstStyle/>
            <a:p>
              <a:pPr lvl="0"/>
              <a:endParaRPr sz="173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Shape 1464"/>
            <p:cNvSpPr/>
            <p:nvPr/>
          </p:nvSpPr>
          <p:spPr>
            <a:xfrm>
              <a:off x="1477567" y="2232573"/>
              <a:ext cx="23165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rgbClr val="D7000D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/>
              <a:endParaRPr sz="173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1" name="Shape 1465"/>
          <p:cNvSpPr/>
          <p:nvPr/>
        </p:nvSpPr>
        <p:spPr>
          <a:xfrm>
            <a:off x="4007936" y="2662641"/>
            <a:ext cx="1687372" cy="16873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D7000D"/>
          </a:solidFill>
          <a:ln w="12700" cap="flat">
            <a:noFill/>
            <a:miter lim="400000"/>
          </a:ln>
          <a:effectLst/>
        </p:spPr>
        <p:txBody>
          <a:bodyPr wrap="square" lIns="19046" tIns="19046" rIns="19046" bIns="19046" numCol="1" anchor="ctr">
            <a:noAutofit/>
          </a:bodyPr>
          <a:lstStyle/>
          <a:p>
            <a:pPr lvl="0"/>
            <a:endParaRPr sz="17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Shape 1468"/>
          <p:cNvSpPr/>
          <p:nvPr/>
        </p:nvSpPr>
        <p:spPr>
          <a:xfrm>
            <a:off x="6552023" y="2662777"/>
            <a:ext cx="1683916" cy="1683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D7000D"/>
          </a:solidFill>
          <a:ln w="12700" cap="flat">
            <a:noFill/>
            <a:miter lim="400000"/>
          </a:ln>
          <a:effectLst/>
        </p:spPr>
        <p:txBody>
          <a:bodyPr wrap="square" lIns="19046" tIns="19046" rIns="19046" bIns="19046" numCol="1" anchor="ctr">
            <a:noAutofit/>
          </a:bodyPr>
          <a:lstStyle/>
          <a:p>
            <a:pPr lvl="0"/>
            <a:endParaRPr sz="17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Shape 1471"/>
          <p:cNvSpPr/>
          <p:nvPr/>
        </p:nvSpPr>
        <p:spPr>
          <a:xfrm>
            <a:off x="9102998" y="2664367"/>
            <a:ext cx="1683916" cy="1683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D7000D"/>
          </a:solidFill>
          <a:ln w="12700" cap="flat">
            <a:noFill/>
            <a:miter lim="400000"/>
          </a:ln>
          <a:effectLst/>
        </p:spPr>
        <p:txBody>
          <a:bodyPr wrap="square" lIns="19046" tIns="19046" rIns="19046" bIns="19046" numCol="1" anchor="ctr">
            <a:noAutofit/>
          </a:bodyPr>
          <a:lstStyle/>
          <a:p>
            <a:pPr lvl="0"/>
            <a:endParaRPr sz="17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4" name="Group 32"/>
          <p:cNvGrpSpPr/>
          <p:nvPr/>
        </p:nvGrpSpPr>
        <p:grpSpPr>
          <a:xfrm>
            <a:off x="3925893" y="2702861"/>
            <a:ext cx="473894" cy="473894"/>
            <a:chOff x="3906591" y="2088732"/>
            <a:chExt cx="474017" cy="474017"/>
          </a:xfrm>
        </p:grpSpPr>
        <p:sp>
          <p:nvSpPr>
            <p:cNvPr id="45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25393" tIns="25393" rIns="25393" bIns="25393" anchor="ctr"/>
            <a:lstStyle/>
            <a:p>
              <a:pPr lvl="0"/>
              <a:endParaRPr sz="173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6" name="Group 1479"/>
            <p:cNvGrpSpPr/>
            <p:nvPr/>
          </p:nvGrpSpPr>
          <p:grpSpPr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47" name="Shape 1477"/>
              <p:cNvSpPr/>
              <p:nvPr/>
            </p:nvSpPr>
            <p:spPr>
              <a:xfrm>
                <a:off x="0" y="0"/>
                <a:ext cx="346395" cy="24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rgbClr val="D7000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 sz="173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Shape 1478"/>
              <p:cNvSpPr/>
              <p:nvPr/>
            </p:nvSpPr>
            <p:spPr>
              <a:xfrm>
                <a:off x="74826" y="149651"/>
                <a:ext cx="323515" cy="223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rgbClr val="D7000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 sz="173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9" name="Group 40"/>
          <p:cNvGrpSpPr/>
          <p:nvPr/>
        </p:nvGrpSpPr>
        <p:grpSpPr>
          <a:xfrm>
            <a:off x="9012943" y="2702861"/>
            <a:ext cx="473894" cy="473894"/>
            <a:chOff x="8994965" y="2088732"/>
            <a:chExt cx="474017" cy="474017"/>
          </a:xfrm>
        </p:grpSpPr>
        <p:sp>
          <p:nvSpPr>
            <p:cNvPr id="50" name="Shape 1476"/>
            <p:cNvSpPr/>
            <p:nvPr/>
          </p:nvSpPr>
          <p:spPr>
            <a:xfrm>
              <a:off x="8994965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25393" tIns="25393" rIns="25393" bIns="25393" anchor="ctr"/>
            <a:lstStyle/>
            <a:p>
              <a:pPr lvl="0"/>
              <a:endParaRPr sz="173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Shape 1481"/>
            <p:cNvSpPr/>
            <p:nvPr/>
          </p:nvSpPr>
          <p:spPr>
            <a:xfrm>
              <a:off x="9132223" y="2211790"/>
              <a:ext cx="19460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rgbClr val="D7000D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/>
              <a:endParaRPr sz="173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Text Placeholder 5"/>
          <p:cNvSpPr txBox="1"/>
          <p:nvPr/>
        </p:nvSpPr>
        <p:spPr>
          <a:xfrm>
            <a:off x="1423682" y="3217460"/>
            <a:ext cx="1698378" cy="577736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8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3" name="Text Placeholder 6"/>
          <p:cNvSpPr txBox="1"/>
          <p:nvPr/>
        </p:nvSpPr>
        <p:spPr>
          <a:xfrm>
            <a:off x="1277651" y="4621868"/>
            <a:ext cx="2053497" cy="113389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54" name="Text Placeholder 5"/>
          <p:cNvSpPr txBox="1"/>
          <p:nvPr/>
        </p:nvSpPr>
        <p:spPr>
          <a:xfrm>
            <a:off x="4095699" y="3217460"/>
            <a:ext cx="1579570" cy="57773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5" name="Text Placeholder 5"/>
          <p:cNvSpPr txBox="1"/>
          <p:nvPr/>
        </p:nvSpPr>
        <p:spPr>
          <a:xfrm>
            <a:off x="9189032" y="3217460"/>
            <a:ext cx="1579570" cy="57773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6" name="Text Placeholder 6"/>
          <p:cNvSpPr txBox="1"/>
          <p:nvPr/>
        </p:nvSpPr>
        <p:spPr>
          <a:xfrm>
            <a:off x="3944235" y="4621868"/>
            <a:ext cx="1814773" cy="113389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57" name="Text Placeholder 6"/>
          <p:cNvSpPr txBox="1"/>
          <p:nvPr/>
        </p:nvSpPr>
        <p:spPr>
          <a:xfrm>
            <a:off x="6481619" y="4621868"/>
            <a:ext cx="1814773" cy="113389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58" name="Text Placeholder 6"/>
          <p:cNvSpPr txBox="1"/>
          <p:nvPr/>
        </p:nvSpPr>
        <p:spPr>
          <a:xfrm>
            <a:off x="9037568" y="4621868"/>
            <a:ext cx="1814773" cy="113389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59" name="Text Placeholder 5"/>
          <p:cNvSpPr txBox="1"/>
          <p:nvPr/>
        </p:nvSpPr>
        <p:spPr>
          <a:xfrm>
            <a:off x="6633082" y="3217460"/>
            <a:ext cx="1579570" cy="57773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0" name="Shape 1475"/>
          <p:cNvSpPr/>
          <p:nvPr/>
        </p:nvSpPr>
        <p:spPr>
          <a:xfrm>
            <a:off x="6469419" y="2702861"/>
            <a:ext cx="473894" cy="4738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19046" tIns="19046" rIns="19046" bIns="19046" anchor="ctr"/>
          <a:lstStyle/>
          <a:p>
            <a:pPr lvl="0"/>
            <a:endParaRPr sz="17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Shape 1480"/>
          <p:cNvSpPr/>
          <p:nvPr/>
        </p:nvSpPr>
        <p:spPr>
          <a:xfrm>
            <a:off x="6612894" y="2825887"/>
            <a:ext cx="186298" cy="1862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rgbClr val="D7000D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7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27"/>
          <p:cNvSpPr txBox="1"/>
          <p:nvPr/>
        </p:nvSpPr>
        <p:spPr>
          <a:xfrm>
            <a:off x="1025337" y="1699716"/>
            <a:ext cx="10140778" cy="69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您的内容打在这里，或者通过复制您的文本后，在此框中选择粘贴。您的内容打在这里，或者通过复制您的文本后，在此框中选择粘贴。您的内容打在这里，或者通过复制您的文本后，在此框中选择粘贴。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  <p:bldP spid="41" grpId="0" bldLvl="0" animBg="1"/>
      <p:bldP spid="42" grpId="0" bldLvl="0" animBg="1"/>
      <p:bldP spid="43" grpId="0" bldLvl="0" animBg="1"/>
      <p:bldP spid="52" grpId="0" build="p"/>
      <p:bldP spid="53" grpId="0" build="p"/>
      <p:bldP spid="54" grpId="0"/>
      <p:bldP spid="55" grpId="0"/>
      <p:bldP spid="56" grpId="0"/>
      <p:bldP spid="57" grpId="0"/>
      <p:bldP spid="58" grpId="0"/>
      <p:bldP spid="59" grpId="0"/>
      <p:bldP spid="60" grpId="0" bldLvl="0" animBg="1"/>
      <p:bldP spid="61" grpId="0" bldLvl="0" animBg="1"/>
      <p:bldP spid="6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837946" y="221769"/>
            <a:ext cx="10515600" cy="721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  <a:cs typeface="+mj-cs"/>
              </a:defRPr>
            </a:lvl1pPr>
          </a:lstStyle>
          <a:p>
            <a:pPr algn="l"/>
            <a:r>
              <a:rPr lang="zh-CN" altLang="en-US" sz="2400" dirty="0">
                <a:solidFill>
                  <a:srgbClr val="D700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37" r="25069"/>
          <a:stretch>
            <a:fillRect/>
          </a:stretch>
        </p:blipFill>
        <p:spPr>
          <a:xfrm>
            <a:off x="21590" y="-5080"/>
            <a:ext cx="948690" cy="9486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 rot="-600000">
            <a:off x="8139140" y="1343786"/>
            <a:ext cx="2420139" cy="1631756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4" name="矩形 3"/>
          <p:cNvSpPr/>
          <p:nvPr/>
        </p:nvSpPr>
        <p:spPr>
          <a:xfrm rot="600000">
            <a:off x="8041433" y="4595776"/>
            <a:ext cx="2420139" cy="1631756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7" name="TextBox 13"/>
          <p:cNvSpPr txBox="1"/>
          <p:nvPr/>
        </p:nvSpPr>
        <p:spPr>
          <a:xfrm>
            <a:off x="1383231" y="2152530"/>
            <a:ext cx="6475754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您的内容打在这里，或者通过复制您的文本后，在此框中选择粘贴。您的内容打在这里，或者通过复制您的文本后，在此框中选择粘贴。</a:t>
            </a:r>
          </a:p>
        </p:txBody>
      </p:sp>
      <p:sp>
        <p:nvSpPr>
          <p:cNvPr id="5" name="TextBox 14"/>
          <p:cNvSpPr txBox="1"/>
          <p:nvPr/>
        </p:nvSpPr>
        <p:spPr>
          <a:xfrm>
            <a:off x="1383231" y="3768476"/>
            <a:ext cx="6475754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您的内容打在这里，或者通过复制您的文本后，在此框中选择粘贴。您的内容打在这里，或者通过复制您的文本后，在此框中选择粘贴。</a:t>
            </a:r>
          </a:p>
        </p:txBody>
      </p:sp>
      <p:sp>
        <p:nvSpPr>
          <p:cNvPr id="11" name="矩形 10"/>
          <p:cNvSpPr/>
          <p:nvPr/>
        </p:nvSpPr>
        <p:spPr>
          <a:xfrm>
            <a:off x="8457140" y="2910535"/>
            <a:ext cx="2420139" cy="1631756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2" name="TextBox 17"/>
          <p:cNvSpPr txBox="1"/>
          <p:nvPr/>
        </p:nvSpPr>
        <p:spPr>
          <a:xfrm>
            <a:off x="1383231" y="5392030"/>
            <a:ext cx="6475754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您的内容打在这里，或者通过复制您的文本后，在此框中选择粘贴。您的内容打在这里，或者通过复制您的文本后，在此框中选择粘贴。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1427945" y="1574983"/>
            <a:ext cx="3074488" cy="476127"/>
          </a:xfrm>
          <a:prstGeom prst="roundRect">
            <a:avLst>
              <a:gd name="adj" fmla="val 20450"/>
            </a:avLst>
          </a:prstGeom>
          <a:solidFill>
            <a:srgbClr val="D7000D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rtlCol="0" anchor="ctr"/>
          <a:lstStyle/>
          <a:p>
            <a:pPr algn="ctr"/>
            <a:r>
              <a:rPr lang="zh-CN" altLang="en-US" sz="18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添加标题内容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427945" y="3190929"/>
            <a:ext cx="3074488" cy="476127"/>
          </a:xfrm>
          <a:prstGeom prst="roundRect">
            <a:avLst>
              <a:gd name="adj" fmla="val 20450"/>
            </a:avLst>
          </a:prstGeom>
          <a:solidFill>
            <a:srgbClr val="D7000D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rtlCol="0" anchor="ctr"/>
          <a:lstStyle/>
          <a:p>
            <a:pPr algn="ctr"/>
            <a:r>
              <a:rPr lang="zh-CN" altLang="en-US" sz="18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添加标题内容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1427945" y="4787401"/>
            <a:ext cx="3074488" cy="476127"/>
          </a:xfrm>
          <a:prstGeom prst="roundRect">
            <a:avLst>
              <a:gd name="adj" fmla="val 20450"/>
            </a:avLst>
          </a:prstGeom>
          <a:solidFill>
            <a:srgbClr val="D7000D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rtlCol="0" anchor="ctr"/>
          <a:lstStyle/>
          <a:p>
            <a:pPr algn="ctr"/>
            <a:r>
              <a:rPr lang="zh-CN" altLang="en-US" sz="18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添加标题内容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7" grpId="0"/>
      <p:bldP spid="5" grpId="0"/>
      <p:bldP spid="11" grpId="0" bldLvl="0" animBg="1"/>
      <p:bldP spid="12" grpId="0"/>
      <p:bldP spid="13" grpId="0" bldLvl="0" animBg="1"/>
      <p:bldP spid="17" grpId="0" bldLvl="0" animBg="1"/>
      <p:bldP spid="19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48405" y="2581275"/>
            <a:ext cx="4445635" cy="951230"/>
            <a:chOff x="7381" y="2646"/>
            <a:chExt cx="5715" cy="1079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6168" t="8504" r="30636" b="9888"/>
            <a:stretch>
              <a:fillRect/>
            </a:stretch>
          </p:blipFill>
          <p:spPr>
            <a:xfrm rot="16200000">
              <a:off x="9699" y="328"/>
              <a:ext cx="1079" cy="5715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8471" y="2854"/>
              <a:ext cx="3854" cy="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32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添加标题内容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1.2|0.6|0.7|0.9|0.7|0.7|0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Text"/>
  <p:tag name="MH_ORDER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Text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1.2|0.6|0.7|0.9|0.7|0.7|0.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1.2|0.6|0.7|0.9|0.7|0.7|0.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1.2|0.6|0.7|0.9|0.7|0.7|0.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1.2|0.6|0.7|0.9|0.7|0.7|0.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1.2|0.6|0.7|0.9|0.7|0.7|0.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1.2|0.6|0.7|0.9|0.7|0.7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1.2|0.6|0.7|0.9|0.7|0.7|0.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1.2|0.6|0.7|0.9|0.7|0.7|0.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1.2|0.6|0.7|0.9|0.7|0.7|0.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1.2|0.6|0.7|0.9|0.7|0.7|0.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1.2|0.6|0.7|0.9|0.7|0.7|0.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1.2|0.6|0.7|0.9|0.7|0.7|0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1.2|0.6|0.7|0.9|0.7|0.7|0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1.2|0.6|0.7|0.9|0.7|0.7|0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1.2|0.6|0.7|0.9|0.7|0.7|0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1.2|0.6|0.7|0.9|0.7|0.7|0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2277</Words>
  <Application>Microsoft Office PowerPoint</Application>
  <PresentationFormat>自定义</PresentationFormat>
  <Paragraphs>162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27" baseType="lpstr">
      <vt:lpstr>第一PPT，www.1ppt.com​</vt:lpstr>
      <vt:lpstr>1_Office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欢度国庆</dc:title>
  <dc:creator>第一PPT</dc:creator>
  <cp:keywords>www.1ppt.com</cp:keywords>
  <dc:description>www.1ppt.com</dc:description>
  <cp:lastModifiedBy>Windows User</cp:lastModifiedBy>
  <cp:revision>45</cp:revision>
  <dcterms:created xsi:type="dcterms:W3CDTF">2018-09-08T07:51:00Z</dcterms:created>
  <dcterms:modified xsi:type="dcterms:W3CDTF">2018-09-28T08:56:27Z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2052-10.1.0.7566</vt:lpwstr>
  </property>
</Properties>
</file>