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29"/>
  </p:notesMasterIdLst>
  <p:sldIdLst>
    <p:sldId id="259" r:id="rId3"/>
    <p:sldId id="260" r:id="rId4"/>
    <p:sldId id="261" r:id="rId5"/>
    <p:sldId id="269" r:id="rId6"/>
    <p:sldId id="270" r:id="rId7"/>
    <p:sldId id="271" r:id="rId8"/>
    <p:sldId id="272" r:id="rId9"/>
    <p:sldId id="273" r:id="rId10"/>
    <p:sldId id="262" r:id="rId11"/>
    <p:sldId id="274" r:id="rId12"/>
    <p:sldId id="275" r:id="rId13"/>
    <p:sldId id="276" r:id="rId14"/>
    <p:sldId id="277" r:id="rId15"/>
    <p:sldId id="278" r:id="rId16"/>
    <p:sldId id="263" r:id="rId17"/>
    <p:sldId id="279" r:id="rId18"/>
    <p:sldId id="280" r:id="rId19"/>
    <p:sldId id="281" r:id="rId20"/>
    <p:sldId id="282" r:id="rId21"/>
    <p:sldId id="283" r:id="rId22"/>
    <p:sldId id="264" r:id="rId23"/>
    <p:sldId id="266" r:id="rId24"/>
    <p:sldId id="267" r:id="rId25"/>
    <p:sldId id="268" r:id="rId26"/>
    <p:sldId id="265" r:id="rId27"/>
    <p:sldId id="284" r:id="rId28"/>
  </p:sldIdLst>
  <p:sldSz cx="12192000" cy="6858000"/>
  <p:notesSz cx="6858000" cy="9144000"/>
  <p:custDataLst>
    <p:tags r:id="rId30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F3E62-A65D-4F9A-880F-CD695EC006A1}" type="datetimeFigureOut">
              <a:rPr lang="zh-CN" altLang="en-US" smtClean="0"/>
              <a:t>2018/9/28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4878E4-B946-4CEE-A751-E502A7B1210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3044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2481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1315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77592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70413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38496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33266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42015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150213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4343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1385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9975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02812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84984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95548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401483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7582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39627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8728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2764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29801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7511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2732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763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82481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878E4-B946-4CEE-A751-E502A7B12100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1065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fade/>
      </p:transition>
    </mc:Choice>
    <mc:Fallback xmlns="">
      <p:transition spd="slow" advClick="0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688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06353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384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713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997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2828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1908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95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2269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537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35300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B9360B4-25E4-419E-B6C9-067142D44C5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3000">
        <p:fade/>
      </p:transition>
    </mc:Choice>
    <mc:Fallback xmlns="">
      <p:transition spd="slow" advClick="0" advTm="300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30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3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4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5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6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7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18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20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22.pn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9.png"/><Relationship Id="rId4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FA138AC-A055-4CF9-936C-32BE06B88A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4036" y="591795"/>
            <a:ext cx="1935320" cy="27978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1A7CCAD-A44C-4986-A2D9-1C8C91AF7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6" y="3156334"/>
            <a:ext cx="6666274" cy="369874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DF2D9F9-AC81-43E5-9059-13F404867A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5294480" y="5992762"/>
            <a:ext cx="895112" cy="86523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6041F9B-54CE-4FAF-BACB-77FB0236AB3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70"/>
            <a:ext cx="2085158" cy="13530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A3F163D-F0E6-4A01-8376-1ED630AE25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6680" y="0"/>
            <a:ext cx="1935320" cy="279783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0895F48-22A1-46A4-91C3-805F6036D69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2764" y="786635"/>
            <a:ext cx="2438401" cy="5205986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4493B4E1-2C95-4E40-A407-0103F09D4FB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7429" y="1055104"/>
            <a:ext cx="445573" cy="445573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05BAE71-47C2-4008-B431-10AA7F3AF66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8577" y="4481646"/>
            <a:ext cx="445573" cy="445573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98EF2D0-DF3B-4158-9F5E-C3125E95B0D9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7810" y="2797833"/>
            <a:ext cx="445573" cy="445573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62257FCB-44A2-4233-8C1B-C537A44FD01A}"/>
              </a:ext>
            </a:extLst>
          </p:cNvPr>
          <p:cNvGrpSpPr/>
          <p:nvPr/>
        </p:nvGrpSpPr>
        <p:grpSpPr>
          <a:xfrm>
            <a:off x="6522372" y="1711141"/>
            <a:ext cx="1237293" cy="3984422"/>
            <a:chOff x="6347675" y="1196571"/>
            <a:chExt cx="1237293" cy="3984422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xmlns="" id="{004C9F99-5AF4-4C8C-B51F-23E26971FB46}"/>
                </a:ext>
              </a:extLst>
            </p:cNvPr>
            <p:cNvSpPr txBox="1"/>
            <p:nvPr/>
          </p:nvSpPr>
          <p:spPr>
            <a:xfrm>
              <a:off x="6347675" y="1196571"/>
              <a:ext cx="738664" cy="3984422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国庆主题通用模板</a:t>
              </a: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xmlns="" id="{CE1F26E4-4903-4913-B1A2-3B6EE5E28E08}"/>
                </a:ext>
              </a:extLst>
            </p:cNvPr>
            <p:cNvSpPr txBox="1"/>
            <p:nvPr/>
          </p:nvSpPr>
          <p:spPr>
            <a:xfrm>
              <a:off x="7030970" y="2094962"/>
              <a:ext cx="553998" cy="308603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汇报人 </a:t>
              </a:r>
              <a:r>
                <a:rPr lang="zh-CN" alt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：第一</a:t>
              </a:r>
              <a:r>
                <a:rPr lang="en-US" altLang="zh-CN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PPT</a:t>
              </a:r>
              <a:endParaRPr lang="zh-CN" alt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C0767C7-CC42-410F-B10C-19D69090CF87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>
            <a:off x="-5" y="3860669"/>
            <a:ext cx="2151597" cy="29973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42FABD7-959D-49D2-8A20-1EE4B7107BE3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>
            <a:off x="2665084" y="5590177"/>
            <a:ext cx="870580" cy="1665064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0F2586B2-766A-4BC1-A887-5EE1EE97713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2613807" y="921775"/>
            <a:ext cx="895112" cy="865238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DA5DA269-98E5-47F0-AB77-8ED2238190B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8073461" y="1468723"/>
            <a:ext cx="1726003" cy="149204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F26882B-3C98-4379-B8F6-78CB34DA295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7615" y="4365808"/>
            <a:ext cx="391849" cy="391849"/>
          </a:xfrm>
          <a:prstGeom prst="rect">
            <a:avLst/>
          </a:prstGeom>
        </p:spPr>
      </p:pic>
      <p:pic>
        <p:nvPicPr>
          <p:cNvPr id="20" name="图片 19">
            <a:extLst>
              <a:ext uri="{FF2B5EF4-FFF2-40B4-BE49-F238E27FC236}">
                <a16:creationId xmlns:a16="http://schemas.microsoft.com/office/drawing/2014/main" xmlns="" id="{1FD53B3D-30AD-4F4B-A258-532F9B7B273F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V="1">
            <a:off x="7804551" y="-397242"/>
            <a:ext cx="870580" cy="1665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868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BCA60AC5-92C4-46E7-9D80-9BEB11D04D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8175" y="1407408"/>
            <a:ext cx="3931597" cy="2523536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9203A28-7DF4-4939-AD45-83A4537CC084}"/>
              </a:ext>
            </a:extLst>
          </p:cNvPr>
          <p:cNvGrpSpPr/>
          <p:nvPr/>
        </p:nvGrpSpPr>
        <p:grpSpPr>
          <a:xfrm>
            <a:off x="4851760" y="4101376"/>
            <a:ext cx="2488480" cy="1947698"/>
            <a:chOff x="5457297" y="4327518"/>
            <a:chExt cx="2488480" cy="1947698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26E854D5-70BB-43F4-BED7-D17C8C602C9F}"/>
                </a:ext>
              </a:extLst>
            </p:cNvPr>
            <p:cNvGrpSpPr/>
            <p:nvPr/>
          </p:nvGrpSpPr>
          <p:grpSpPr>
            <a:xfrm>
              <a:off x="5457297" y="4327518"/>
              <a:ext cx="2488480" cy="1947698"/>
              <a:chOff x="3214194" y="1938701"/>
              <a:chExt cx="2488480" cy="1947698"/>
            </a:xfrm>
          </p:grpSpPr>
          <p:grpSp>
            <p:nvGrpSpPr>
              <p:cNvPr id="11" name="组合 10">
                <a:extLst>
                  <a:ext uri="{FF2B5EF4-FFF2-40B4-BE49-F238E27FC236}">
                    <a16:creationId xmlns:a16="http://schemas.microsoft.com/office/drawing/2014/main" xmlns="" id="{2025F75A-05A1-415D-8D4D-CD12EFC3EFD1}"/>
                  </a:ext>
                </a:extLst>
              </p:cNvPr>
              <p:cNvGrpSpPr/>
              <p:nvPr/>
            </p:nvGrpSpPr>
            <p:grpSpPr>
              <a:xfrm>
                <a:off x="3296527" y="1938701"/>
                <a:ext cx="2406147" cy="1947698"/>
                <a:chOff x="3335857" y="1922350"/>
                <a:chExt cx="2406147" cy="1947698"/>
              </a:xfrm>
            </p:grpSpPr>
            <p:sp>
              <p:nvSpPr>
                <p:cNvPr id="13" name="Title 20">
                  <a:extLst>
                    <a:ext uri="{FF2B5EF4-FFF2-40B4-BE49-F238E27FC236}">
                      <a16:creationId xmlns:a16="http://schemas.microsoft.com/office/drawing/2014/main" xmlns="" id="{C53652A7-C83D-4888-BF3E-1F3734363F9E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335857" y="2423498"/>
                  <a:ext cx="2406147" cy="1446550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spAutoFit/>
                </a:bodyPr>
                <a:lstStyle>
                  <a:lvl1pPr algn="ctr" defTabSz="457200" rtl="0" eaLnBrk="1" latinLnBrk="0" hangingPunct="1">
                    <a:spcBef>
                      <a:spcPct val="0"/>
                    </a:spcBef>
                    <a:buNone/>
                    <a:defRPr sz="2900" kern="1200">
                      <a:solidFill>
                        <a:schemeClr val="accent6"/>
                      </a:solidFill>
                      <a:latin typeface="Source Sans Pro ExtraLight"/>
                      <a:ea typeface="+mj-ea"/>
                      <a:cs typeface="Source Sans Pro ExtraLight"/>
                    </a:defRPr>
                  </a:lvl1pPr>
                </a:lstStyle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</a:t>
                  </a:r>
                  <a:endPara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4" name="文本框 13">
                  <a:extLst>
                    <a:ext uri="{FF2B5EF4-FFF2-40B4-BE49-F238E27FC236}">
                      <a16:creationId xmlns:a16="http://schemas.microsoft.com/office/drawing/2014/main" xmlns="" id="{0057D0A5-03BE-4541-A0AC-232F75DC60F4}"/>
                    </a:ext>
                  </a:extLst>
                </p:cNvPr>
                <p:cNvSpPr txBox="1"/>
                <p:nvPr/>
              </p:nvSpPr>
              <p:spPr>
                <a:xfrm>
                  <a:off x="3645373" y="1922350"/>
                  <a:ext cx="17229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</a:rPr>
                    <a:t>请输入标题</a:t>
                  </a:r>
                </a:p>
              </p:txBody>
            </p:sp>
          </p:grpSp>
          <p:pic>
            <p:nvPicPr>
              <p:cNvPr id="12" name="图片 11">
                <a:extLst>
                  <a:ext uri="{FF2B5EF4-FFF2-40B4-BE49-F238E27FC236}">
                    <a16:creationId xmlns:a16="http://schemas.microsoft.com/office/drawing/2014/main" xmlns="" id="{A3240541-FB44-496F-8ED6-C0488ED8497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14194" y="1960355"/>
                <a:ext cx="391849" cy="391849"/>
              </a:xfrm>
              <a:prstGeom prst="rect">
                <a:avLst/>
              </a:prstGeom>
            </p:spPr>
          </p:pic>
        </p:grp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B32BADCA-B552-4A86-9CAF-DAC8E0A6188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4096" y="4349172"/>
              <a:ext cx="391849" cy="391849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5A1146AA-1F9A-4C08-85B1-CAC388C2CA27}"/>
              </a:ext>
            </a:extLst>
          </p:cNvPr>
          <p:cNvGrpSpPr/>
          <p:nvPr/>
        </p:nvGrpSpPr>
        <p:grpSpPr>
          <a:xfrm>
            <a:off x="8334583" y="3122403"/>
            <a:ext cx="2406147" cy="1818045"/>
            <a:chOff x="2917722" y="1964358"/>
            <a:chExt cx="2406147" cy="1818045"/>
          </a:xfrm>
        </p:grpSpPr>
        <p:sp>
          <p:nvSpPr>
            <p:cNvPr id="21" name="Title 20">
              <a:extLst>
                <a:ext uri="{FF2B5EF4-FFF2-40B4-BE49-F238E27FC236}">
                  <a16:creationId xmlns:a16="http://schemas.microsoft.com/office/drawing/2014/main" xmlns="" id="{76C9BAED-E70C-41FB-9058-DCEA01F6D608}"/>
                </a:ext>
              </a:extLst>
            </p:cNvPr>
            <p:cNvSpPr txBox="1">
              <a:spLocks/>
            </p:cNvSpPr>
            <p:nvPr/>
          </p:nvSpPr>
          <p:spPr>
            <a:xfrm>
              <a:off x="2917722" y="2335853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313694AA-D8A7-46A9-9FC6-3A6EEBDDA79B}"/>
                </a:ext>
              </a:extLst>
            </p:cNvPr>
            <p:cNvSpPr txBox="1"/>
            <p:nvPr/>
          </p:nvSpPr>
          <p:spPr>
            <a:xfrm>
              <a:off x="3329418" y="1964358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25E6317-494E-4B9A-9F16-16758AF0816B}"/>
              </a:ext>
            </a:extLst>
          </p:cNvPr>
          <p:cNvGrpSpPr/>
          <p:nvPr/>
        </p:nvGrpSpPr>
        <p:grpSpPr>
          <a:xfrm>
            <a:off x="1676400" y="3122403"/>
            <a:ext cx="2406147" cy="1818045"/>
            <a:chOff x="2917722" y="1964358"/>
            <a:chExt cx="2406147" cy="1818045"/>
          </a:xfrm>
        </p:grpSpPr>
        <p:sp>
          <p:nvSpPr>
            <p:cNvPr id="24" name="Title 20">
              <a:extLst>
                <a:ext uri="{FF2B5EF4-FFF2-40B4-BE49-F238E27FC236}">
                  <a16:creationId xmlns:a16="http://schemas.microsoft.com/office/drawing/2014/main" xmlns="" id="{AEA7C789-5BC7-4F88-88FC-D6CA1971F8DE}"/>
                </a:ext>
              </a:extLst>
            </p:cNvPr>
            <p:cNvSpPr txBox="1">
              <a:spLocks/>
            </p:cNvSpPr>
            <p:nvPr/>
          </p:nvSpPr>
          <p:spPr>
            <a:xfrm>
              <a:off x="2917722" y="2335853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189C7718-8D5E-4E8D-892A-07BCEE42FEB6}"/>
                </a:ext>
              </a:extLst>
            </p:cNvPr>
            <p:cNvSpPr txBox="1"/>
            <p:nvPr/>
          </p:nvSpPr>
          <p:spPr>
            <a:xfrm>
              <a:off x="3329418" y="1964358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3003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F4F9ABD5-E3F6-4227-901F-9975C783B231}"/>
              </a:ext>
            </a:extLst>
          </p:cNvPr>
          <p:cNvGrpSpPr/>
          <p:nvPr/>
        </p:nvGrpSpPr>
        <p:grpSpPr>
          <a:xfrm>
            <a:off x="1013818" y="1873557"/>
            <a:ext cx="2406147" cy="3755975"/>
            <a:chOff x="1151470" y="1922542"/>
            <a:chExt cx="2406147" cy="3755975"/>
          </a:xfrm>
        </p:grpSpPr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F964068D-6B57-4111-A886-7A0969A885E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610" b="-3550"/>
            <a:stretch/>
          </p:blipFill>
          <p:spPr>
            <a:xfrm flipH="1">
              <a:off x="1231789" y="1922542"/>
              <a:ext cx="1899926" cy="1642392"/>
            </a:xfrm>
            <a:prstGeom prst="rect">
              <a:avLst/>
            </a:prstGeom>
          </p:spPr>
        </p:pic>
        <p:grpSp>
          <p:nvGrpSpPr>
            <p:cNvPr id="12" name="组合 11">
              <a:extLst>
                <a:ext uri="{FF2B5EF4-FFF2-40B4-BE49-F238E27FC236}">
                  <a16:creationId xmlns:a16="http://schemas.microsoft.com/office/drawing/2014/main" xmlns="" id="{61035772-CC2A-40A2-B780-F4AD6F0240B7}"/>
                </a:ext>
              </a:extLst>
            </p:cNvPr>
            <p:cNvGrpSpPr/>
            <p:nvPr/>
          </p:nvGrpSpPr>
          <p:grpSpPr>
            <a:xfrm>
              <a:off x="1151470" y="3860472"/>
              <a:ext cx="2406147" cy="1818045"/>
              <a:chOff x="2837404" y="1947807"/>
              <a:chExt cx="2406147" cy="1818045"/>
            </a:xfrm>
          </p:grpSpPr>
          <p:sp>
            <p:nvSpPr>
              <p:cNvPr id="13" name="Title 20">
                <a:extLst>
                  <a:ext uri="{FF2B5EF4-FFF2-40B4-BE49-F238E27FC236}">
                    <a16:creationId xmlns:a16="http://schemas.microsoft.com/office/drawing/2014/main" xmlns="" id="{C35DF92F-E48B-4B49-95E3-A9AFEC7F8F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837404" y="2319302"/>
                <a:ext cx="2406147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F1BFA737-F3F4-40C7-BE97-5EBB479A9A7A}"/>
                  </a:ext>
                </a:extLst>
              </p:cNvPr>
              <p:cNvSpPr txBox="1"/>
              <p:nvPr/>
            </p:nvSpPr>
            <p:spPr>
              <a:xfrm>
                <a:off x="3249100" y="1947807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0EDA42BD-767A-4911-8AE5-59FD99E8052C}"/>
              </a:ext>
            </a:extLst>
          </p:cNvPr>
          <p:cNvGrpSpPr/>
          <p:nvPr/>
        </p:nvGrpSpPr>
        <p:grpSpPr>
          <a:xfrm>
            <a:off x="4960704" y="1873557"/>
            <a:ext cx="2406147" cy="3772526"/>
            <a:chOff x="5205030" y="1922542"/>
            <a:chExt cx="2406147" cy="3772526"/>
          </a:xfrm>
        </p:grpSpPr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9C8EF728-DBCF-4CB4-9771-7766FBFD27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610" b="-3550"/>
            <a:stretch/>
          </p:blipFill>
          <p:spPr>
            <a:xfrm flipH="1">
              <a:off x="5399198" y="1922542"/>
              <a:ext cx="1899926" cy="1642392"/>
            </a:xfrm>
            <a:prstGeom prst="rect">
              <a:avLst/>
            </a:prstGeom>
          </p:spPr>
        </p:pic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965C816C-A36E-49EA-8D86-E2C759B03CB4}"/>
                </a:ext>
              </a:extLst>
            </p:cNvPr>
            <p:cNvGrpSpPr/>
            <p:nvPr/>
          </p:nvGrpSpPr>
          <p:grpSpPr>
            <a:xfrm>
              <a:off x="5205030" y="3877023"/>
              <a:ext cx="2406147" cy="1818045"/>
              <a:chOff x="2917722" y="1964358"/>
              <a:chExt cx="2406147" cy="1818045"/>
            </a:xfrm>
          </p:grpSpPr>
          <p:sp>
            <p:nvSpPr>
              <p:cNvPr id="16" name="Title 20">
                <a:extLst>
                  <a:ext uri="{FF2B5EF4-FFF2-40B4-BE49-F238E27FC236}">
                    <a16:creationId xmlns:a16="http://schemas.microsoft.com/office/drawing/2014/main" xmlns="" id="{C0E3D299-829A-46AA-81E1-5225BDC75EA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2406147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xmlns="" id="{86BC8167-6C84-4EB0-9D18-FDEB0598569E}"/>
                  </a:ext>
                </a:extLst>
              </p:cNvPr>
              <p:cNvSpPr txBox="1"/>
              <p:nvPr/>
            </p:nvSpPr>
            <p:spPr>
              <a:xfrm>
                <a:off x="3329418" y="196435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5377715F-D042-4E46-B4BB-4B11223DEBE3}"/>
              </a:ext>
            </a:extLst>
          </p:cNvPr>
          <p:cNvGrpSpPr/>
          <p:nvPr/>
        </p:nvGrpSpPr>
        <p:grpSpPr>
          <a:xfrm>
            <a:off x="8907589" y="1873557"/>
            <a:ext cx="2406147" cy="3746143"/>
            <a:chOff x="9060285" y="1922542"/>
            <a:chExt cx="2406147" cy="3746143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A923D813-6ABD-46FF-A5D6-5651BC123A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12610" b="-3550"/>
            <a:stretch/>
          </p:blipFill>
          <p:spPr>
            <a:xfrm flipH="1">
              <a:off x="9060285" y="1922542"/>
              <a:ext cx="1899926" cy="1642392"/>
            </a:xfrm>
            <a:prstGeom prst="rect">
              <a:avLst/>
            </a:prstGeom>
          </p:spPr>
        </p:pic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7CB6D518-B469-42B8-8DA4-40D9F3AD074F}"/>
                </a:ext>
              </a:extLst>
            </p:cNvPr>
            <p:cNvGrpSpPr/>
            <p:nvPr/>
          </p:nvGrpSpPr>
          <p:grpSpPr>
            <a:xfrm>
              <a:off x="9060285" y="3850640"/>
              <a:ext cx="2406147" cy="1818045"/>
              <a:chOff x="2917722" y="1964358"/>
              <a:chExt cx="2406147" cy="1818045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xmlns="" id="{E826328C-4B17-4507-B484-728491A2AC8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2406147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A6C6E434-29F7-455C-8FA8-E4D5650F4B45}"/>
                  </a:ext>
                </a:extLst>
              </p:cNvPr>
              <p:cNvSpPr txBox="1"/>
              <p:nvPr/>
            </p:nvSpPr>
            <p:spPr>
              <a:xfrm>
                <a:off x="3329418" y="196435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39756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046D00AA-4E4E-442B-8C03-A620DD50D4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338329" y="1553298"/>
            <a:ext cx="5155943" cy="4282345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F9346E1E-48E3-48C3-B016-7A1B1C99D032}"/>
              </a:ext>
            </a:extLst>
          </p:cNvPr>
          <p:cNvGrpSpPr/>
          <p:nvPr/>
        </p:nvGrpSpPr>
        <p:grpSpPr>
          <a:xfrm>
            <a:off x="1378343" y="2005938"/>
            <a:ext cx="5642494" cy="1928129"/>
            <a:chOff x="900726" y="1870625"/>
            <a:chExt cx="5642494" cy="1928129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384487D9-3975-41E1-82D4-DC664A7FD360}"/>
                </a:ext>
              </a:extLst>
            </p:cNvPr>
            <p:cNvGrpSpPr/>
            <p:nvPr/>
          </p:nvGrpSpPr>
          <p:grpSpPr>
            <a:xfrm>
              <a:off x="900726" y="1870625"/>
              <a:ext cx="5250645" cy="1928129"/>
              <a:chOff x="940056" y="1854274"/>
              <a:chExt cx="5250645" cy="1928129"/>
            </a:xfrm>
          </p:grpSpPr>
          <p:sp>
            <p:nvSpPr>
              <p:cNvPr id="13" name="Title 20">
                <a:extLst>
                  <a:ext uri="{FF2B5EF4-FFF2-40B4-BE49-F238E27FC236}">
                    <a16:creationId xmlns:a16="http://schemas.microsoft.com/office/drawing/2014/main" xmlns="" id="{B9704690-D8E8-48DF-8702-6E9D044897D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40056" y="2335853"/>
                <a:ext cx="5155943" cy="144655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F2280483-E002-46A6-B588-D40926CEC1C7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F8D1655F-516E-4D47-B3AB-66881BE512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A03EC661-68B0-40C1-9D90-8CD51388E1A5}"/>
              </a:ext>
            </a:extLst>
          </p:cNvPr>
          <p:cNvGrpSpPr/>
          <p:nvPr/>
        </p:nvGrpSpPr>
        <p:grpSpPr>
          <a:xfrm>
            <a:off x="1378343" y="4152292"/>
            <a:ext cx="5642494" cy="1189465"/>
            <a:chOff x="900726" y="1870625"/>
            <a:chExt cx="5642494" cy="1189465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A0BBC745-B69B-43B2-BE43-E29C666160C7}"/>
                </a:ext>
              </a:extLst>
            </p:cNvPr>
            <p:cNvGrpSpPr/>
            <p:nvPr/>
          </p:nvGrpSpPr>
          <p:grpSpPr>
            <a:xfrm>
              <a:off x="900726" y="1870625"/>
              <a:ext cx="5250645" cy="1189465"/>
              <a:chOff x="940056" y="1854274"/>
              <a:chExt cx="5250645" cy="1189465"/>
            </a:xfrm>
          </p:grpSpPr>
          <p:sp>
            <p:nvSpPr>
              <p:cNvPr id="18" name="Title 20">
                <a:extLst>
                  <a:ext uri="{FF2B5EF4-FFF2-40B4-BE49-F238E27FC236}">
                    <a16:creationId xmlns:a16="http://schemas.microsoft.com/office/drawing/2014/main" xmlns="" id="{5B232202-2829-4535-8198-F2C260400C7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40056" y="2335853"/>
                <a:ext cx="5155943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40551A41-3346-4CCE-86AA-9110A2967160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073695AD-22A3-402E-BC17-E9CB468EEBD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5019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C9CB2258-021F-4132-974B-F293C13065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37575" y="4896465"/>
            <a:ext cx="4851712" cy="1960165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D6F6FD69-2297-432A-954E-116AE97E86A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6978941" y="6021574"/>
            <a:ext cx="1063845" cy="1028340"/>
          </a:xfrm>
          <a:prstGeom prst="rect">
            <a:avLst/>
          </a:prstGeom>
        </p:spPr>
      </p:pic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BA60302-A889-4032-9DCC-855D356E1B3C}"/>
              </a:ext>
            </a:extLst>
          </p:cNvPr>
          <p:cNvGrpSpPr/>
          <p:nvPr/>
        </p:nvGrpSpPr>
        <p:grpSpPr>
          <a:xfrm>
            <a:off x="1358112" y="1724277"/>
            <a:ext cx="2279824" cy="3993403"/>
            <a:chOff x="4715970" y="1044216"/>
            <a:chExt cx="2279824" cy="399340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F4E88DAD-1776-4A8F-98F5-444732EDE3BE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5" name="Title 20">
                <a:extLst>
                  <a:ext uri="{FF2B5EF4-FFF2-40B4-BE49-F238E27FC236}">
                    <a16:creationId xmlns:a16="http://schemas.microsoft.com/office/drawing/2014/main" xmlns="" id="{1A1B974C-80CB-4056-8248-3F9C3D6242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E55B5FD8-4B00-4BFE-ADEB-79B9D142B8D1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6623A7E5-94C4-477D-A6D3-AD23E5ED965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48CE87D-BBFF-4474-9430-7D0DE6E719DB}"/>
              </a:ext>
            </a:extLst>
          </p:cNvPr>
          <p:cNvGrpSpPr/>
          <p:nvPr/>
        </p:nvGrpSpPr>
        <p:grpSpPr>
          <a:xfrm>
            <a:off x="4193552" y="1752268"/>
            <a:ext cx="2279824" cy="3993403"/>
            <a:chOff x="4715970" y="1044216"/>
            <a:chExt cx="2279824" cy="3993403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="" id="{745B03BB-1651-4D60-91AC-0A3A96239457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20" name="Title 20">
                <a:extLst>
                  <a:ext uri="{FF2B5EF4-FFF2-40B4-BE49-F238E27FC236}">
                    <a16:creationId xmlns:a16="http://schemas.microsoft.com/office/drawing/2014/main" xmlns="" id="{5448E312-7BEB-4E36-A177-F1550364C27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1" name="文本框 20">
                <a:extLst>
                  <a:ext uri="{FF2B5EF4-FFF2-40B4-BE49-F238E27FC236}">
                    <a16:creationId xmlns:a16="http://schemas.microsoft.com/office/drawing/2014/main" xmlns="" id="{D212B9E8-7EA6-4593-919F-2AAB2E2162AE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CEB45F62-6154-4FEA-A279-2F0285832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22" name="组合 21">
            <a:extLst>
              <a:ext uri="{FF2B5EF4-FFF2-40B4-BE49-F238E27FC236}">
                <a16:creationId xmlns:a16="http://schemas.microsoft.com/office/drawing/2014/main" xmlns="" id="{B7E167EC-37A2-4275-9EFA-BA8DB39B672F}"/>
              </a:ext>
            </a:extLst>
          </p:cNvPr>
          <p:cNvGrpSpPr/>
          <p:nvPr/>
        </p:nvGrpSpPr>
        <p:grpSpPr>
          <a:xfrm>
            <a:off x="7334862" y="1780259"/>
            <a:ext cx="3446765" cy="2666793"/>
            <a:chOff x="3096455" y="1870625"/>
            <a:chExt cx="3446765" cy="2666793"/>
          </a:xfrm>
        </p:grpSpPr>
        <p:grpSp>
          <p:nvGrpSpPr>
            <p:cNvPr id="23" name="组合 22">
              <a:extLst>
                <a:ext uri="{FF2B5EF4-FFF2-40B4-BE49-F238E27FC236}">
                  <a16:creationId xmlns:a16="http://schemas.microsoft.com/office/drawing/2014/main" xmlns="" id="{5083D874-D0B8-48DD-8835-0912A28562F4}"/>
                </a:ext>
              </a:extLst>
            </p:cNvPr>
            <p:cNvGrpSpPr/>
            <p:nvPr/>
          </p:nvGrpSpPr>
          <p:grpSpPr>
            <a:xfrm>
              <a:off x="3096455" y="1870625"/>
              <a:ext cx="3054916" cy="2666793"/>
              <a:chOff x="3135785" y="1854274"/>
              <a:chExt cx="3054916" cy="2666793"/>
            </a:xfrm>
          </p:grpSpPr>
          <p:sp>
            <p:nvSpPr>
              <p:cNvPr id="25" name="Title 20">
                <a:extLst>
                  <a:ext uri="{FF2B5EF4-FFF2-40B4-BE49-F238E27FC236}">
                    <a16:creationId xmlns:a16="http://schemas.microsoft.com/office/drawing/2014/main" xmlns="" id="{356D9D57-0F6A-4DB2-993B-3122E4D572B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135785" y="2335853"/>
                <a:ext cx="2960214" cy="2185214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6" name="文本框 25">
                <a:extLst>
                  <a:ext uri="{FF2B5EF4-FFF2-40B4-BE49-F238E27FC236}">
                    <a16:creationId xmlns:a16="http://schemas.microsoft.com/office/drawing/2014/main" xmlns="" id="{7C01F857-395D-43DD-9099-43E173B205C3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xmlns="" id="{8AA890A0-ED49-49BA-B848-590B9FB5F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26168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243DED2B-66DD-4CB7-8C57-58FA6D9EB0B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53617"/>
            <a:ext cx="5570041" cy="2803302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299A265-17FD-4812-9D0B-3D4659DC033B}"/>
              </a:ext>
            </a:extLst>
          </p:cNvPr>
          <p:cNvGrpSpPr/>
          <p:nvPr/>
        </p:nvGrpSpPr>
        <p:grpSpPr>
          <a:xfrm>
            <a:off x="4425075" y="3421078"/>
            <a:ext cx="6711757" cy="1578366"/>
            <a:chOff x="5457297" y="4327518"/>
            <a:chExt cx="6711757" cy="1578366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73D65300-8659-4DE5-B909-B6547485A09F}"/>
                </a:ext>
              </a:extLst>
            </p:cNvPr>
            <p:cNvGrpSpPr/>
            <p:nvPr/>
          </p:nvGrpSpPr>
          <p:grpSpPr>
            <a:xfrm>
              <a:off x="5457297" y="4327518"/>
              <a:ext cx="6711757" cy="1578366"/>
              <a:chOff x="3214194" y="1938701"/>
              <a:chExt cx="6711757" cy="1578366"/>
            </a:xfrm>
          </p:grpSpPr>
          <p:grpSp>
            <p:nvGrpSpPr>
              <p:cNvPr id="13" name="组合 12">
                <a:extLst>
                  <a:ext uri="{FF2B5EF4-FFF2-40B4-BE49-F238E27FC236}">
                    <a16:creationId xmlns:a16="http://schemas.microsoft.com/office/drawing/2014/main" xmlns="" id="{24AD73CB-8CA0-409A-98F2-2A7FD754AECA}"/>
                  </a:ext>
                </a:extLst>
              </p:cNvPr>
              <p:cNvGrpSpPr/>
              <p:nvPr/>
            </p:nvGrpSpPr>
            <p:grpSpPr>
              <a:xfrm>
                <a:off x="3296527" y="1938701"/>
                <a:ext cx="6629424" cy="1578366"/>
                <a:chOff x="3335857" y="1922350"/>
                <a:chExt cx="6629424" cy="1578366"/>
              </a:xfrm>
            </p:grpSpPr>
            <p:sp>
              <p:nvSpPr>
                <p:cNvPr id="15" name="Title 20">
                  <a:extLst>
                    <a:ext uri="{FF2B5EF4-FFF2-40B4-BE49-F238E27FC236}">
                      <a16:creationId xmlns:a16="http://schemas.microsoft.com/office/drawing/2014/main" xmlns="" id="{9D5052CB-F319-43AE-B114-14BDDE4C55D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335857" y="2423498"/>
                  <a:ext cx="6629424" cy="1077218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spAutoFit/>
                </a:bodyPr>
                <a:lstStyle>
                  <a:lvl1pPr algn="ctr" defTabSz="457200" rtl="0" eaLnBrk="1" latinLnBrk="0" hangingPunct="1">
                    <a:spcBef>
                      <a:spcPct val="0"/>
                    </a:spcBef>
                    <a:buNone/>
                    <a:defRPr sz="2900" kern="1200">
                      <a:solidFill>
                        <a:schemeClr val="accent6"/>
                      </a:solidFill>
                      <a:latin typeface="Source Sans Pro ExtraLight"/>
                      <a:ea typeface="+mj-ea"/>
                      <a:cs typeface="Source Sans Pro ExtraLight"/>
                    </a:defRPr>
                  </a:lvl1pPr>
                </a:lstStyle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</a:t>
                  </a:r>
                  <a:endPara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16" name="文本框 15">
                  <a:extLst>
                    <a:ext uri="{FF2B5EF4-FFF2-40B4-BE49-F238E27FC236}">
                      <a16:creationId xmlns:a16="http://schemas.microsoft.com/office/drawing/2014/main" xmlns="" id="{7C81F8C8-CA87-439F-94D2-52ED10CDEF32}"/>
                    </a:ext>
                  </a:extLst>
                </p:cNvPr>
                <p:cNvSpPr txBox="1"/>
                <p:nvPr/>
              </p:nvSpPr>
              <p:spPr>
                <a:xfrm>
                  <a:off x="3645373" y="1922350"/>
                  <a:ext cx="17229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</a:rPr>
                    <a:t>请输入标题</a:t>
                  </a:r>
                </a:p>
              </p:txBody>
            </p:sp>
          </p:grpSp>
          <p:pic>
            <p:nvPicPr>
              <p:cNvPr id="14" name="图片 13">
                <a:extLst>
                  <a:ext uri="{FF2B5EF4-FFF2-40B4-BE49-F238E27FC236}">
                    <a16:creationId xmlns:a16="http://schemas.microsoft.com/office/drawing/2014/main" xmlns="" id="{B92A7CE6-3ABF-48C2-8CC9-45EFE57A85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14194" y="1960355"/>
                <a:ext cx="391849" cy="391849"/>
              </a:xfrm>
              <a:prstGeom prst="rect">
                <a:avLst/>
              </a:prstGeom>
            </p:spPr>
          </p:pic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C08644DA-FBCD-4645-8AF6-6D49FD7AB5A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4096" y="4349172"/>
              <a:ext cx="391849" cy="391849"/>
            </a:xfrm>
            <a:prstGeom prst="rect">
              <a:avLst/>
            </a:prstGeom>
          </p:spPr>
        </p:pic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xmlns="" id="{68CA848D-5736-4938-8750-BCB3CA405C39}"/>
              </a:ext>
            </a:extLst>
          </p:cNvPr>
          <p:cNvGrpSpPr/>
          <p:nvPr/>
        </p:nvGrpSpPr>
        <p:grpSpPr>
          <a:xfrm>
            <a:off x="3784687" y="1462207"/>
            <a:ext cx="7352145" cy="1578366"/>
            <a:chOff x="5457297" y="4327518"/>
            <a:chExt cx="7352145" cy="1578366"/>
          </a:xfrm>
        </p:grpSpPr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EF87C59A-7146-4B6A-952D-2B8B46DF7384}"/>
                </a:ext>
              </a:extLst>
            </p:cNvPr>
            <p:cNvGrpSpPr/>
            <p:nvPr/>
          </p:nvGrpSpPr>
          <p:grpSpPr>
            <a:xfrm>
              <a:off x="5457297" y="4327518"/>
              <a:ext cx="7352145" cy="1578366"/>
              <a:chOff x="3214194" y="1938701"/>
              <a:chExt cx="7352145" cy="1578366"/>
            </a:xfrm>
          </p:grpSpPr>
          <p:grpSp>
            <p:nvGrpSpPr>
              <p:cNvPr id="27" name="组合 26">
                <a:extLst>
                  <a:ext uri="{FF2B5EF4-FFF2-40B4-BE49-F238E27FC236}">
                    <a16:creationId xmlns:a16="http://schemas.microsoft.com/office/drawing/2014/main" xmlns="" id="{374A7EBD-B63A-46F1-8E62-5B6968EB0054}"/>
                  </a:ext>
                </a:extLst>
              </p:cNvPr>
              <p:cNvGrpSpPr/>
              <p:nvPr/>
            </p:nvGrpSpPr>
            <p:grpSpPr>
              <a:xfrm>
                <a:off x="3296526" y="1938701"/>
                <a:ext cx="7269813" cy="1578366"/>
                <a:chOff x="3335856" y="1922350"/>
                <a:chExt cx="7269813" cy="1578366"/>
              </a:xfrm>
            </p:grpSpPr>
            <p:sp>
              <p:nvSpPr>
                <p:cNvPr id="29" name="Title 20">
                  <a:extLst>
                    <a:ext uri="{FF2B5EF4-FFF2-40B4-BE49-F238E27FC236}">
                      <a16:creationId xmlns:a16="http://schemas.microsoft.com/office/drawing/2014/main" xmlns="" id="{43C363C8-1BF4-4768-9524-53A611130B7F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3335856" y="2423498"/>
                  <a:ext cx="7269813" cy="1077218"/>
                </a:xfrm>
                <a:prstGeom prst="rect">
                  <a:avLst/>
                </a:prstGeom>
              </p:spPr>
              <p:txBody>
                <a:bodyPr vert="horz" wrap="square" lIns="0" tIns="0" rIns="0" bIns="0" rtlCol="0" anchor="t">
                  <a:spAutoFit/>
                </a:bodyPr>
                <a:lstStyle>
                  <a:lvl1pPr algn="ctr" defTabSz="457200" rtl="0" eaLnBrk="1" latinLnBrk="0" hangingPunct="1">
                    <a:spcBef>
                      <a:spcPct val="0"/>
                    </a:spcBef>
                    <a:buNone/>
                    <a:defRPr sz="2900" kern="1200">
                      <a:solidFill>
                        <a:schemeClr val="accent6"/>
                      </a:solidFill>
                      <a:latin typeface="Source Sans Pro ExtraLight"/>
                      <a:ea typeface="+mj-ea"/>
                      <a:cs typeface="Source Sans Pro ExtraLight"/>
                    </a:defRPr>
                  </a:lvl1pPr>
                </a:lstStyle>
                <a:p>
                  <a:pPr algn="just">
                    <a:lnSpc>
                      <a:spcPct val="150000"/>
                    </a:lnSpc>
                    <a:spcBef>
                      <a:spcPts val="1200"/>
                    </a:spcBef>
                  </a:pP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您的内容打在这里。您的内容打在这里，或者通过复制您的文本后，在此框中选择粘贴</a:t>
                  </a:r>
                  <a:r>
                    <a:rPr lang="en-US" altLang="zh-CN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.</a:t>
                  </a:r>
                  <a:r>
                    <a:rPr lang="zh-CN" altLang="en-US" sz="16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  <a:cs typeface="+mn-ea"/>
                      <a:sym typeface="+mn-lt"/>
                    </a:rPr>
                    <a:t>您的内容打在这里。</a:t>
                  </a:r>
                  <a:endPara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文本框 29">
                  <a:extLst>
                    <a:ext uri="{FF2B5EF4-FFF2-40B4-BE49-F238E27FC236}">
                      <a16:creationId xmlns:a16="http://schemas.microsoft.com/office/drawing/2014/main" xmlns="" id="{488D647F-BF1F-444D-8065-0EEB8749F1FB}"/>
                    </a:ext>
                  </a:extLst>
                </p:cNvPr>
                <p:cNvSpPr txBox="1"/>
                <p:nvPr/>
              </p:nvSpPr>
              <p:spPr>
                <a:xfrm>
                  <a:off x="3645373" y="1922350"/>
                  <a:ext cx="172297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zh-CN" altLang="en-US" sz="2400" b="1" dirty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latin typeface="方正启体简体" panose="03000509000000000000" pitchFamily="65" charset="-122"/>
                      <a:ea typeface="方正启体简体" panose="03000509000000000000" pitchFamily="65" charset="-122"/>
                    </a:rPr>
                    <a:t>请输入标题</a:t>
                  </a:r>
                </a:p>
              </p:txBody>
            </p:sp>
          </p:grpSp>
          <p:pic>
            <p:nvPicPr>
              <p:cNvPr id="28" name="图片 27">
                <a:extLst>
                  <a:ext uri="{FF2B5EF4-FFF2-40B4-BE49-F238E27FC236}">
                    <a16:creationId xmlns:a16="http://schemas.microsoft.com/office/drawing/2014/main" xmlns="" id="{2F84C5B8-D8AB-4226-A764-3E488A71EB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14194" y="1960355"/>
                <a:ext cx="391849" cy="391849"/>
              </a:xfrm>
              <a:prstGeom prst="rect">
                <a:avLst/>
              </a:prstGeom>
            </p:spPr>
          </p:pic>
        </p:grpSp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76720359-5575-41DF-9C04-E2CD0C67C3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44096" y="4349172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12345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FD4F63-A424-4B55-B6D5-1C1F33BAF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6" y="3156334"/>
            <a:ext cx="6666274" cy="36987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A0B7AE-4D7F-43E5-A53E-739A445EA5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5294480" y="5992762"/>
            <a:ext cx="895112" cy="86523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F539677-52C6-495D-9DF1-C6712F59D8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55356"/>
            <a:ext cx="2732788" cy="395070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02007CB-6B83-46C6-9EDF-D083E0A7B57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69"/>
            <a:ext cx="2944368" cy="19105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E0E4189-B4C0-4769-A5DF-529A1CA802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8777906" y="561794"/>
            <a:ext cx="2298712" cy="198712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CD23F4-69CB-4257-9F84-8C78D0493FA7}"/>
              </a:ext>
            </a:extLst>
          </p:cNvPr>
          <p:cNvGrpSpPr/>
          <p:nvPr/>
        </p:nvGrpSpPr>
        <p:grpSpPr>
          <a:xfrm>
            <a:off x="3191308" y="2429429"/>
            <a:ext cx="6146019" cy="1777041"/>
            <a:chOff x="3191308" y="2429429"/>
            <a:chExt cx="6146019" cy="1777041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6E46331-14E3-461F-90FA-BEB0D2C8592F}"/>
                </a:ext>
              </a:extLst>
            </p:cNvPr>
            <p:cNvSpPr txBox="1"/>
            <p:nvPr/>
          </p:nvSpPr>
          <p:spPr>
            <a:xfrm>
              <a:off x="3578942" y="2875002"/>
              <a:ext cx="5758385" cy="110799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国庆节的故事</a:t>
              </a: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8AEF7EFF-C411-4E20-B04D-B03CB4F87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1308" y="2429429"/>
              <a:ext cx="445573" cy="44557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DB880A9D-DB26-489F-85E2-7E61EA8C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776852" y="3760897"/>
              <a:ext cx="445573" cy="445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95109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BC971EB-898D-4EDD-8295-3B6C4989A4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47974" y="1203441"/>
            <a:ext cx="5099621" cy="5063065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D917B417-715E-4583-BBDA-9F13D3582E02}"/>
              </a:ext>
            </a:extLst>
          </p:cNvPr>
          <p:cNvGrpSpPr/>
          <p:nvPr/>
        </p:nvGrpSpPr>
        <p:grpSpPr>
          <a:xfrm>
            <a:off x="1358112" y="1724277"/>
            <a:ext cx="2279824" cy="3993403"/>
            <a:chOff x="4715970" y="1044216"/>
            <a:chExt cx="2279824" cy="3993403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6A2B8DD-510F-4711-AD79-AB73275A0BA0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2" name="Title 20">
                <a:extLst>
                  <a:ext uri="{FF2B5EF4-FFF2-40B4-BE49-F238E27FC236}">
                    <a16:creationId xmlns:a16="http://schemas.microsoft.com/office/drawing/2014/main" xmlns="" id="{1A32A690-F5BE-404F-A559-2E73FB91AA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70EF6C02-D934-4012-83FE-B6F6F57F68CE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5C807FE0-468C-4204-AAEE-11975DCD574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32A3EC08-78C4-4B67-B214-1BBADD0C4A2D}"/>
              </a:ext>
            </a:extLst>
          </p:cNvPr>
          <p:cNvGrpSpPr/>
          <p:nvPr/>
        </p:nvGrpSpPr>
        <p:grpSpPr>
          <a:xfrm>
            <a:off x="3607807" y="2343414"/>
            <a:ext cx="2279824" cy="3993403"/>
            <a:chOff x="4715970" y="1044216"/>
            <a:chExt cx="2279824" cy="399340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ABB71C7A-1CFE-4723-BE96-843A5B48ECD3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7" name="Title 20">
                <a:extLst>
                  <a:ext uri="{FF2B5EF4-FFF2-40B4-BE49-F238E27FC236}">
                    <a16:creationId xmlns:a16="http://schemas.microsoft.com/office/drawing/2014/main" xmlns="" id="{3B4E9D1E-C721-47E3-B09C-A9EA7BFDD32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C3145C16-1256-4992-93DA-0C550AB7515D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F164CF25-D789-43A1-BBA3-54957B0F121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2DB4AE6F-6EE4-4CC7-92ED-7EF85BABC522}"/>
              </a:ext>
            </a:extLst>
          </p:cNvPr>
          <p:cNvGrpSpPr/>
          <p:nvPr/>
        </p:nvGrpSpPr>
        <p:grpSpPr>
          <a:xfrm>
            <a:off x="5831160" y="1101601"/>
            <a:ext cx="2279824" cy="3993403"/>
            <a:chOff x="4715970" y="1044216"/>
            <a:chExt cx="2279824" cy="3993403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EA0BE9F7-4132-4DC0-80BE-6459CC4E04EC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22" name="Title 20">
                <a:extLst>
                  <a:ext uri="{FF2B5EF4-FFF2-40B4-BE49-F238E27FC236}">
                    <a16:creationId xmlns:a16="http://schemas.microsoft.com/office/drawing/2014/main" xmlns="" id="{F113054C-61A5-4189-B1AF-C87DFEB9895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BDBF1491-446B-4B9B-86B2-BE667424711D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25C637B5-01BC-4E0B-B249-25566AD73E4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6147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6E62A8D2-0C9A-4B7D-9C42-D5AD8F40CBC6}"/>
              </a:ext>
            </a:extLst>
          </p:cNvPr>
          <p:cNvGrpSpPr/>
          <p:nvPr/>
        </p:nvGrpSpPr>
        <p:grpSpPr>
          <a:xfrm>
            <a:off x="4869725" y="1118598"/>
            <a:ext cx="2800022" cy="4620803"/>
            <a:chOff x="4833297" y="1071152"/>
            <a:chExt cx="2800022" cy="4620803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AE5250C4-519D-4F72-A3CA-AF06C5A8075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33297" y="1071152"/>
              <a:ext cx="2800022" cy="2802758"/>
            </a:xfrm>
            <a:prstGeom prst="rect">
              <a:avLst/>
            </a:prstGeom>
          </p:spPr>
        </p:pic>
        <p:sp>
          <p:nvSpPr>
            <p:cNvPr id="9" name="Title 20">
              <a:extLst>
                <a:ext uri="{FF2B5EF4-FFF2-40B4-BE49-F238E27FC236}">
                  <a16:creationId xmlns:a16="http://schemas.microsoft.com/office/drawing/2014/main" xmlns="" id="{F085AA33-A79C-4406-8D03-D31A6C33AA6E}"/>
                </a:ext>
              </a:extLst>
            </p:cNvPr>
            <p:cNvSpPr txBox="1">
              <a:spLocks/>
            </p:cNvSpPr>
            <p:nvPr/>
          </p:nvSpPr>
          <p:spPr>
            <a:xfrm>
              <a:off x="4833297" y="4245405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xmlns="" id="{CBD768FE-6EC6-445D-B018-A46A2A558EF4}"/>
                </a:ext>
              </a:extLst>
            </p:cNvPr>
            <p:cNvSpPr txBox="1"/>
            <p:nvPr/>
          </p:nvSpPr>
          <p:spPr>
            <a:xfrm>
              <a:off x="5244993" y="3873910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FC149C0E-CAB9-4C0F-9D87-4A2487030BC9}"/>
              </a:ext>
            </a:extLst>
          </p:cNvPr>
          <p:cNvGrpSpPr/>
          <p:nvPr/>
        </p:nvGrpSpPr>
        <p:grpSpPr>
          <a:xfrm>
            <a:off x="1697736" y="3921356"/>
            <a:ext cx="2406147" cy="1818045"/>
            <a:chOff x="2917722" y="1964358"/>
            <a:chExt cx="2406147" cy="1818045"/>
          </a:xfrm>
        </p:grpSpPr>
        <p:sp>
          <p:nvSpPr>
            <p:cNvPr id="18" name="Title 20">
              <a:extLst>
                <a:ext uri="{FF2B5EF4-FFF2-40B4-BE49-F238E27FC236}">
                  <a16:creationId xmlns:a16="http://schemas.microsoft.com/office/drawing/2014/main" xmlns="" id="{D2AFC9D0-92F5-484E-9B63-1F7F41ABB252}"/>
                </a:ext>
              </a:extLst>
            </p:cNvPr>
            <p:cNvSpPr txBox="1">
              <a:spLocks/>
            </p:cNvSpPr>
            <p:nvPr/>
          </p:nvSpPr>
          <p:spPr>
            <a:xfrm>
              <a:off x="2917722" y="2335853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3E233157-A52C-4F26-9F75-60B280917FEC}"/>
                </a:ext>
              </a:extLst>
            </p:cNvPr>
            <p:cNvSpPr txBox="1"/>
            <p:nvPr/>
          </p:nvSpPr>
          <p:spPr>
            <a:xfrm>
              <a:off x="3329418" y="1964358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C510E34D-27AE-4A46-9EA5-C66E110EBA8C}"/>
              </a:ext>
            </a:extLst>
          </p:cNvPr>
          <p:cNvGrpSpPr/>
          <p:nvPr/>
        </p:nvGrpSpPr>
        <p:grpSpPr>
          <a:xfrm>
            <a:off x="8435589" y="3921356"/>
            <a:ext cx="2406147" cy="1818045"/>
            <a:chOff x="2917722" y="1964358"/>
            <a:chExt cx="2406147" cy="1818045"/>
          </a:xfrm>
        </p:grpSpPr>
        <p:sp>
          <p:nvSpPr>
            <p:cNvPr id="21" name="Title 20">
              <a:extLst>
                <a:ext uri="{FF2B5EF4-FFF2-40B4-BE49-F238E27FC236}">
                  <a16:creationId xmlns:a16="http://schemas.microsoft.com/office/drawing/2014/main" xmlns="" id="{EABF98CD-2F43-4AE7-8BDC-9F73DB513CA1}"/>
                </a:ext>
              </a:extLst>
            </p:cNvPr>
            <p:cNvSpPr txBox="1">
              <a:spLocks/>
            </p:cNvSpPr>
            <p:nvPr/>
          </p:nvSpPr>
          <p:spPr>
            <a:xfrm>
              <a:off x="2917722" y="2335853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8AB3F98C-A5B4-49DE-A6FF-5F5F74EDFD4C}"/>
                </a:ext>
              </a:extLst>
            </p:cNvPr>
            <p:cNvSpPr txBox="1"/>
            <p:nvPr/>
          </p:nvSpPr>
          <p:spPr>
            <a:xfrm>
              <a:off x="3329418" y="1964358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pic>
        <p:nvPicPr>
          <p:cNvPr id="23" name="图片 22">
            <a:extLst>
              <a:ext uri="{FF2B5EF4-FFF2-40B4-BE49-F238E27FC236}">
                <a16:creationId xmlns:a16="http://schemas.microsoft.com/office/drawing/2014/main" xmlns="" id="{2F6FF834-CA27-456F-84D1-955EA5BA17D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9013880" y="949521"/>
            <a:ext cx="2298712" cy="198712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74BEC078-FE8D-43CA-AAA5-ED594C42643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2530" t="46837" r="-12610" b="-3550"/>
          <a:stretch/>
        </p:blipFill>
        <p:spPr>
          <a:xfrm flipH="1">
            <a:off x="1821653" y="2474615"/>
            <a:ext cx="1226417" cy="108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867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83AD69B-169A-4FEA-B0E4-526DD7D722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1789" y="2474008"/>
            <a:ext cx="2613554" cy="291406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97863FE5-8A26-4732-8C28-6BAD1FC982A4}"/>
              </a:ext>
            </a:extLst>
          </p:cNvPr>
          <p:cNvGrpSpPr/>
          <p:nvPr/>
        </p:nvGrpSpPr>
        <p:grpSpPr>
          <a:xfrm>
            <a:off x="3845343" y="1469924"/>
            <a:ext cx="7114868" cy="1181971"/>
            <a:chOff x="2371709" y="1878119"/>
            <a:chExt cx="7114868" cy="1181971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2C8C8AF1-D3D1-435D-BE78-86CE0A5567FC}"/>
                </a:ext>
              </a:extLst>
            </p:cNvPr>
            <p:cNvGrpSpPr/>
            <p:nvPr/>
          </p:nvGrpSpPr>
          <p:grpSpPr>
            <a:xfrm>
              <a:off x="2744557" y="1878119"/>
              <a:ext cx="6742020" cy="1181971"/>
              <a:chOff x="2783887" y="1861768"/>
              <a:chExt cx="6742020" cy="1181971"/>
            </a:xfrm>
          </p:grpSpPr>
          <p:sp>
            <p:nvSpPr>
              <p:cNvPr id="13" name="Title 20">
                <a:extLst>
                  <a:ext uri="{FF2B5EF4-FFF2-40B4-BE49-F238E27FC236}">
                    <a16:creationId xmlns:a16="http://schemas.microsoft.com/office/drawing/2014/main" xmlns="" id="{94EC42C9-35A8-4843-A195-ED027FB513A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60818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C5138C6A-5FD7-430C-AAD1-A2A6944CF081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3C10B7A1-25E8-4E52-93FA-B0AD54F28EC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4F783D42-839E-4890-91E8-D2096DD3A1AF}"/>
              </a:ext>
            </a:extLst>
          </p:cNvPr>
          <p:cNvGrpSpPr/>
          <p:nvPr/>
        </p:nvGrpSpPr>
        <p:grpSpPr>
          <a:xfrm>
            <a:off x="4352026" y="3107450"/>
            <a:ext cx="6689600" cy="1181971"/>
            <a:chOff x="2371709" y="1878119"/>
            <a:chExt cx="6689600" cy="1181971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6DA7EC58-ABA1-4A09-A73D-A35D7B803775}"/>
                </a:ext>
              </a:extLst>
            </p:cNvPr>
            <p:cNvGrpSpPr/>
            <p:nvPr/>
          </p:nvGrpSpPr>
          <p:grpSpPr>
            <a:xfrm>
              <a:off x="2744557" y="1878119"/>
              <a:ext cx="6316752" cy="1181971"/>
              <a:chOff x="2783887" y="1861768"/>
              <a:chExt cx="6316752" cy="1181971"/>
            </a:xfrm>
          </p:grpSpPr>
          <p:sp>
            <p:nvSpPr>
              <p:cNvPr id="18" name="Title 20">
                <a:extLst>
                  <a:ext uri="{FF2B5EF4-FFF2-40B4-BE49-F238E27FC236}">
                    <a16:creationId xmlns:a16="http://schemas.microsoft.com/office/drawing/2014/main" xmlns="" id="{1EDDA495-5BEB-4E47-BF81-B758BA525B6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182917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20FDBE2B-D727-40C1-8544-B9EB916BD5B1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FE2C9A6C-F844-4A49-8157-12CB3C356CA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6D134526-503A-4A90-B5F0-54FDBE304060}"/>
              </a:ext>
            </a:extLst>
          </p:cNvPr>
          <p:cNvGrpSpPr/>
          <p:nvPr/>
        </p:nvGrpSpPr>
        <p:grpSpPr>
          <a:xfrm>
            <a:off x="3845343" y="4827171"/>
            <a:ext cx="7114868" cy="1181971"/>
            <a:chOff x="2371709" y="1878119"/>
            <a:chExt cx="7114868" cy="1181971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74680988-8E72-4E57-8E1B-5702B60BBE8C}"/>
                </a:ext>
              </a:extLst>
            </p:cNvPr>
            <p:cNvGrpSpPr/>
            <p:nvPr/>
          </p:nvGrpSpPr>
          <p:grpSpPr>
            <a:xfrm>
              <a:off x="2744557" y="1878119"/>
              <a:ext cx="6742020" cy="1181971"/>
              <a:chOff x="2783887" y="1861768"/>
              <a:chExt cx="6742020" cy="1181971"/>
            </a:xfrm>
          </p:grpSpPr>
          <p:sp>
            <p:nvSpPr>
              <p:cNvPr id="23" name="Title 20">
                <a:extLst>
                  <a:ext uri="{FF2B5EF4-FFF2-40B4-BE49-F238E27FC236}">
                    <a16:creationId xmlns:a16="http://schemas.microsoft.com/office/drawing/2014/main" xmlns="" id="{C62BD545-A8B7-4B34-B9A8-1CEB2FB0AC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60818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C129610F-D44C-4DE5-87AF-9AB9C78BA320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8D91C620-C40B-4C3B-B6A0-B5A585469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5908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0DC04BE5-1448-4CFE-9D78-0D703A08208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96431" y="1743941"/>
            <a:ext cx="4280819" cy="6111693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816D6427-9D9B-481B-80EC-4F54C874ECDC}"/>
              </a:ext>
            </a:extLst>
          </p:cNvPr>
          <p:cNvGrpSpPr/>
          <p:nvPr/>
        </p:nvGrpSpPr>
        <p:grpSpPr>
          <a:xfrm>
            <a:off x="1358112" y="1743942"/>
            <a:ext cx="2279824" cy="3993403"/>
            <a:chOff x="4715970" y="1044216"/>
            <a:chExt cx="2279824" cy="3993403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06C7FF7B-F3A6-4AE8-A04C-C9C4CCE8D359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2" name="Title 20">
                <a:extLst>
                  <a:ext uri="{FF2B5EF4-FFF2-40B4-BE49-F238E27FC236}">
                    <a16:creationId xmlns:a16="http://schemas.microsoft.com/office/drawing/2014/main" xmlns="" id="{1BED72D0-D639-4482-BA5B-04E71031D7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73DD8D3B-E7D2-4E13-BAA4-B67F324B0414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51637B83-CE34-453B-8D42-2AA4C37F9A7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98A0B076-791B-495C-BA71-3F3A9316B952}"/>
              </a:ext>
            </a:extLst>
          </p:cNvPr>
          <p:cNvGrpSpPr/>
          <p:nvPr/>
        </p:nvGrpSpPr>
        <p:grpSpPr>
          <a:xfrm>
            <a:off x="3549382" y="2289632"/>
            <a:ext cx="2279824" cy="3993403"/>
            <a:chOff x="4715970" y="1044216"/>
            <a:chExt cx="2279824" cy="399340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4D421AFA-C7B0-418F-9981-2A7F3CB7CD8F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7" name="Title 20">
                <a:extLst>
                  <a:ext uri="{FF2B5EF4-FFF2-40B4-BE49-F238E27FC236}">
                    <a16:creationId xmlns:a16="http://schemas.microsoft.com/office/drawing/2014/main" xmlns="" id="{7855C283-4654-44BA-BFEC-5E4B7B41D0D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D26828CA-26B8-4874-9F25-614F869A9954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97E47DEB-50FA-417F-B9BF-20BE24FE85D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0871C4B9-F2EC-4ACB-A052-FBC804474F45}"/>
              </a:ext>
            </a:extLst>
          </p:cNvPr>
          <p:cNvGrpSpPr/>
          <p:nvPr/>
        </p:nvGrpSpPr>
        <p:grpSpPr>
          <a:xfrm>
            <a:off x="5845872" y="1432298"/>
            <a:ext cx="2279824" cy="3993403"/>
            <a:chOff x="4715970" y="1044216"/>
            <a:chExt cx="2279824" cy="3993403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47371B73-D86F-43CD-8525-D6AD52BCE05E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22" name="Title 20">
                <a:extLst>
                  <a:ext uri="{FF2B5EF4-FFF2-40B4-BE49-F238E27FC236}">
                    <a16:creationId xmlns:a16="http://schemas.microsoft.com/office/drawing/2014/main" xmlns="" id="{9C79AFB2-C3E7-4CAD-873F-58FF67771BC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02441432-83D9-4184-8996-DFB614D091BF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695E3DE8-74BB-4689-A078-7C6343EDCFD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80797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B3D004EE-4CC3-4674-BE39-59E7A1622B91}"/>
              </a:ext>
            </a:extLst>
          </p:cNvPr>
          <p:cNvGrpSpPr/>
          <p:nvPr/>
        </p:nvGrpSpPr>
        <p:grpSpPr>
          <a:xfrm>
            <a:off x="2353879" y="2797833"/>
            <a:ext cx="1063819" cy="2620617"/>
            <a:chOff x="2366074" y="2508890"/>
            <a:chExt cx="1063819" cy="2620617"/>
          </a:xfrm>
        </p:grpSpPr>
        <p:sp>
          <p:nvSpPr>
            <p:cNvPr id="2" name="文本框 1">
              <a:extLst>
                <a:ext uri="{FF2B5EF4-FFF2-40B4-BE49-F238E27FC236}">
                  <a16:creationId xmlns:a16="http://schemas.microsoft.com/office/drawing/2014/main" xmlns="" id="{B0FEB06E-37C5-4958-9855-75037EEE9379}"/>
                </a:ext>
              </a:extLst>
            </p:cNvPr>
            <p:cNvSpPr txBox="1"/>
            <p:nvPr/>
          </p:nvSpPr>
          <p:spPr>
            <a:xfrm>
              <a:off x="2814340" y="2508890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国庆节的来历</a:t>
              </a:r>
            </a:p>
          </p:txBody>
        </p:sp>
        <p:pic>
          <p:nvPicPr>
            <p:cNvPr id="6" name="图片 5">
              <a:extLst>
                <a:ext uri="{FF2B5EF4-FFF2-40B4-BE49-F238E27FC236}">
                  <a16:creationId xmlns:a16="http://schemas.microsoft.com/office/drawing/2014/main" xmlns="" id="{0429992B-C124-4B17-A646-BEF99B56FB0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1600" b="39951"/>
            <a:stretch/>
          </p:blipFill>
          <p:spPr>
            <a:xfrm rot="1318086" flipH="1">
              <a:off x="2366074" y="2599747"/>
              <a:ext cx="597926" cy="577970"/>
            </a:xfrm>
            <a:prstGeom prst="rect">
              <a:avLst/>
            </a:prstGeom>
          </p:spPr>
        </p:pic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066959A2-E16D-4D90-A222-CDA0E5E68C6C}"/>
              </a:ext>
            </a:extLst>
          </p:cNvPr>
          <p:cNvGrpSpPr/>
          <p:nvPr/>
        </p:nvGrpSpPr>
        <p:grpSpPr>
          <a:xfrm>
            <a:off x="4616104" y="2797833"/>
            <a:ext cx="992103" cy="2620617"/>
            <a:chOff x="4628299" y="2508890"/>
            <a:chExt cx="992103" cy="2620617"/>
          </a:xfrm>
        </p:grpSpPr>
        <p:sp>
          <p:nvSpPr>
            <p:cNvPr id="3" name="文本框 2">
              <a:extLst>
                <a:ext uri="{FF2B5EF4-FFF2-40B4-BE49-F238E27FC236}">
                  <a16:creationId xmlns:a16="http://schemas.microsoft.com/office/drawing/2014/main" xmlns="" id="{F1F5C3CB-3DAF-4B96-9358-2CA530527886}"/>
                </a:ext>
              </a:extLst>
            </p:cNvPr>
            <p:cNvSpPr txBox="1"/>
            <p:nvPr/>
          </p:nvSpPr>
          <p:spPr>
            <a:xfrm>
              <a:off x="5004849" y="2508890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国庆节的发展</a:t>
              </a:r>
            </a:p>
          </p:txBody>
        </p:sp>
        <p:pic>
          <p:nvPicPr>
            <p:cNvPr id="7" name="图片 6">
              <a:extLst>
                <a:ext uri="{FF2B5EF4-FFF2-40B4-BE49-F238E27FC236}">
                  <a16:creationId xmlns:a16="http://schemas.microsoft.com/office/drawing/2014/main" xmlns="" id="{C4C47717-3A38-4B3A-BD67-2B20921EB2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1600" b="39951"/>
            <a:stretch/>
          </p:blipFill>
          <p:spPr>
            <a:xfrm rot="1318086" flipH="1">
              <a:off x="4628299" y="2599746"/>
              <a:ext cx="597926" cy="577970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096DCA3D-2C71-496C-B83E-CE4AA04A18F0}"/>
              </a:ext>
            </a:extLst>
          </p:cNvPr>
          <p:cNvGrpSpPr/>
          <p:nvPr/>
        </p:nvGrpSpPr>
        <p:grpSpPr>
          <a:xfrm>
            <a:off x="6806614" y="2797833"/>
            <a:ext cx="992102" cy="2620617"/>
            <a:chOff x="6818809" y="2508890"/>
            <a:chExt cx="992102" cy="262061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xmlns="" id="{C1B6AA49-DC9C-4F6B-9C5F-8E7DAF7CE797}"/>
                </a:ext>
              </a:extLst>
            </p:cNvPr>
            <p:cNvSpPr txBox="1"/>
            <p:nvPr/>
          </p:nvSpPr>
          <p:spPr>
            <a:xfrm>
              <a:off x="7195358" y="2508890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国庆节的故事</a:t>
              </a:r>
            </a:p>
          </p:txBody>
        </p:sp>
        <p:pic>
          <p:nvPicPr>
            <p:cNvPr id="8" name="图片 7">
              <a:extLst>
                <a:ext uri="{FF2B5EF4-FFF2-40B4-BE49-F238E27FC236}">
                  <a16:creationId xmlns:a16="http://schemas.microsoft.com/office/drawing/2014/main" xmlns="" id="{33043E29-6C8B-4EB5-8A84-C592E90986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1600" b="39951"/>
            <a:stretch/>
          </p:blipFill>
          <p:spPr>
            <a:xfrm rot="1318086" flipH="1">
              <a:off x="6818809" y="2599747"/>
              <a:ext cx="597926" cy="577970"/>
            </a:xfrm>
            <a:prstGeom prst="rect">
              <a:avLst/>
            </a:prstGeom>
          </p:spPr>
        </p:pic>
      </p:grpSp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26EE2AD0-92D2-4527-9D0D-FE7BC1DB2BE7}"/>
              </a:ext>
            </a:extLst>
          </p:cNvPr>
          <p:cNvGrpSpPr/>
          <p:nvPr/>
        </p:nvGrpSpPr>
        <p:grpSpPr>
          <a:xfrm>
            <a:off x="9045500" y="2797833"/>
            <a:ext cx="943724" cy="2620617"/>
            <a:chOff x="9057695" y="2508890"/>
            <a:chExt cx="943724" cy="2620617"/>
          </a:xfrm>
        </p:grpSpPr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xmlns="" id="{B58620E0-08E4-49E1-815B-4C61A8F44883}"/>
                </a:ext>
              </a:extLst>
            </p:cNvPr>
            <p:cNvSpPr txBox="1"/>
            <p:nvPr/>
          </p:nvSpPr>
          <p:spPr>
            <a:xfrm>
              <a:off x="9385866" y="2508890"/>
              <a:ext cx="615553" cy="2620617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国庆节的活动</a:t>
              </a:r>
            </a:p>
          </p:txBody>
        </p:sp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4377496E-9293-4865-823C-583A4968F10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41600" b="39951"/>
            <a:stretch/>
          </p:blipFill>
          <p:spPr>
            <a:xfrm rot="1318086" flipH="1">
              <a:off x="9057695" y="2599745"/>
              <a:ext cx="597926" cy="577970"/>
            </a:xfrm>
            <a:prstGeom prst="rect">
              <a:avLst/>
            </a:prstGeom>
          </p:spPr>
        </p:pic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C38B7081-5093-4BC9-9530-DBA8A6F1D8B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4036" y="591795"/>
            <a:ext cx="1935320" cy="27978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1534140-0FF8-4F0C-9062-6F8E2B6E9BF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70"/>
            <a:ext cx="2085158" cy="1353024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6CA708F-8787-4236-B171-0CC74CBFF3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6680" y="0"/>
            <a:ext cx="1935320" cy="2797833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A0AD8CF7-0936-4F10-953E-89E882D3A3D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>
            <a:off x="-5" y="3860669"/>
            <a:ext cx="2151597" cy="2997332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FBE659E-1AB7-4A78-B071-353CC9838610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>
            <a:off x="4094414" y="5590178"/>
            <a:ext cx="870580" cy="1665064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277EAB4F-85D6-4A5B-9A8A-5A0F1AE0B7CE}"/>
              </a:ext>
            </a:extLst>
          </p:cNvPr>
          <p:cNvGrpSpPr/>
          <p:nvPr/>
        </p:nvGrpSpPr>
        <p:grpSpPr>
          <a:xfrm>
            <a:off x="4796729" y="814079"/>
            <a:ext cx="2508233" cy="1568481"/>
            <a:chOff x="4796729" y="814079"/>
            <a:chExt cx="2508233" cy="1568481"/>
          </a:xfrm>
        </p:grpSpPr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xmlns="" id="{353B882F-6C2E-42F0-BD17-F8D0199CEF41}"/>
                </a:ext>
              </a:extLst>
            </p:cNvPr>
            <p:cNvSpPr txBox="1"/>
            <p:nvPr/>
          </p:nvSpPr>
          <p:spPr>
            <a:xfrm>
              <a:off x="5038140" y="1010004"/>
              <a:ext cx="226682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2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目录</a:t>
              </a:r>
            </a:p>
          </p:txBody>
        </p: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3B548E53-F6DF-4186-A527-9DF088A42FE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96729" y="814079"/>
              <a:ext cx="391849" cy="391849"/>
            </a:xfrm>
            <a:prstGeom prst="rect">
              <a:avLst/>
            </a:prstGeom>
          </p:spPr>
        </p:pic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B0AFF8B1-7D50-4950-BE89-49A91D01173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6857534" y="1990711"/>
              <a:ext cx="391849" cy="391849"/>
            </a:xfrm>
            <a:prstGeom prst="rect">
              <a:avLst/>
            </a:prstGeom>
          </p:spPr>
        </p:pic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341ABD16-A6D2-4BAD-9DA2-A7167F41F27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0710735" y="4788309"/>
            <a:ext cx="1485702" cy="2069691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B2DF8165-40BF-4ACE-9BE9-34260425C87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>
            <a:off x="8315473" y="6100375"/>
            <a:ext cx="532965" cy="1019344"/>
          </a:xfrm>
          <a:prstGeom prst="rect">
            <a:avLst/>
          </a:prstGeom>
        </p:spPr>
      </p:pic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AE3FF2E4-C546-4B6E-8D7A-E13BE9DD92A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7533948" y="5062163"/>
            <a:ext cx="1726003" cy="149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63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BCC17923-EBF1-4BAA-8B17-3FB125CDA31B}"/>
              </a:ext>
            </a:extLst>
          </p:cNvPr>
          <p:cNvGrpSpPr/>
          <p:nvPr/>
        </p:nvGrpSpPr>
        <p:grpSpPr>
          <a:xfrm>
            <a:off x="7536361" y="1288027"/>
            <a:ext cx="3669365" cy="4511126"/>
            <a:chOff x="7536361" y="1288027"/>
            <a:chExt cx="3669365" cy="4511126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0FB0001C-5F23-421D-91A7-432C0E2FCB0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404124" y="1661651"/>
              <a:ext cx="2096060" cy="2589727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DEE798E6-FC27-48E0-BAC6-5F143750671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536361" y="2797009"/>
              <a:ext cx="1391778" cy="1719571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77B8DF3D-F81B-4216-A904-E9EF332AD9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452154" y="3907785"/>
              <a:ext cx="1391778" cy="1719571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76609E2D-CB7C-49FD-B191-0E8E2EB8CC6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232250" y="4079582"/>
              <a:ext cx="1391778" cy="171957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4D450DB8-61E5-494B-856C-BC4685459D3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813948" y="1288027"/>
              <a:ext cx="1391778" cy="1719571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63CC77BB-D642-43BA-8150-6CADD6AEB3C5}"/>
              </a:ext>
            </a:extLst>
          </p:cNvPr>
          <p:cNvGrpSpPr/>
          <p:nvPr/>
        </p:nvGrpSpPr>
        <p:grpSpPr>
          <a:xfrm>
            <a:off x="1377895" y="1968644"/>
            <a:ext cx="2406147" cy="1818045"/>
            <a:chOff x="4869725" y="3921356"/>
            <a:chExt cx="2406147" cy="1818045"/>
          </a:xfrm>
        </p:grpSpPr>
        <p:sp>
          <p:nvSpPr>
            <p:cNvPr id="14" name="Title 20">
              <a:extLst>
                <a:ext uri="{FF2B5EF4-FFF2-40B4-BE49-F238E27FC236}">
                  <a16:creationId xmlns:a16="http://schemas.microsoft.com/office/drawing/2014/main" xmlns="" id="{7F764BB3-3A97-4C77-BD5D-531FB7341EF7}"/>
                </a:ext>
              </a:extLst>
            </p:cNvPr>
            <p:cNvSpPr txBox="1">
              <a:spLocks/>
            </p:cNvSpPr>
            <p:nvPr/>
          </p:nvSpPr>
          <p:spPr>
            <a:xfrm>
              <a:off x="4869725" y="4292851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xmlns="" id="{03248260-2D6D-4365-844C-43DEA7885B24}"/>
                </a:ext>
              </a:extLst>
            </p:cNvPr>
            <p:cNvSpPr txBox="1"/>
            <p:nvPr/>
          </p:nvSpPr>
          <p:spPr>
            <a:xfrm>
              <a:off x="5281421" y="3921356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xmlns="" id="{83509EBE-8329-4D63-9D8E-2D81A6F43718}"/>
              </a:ext>
            </a:extLst>
          </p:cNvPr>
          <p:cNvGrpSpPr/>
          <p:nvPr/>
        </p:nvGrpSpPr>
        <p:grpSpPr>
          <a:xfrm>
            <a:off x="4818622" y="1968644"/>
            <a:ext cx="2406147" cy="1818045"/>
            <a:chOff x="4869725" y="3921356"/>
            <a:chExt cx="2406147" cy="1818045"/>
          </a:xfrm>
        </p:grpSpPr>
        <p:sp>
          <p:nvSpPr>
            <p:cNvPr id="18" name="Title 20">
              <a:extLst>
                <a:ext uri="{FF2B5EF4-FFF2-40B4-BE49-F238E27FC236}">
                  <a16:creationId xmlns:a16="http://schemas.microsoft.com/office/drawing/2014/main" xmlns="" id="{82D03096-2929-4287-9172-66595BAE7099}"/>
                </a:ext>
              </a:extLst>
            </p:cNvPr>
            <p:cNvSpPr txBox="1">
              <a:spLocks/>
            </p:cNvSpPr>
            <p:nvPr/>
          </p:nvSpPr>
          <p:spPr>
            <a:xfrm>
              <a:off x="4869725" y="4292851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xmlns="" id="{B5DE2AA1-F464-439C-8743-5F601B1E750A}"/>
                </a:ext>
              </a:extLst>
            </p:cNvPr>
            <p:cNvSpPr txBox="1"/>
            <p:nvPr/>
          </p:nvSpPr>
          <p:spPr>
            <a:xfrm>
              <a:off x="5281421" y="3921356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7A48D242-D918-4868-BE30-7369B718292E}"/>
              </a:ext>
            </a:extLst>
          </p:cNvPr>
          <p:cNvGrpSpPr/>
          <p:nvPr/>
        </p:nvGrpSpPr>
        <p:grpSpPr>
          <a:xfrm>
            <a:off x="1348068" y="4158184"/>
            <a:ext cx="2406147" cy="1818045"/>
            <a:chOff x="4869725" y="3921356"/>
            <a:chExt cx="2406147" cy="1818045"/>
          </a:xfrm>
        </p:grpSpPr>
        <p:sp>
          <p:nvSpPr>
            <p:cNvPr id="21" name="Title 20">
              <a:extLst>
                <a:ext uri="{FF2B5EF4-FFF2-40B4-BE49-F238E27FC236}">
                  <a16:creationId xmlns:a16="http://schemas.microsoft.com/office/drawing/2014/main" xmlns="" id="{680634BB-E5BE-4A01-B96B-ACC125CD80E5}"/>
                </a:ext>
              </a:extLst>
            </p:cNvPr>
            <p:cNvSpPr txBox="1">
              <a:spLocks/>
            </p:cNvSpPr>
            <p:nvPr/>
          </p:nvSpPr>
          <p:spPr>
            <a:xfrm>
              <a:off x="4869725" y="4292851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xmlns="" id="{168A744D-D5CB-4650-9D78-64C5C20F3186}"/>
                </a:ext>
              </a:extLst>
            </p:cNvPr>
            <p:cNvSpPr txBox="1"/>
            <p:nvPr/>
          </p:nvSpPr>
          <p:spPr>
            <a:xfrm>
              <a:off x="5281421" y="3921356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794CB40F-483C-4F13-9C18-A14DD1118E92}"/>
              </a:ext>
            </a:extLst>
          </p:cNvPr>
          <p:cNvGrpSpPr/>
          <p:nvPr/>
        </p:nvGrpSpPr>
        <p:grpSpPr>
          <a:xfrm>
            <a:off x="4790159" y="4158184"/>
            <a:ext cx="2406147" cy="1818045"/>
            <a:chOff x="4869725" y="3921356"/>
            <a:chExt cx="2406147" cy="1818045"/>
          </a:xfrm>
        </p:grpSpPr>
        <p:sp>
          <p:nvSpPr>
            <p:cNvPr id="24" name="Title 20">
              <a:extLst>
                <a:ext uri="{FF2B5EF4-FFF2-40B4-BE49-F238E27FC236}">
                  <a16:creationId xmlns:a16="http://schemas.microsoft.com/office/drawing/2014/main" xmlns="" id="{6F845A4A-2D83-475F-8AE9-6AB269F0A532}"/>
                </a:ext>
              </a:extLst>
            </p:cNvPr>
            <p:cNvSpPr txBox="1">
              <a:spLocks/>
            </p:cNvSpPr>
            <p:nvPr/>
          </p:nvSpPr>
          <p:spPr>
            <a:xfrm>
              <a:off x="4869725" y="4292851"/>
              <a:ext cx="2406147" cy="1446550"/>
            </a:xfrm>
            <a:prstGeom prst="rect">
              <a:avLst/>
            </a:prstGeom>
          </p:spPr>
          <p:txBody>
            <a:bodyPr vert="horz" wrap="square" lIns="0" tIns="0" rIns="0" bIns="0" rtlCol="0" anchor="t">
              <a:spAutoFit/>
            </a:bodyPr>
            <a:lstStyle>
              <a:lvl1pPr algn="ctr" defTabSz="457200" rtl="0" eaLnBrk="1" latinLnBrk="0" hangingPunct="1">
                <a:spcBef>
                  <a:spcPct val="0"/>
                </a:spcBef>
                <a:buNone/>
                <a:defRPr sz="2900" kern="1200">
                  <a:solidFill>
                    <a:schemeClr val="accent6"/>
                  </a:solidFill>
                  <a:latin typeface="Source Sans Pro ExtraLight"/>
                  <a:ea typeface="+mj-ea"/>
                  <a:cs typeface="Source Sans Pro ExtraLight"/>
                </a:defRPr>
              </a:lvl1pPr>
            </a:lstStyle>
            <a:p>
              <a:pPr algn="just">
                <a:lnSpc>
                  <a:spcPct val="150000"/>
                </a:lnSpc>
                <a:spcBef>
                  <a:spcPts val="1200"/>
                </a:spcBef>
              </a:pP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您的内容打在这里，或者通过复制您的文本后，在此框中选择粘贴</a:t>
              </a:r>
              <a:r>
                <a: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.</a:t>
              </a:r>
              <a:r>
                <a:rPr lang="zh-CN" altLang="en-US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rPr>
                <a:t>您的内容打在这里。</a:t>
              </a:r>
              <a:endParaRPr lang="en-US" altLang="zh-CN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xmlns="" id="{644744FB-B14D-4E92-96C3-5648FFC4E7A5}"/>
                </a:ext>
              </a:extLst>
            </p:cNvPr>
            <p:cNvSpPr txBox="1"/>
            <p:nvPr/>
          </p:nvSpPr>
          <p:spPr>
            <a:xfrm>
              <a:off x="5281421" y="3921356"/>
              <a:ext cx="17229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请输入标题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59652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FD4F63-A424-4B55-B6D5-1C1F33BAF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6" y="3156334"/>
            <a:ext cx="6666274" cy="36987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A0B7AE-4D7F-43E5-A53E-739A445EA5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5294480" y="5992762"/>
            <a:ext cx="895112" cy="86523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F539677-52C6-495D-9DF1-C6712F59D8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55356"/>
            <a:ext cx="2732788" cy="395070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02007CB-6B83-46C6-9EDF-D083E0A7B57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69"/>
            <a:ext cx="2944368" cy="19105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E0E4189-B4C0-4769-A5DF-529A1CA802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8777906" y="561794"/>
            <a:ext cx="2298712" cy="198712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CD23F4-69CB-4257-9F84-8C78D0493FA7}"/>
              </a:ext>
            </a:extLst>
          </p:cNvPr>
          <p:cNvGrpSpPr/>
          <p:nvPr/>
        </p:nvGrpSpPr>
        <p:grpSpPr>
          <a:xfrm>
            <a:off x="3191308" y="2429429"/>
            <a:ext cx="6146019" cy="1777041"/>
            <a:chOff x="3191308" y="2429429"/>
            <a:chExt cx="6146019" cy="1777041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6E46331-14E3-461F-90FA-BEB0D2C8592F}"/>
                </a:ext>
              </a:extLst>
            </p:cNvPr>
            <p:cNvSpPr txBox="1"/>
            <p:nvPr/>
          </p:nvSpPr>
          <p:spPr>
            <a:xfrm>
              <a:off x="3578942" y="2875002"/>
              <a:ext cx="5758385" cy="110799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国庆节的活动</a:t>
              </a: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8AEF7EFF-C411-4E20-B04D-B03CB4F87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1308" y="2429429"/>
              <a:ext cx="445573" cy="44557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DB880A9D-DB26-489F-85E2-7E61EA8C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776852" y="3760897"/>
              <a:ext cx="445573" cy="445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88099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9B2E853D-F1B7-49C9-801D-0B770E359E3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7990868" y="1101601"/>
            <a:ext cx="4262284" cy="6085230"/>
          </a:xfrm>
          <a:prstGeom prst="rect">
            <a:avLst/>
          </a:prstGeom>
        </p:spPr>
      </p:pic>
      <p:grpSp>
        <p:nvGrpSpPr>
          <p:cNvPr id="18" name="组合 17">
            <a:extLst>
              <a:ext uri="{FF2B5EF4-FFF2-40B4-BE49-F238E27FC236}">
                <a16:creationId xmlns:a16="http://schemas.microsoft.com/office/drawing/2014/main" xmlns="" id="{6161B68E-D434-42E8-A244-CA52991D26A3}"/>
              </a:ext>
            </a:extLst>
          </p:cNvPr>
          <p:cNvGrpSpPr/>
          <p:nvPr/>
        </p:nvGrpSpPr>
        <p:grpSpPr>
          <a:xfrm>
            <a:off x="1378343" y="1788032"/>
            <a:ext cx="7114868" cy="1181971"/>
            <a:chOff x="2371709" y="1878119"/>
            <a:chExt cx="7114868" cy="1181971"/>
          </a:xfrm>
        </p:grpSpPr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xmlns="" id="{D1AD5BAE-688F-4F4C-91C2-5F7BDFCD5ACF}"/>
                </a:ext>
              </a:extLst>
            </p:cNvPr>
            <p:cNvGrpSpPr/>
            <p:nvPr/>
          </p:nvGrpSpPr>
          <p:grpSpPr>
            <a:xfrm>
              <a:off x="2744557" y="1878119"/>
              <a:ext cx="6742020" cy="1181971"/>
              <a:chOff x="2783887" y="1861768"/>
              <a:chExt cx="6742020" cy="1181971"/>
            </a:xfrm>
          </p:grpSpPr>
          <p:sp>
            <p:nvSpPr>
              <p:cNvPr id="21" name="Title 20">
                <a:extLst>
                  <a:ext uri="{FF2B5EF4-FFF2-40B4-BE49-F238E27FC236}">
                    <a16:creationId xmlns:a16="http://schemas.microsoft.com/office/drawing/2014/main" xmlns="" id="{03809E6F-7443-46DB-B314-06DD3FC82A8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60818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2" name="文本框 21">
                <a:extLst>
                  <a:ext uri="{FF2B5EF4-FFF2-40B4-BE49-F238E27FC236}">
                    <a16:creationId xmlns:a16="http://schemas.microsoft.com/office/drawing/2014/main" xmlns="" id="{6A134FD3-D340-40B5-AE36-EA1EB2260692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xmlns="" id="{762E85B9-FF57-4054-8366-074FB6479C6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xmlns="" id="{CA41A2EF-E304-460E-AD45-0ACCDA1E9E26}"/>
              </a:ext>
            </a:extLst>
          </p:cNvPr>
          <p:cNvGrpSpPr/>
          <p:nvPr/>
        </p:nvGrpSpPr>
        <p:grpSpPr>
          <a:xfrm>
            <a:off x="1378343" y="3465212"/>
            <a:ext cx="7114868" cy="2967075"/>
            <a:chOff x="2371709" y="1878119"/>
            <a:chExt cx="7114868" cy="2967075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="" id="{F6B2771E-309A-4AEC-95F9-49EF3B27C0D3}"/>
                </a:ext>
              </a:extLst>
            </p:cNvPr>
            <p:cNvGrpSpPr/>
            <p:nvPr/>
          </p:nvGrpSpPr>
          <p:grpSpPr>
            <a:xfrm>
              <a:off x="2744557" y="1878119"/>
              <a:ext cx="6742020" cy="2967075"/>
              <a:chOff x="2783887" y="1861768"/>
              <a:chExt cx="6742020" cy="2967075"/>
            </a:xfrm>
          </p:grpSpPr>
          <p:sp>
            <p:nvSpPr>
              <p:cNvPr id="26" name="Title 20">
                <a:extLst>
                  <a:ext uri="{FF2B5EF4-FFF2-40B4-BE49-F238E27FC236}">
                    <a16:creationId xmlns:a16="http://schemas.microsoft.com/office/drawing/2014/main" xmlns="" id="{3FCC7DEE-0E3E-4F94-B066-F2A48F3395A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608185" cy="2492990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xmlns="" id="{7926E423-4F03-47A5-B82A-B66840629EDE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5" name="图片 24">
              <a:extLst>
                <a:ext uri="{FF2B5EF4-FFF2-40B4-BE49-F238E27FC236}">
                  <a16:creationId xmlns:a16="http://schemas.microsoft.com/office/drawing/2014/main" xmlns="" id="{5578A511-C427-4368-AC2C-2D39CAF213B3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4915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11" name="组合 10">
            <a:extLst>
              <a:ext uri="{FF2B5EF4-FFF2-40B4-BE49-F238E27FC236}">
                <a16:creationId xmlns:a16="http://schemas.microsoft.com/office/drawing/2014/main" xmlns="" id="{B69C6D44-D391-4BA6-B302-13D2618BE22F}"/>
              </a:ext>
            </a:extLst>
          </p:cNvPr>
          <p:cNvGrpSpPr/>
          <p:nvPr/>
        </p:nvGrpSpPr>
        <p:grpSpPr>
          <a:xfrm>
            <a:off x="3395017" y="766803"/>
            <a:ext cx="5401965" cy="3571301"/>
            <a:chOff x="3330981" y="1492559"/>
            <a:chExt cx="5401965" cy="3571301"/>
          </a:xfrm>
        </p:grpSpPr>
        <p:pic>
          <p:nvPicPr>
            <p:cNvPr id="4" name="图片 3">
              <a:extLst>
                <a:ext uri="{FF2B5EF4-FFF2-40B4-BE49-F238E27FC236}">
                  <a16:creationId xmlns:a16="http://schemas.microsoft.com/office/drawing/2014/main" xmlns="" id="{1640672A-1961-4A1D-97F9-4BAA2DE0BA9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545792" y="1492559"/>
              <a:ext cx="3100416" cy="3456910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xmlns="" id="{8E6B3873-6F29-4434-BAA5-28BF9531095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0981" y="3365587"/>
              <a:ext cx="1523139" cy="1698273"/>
            </a:xfrm>
            <a:prstGeom prst="rect">
              <a:avLst/>
            </a:prstGeom>
          </p:spPr>
        </p:pic>
        <p:pic>
          <p:nvPicPr>
            <p:cNvPr id="10" name="图片 9">
              <a:extLst>
                <a:ext uri="{FF2B5EF4-FFF2-40B4-BE49-F238E27FC236}">
                  <a16:creationId xmlns:a16="http://schemas.microsoft.com/office/drawing/2014/main" xmlns="" id="{B2BDBCC5-E3AC-41FE-A5C9-E8A91A6564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09807" y="3365587"/>
              <a:ext cx="1523139" cy="1698273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9D213A80-ECD4-4274-B3D2-D78D477DC515}"/>
              </a:ext>
            </a:extLst>
          </p:cNvPr>
          <p:cNvGrpSpPr/>
          <p:nvPr/>
        </p:nvGrpSpPr>
        <p:grpSpPr>
          <a:xfrm>
            <a:off x="1353619" y="4336204"/>
            <a:ext cx="9612833" cy="2597743"/>
            <a:chOff x="2371709" y="1878119"/>
            <a:chExt cx="9612833" cy="2597743"/>
          </a:xfrm>
        </p:grpSpPr>
        <p:grpSp>
          <p:nvGrpSpPr>
            <p:cNvPr id="13" name="组合 12">
              <a:extLst>
                <a:ext uri="{FF2B5EF4-FFF2-40B4-BE49-F238E27FC236}">
                  <a16:creationId xmlns:a16="http://schemas.microsoft.com/office/drawing/2014/main" xmlns="" id="{64BB9426-417C-4251-95CE-F9D615A76810}"/>
                </a:ext>
              </a:extLst>
            </p:cNvPr>
            <p:cNvGrpSpPr/>
            <p:nvPr/>
          </p:nvGrpSpPr>
          <p:grpSpPr>
            <a:xfrm>
              <a:off x="2744557" y="1878119"/>
              <a:ext cx="9239985" cy="2597743"/>
              <a:chOff x="2783887" y="1861768"/>
              <a:chExt cx="9239985" cy="2597743"/>
            </a:xfrm>
          </p:grpSpPr>
          <p:sp>
            <p:nvSpPr>
              <p:cNvPr id="15" name="Title 20">
                <a:extLst>
                  <a:ext uri="{FF2B5EF4-FFF2-40B4-BE49-F238E27FC236}">
                    <a16:creationId xmlns:a16="http://schemas.microsoft.com/office/drawing/2014/main" xmlns="" id="{CF5415BA-E75B-43BA-9CAF-49A3B600CD0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9106150" cy="212365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6" name="文本框 15">
                <a:extLst>
                  <a:ext uri="{FF2B5EF4-FFF2-40B4-BE49-F238E27FC236}">
                    <a16:creationId xmlns:a16="http://schemas.microsoft.com/office/drawing/2014/main" xmlns="" id="{54ECD36B-1790-4DB0-AB89-0F074CE22095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39CED31D-5721-44D7-A61A-67EA603B28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F6F7786-3263-4747-AD15-A678DFAE215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t="-1" b="-1759"/>
          <a:stretch/>
        </p:blipFill>
        <p:spPr>
          <a:xfrm flipH="1">
            <a:off x="10441858" y="1228468"/>
            <a:ext cx="1750141" cy="2984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7144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42E29189-A886-4A2E-B0F8-30DECF3E1847}"/>
              </a:ext>
            </a:extLst>
          </p:cNvPr>
          <p:cNvGrpSpPr/>
          <p:nvPr/>
        </p:nvGrpSpPr>
        <p:grpSpPr>
          <a:xfrm>
            <a:off x="1373533" y="1757407"/>
            <a:ext cx="2279824" cy="3993403"/>
            <a:chOff x="4715970" y="1044216"/>
            <a:chExt cx="2279824" cy="3993403"/>
          </a:xfrm>
        </p:grpSpPr>
        <p:grpSp>
          <p:nvGrpSpPr>
            <p:cNvPr id="10" name="组合 9">
              <a:extLst>
                <a:ext uri="{FF2B5EF4-FFF2-40B4-BE49-F238E27FC236}">
                  <a16:creationId xmlns:a16="http://schemas.microsoft.com/office/drawing/2014/main" xmlns="" id="{6DFEEC67-7A39-43EE-B3F8-102865E2F6D3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2" name="Title 20">
                <a:extLst>
                  <a:ext uri="{FF2B5EF4-FFF2-40B4-BE49-F238E27FC236}">
                    <a16:creationId xmlns:a16="http://schemas.microsoft.com/office/drawing/2014/main" xmlns="" id="{78FD0071-D50C-4AA0-82C8-08E2FB95529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2BE2FD0C-0AD2-461A-B44D-E76A778A685D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AA2B4E54-5CFB-45F0-98BB-78EFD518383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E6B4E52-F010-48C6-A184-FBC8D864893E}"/>
              </a:ext>
            </a:extLst>
          </p:cNvPr>
          <p:cNvGrpSpPr/>
          <p:nvPr/>
        </p:nvGrpSpPr>
        <p:grpSpPr>
          <a:xfrm>
            <a:off x="3875737" y="1757407"/>
            <a:ext cx="7114868" cy="1181971"/>
            <a:chOff x="2371709" y="1878119"/>
            <a:chExt cx="7114868" cy="1181971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7EBD9E3D-5BC6-40E9-B0FD-755B07B7C824}"/>
                </a:ext>
              </a:extLst>
            </p:cNvPr>
            <p:cNvGrpSpPr/>
            <p:nvPr/>
          </p:nvGrpSpPr>
          <p:grpSpPr>
            <a:xfrm>
              <a:off x="2744557" y="1878119"/>
              <a:ext cx="6742020" cy="1181971"/>
              <a:chOff x="2783887" y="1861768"/>
              <a:chExt cx="6742020" cy="1181971"/>
            </a:xfrm>
          </p:grpSpPr>
          <p:sp>
            <p:nvSpPr>
              <p:cNvPr id="17" name="Title 20">
                <a:extLst>
                  <a:ext uri="{FF2B5EF4-FFF2-40B4-BE49-F238E27FC236}">
                    <a16:creationId xmlns:a16="http://schemas.microsoft.com/office/drawing/2014/main" xmlns="" id="{5B414DB7-805C-4454-98FE-732B228DCB1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60818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FC9B1319-04FD-467F-9D8C-739C454AB5E4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3F72C134-6CF7-4088-BCEF-A37EAFE0A5D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D483401D-7439-42E5-AA41-2DC92704716D}"/>
              </a:ext>
            </a:extLst>
          </p:cNvPr>
          <p:cNvGrpSpPr/>
          <p:nvPr/>
        </p:nvGrpSpPr>
        <p:grpSpPr>
          <a:xfrm>
            <a:off x="3875737" y="3065326"/>
            <a:ext cx="7114868" cy="1181971"/>
            <a:chOff x="2371709" y="1878119"/>
            <a:chExt cx="7114868" cy="1181971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BC204C93-9B17-4ED2-9EC4-EA337C2E9CC8}"/>
                </a:ext>
              </a:extLst>
            </p:cNvPr>
            <p:cNvGrpSpPr/>
            <p:nvPr/>
          </p:nvGrpSpPr>
          <p:grpSpPr>
            <a:xfrm>
              <a:off x="2744557" y="1878119"/>
              <a:ext cx="6742020" cy="1181971"/>
              <a:chOff x="2783887" y="1861768"/>
              <a:chExt cx="6742020" cy="1181971"/>
            </a:xfrm>
          </p:grpSpPr>
          <p:sp>
            <p:nvSpPr>
              <p:cNvPr id="22" name="Title 20">
                <a:extLst>
                  <a:ext uri="{FF2B5EF4-FFF2-40B4-BE49-F238E27FC236}">
                    <a16:creationId xmlns:a16="http://schemas.microsoft.com/office/drawing/2014/main" xmlns="" id="{09D2F8F4-922C-4E33-9085-2CC412F6985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6608185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BC2D50EF-AC11-47FB-8521-FB69237432DB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57BE5C96-7B70-45B6-9E06-5A453481C6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pic>
        <p:nvPicPr>
          <p:cNvPr id="27" name="图片 26">
            <a:extLst>
              <a:ext uri="{FF2B5EF4-FFF2-40B4-BE49-F238E27FC236}">
                <a16:creationId xmlns:a16="http://schemas.microsoft.com/office/drawing/2014/main" xmlns="" id="{2E8F8F7E-322E-4302-B44C-FAE37C898F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4828613" y="3466846"/>
            <a:ext cx="2328615" cy="4453692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xmlns="" id="{7529DDB9-4067-4264-AE10-2CCCC09F5EF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8976917" y="5843761"/>
            <a:ext cx="696450" cy="133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815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CFA138AC-A055-4CF9-936C-32BE06B88A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34036" y="591795"/>
            <a:ext cx="1935320" cy="2797833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41A7CCAD-A44C-4986-A2D9-1C8C91AF7FB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6" y="3156334"/>
            <a:ext cx="6666274" cy="3698746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DF2D9F9-AC81-43E5-9059-13F404867A5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5294480" y="5992762"/>
            <a:ext cx="895112" cy="865238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26041F9B-54CE-4FAF-BACB-77FB0236AB3E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70"/>
            <a:ext cx="2085158" cy="1353024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5A3F163D-F0E6-4A01-8376-1ED630AE257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56680" y="0"/>
            <a:ext cx="1935320" cy="2797833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FC0767C7-CC42-410F-B10C-19D69090CF8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>
            <a:off x="-5" y="3860669"/>
            <a:ext cx="2151597" cy="2997332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042FABD7-959D-49D2-8A20-1EE4B7107BE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>
            <a:off x="2665084" y="5590177"/>
            <a:ext cx="870580" cy="166506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5F26882B-3C98-4379-B8F6-78CB34DA295B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07615" y="4365808"/>
            <a:ext cx="391849" cy="391849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D8118F7D-4481-4E88-BD62-267874802EC0}"/>
              </a:ext>
            </a:extLst>
          </p:cNvPr>
          <p:cNvSpPr txBox="1"/>
          <p:nvPr/>
        </p:nvSpPr>
        <p:spPr>
          <a:xfrm>
            <a:off x="2997795" y="2851625"/>
            <a:ext cx="7178593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7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感谢各位的观看</a:t>
            </a:r>
          </a:p>
        </p:txBody>
      </p:sp>
    </p:spTree>
    <p:extLst>
      <p:ext uri="{BB962C8B-B14F-4D97-AF65-F5344CB8AC3E}">
        <p14:creationId xmlns:p14="http://schemas.microsoft.com/office/powerpoint/2010/main" val="2549869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399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FD4F63-A424-4B55-B6D5-1C1F33BAF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6" y="3156334"/>
            <a:ext cx="6666274" cy="36987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A0B7AE-4D7F-43E5-A53E-739A445EA5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5294480" y="5992762"/>
            <a:ext cx="895112" cy="86523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F539677-52C6-495D-9DF1-C6712F59D8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55356"/>
            <a:ext cx="2732788" cy="395070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02007CB-6B83-46C6-9EDF-D083E0A7B57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69"/>
            <a:ext cx="2944368" cy="19105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E0E4189-B4C0-4769-A5DF-529A1CA802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8777906" y="561794"/>
            <a:ext cx="2298712" cy="198712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CD23F4-69CB-4257-9F84-8C78D0493FA7}"/>
              </a:ext>
            </a:extLst>
          </p:cNvPr>
          <p:cNvGrpSpPr/>
          <p:nvPr/>
        </p:nvGrpSpPr>
        <p:grpSpPr>
          <a:xfrm>
            <a:off x="3191308" y="2429429"/>
            <a:ext cx="6146019" cy="1777041"/>
            <a:chOff x="3191308" y="2429429"/>
            <a:chExt cx="6146019" cy="1777041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6E46331-14E3-461F-90FA-BEB0D2C8592F}"/>
                </a:ext>
              </a:extLst>
            </p:cNvPr>
            <p:cNvSpPr txBox="1"/>
            <p:nvPr/>
          </p:nvSpPr>
          <p:spPr>
            <a:xfrm>
              <a:off x="3578942" y="2875002"/>
              <a:ext cx="5758385" cy="110799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国庆节的来历</a:t>
              </a: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8AEF7EFF-C411-4E20-B04D-B03CB4F87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1308" y="2429429"/>
              <a:ext cx="445573" cy="44557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DB880A9D-DB26-489F-85E2-7E61EA8C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776852" y="3760897"/>
              <a:ext cx="445573" cy="445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200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F84BFDC4-40C1-4AE9-9B9A-302CDB5BB59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8864125" y="4248986"/>
            <a:ext cx="2298712" cy="1987123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74EAB075-6324-4341-B925-3A4D59DE85A7}"/>
              </a:ext>
            </a:extLst>
          </p:cNvPr>
          <p:cNvGrpSpPr/>
          <p:nvPr/>
        </p:nvGrpSpPr>
        <p:grpSpPr>
          <a:xfrm>
            <a:off x="2382898" y="1520747"/>
            <a:ext cx="7426203" cy="4570450"/>
            <a:chOff x="2434862" y="1559270"/>
            <a:chExt cx="7426203" cy="4570450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B04A4B19-27A8-4B08-B420-EDBD0F67259B}"/>
                </a:ext>
              </a:extLst>
            </p:cNvPr>
            <p:cNvGrpSpPr/>
            <p:nvPr/>
          </p:nvGrpSpPr>
          <p:grpSpPr>
            <a:xfrm>
              <a:off x="2572800" y="2199408"/>
              <a:ext cx="7046400" cy="3043140"/>
              <a:chOff x="2412558" y="2189267"/>
              <a:chExt cx="5287625" cy="3043140"/>
            </a:xfrm>
          </p:grpSpPr>
          <p:sp>
            <p:nvSpPr>
              <p:cNvPr id="10" name="Title 20">
                <a:extLst>
                  <a:ext uri="{FF2B5EF4-FFF2-40B4-BE49-F238E27FC236}">
                    <a16:creationId xmlns:a16="http://schemas.microsoft.com/office/drawing/2014/main" xmlns="" id="{7B49965D-DD4E-41B0-A5F6-49494B304AB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412558" y="2774042"/>
                <a:ext cx="5287625" cy="2458365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8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8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3" name="文本框 12">
                <a:extLst>
                  <a:ext uri="{FF2B5EF4-FFF2-40B4-BE49-F238E27FC236}">
                    <a16:creationId xmlns:a16="http://schemas.microsoft.com/office/drawing/2014/main" xmlns="" id="{99E73836-52E0-49B6-AA73-804D12B04DF9}"/>
                  </a:ext>
                </a:extLst>
              </p:cNvPr>
              <p:cNvSpPr txBox="1"/>
              <p:nvPr/>
            </p:nvSpPr>
            <p:spPr>
              <a:xfrm>
                <a:off x="4123543" y="2189267"/>
                <a:ext cx="1722973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32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  <a:endParaRPr lang="en-US" altLang="zh-CN" sz="32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endParaRPr>
              </a:p>
            </p:txBody>
          </p:sp>
        </p:grp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41497E4D-975B-4B83-B91E-2EC3B2FE636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434862" y="5474574"/>
              <a:ext cx="1993880" cy="655146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84762817-6414-46B2-A383-FE42467154B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67185" y="1559270"/>
              <a:ext cx="1993880" cy="6551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58081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4A11FA33-8BD7-4FB3-936F-8A359FD8C46B}"/>
              </a:ext>
            </a:extLst>
          </p:cNvPr>
          <p:cNvGrpSpPr/>
          <p:nvPr/>
        </p:nvGrpSpPr>
        <p:grpSpPr>
          <a:xfrm>
            <a:off x="1524000" y="1839625"/>
            <a:ext cx="5174080" cy="1189465"/>
            <a:chOff x="1369140" y="1870625"/>
            <a:chExt cx="5174080" cy="1189465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932BF682-D628-49D1-9D4A-BB785E56DA45}"/>
                </a:ext>
              </a:extLst>
            </p:cNvPr>
            <p:cNvGrpSpPr/>
            <p:nvPr/>
          </p:nvGrpSpPr>
          <p:grpSpPr>
            <a:xfrm>
              <a:off x="1369140" y="1870625"/>
              <a:ext cx="4782231" cy="1189465"/>
              <a:chOff x="1408470" y="1854274"/>
              <a:chExt cx="4782231" cy="1189465"/>
            </a:xfrm>
          </p:grpSpPr>
          <p:sp>
            <p:nvSpPr>
              <p:cNvPr id="13" name="Title 20">
                <a:extLst>
                  <a:ext uri="{FF2B5EF4-FFF2-40B4-BE49-F238E27FC236}">
                    <a16:creationId xmlns:a16="http://schemas.microsoft.com/office/drawing/2014/main" xmlns="" id="{B1FE0F92-3A99-4CD9-ACAD-EFD90800CCC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8470" y="2335853"/>
                <a:ext cx="4687529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622F46A1-DC83-48C2-989B-BB7C14F63E76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BE6E0C26-F586-434C-A29F-1ABB4469539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  <p:grpSp>
        <p:nvGrpSpPr>
          <p:cNvPr id="16" name="组合 15">
            <a:extLst>
              <a:ext uri="{FF2B5EF4-FFF2-40B4-BE49-F238E27FC236}">
                <a16:creationId xmlns:a16="http://schemas.microsoft.com/office/drawing/2014/main" xmlns="" id="{AC933018-DA9F-4416-A01A-1000F0AB0FBF}"/>
              </a:ext>
            </a:extLst>
          </p:cNvPr>
          <p:cNvGrpSpPr/>
          <p:nvPr/>
        </p:nvGrpSpPr>
        <p:grpSpPr>
          <a:xfrm>
            <a:off x="1524000" y="3126246"/>
            <a:ext cx="5174080" cy="1189465"/>
            <a:chOff x="1369140" y="1870625"/>
            <a:chExt cx="5174080" cy="1189465"/>
          </a:xfrm>
        </p:grpSpPr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xmlns="" id="{C31A5EEB-D477-4854-BE2A-2BA0948762D6}"/>
                </a:ext>
              </a:extLst>
            </p:cNvPr>
            <p:cNvGrpSpPr/>
            <p:nvPr/>
          </p:nvGrpSpPr>
          <p:grpSpPr>
            <a:xfrm>
              <a:off x="1369140" y="1870625"/>
              <a:ext cx="4782231" cy="1189465"/>
              <a:chOff x="1408470" y="1854274"/>
              <a:chExt cx="4782231" cy="1189465"/>
            </a:xfrm>
          </p:grpSpPr>
          <p:sp>
            <p:nvSpPr>
              <p:cNvPr id="19" name="Title 20">
                <a:extLst>
                  <a:ext uri="{FF2B5EF4-FFF2-40B4-BE49-F238E27FC236}">
                    <a16:creationId xmlns:a16="http://schemas.microsoft.com/office/drawing/2014/main" xmlns="" id="{6D2CCA38-82F0-44DF-A270-5022D29A8ED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8470" y="2335853"/>
                <a:ext cx="4687529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0" name="文本框 19">
                <a:extLst>
                  <a:ext uri="{FF2B5EF4-FFF2-40B4-BE49-F238E27FC236}">
                    <a16:creationId xmlns:a16="http://schemas.microsoft.com/office/drawing/2014/main" xmlns="" id="{5D2C47F9-1F80-41AD-8A2D-392D392DD9D3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0855C14D-F612-4ED6-B45C-60511A92AC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  <p:grpSp>
        <p:nvGrpSpPr>
          <p:cNvPr id="21" name="组合 20">
            <a:extLst>
              <a:ext uri="{FF2B5EF4-FFF2-40B4-BE49-F238E27FC236}">
                <a16:creationId xmlns:a16="http://schemas.microsoft.com/office/drawing/2014/main" xmlns="" id="{B2555FB6-117C-4432-8952-72B2EFAD26C4}"/>
              </a:ext>
            </a:extLst>
          </p:cNvPr>
          <p:cNvGrpSpPr/>
          <p:nvPr/>
        </p:nvGrpSpPr>
        <p:grpSpPr>
          <a:xfrm>
            <a:off x="1524000" y="4412867"/>
            <a:ext cx="5174080" cy="1189465"/>
            <a:chOff x="1369140" y="1870625"/>
            <a:chExt cx="5174080" cy="1189465"/>
          </a:xfrm>
        </p:grpSpPr>
        <p:grpSp>
          <p:nvGrpSpPr>
            <p:cNvPr id="22" name="组合 21">
              <a:extLst>
                <a:ext uri="{FF2B5EF4-FFF2-40B4-BE49-F238E27FC236}">
                  <a16:creationId xmlns:a16="http://schemas.microsoft.com/office/drawing/2014/main" xmlns="" id="{8E3338C7-8C2B-4DB8-B363-189A0BA1CD06}"/>
                </a:ext>
              </a:extLst>
            </p:cNvPr>
            <p:cNvGrpSpPr/>
            <p:nvPr/>
          </p:nvGrpSpPr>
          <p:grpSpPr>
            <a:xfrm>
              <a:off x="1369140" y="1870625"/>
              <a:ext cx="4782231" cy="1189465"/>
              <a:chOff x="1408470" y="1854274"/>
              <a:chExt cx="4782231" cy="1189465"/>
            </a:xfrm>
          </p:grpSpPr>
          <p:sp>
            <p:nvSpPr>
              <p:cNvPr id="24" name="Title 20">
                <a:extLst>
                  <a:ext uri="{FF2B5EF4-FFF2-40B4-BE49-F238E27FC236}">
                    <a16:creationId xmlns:a16="http://schemas.microsoft.com/office/drawing/2014/main" xmlns="" id="{2C304BEB-98ED-4D37-93AD-B16CE3DEEC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408470" y="2335853"/>
                <a:ext cx="4687529" cy="707886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5" name="文本框 24">
                <a:extLst>
                  <a:ext uri="{FF2B5EF4-FFF2-40B4-BE49-F238E27FC236}">
                    <a16:creationId xmlns:a16="http://schemas.microsoft.com/office/drawing/2014/main" xmlns="" id="{D8AD0666-F560-44E2-B51C-448A9E2104E6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3" name="图片 22">
              <a:extLst>
                <a:ext uri="{FF2B5EF4-FFF2-40B4-BE49-F238E27FC236}">
                  <a16:creationId xmlns:a16="http://schemas.microsoft.com/office/drawing/2014/main" xmlns="" id="{925C8622-8F4D-4575-BAA6-2D44F62B0CD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  <p:pic>
        <p:nvPicPr>
          <p:cNvPr id="26" name="图片 25">
            <a:extLst>
              <a:ext uri="{FF2B5EF4-FFF2-40B4-BE49-F238E27FC236}">
                <a16:creationId xmlns:a16="http://schemas.microsoft.com/office/drawing/2014/main" xmlns="" id="{8A34C440-117B-4DE6-A5A3-D15AA6CA8AC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78988" y="1028266"/>
            <a:ext cx="2438401" cy="5205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894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6CE565BF-7CA3-48FA-950D-0A39AB9AFE1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691" y="1313006"/>
            <a:ext cx="2828618" cy="282861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0937A43E-B915-42E0-9018-CDDF6C734367}"/>
              </a:ext>
            </a:extLst>
          </p:cNvPr>
          <p:cNvGrpSpPr/>
          <p:nvPr/>
        </p:nvGrpSpPr>
        <p:grpSpPr>
          <a:xfrm>
            <a:off x="946654" y="3916313"/>
            <a:ext cx="3664828" cy="1558797"/>
            <a:chOff x="2878392" y="1870625"/>
            <a:chExt cx="3664828" cy="1558797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C6C6BA83-6708-4E42-A427-1DBD7301C7AE}"/>
                </a:ext>
              </a:extLst>
            </p:cNvPr>
            <p:cNvGrpSpPr/>
            <p:nvPr/>
          </p:nvGrpSpPr>
          <p:grpSpPr>
            <a:xfrm>
              <a:off x="2878392" y="1870625"/>
              <a:ext cx="3272979" cy="1558797"/>
              <a:chOff x="2917722" y="1854274"/>
              <a:chExt cx="3272979" cy="1558797"/>
            </a:xfrm>
          </p:grpSpPr>
          <p:sp>
            <p:nvSpPr>
              <p:cNvPr id="13" name="Title 20">
                <a:extLst>
                  <a:ext uri="{FF2B5EF4-FFF2-40B4-BE49-F238E27FC236}">
                    <a16:creationId xmlns:a16="http://schemas.microsoft.com/office/drawing/2014/main" xmlns="" id="{426174F2-0C0C-456A-A05C-CED80FCDE4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3178277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129677CA-18A2-4AD3-B278-AA57F5E211C5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8AEBED84-E614-4869-B0AB-2537DFA1DA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3E8156B1-DF21-4F41-A1ED-CB78C18D940F}"/>
              </a:ext>
            </a:extLst>
          </p:cNvPr>
          <p:cNvGrpSpPr/>
          <p:nvPr/>
        </p:nvGrpSpPr>
        <p:grpSpPr>
          <a:xfrm>
            <a:off x="7703815" y="1877697"/>
            <a:ext cx="3684960" cy="1551303"/>
            <a:chOff x="2371709" y="1878119"/>
            <a:chExt cx="3684960" cy="1551303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070B65CB-3BD8-455D-AB25-3157FE3916C5}"/>
                </a:ext>
              </a:extLst>
            </p:cNvPr>
            <p:cNvGrpSpPr/>
            <p:nvPr/>
          </p:nvGrpSpPr>
          <p:grpSpPr>
            <a:xfrm>
              <a:off x="2744557" y="1878119"/>
              <a:ext cx="3312112" cy="1551303"/>
              <a:chOff x="2783887" y="1861768"/>
              <a:chExt cx="3312112" cy="1551303"/>
            </a:xfrm>
          </p:grpSpPr>
          <p:sp>
            <p:nvSpPr>
              <p:cNvPr id="18" name="Title 20">
                <a:extLst>
                  <a:ext uri="{FF2B5EF4-FFF2-40B4-BE49-F238E27FC236}">
                    <a16:creationId xmlns:a16="http://schemas.microsoft.com/office/drawing/2014/main" xmlns="" id="{606160C7-CA97-47AD-BBA1-7C1430D945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3178277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EA214366-1786-416E-B215-509ED4849EE2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A6806E3-7EFB-4D54-9EB9-F50DF360F2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grpSp>
        <p:nvGrpSpPr>
          <p:cNvPr id="20" name="组合 19">
            <a:extLst>
              <a:ext uri="{FF2B5EF4-FFF2-40B4-BE49-F238E27FC236}">
                <a16:creationId xmlns:a16="http://schemas.microsoft.com/office/drawing/2014/main" xmlns="" id="{31B7836A-273F-41BD-92A9-7061601B724E}"/>
              </a:ext>
            </a:extLst>
          </p:cNvPr>
          <p:cNvGrpSpPr/>
          <p:nvPr/>
        </p:nvGrpSpPr>
        <p:grpSpPr>
          <a:xfrm>
            <a:off x="7703815" y="3816108"/>
            <a:ext cx="3684960" cy="1551303"/>
            <a:chOff x="2371709" y="1878119"/>
            <a:chExt cx="3684960" cy="1551303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xmlns="" id="{64A72697-4E12-4A03-AF59-258CEA45673B}"/>
                </a:ext>
              </a:extLst>
            </p:cNvPr>
            <p:cNvGrpSpPr/>
            <p:nvPr/>
          </p:nvGrpSpPr>
          <p:grpSpPr>
            <a:xfrm>
              <a:off x="2744557" y="1878119"/>
              <a:ext cx="3312112" cy="1551303"/>
              <a:chOff x="2783887" y="1861768"/>
              <a:chExt cx="3312112" cy="1551303"/>
            </a:xfrm>
          </p:grpSpPr>
          <p:sp>
            <p:nvSpPr>
              <p:cNvPr id="23" name="Title 20">
                <a:extLst>
                  <a:ext uri="{FF2B5EF4-FFF2-40B4-BE49-F238E27FC236}">
                    <a16:creationId xmlns:a16="http://schemas.microsoft.com/office/drawing/2014/main" xmlns="" id="{A2A2639E-6CC5-47DB-B320-5DB7468295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917722" y="2335853"/>
                <a:ext cx="3178277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4" name="文本框 23">
                <a:extLst>
                  <a:ext uri="{FF2B5EF4-FFF2-40B4-BE49-F238E27FC236}">
                    <a16:creationId xmlns:a16="http://schemas.microsoft.com/office/drawing/2014/main" xmlns="" id="{AF5D9404-7EB5-49A1-97C8-7441E4D8622B}"/>
                  </a:ext>
                </a:extLst>
              </p:cNvPr>
              <p:cNvSpPr txBox="1"/>
              <p:nvPr/>
            </p:nvSpPr>
            <p:spPr>
              <a:xfrm>
                <a:off x="2783887" y="1861768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2" name="图片 21">
              <a:extLst>
                <a:ext uri="{FF2B5EF4-FFF2-40B4-BE49-F238E27FC236}">
                  <a16:creationId xmlns:a16="http://schemas.microsoft.com/office/drawing/2014/main" xmlns="" id="{46B86815-ED37-442E-AB97-899E6F484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371709" y="1906880"/>
              <a:ext cx="391849" cy="391849"/>
            </a:xfrm>
            <a:prstGeom prst="rect">
              <a:avLst/>
            </a:prstGeom>
          </p:spPr>
        </p:pic>
      </p:grpSp>
      <p:pic>
        <p:nvPicPr>
          <p:cNvPr id="25" name="图片 24">
            <a:extLst>
              <a:ext uri="{FF2B5EF4-FFF2-40B4-BE49-F238E27FC236}">
                <a16:creationId xmlns:a16="http://schemas.microsoft.com/office/drawing/2014/main" xmlns="" id="{A3B5CB49-B0FC-4B97-A28D-E28E328015E8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1431612" y="1358220"/>
            <a:ext cx="2298712" cy="198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1717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grpSp>
        <p:nvGrpSpPr>
          <p:cNvPr id="3" name="组合 2">
            <a:extLst>
              <a:ext uri="{FF2B5EF4-FFF2-40B4-BE49-F238E27FC236}">
                <a16:creationId xmlns:a16="http://schemas.microsoft.com/office/drawing/2014/main" xmlns="" id="{DA1FA906-0C84-4DBE-ACA1-5C825276E5FD}"/>
              </a:ext>
            </a:extLst>
          </p:cNvPr>
          <p:cNvGrpSpPr/>
          <p:nvPr/>
        </p:nvGrpSpPr>
        <p:grpSpPr>
          <a:xfrm>
            <a:off x="1358112" y="1724277"/>
            <a:ext cx="2279824" cy="3993403"/>
            <a:chOff x="4715970" y="1044216"/>
            <a:chExt cx="2279824" cy="3993403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xmlns="" id="{F67C7CAA-BBAF-436B-9923-13944FBC0663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0" name="Title 20">
                <a:extLst>
                  <a:ext uri="{FF2B5EF4-FFF2-40B4-BE49-F238E27FC236}">
                    <a16:creationId xmlns:a16="http://schemas.microsoft.com/office/drawing/2014/main" xmlns="" id="{CDA3C6A7-1241-436A-83CA-8396166F530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1" name="文本框 10">
                <a:extLst>
                  <a:ext uri="{FF2B5EF4-FFF2-40B4-BE49-F238E27FC236}">
                    <a16:creationId xmlns:a16="http://schemas.microsoft.com/office/drawing/2014/main" xmlns="" id="{E4C4B1A8-793B-4446-B3AC-F2066D68F685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BEB34D39-2AE1-4BB0-9E23-54BBD32D4B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xmlns="" id="{401ABAC7-CD4C-4EA9-864B-E71355B4B5EC}"/>
              </a:ext>
            </a:extLst>
          </p:cNvPr>
          <p:cNvGrpSpPr/>
          <p:nvPr/>
        </p:nvGrpSpPr>
        <p:grpSpPr>
          <a:xfrm>
            <a:off x="4124798" y="1171601"/>
            <a:ext cx="2279824" cy="3993403"/>
            <a:chOff x="4715970" y="1044216"/>
            <a:chExt cx="2279824" cy="3993403"/>
          </a:xfrm>
        </p:grpSpPr>
        <p:grpSp>
          <p:nvGrpSpPr>
            <p:cNvPr id="15" name="组合 14">
              <a:extLst>
                <a:ext uri="{FF2B5EF4-FFF2-40B4-BE49-F238E27FC236}">
                  <a16:creationId xmlns:a16="http://schemas.microsoft.com/office/drawing/2014/main" xmlns="" id="{C1E5932C-645F-46B7-B4A4-C11E683FAB20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17" name="Title 20">
                <a:extLst>
                  <a:ext uri="{FF2B5EF4-FFF2-40B4-BE49-F238E27FC236}">
                    <a16:creationId xmlns:a16="http://schemas.microsoft.com/office/drawing/2014/main" xmlns="" id="{58AAF6A1-EFE2-4035-B2CE-762E38FB7B3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8" name="文本框 17">
                <a:extLst>
                  <a:ext uri="{FF2B5EF4-FFF2-40B4-BE49-F238E27FC236}">
                    <a16:creationId xmlns:a16="http://schemas.microsoft.com/office/drawing/2014/main" xmlns="" id="{A31D17B9-CC24-4CA8-83F5-C1A206FC3902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6C0D14C2-0200-4362-B3D1-662783F19A7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grpSp>
        <p:nvGrpSpPr>
          <p:cNvPr id="19" name="组合 18">
            <a:extLst>
              <a:ext uri="{FF2B5EF4-FFF2-40B4-BE49-F238E27FC236}">
                <a16:creationId xmlns:a16="http://schemas.microsoft.com/office/drawing/2014/main" xmlns="" id="{8C2B2EF2-438D-40D3-A61D-4976E09EEA7C}"/>
              </a:ext>
            </a:extLst>
          </p:cNvPr>
          <p:cNvGrpSpPr/>
          <p:nvPr/>
        </p:nvGrpSpPr>
        <p:grpSpPr>
          <a:xfrm>
            <a:off x="6493490" y="1724277"/>
            <a:ext cx="2279824" cy="3993403"/>
            <a:chOff x="4715970" y="1044216"/>
            <a:chExt cx="2279824" cy="3993403"/>
          </a:xfrm>
        </p:grpSpPr>
        <p:grpSp>
          <p:nvGrpSpPr>
            <p:cNvPr id="20" name="组合 19">
              <a:extLst>
                <a:ext uri="{FF2B5EF4-FFF2-40B4-BE49-F238E27FC236}">
                  <a16:creationId xmlns:a16="http://schemas.microsoft.com/office/drawing/2014/main" xmlns="" id="{47D3A19E-9799-461F-A003-131D86299C12}"/>
                </a:ext>
              </a:extLst>
            </p:cNvPr>
            <p:cNvGrpSpPr/>
            <p:nvPr/>
          </p:nvGrpSpPr>
          <p:grpSpPr>
            <a:xfrm>
              <a:off x="4715970" y="1044216"/>
              <a:ext cx="1887975" cy="3993403"/>
              <a:chOff x="6695587" y="1561823"/>
              <a:chExt cx="1887975" cy="3993403"/>
            </a:xfrm>
          </p:grpSpPr>
          <p:sp>
            <p:nvSpPr>
              <p:cNvPr id="22" name="Title 20">
                <a:extLst>
                  <a:ext uri="{FF2B5EF4-FFF2-40B4-BE49-F238E27FC236}">
                    <a16:creationId xmlns:a16="http://schemas.microsoft.com/office/drawing/2014/main" xmlns="" id="{98B5667F-35DF-4C87-8382-D3B9316F480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695587" y="1589814"/>
                <a:ext cx="1477328" cy="3965412"/>
              </a:xfrm>
              <a:prstGeom prst="rect">
                <a:avLst/>
              </a:prstGeom>
            </p:spPr>
            <p:txBody>
              <a:bodyPr vert="eaVert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23" name="文本框 22">
                <a:extLst>
                  <a:ext uri="{FF2B5EF4-FFF2-40B4-BE49-F238E27FC236}">
                    <a16:creationId xmlns:a16="http://schemas.microsoft.com/office/drawing/2014/main" xmlns="" id="{123D003D-0141-4DA8-A5F7-50CC2AD7E09E}"/>
                  </a:ext>
                </a:extLst>
              </p:cNvPr>
              <p:cNvSpPr txBox="1"/>
              <p:nvPr/>
            </p:nvSpPr>
            <p:spPr>
              <a:xfrm>
                <a:off x="8091119" y="1561823"/>
                <a:ext cx="492443" cy="2615839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20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8EAA568E-4F7B-461E-BF46-1D68420A7D4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3945" y="1072207"/>
              <a:ext cx="391849" cy="391849"/>
            </a:xfrm>
            <a:prstGeom prst="rect">
              <a:avLst/>
            </a:prstGeom>
          </p:spPr>
        </p:pic>
      </p:grpSp>
      <p:pic>
        <p:nvPicPr>
          <p:cNvPr id="24" name="图片 23">
            <a:extLst>
              <a:ext uri="{FF2B5EF4-FFF2-40B4-BE49-F238E27FC236}">
                <a16:creationId xmlns:a16="http://schemas.microsoft.com/office/drawing/2014/main" xmlns="" id="{21D4D3FF-528F-4C1F-B07C-E86472DCB055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20129156" flipH="1">
            <a:off x="8439327" y="621210"/>
            <a:ext cx="5232064" cy="3394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633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0AF438F5-6C51-4FA9-9014-44A3EE90FBF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"/>
            <a:ext cx="1524000" cy="22032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70FD9D6-79EC-471F-8C5C-5A17CE38C1D4}"/>
              </a:ext>
            </a:extLst>
          </p:cNvPr>
          <p:cNvSpPr txBox="1"/>
          <p:nvPr/>
        </p:nvSpPr>
        <p:spPr>
          <a:xfrm>
            <a:off x="1231789" y="766803"/>
            <a:ext cx="2406147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方正启体简体" panose="03000509000000000000" pitchFamily="65" charset="-122"/>
                <a:ea typeface="方正启体简体" panose="03000509000000000000" pitchFamily="65" charset="-122"/>
              </a:rPr>
              <a:t>请输入您的标题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54078C29-32EA-4493-9777-1513D22FFC2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16874"/>
          <a:stretch/>
        </p:blipFill>
        <p:spPr>
          <a:xfrm flipH="1">
            <a:off x="11136833" y="5388076"/>
            <a:ext cx="1055166" cy="14699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67DC34F6-2295-4D35-AC85-263039596E7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16200000" flipH="1" flipV="1">
            <a:off x="8336874" y="-294088"/>
            <a:ext cx="644511" cy="123268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969E2AB6-5320-4351-AAB3-2106BFAE6DA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133" b="-14127"/>
          <a:stretch/>
        </p:blipFill>
        <p:spPr>
          <a:xfrm rot="5400000" flipH="1">
            <a:off x="1056088" y="5919401"/>
            <a:ext cx="644511" cy="1232687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7A145451-ECA8-4FC9-B8C3-CE24ED3F7DE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3276" y="2093034"/>
            <a:ext cx="4728723" cy="3424668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83A553CD-6C18-4BCA-AD8B-8F309532BCD6}"/>
              </a:ext>
            </a:extLst>
          </p:cNvPr>
          <p:cNvGrpSpPr/>
          <p:nvPr/>
        </p:nvGrpSpPr>
        <p:grpSpPr>
          <a:xfrm>
            <a:off x="1523999" y="3698180"/>
            <a:ext cx="6330750" cy="1558797"/>
            <a:chOff x="212470" y="1870625"/>
            <a:chExt cx="6330750" cy="1558797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xmlns="" id="{4C967786-E21A-46BD-9389-E450CDB76792}"/>
                </a:ext>
              </a:extLst>
            </p:cNvPr>
            <p:cNvGrpSpPr/>
            <p:nvPr/>
          </p:nvGrpSpPr>
          <p:grpSpPr>
            <a:xfrm>
              <a:off x="212470" y="1870625"/>
              <a:ext cx="5938901" cy="1558797"/>
              <a:chOff x="251800" y="1854274"/>
              <a:chExt cx="5938901" cy="1558797"/>
            </a:xfrm>
          </p:grpSpPr>
          <p:sp>
            <p:nvSpPr>
              <p:cNvPr id="13" name="Title 20">
                <a:extLst>
                  <a:ext uri="{FF2B5EF4-FFF2-40B4-BE49-F238E27FC236}">
                    <a16:creationId xmlns:a16="http://schemas.microsoft.com/office/drawing/2014/main" xmlns="" id="{611B8896-42B7-418D-8BCD-BB117D1C91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51800" y="2335853"/>
                <a:ext cx="5844199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4" name="文本框 13">
                <a:extLst>
                  <a:ext uri="{FF2B5EF4-FFF2-40B4-BE49-F238E27FC236}">
                    <a16:creationId xmlns:a16="http://schemas.microsoft.com/office/drawing/2014/main" xmlns="" id="{56DA953A-2948-4C83-A888-4C353C75389D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EA42CAB3-9309-4088-A898-E26AE8AEF8B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  <p:grpSp>
        <p:nvGrpSpPr>
          <p:cNvPr id="15" name="组合 14">
            <a:extLst>
              <a:ext uri="{FF2B5EF4-FFF2-40B4-BE49-F238E27FC236}">
                <a16:creationId xmlns:a16="http://schemas.microsoft.com/office/drawing/2014/main" xmlns="" id="{E714880C-5001-4CCD-AB77-84B81ACA6B45}"/>
              </a:ext>
            </a:extLst>
          </p:cNvPr>
          <p:cNvGrpSpPr/>
          <p:nvPr/>
        </p:nvGrpSpPr>
        <p:grpSpPr>
          <a:xfrm>
            <a:off x="1568246" y="1864206"/>
            <a:ext cx="7648270" cy="1558797"/>
            <a:chOff x="-1105050" y="1870625"/>
            <a:chExt cx="7648270" cy="1558797"/>
          </a:xfrm>
        </p:grpSpPr>
        <p:grpSp>
          <p:nvGrpSpPr>
            <p:cNvPr id="16" name="组合 15">
              <a:extLst>
                <a:ext uri="{FF2B5EF4-FFF2-40B4-BE49-F238E27FC236}">
                  <a16:creationId xmlns:a16="http://schemas.microsoft.com/office/drawing/2014/main" xmlns="" id="{CEA36257-FFDD-4217-A764-E5A56B9CE505}"/>
                </a:ext>
              </a:extLst>
            </p:cNvPr>
            <p:cNvGrpSpPr/>
            <p:nvPr/>
          </p:nvGrpSpPr>
          <p:grpSpPr>
            <a:xfrm>
              <a:off x="-1105050" y="1870625"/>
              <a:ext cx="7256421" cy="1558797"/>
              <a:chOff x="-1065720" y="1854274"/>
              <a:chExt cx="7256421" cy="1558797"/>
            </a:xfrm>
          </p:grpSpPr>
          <p:sp>
            <p:nvSpPr>
              <p:cNvPr id="18" name="Title 20">
                <a:extLst>
                  <a:ext uri="{FF2B5EF4-FFF2-40B4-BE49-F238E27FC236}">
                    <a16:creationId xmlns:a16="http://schemas.microsoft.com/office/drawing/2014/main" xmlns="" id="{C21B4520-FC9A-4031-BDED-ACC66645FF2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065720" y="2335853"/>
                <a:ext cx="7161720" cy="1077218"/>
              </a:xfrm>
              <a:prstGeom prst="rect">
                <a:avLst/>
              </a:prstGeom>
            </p:spPr>
            <p:txBody>
              <a:bodyPr vert="horz" wrap="square" lIns="0" tIns="0" rIns="0" bIns="0" rtlCol="0" anchor="t">
                <a:spAutoFit/>
              </a:bodyPr>
              <a:lstStyle>
                <a:lvl1pPr algn="ctr" defTabSz="457200" rtl="0" eaLnBrk="1" latinLnBrk="0" hangingPunct="1">
                  <a:spcBef>
                    <a:spcPct val="0"/>
                  </a:spcBef>
                  <a:buNone/>
                  <a:defRPr sz="2900" kern="1200">
                    <a:solidFill>
                      <a:schemeClr val="accent6"/>
                    </a:solidFill>
                    <a:latin typeface="Source Sans Pro ExtraLight"/>
                    <a:ea typeface="+mj-ea"/>
                    <a:cs typeface="Source Sans Pro ExtraLight"/>
                  </a:defRPr>
                </a:lvl1pPr>
              </a:lstStyle>
              <a:p>
                <a:pPr algn="just">
                  <a:lnSpc>
                    <a:spcPct val="150000"/>
                  </a:lnSpc>
                  <a:spcBef>
                    <a:spcPts val="1200"/>
                  </a:spcBef>
                </a:pP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您的内容打在这里。您的内容打在这里，或者通过复制您的文本后，在此框中选择粘贴</a:t>
                </a:r>
                <a:r>
                  <a:rPr lang="en-US" altLang="zh-CN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.</a:t>
                </a:r>
                <a:r>
                  <a:rPr lang="zh-CN" altLang="en-US" sz="16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  <a:cs typeface="+mn-ea"/>
                    <a:sym typeface="+mn-lt"/>
                  </a:rPr>
                  <a:t>您的内容打在这里。</a:t>
                </a:r>
                <a:endParaRPr lang="en-US" altLang="zh-CN" sz="1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  <a:cs typeface="+mn-ea"/>
                  <a:sym typeface="+mn-lt"/>
                </a:endParaRPr>
              </a:p>
            </p:txBody>
          </p:sp>
          <p:sp>
            <p:nvSpPr>
              <p:cNvPr id="19" name="文本框 18">
                <a:extLst>
                  <a:ext uri="{FF2B5EF4-FFF2-40B4-BE49-F238E27FC236}">
                    <a16:creationId xmlns:a16="http://schemas.microsoft.com/office/drawing/2014/main" xmlns="" id="{AF78EC40-9002-46ED-99DC-B0F01D9FB778}"/>
                  </a:ext>
                </a:extLst>
              </p:cNvPr>
              <p:cNvSpPr txBox="1"/>
              <p:nvPr/>
            </p:nvSpPr>
            <p:spPr>
              <a:xfrm>
                <a:off x="4467728" y="1854274"/>
                <a:ext cx="17229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方正启体简体" panose="03000509000000000000" pitchFamily="65" charset="-122"/>
                    <a:ea typeface="方正启体简体" panose="03000509000000000000" pitchFamily="65" charset="-122"/>
                  </a:rPr>
                  <a:t>请输入标题</a:t>
                </a:r>
              </a:p>
            </p:txBody>
          </p:sp>
        </p:grpSp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5429C385-DC46-4C0C-B44B-2F030BE3357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51371" y="1905532"/>
              <a:ext cx="391849" cy="3918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50620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EFFD4F63-A424-4B55-B6D5-1C1F33BAF7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5726" y="3156334"/>
            <a:ext cx="6666274" cy="3698746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7A0B7AE-4D7F-43E5-A53E-739A445EA57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600" b="39951"/>
          <a:stretch/>
        </p:blipFill>
        <p:spPr>
          <a:xfrm flipH="1">
            <a:off x="5294480" y="5992762"/>
            <a:ext cx="895112" cy="865238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DF539677-52C6-495D-9DF1-C6712F59D84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1555356"/>
            <a:ext cx="2732788" cy="3950708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C02007CB-6B83-46C6-9EDF-D083E0A7B57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64" y="1369"/>
            <a:ext cx="2944368" cy="19105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9E0E4189-B4C0-4769-A5DF-529A1CA802D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610" b="-3550"/>
          <a:stretch/>
        </p:blipFill>
        <p:spPr>
          <a:xfrm flipH="1">
            <a:off x="8777906" y="561794"/>
            <a:ext cx="2298712" cy="1987123"/>
          </a:xfrm>
          <a:prstGeom prst="rect">
            <a:avLst/>
          </a:prstGeom>
        </p:spPr>
      </p:pic>
      <p:grpSp>
        <p:nvGrpSpPr>
          <p:cNvPr id="13" name="组合 12">
            <a:extLst>
              <a:ext uri="{FF2B5EF4-FFF2-40B4-BE49-F238E27FC236}">
                <a16:creationId xmlns:a16="http://schemas.microsoft.com/office/drawing/2014/main" xmlns="" id="{34CD23F4-69CB-4257-9F84-8C78D0493FA7}"/>
              </a:ext>
            </a:extLst>
          </p:cNvPr>
          <p:cNvGrpSpPr/>
          <p:nvPr/>
        </p:nvGrpSpPr>
        <p:grpSpPr>
          <a:xfrm>
            <a:off x="3191308" y="2429429"/>
            <a:ext cx="6146019" cy="1777041"/>
            <a:chOff x="3191308" y="2429429"/>
            <a:chExt cx="6146019" cy="1777041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xmlns="" id="{36E46331-14E3-461F-90FA-BEB0D2C8592F}"/>
                </a:ext>
              </a:extLst>
            </p:cNvPr>
            <p:cNvSpPr txBox="1"/>
            <p:nvPr/>
          </p:nvSpPr>
          <p:spPr>
            <a:xfrm>
              <a:off x="3578942" y="2875002"/>
              <a:ext cx="5758385" cy="1107996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r>
                <a:rPr lang="zh-CN" altLang="en-US" sz="6600" b="1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方正启体简体" panose="03000509000000000000" pitchFamily="65" charset="-122"/>
                  <a:ea typeface="方正启体简体" panose="03000509000000000000" pitchFamily="65" charset="-122"/>
                </a:rPr>
                <a:t>国庆节的发展</a:t>
              </a:r>
            </a:p>
          </p:txBody>
        </p:sp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8AEF7EFF-C411-4E20-B04D-B03CB4F87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91308" y="2429429"/>
              <a:ext cx="445573" cy="445573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DB880A9D-DB26-489F-85E2-7E61EA8CD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V="1">
              <a:off x="8776852" y="3760897"/>
              <a:ext cx="445573" cy="44557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7594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</TotalTime>
  <Words>3265</Words>
  <Application>Microsoft Office PowerPoint</Application>
  <PresentationFormat>自定义</PresentationFormat>
  <Paragraphs>163</Paragraphs>
  <Slides>26</Slides>
  <Notes>25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国庆节</dc:title>
  <dc:creator>第一PPT</dc:creator>
  <cp:keywords>www.1ppt.com</cp:keywords>
  <dc:description>www.1ppt.com</dc:description>
  <cp:lastModifiedBy>Windows User</cp:lastModifiedBy>
  <cp:revision>38</cp:revision>
  <dcterms:created xsi:type="dcterms:W3CDTF">2017-08-18T03:02:00Z</dcterms:created>
  <dcterms:modified xsi:type="dcterms:W3CDTF">2018-09-28T07:52:38Z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