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320" r:id="rId3"/>
    <p:sldId id="257" r:id="rId4"/>
    <p:sldId id="313" r:id="rId5"/>
    <p:sldId id="314" r:id="rId6"/>
    <p:sldId id="271" r:id="rId7"/>
    <p:sldId id="272" r:id="rId8"/>
    <p:sldId id="287" r:id="rId9"/>
    <p:sldId id="315" r:id="rId10"/>
    <p:sldId id="277" r:id="rId11"/>
    <p:sldId id="274" r:id="rId12"/>
    <p:sldId id="278" r:id="rId13"/>
    <p:sldId id="288" r:id="rId14"/>
    <p:sldId id="317" r:id="rId15"/>
    <p:sldId id="281" r:id="rId16"/>
    <p:sldId id="280" r:id="rId17"/>
    <p:sldId id="316" r:id="rId18"/>
    <p:sldId id="282" r:id="rId19"/>
    <p:sldId id="283" r:id="rId20"/>
    <p:sldId id="279" r:id="rId21"/>
    <p:sldId id="318" r:id="rId22"/>
    <p:sldId id="284" r:id="rId23"/>
    <p:sldId id="299" r:id="rId24"/>
    <p:sldId id="319" r:id="rId25"/>
    <p:sldId id="321"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9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08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19" autoAdjust="0"/>
    <p:restoredTop sz="94660"/>
  </p:normalViewPr>
  <p:slideViewPr>
    <p:cSldViewPr snapToGrid="0" showGuides="1">
      <p:cViewPr>
        <p:scale>
          <a:sx n="50" d="100"/>
          <a:sy n="50" d="100"/>
        </p:scale>
        <p:origin x="-438" y="-1608"/>
      </p:cViewPr>
      <p:guideLst>
        <p:guide orient="horz" pos="2160"/>
        <p:guide pos="3908"/>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54BD64-7AB8-4BC3-BAE1-2B2932880F93}" type="datetimeFigureOut">
              <a:rPr lang="zh-CN" altLang="en-US" smtClean="0"/>
              <a:t>2018/9/28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B0FE2B-B19C-4E63-9662-10E6FE29F643}" type="slidenum">
              <a:rPr lang="zh-CN" altLang="en-US" smtClean="0"/>
              <a:t>‹#›</a:t>
            </a:fld>
            <a:endParaRPr lang="zh-CN" altLang="en-US"/>
          </a:p>
        </p:txBody>
      </p:sp>
    </p:spTree>
    <p:extLst>
      <p:ext uri="{BB962C8B-B14F-4D97-AF65-F5344CB8AC3E}">
        <p14:creationId xmlns:p14="http://schemas.microsoft.com/office/powerpoint/2010/main" val="60576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a:t>
            </a:fld>
            <a:endParaRPr lang="zh-CN" altLang="en-US"/>
          </a:p>
        </p:txBody>
      </p:sp>
    </p:spTree>
    <p:extLst>
      <p:ext uri="{BB962C8B-B14F-4D97-AF65-F5344CB8AC3E}">
        <p14:creationId xmlns:p14="http://schemas.microsoft.com/office/powerpoint/2010/main" val="28748380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10</a:t>
            </a:fld>
            <a:endParaRPr lang="zh-CN" altLang="en-US"/>
          </a:p>
        </p:txBody>
      </p:sp>
    </p:spTree>
    <p:extLst>
      <p:ext uri="{BB962C8B-B14F-4D97-AF65-F5344CB8AC3E}">
        <p14:creationId xmlns:p14="http://schemas.microsoft.com/office/powerpoint/2010/main" val="392029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11</a:t>
            </a:fld>
            <a:endParaRPr lang="zh-CN" altLang="en-US"/>
          </a:p>
        </p:txBody>
      </p:sp>
    </p:spTree>
    <p:extLst>
      <p:ext uri="{BB962C8B-B14F-4D97-AF65-F5344CB8AC3E}">
        <p14:creationId xmlns:p14="http://schemas.microsoft.com/office/powerpoint/2010/main" val="1700079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12</a:t>
            </a:fld>
            <a:endParaRPr lang="zh-CN" altLang="en-US"/>
          </a:p>
        </p:txBody>
      </p:sp>
    </p:spTree>
    <p:extLst>
      <p:ext uri="{BB962C8B-B14F-4D97-AF65-F5344CB8AC3E}">
        <p14:creationId xmlns:p14="http://schemas.microsoft.com/office/powerpoint/2010/main" val="795590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13</a:t>
            </a:fld>
            <a:endParaRPr lang="zh-CN" altLang="en-US"/>
          </a:p>
        </p:txBody>
      </p:sp>
    </p:spTree>
    <p:extLst>
      <p:ext uri="{BB962C8B-B14F-4D97-AF65-F5344CB8AC3E}">
        <p14:creationId xmlns:p14="http://schemas.microsoft.com/office/powerpoint/2010/main" val="4206833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14</a:t>
            </a:fld>
            <a:endParaRPr lang="zh-CN" altLang="en-US"/>
          </a:p>
        </p:txBody>
      </p:sp>
    </p:spTree>
    <p:extLst>
      <p:ext uri="{BB962C8B-B14F-4D97-AF65-F5344CB8AC3E}">
        <p14:creationId xmlns:p14="http://schemas.microsoft.com/office/powerpoint/2010/main" val="142941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15</a:t>
            </a:fld>
            <a:endParaRPr lang="zh-CN" altLang="en-US"/>
          </a:p>
        </p:txBody>
      </p:sp>
    </p:spTree>
    <p:extLst>
      <p:ext uri="{BB962C8B-B14F-4D97-AF65-F5344CB8AC3E}">
        <p14:creationId xmlns:p14="http://schemas.microsoft.com/office/powerpoint/2010/main" val="861635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16</a:t>
            </a:fld>
            <a:endParaRPr lang="zh-CN" altLang="en-US"/>
          </a:p>
        </p:txBody>
      </p:sp>
    </p:spTree>
    <p:extLst>
      <p:ext uri="{BB962C8B-B14F-4D97-AF65-F5344CB8AC3E}">
        <p14:creationId xmlns:p14="http://schemas.microsoft.com/office/powerpoint/2010/main" val="680351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17</a:t>
            </a:fld>
            <a:endParaRPr lang="zh-CN" altLang="en-US"/>
          </a:p>
        </p:txBody>
      </p:sp>
    </p:spTree>
    <p:extLst>
      <p:ext uri="{BB962C8B-B14F-4D97-AF65-F5344CB8AC3E}">
        <p14:creationId xmlns:p14="http://schemas.microsoft.com/office/powerpoint/2010/main" val="3907949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B0FE2B-B19C-4E63-9662-10E6FE29F643}" type="slidenum">
              <a:rPr lang="zh-CN" altLang="en-US" smtClean="0"/>
              <a:t>18</a:t>
            </a:fld>
            <a:endParaRPr lang="zh-CN" altLang="en-US"/>
          </a:p>
        </p:txBody>
      </p:sp>
    </p:spTree>
    <p:extLst>
      <p:ext uri="{BB962C8B-B14F-4D97-AF65-F5344CB8AC3E}">
        <p14:creationId xmlns:p14="http://schemas.microsoft.com/office/powerpoint/2010/main" val="435020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19</a:t>
            </a:fld>
            <a:endParaRPr lang="zh-CN" altLang="en-US"/>
          </a:p>
        </p:txBody>
      </p:sp>
    </p:spTree>
    <p:extLst>
      <p:ext uri="{BB962C8B-B14F-4D97-AF65-F5344CB8AC3E}">
        <p14:creationId xmlns:p14="http://schemas.microsoft.com/office/powerpoint/2010/main" val="1032673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a:t>
            </a:fld>
            <a:endParaRPr lang="zh-CN" altLang="en-US"/>
          </a:p>
        </p:txBody>
      </p:sp>
    </p:spTree>
    <p:extLst>
      <p:ext uri="{BB962C8B-B14F-4D97-AF65-F5344CB8AC3E}">
        <p14:creationId xmlns:p14="http://schemas.microsoft.com/office/powerpoint/2010/main" val="30503788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20</a:t>
            </a:fld>
            <a:endParaRPr lang="zh-CN" altLang="en-US"/>
          </a:p>
        </p:txBody>
      </p:sp>
    </p:spTree>
    <p:extLst>
      <p:ext uri="{BB962C8B-B14F-4D97-AF65-F5344CB8AC3E}">
        <p14:creationId xmlns:p14="http://schemas.microsoft.com/office/powerpoint/2010/main" val="38054955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21</a:t>
            </a:fld>
            <a:endParaRPr lang="zh-CN" altLang="en-US"/>
          </a:p>
        </p:txBody>
      </p:sp>
    </p:spTree>
    <p:extLst>
      <p:ext uri="{BB962C8B-B14F-4D97-AF65-F5344CB8AC3E}">
        <p14:creationId xmlns:p14="http://schemas.microsoft.com/office/powerpoint/2010/main" val="41653173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22</a:t>
            </a:fld>
            <a:endParaRPr lang="zh-CN" altLang="en-US"/>
          </a:p>
        </p:txBody>
      </p:sp>
    </p:spTree>
    <p:extLst>
      <p:ext uri="{BB962C8B-B14F-4D97-AF65-F5344CB8AC3E}">
        <p14:creationId xmlns:p14="http://schemas.microsoft.com/office/powerpoint/2010/main" val="28702452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23</a:t>
            </a:fld>
            <a:endParaRPr lang="zh-CN" altLang="en-US"/>
          </a:p>
        </p:txBody>
      </p:sp>
    </p:spTree>
    <p:extLst>
      <p:ext uri="{BB962C8B-B14F-4D97-AF65-F5344CB8AC3E}">
        <p14:creationId xmlns:p14="http://schemas.microsoft.com/office/powerpoint/2010/main" val="2280330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3</a:t>
            </a:fld>
            <a:endParaRPr lang="zh-CN" altLang="en-US"/>
          </a:p>
        </p:txBody>
      </p:sp>
    </p:spTree>
    <p:extLst>
      <p:ext uri="{BB962C8B-B14F-4D97-AF65-F5344CB8AC3E}">
        <p14:creationId xmlns:p14="http://schemas.microsoft.com/office/powerpoint/2010/main" val="311200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4</a:t>
            </a:fld>
            <a:endParaRPr lang="zh-CN" altLang="en-US"/>
          </a:p>
        </p:txBody>
      </p:sp>
    </p:spTree>
    <p:extLst>
      <p:ext uri="{BB962C8B-B14F-4D97-AF65-F5344CB8AC3E}">
        <p14:creationId xmlns:p14="http://schemas.microsoft.com/office/powerpoint/2010/main" val="553650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5</a:t>
            </a:fld>
            <a:endParaRPr lang="zh-CN" altLang="en-US"/>
          </a:p>
        </p:txBody>
      </p:sp>
    </p:spTree>
    <p:extLst>
      <p:ext uri="{BB962C8B-B14F-4D97-AF65-F5344CB8AC3E}">
        <p14:creationId xmlns:p14="http://schemas.microsoft.com/office/powerpoint/2010/main" val="3975704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6</a:t>
            </a:fld>
            <a:endParaRPr lang="zh-CN" altLang="en-US"/>
          </a:p>
        </p:txBody>
      </p:sp>
    </p:spTree>
    <p:extLst>
      <p:ext uri="{BB962C8B-B14F-4D97-AF65-F5344CB8AC3E}">
        <p14:creationId xmlns:p14="http://schemas.microsoft.com/office/powerpoint/2010/main" val="1286127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7</a:t>
            </a:fld>
            <a:endParaRPr lang="zh-CN" altLang="en-US"/>
          </a:p>
        </p:txBody>
      </p:sp>
    </p:spTree>
    <p:extLst>
      <p:ext uri="{BB962C8B-B14F-4D97-AF65-F5344CB8AC3E}">
        <p14:creationId xmlns:p14="http://schemas.microsoft.com/office/powerpoint/2010/main" val="2307732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8</a:t>
            </a:fld>
            <a:endParaRPr lang="zh-CN" altLang="en-US"/>
          </a:p>
        </p:txBody>
      </p:sp>
    </p:spTree>
    <p:extLst>
      <p:ext uri="{BB962C8B-B14F-4D97-AF65-F5344CB8AC3E}">
        <p14:creationId xmlns:p14="http://schemas.microsoft.com/office/powerpoint/2010/main" val="3619753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9</a:t>
            </a:fld>
            <a:endParaRPr lang="zh-CN" altLang="en-US"/>
          </a:p>
        </p:txBody>
      </p:sp>
    </p:spTree>
    <p:extLst>
      <p:ext uri="{BB962C8B-B14F-4D97-AF65-F5344CB8AC3E}">
        <p14:creationId xmlns:p14="http://schemas.microsoft.com/office/powerpoint/2010/main" val="1060020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A9456F4-15C3-4C92-94C2-A78E259D31E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11BC198-6A72-4674-B649-03672FA6E2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 xmlns:a16="http://schemas.microsoft.com/office/drawing/2014/main" id="{3DE624A5-9743-433E-9A52-4F7A16D184B5}"/>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952DE5E0-4AFC-4D7E-8F6A-DB5E2BF5F69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3766CC1-AAAC-4DF9-8274-BB6A5DA251EF}"/>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246333474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9771538-457A-47E0-B1F8-4CA21710039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D88E9C0-CAB8-4510-BD06-7320483325E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BE151C7B-F4C2-4194-817B-8287AD00E883}"/>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2B8C3C21-4019-485D-87F7-6B175534AD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ED05831-88EC-414E-8359-89FECE7509EC}"/>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22938169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FE749E6-052B-44E6-8344-5306FFAE51D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E5D0AC9-35EA-4CBA-A1AF-2F2511C8FB2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85BA7FF-F8F6-40F7-B5A8-341EFAD5582B}"/>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37FEC44D-EE5D-404B-8BBA-1B155BD9BE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C2A2C2E-FD7B-478C-9506-1593C598C791}"/>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55814452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9607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3458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31413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737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5183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89369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32668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1260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0FB1AD-6FBE-4123-9B31-C93FB35989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015A7A0-965C-4BFA-A19E-ADD18750713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2618218-9EE0-49EA-942F-B646E867AB63}"/>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32A1F111-31C4-4040-A88C-181EA57CB6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445A956-ED16-4478-A20A-22658622146D}"/>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585936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0223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07495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8288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EAAA268-D49D-4A94-9068-FFE9B557041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FF21C64C-90E9-46C3-893F-3AFD9C1BC0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08CB8A2B-E371-4006-94D6-5AA10BDC0F87}"/>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9AE0C8E4-348D-49F9-87B2-9DF50E5E18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9983F9F-1061-4BF6-ACE1-03DC9671D659}"/>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0162640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F680783-BCF5-42B5-A5C6-F4FF2C9DBE8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7F8B7E1-6DE7-42B5-9838-F3F0AF62ED8E}"/>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B591CE9E-8BAE-43D3-890B-27BC045D7D8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31000868-8127-47B7-BCD6-D47FEF11EEBA}"/>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 xmlns:a16="http://schemas.microsoft.com/office/drawing/2014/main" id="{9DA805DF-3519-4B71-B2FA-CAE2C015243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13F6428-84E6-4E2F-B67E-0004C7570D14}"/>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12504763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798111-2165-414B-A80A-8EB5258FD1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6908712A-1218-4AF7-BF5E-E35957BFBC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447FF60-7EFA-4782-8729-98DBDCBBBF5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76032521-F93F-4291-AFD0-500A991190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0CE3A295-CFCC-4945-8FDD-25F440215D2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66251CE3-373D-4131-8EF3-F2293F797C1C}"/>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8" name="页脚占位符 7">
            <a:extLst>
              <a:ext uri="{FF2B5EF4-FFF2-40B4-BE49-F238E27FC236}">
                <a16:creationId xmlns="" xmlns:a16="http://schemas.microsoft.com/office/drawing/2014/main" id="{8B6835D5-ED36-4D60-9CDA-0BA40F9D777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FF98D51-D878-479D-837C-F35CA583F341}"/>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6433651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E04EA3-0AB0-4314-A1F6-76335258C76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B4147897-5642-480F-93EB-03B39E901678}"/>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4" name="页脚占位符 3">
            <a:extLst>
              <a:ext uri="{FF2B5EF4-FFF2-40B4-BE49-F238E27FC236}">
                <a16:creationId xmlns="" xmlns:a16="http://schemas.microsoft.com/office/drawing/2014/main" id="{998CBB89-BA84-4CC4-BF10-BF68297F85C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E98C3D30-B8FB-4F70-9259-3F0F9954B463}"/>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2283682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E0446ED-D0C3-4F12-8C60-D9FD76B06869}"/>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3" name="页脚占位符 2">
            <a:extLst>
              <a:ext uri="{FF2B5EF4-FFF2-40B4-BE49-F238E27FC236}">
                <a16:creationId xmlns="" xmlns:a16="http://schemas.microsoft.com/office/drawing/2014/main" id="{74EC3ECB-4539-4C55-B1D0-767DFBEB719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3888AC72-D1D7-4628-A1D6-CADAB95CA790}"/>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75925253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A3AD825-8224-488A-AE21-00B5C3000DB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09076F9-A294-4649-8744-A62D7D459F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8612CE1A-E1B3-4FF0-9C00-86FC16AF07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16007E5-6A82-42C5-B7D9-4A74EE8940EC}"/>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 xmlns:a16="http://schemas.microsoft.com/office/drawing/2014/main" id="{0DCE0230-CB22-42DC-857D-45878AA1E1C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3DFA554-CDEA-4751-AA04-A9506E36C13A}"/>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73152814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454AC61-32F7-4C69-B7A1-7CA73C9A982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99913881-A6EF-486C-AF5C-5354B0F537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2A70050-5B78-48AA-958F-31E32481C7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CCCB4A94-1309-442E-B7E1-D2F27A4755D5}"/>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 xmlns:a16="http://schemas.microsoft.com/office/drawing/2014/main" id="{3FF4A02A-F10F-479E-B55F-48CE49C3CC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285ED80-B999-41C1-B0B7-5F2F61C6E89B}"/>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60639078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4" name="矩形 13"/>
          <p:cNvSpPr/>
          <p:nvPr userDrawn="1"/>
        </p:nvSpPr>
        <p:spPr>
          <a:xfrm>
            <a:off x="4318" y="561301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3" name="图片 12" descr="图片包含 室内&#10;&#10;已生成极高可信度的说明">
            <a:extLst>
              <a:ext uri="{FF2B5EF4-FFF2-40B4-BE49-F238E27FC236}">
                <a16:creationId xmlns="" xmlns:a16="http://schemas.microsoft.com/office/drawing/2014/main" id="{4BE1E86F-96A4-43C2-85BB-BE88F76FB1F9}"/>
              </a:ext>
            </a:extLst>
          </p:cNvPr>
          <p:cNvPicPr>
            <a:picLocks noChangeAspect="1"/>
          </p:cNvPicPr>
          <p:nvPr userDrawn="1"/>
        </p:nvPicPr>
        <p:blipFill rotWithShape="1">
          <a:blip r:embed="rId14" cstate="email">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2" name="标题占位符 1">
            <a:extLst>
              <a:ext uri="{FF2B5EF4-FFF2-40B4-BE49-F238E27FC236}">
                <a16:creationId xmlns="" xmlns:a16="http://schemas.microsoft.com/office/drawing/2014/main" id="{53BC930B-0600-4CBA-856C-08DC898504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A68B576-37F5-4BFE-8782-14E69EDAC2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31CF3BC-8D27-444A-85FA-F320AFA982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 xmlns:a16="http://schemas.microsoft.com/office/drawing/2014/main" id="{5A33CB10-E265-45CC-A363-5ABF7BA733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9F19509-6374-44A5-B26D-4860E651EF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6F03DD-3699-43BE-8913-8F619E96616F}" type="slidenum">
              <a:rPr lang="zh-CN" altLang="en-US" smtClean="0"/>
              <a:t>‹#›</a:t>
            </a:fld>
            <a:endParaRPr lang="zh-CN" altLang="en-US"/>
          </a:p>
        </p:txBody>
      </p:sp>
      <p:sp>
        <p:nvSpPr>
          <p:cNvPr id="11" name="矩形 10">
            <a:extLst>
              <a:ext uri="{FF2B5EF4-FFF2-40B4-BE49-F238E27FC236}">
                <a16:creationId xmlns="" xmlns:a16="http://schemas.microsoft.com/office/drawing/2014/main" id="{1D9739F3-CDBD-423A-A442-40B6FB8ED46F}"/>
              </a:ext>
            </a:extLst>
          </p:cNvPr>
          <p:cNvSpPr/>
          <p:nvPr userDrawn="1"/>
        </p:nvSpPr>
        <p:spPr>
          <a:xfrm>
            <a:off x="628356" y="420916"/>
            <a:ext cx="5504157" cy="70788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BC7A129A-505E-4215-84AD-161CF462B79B}"/>
              </a:ext>
            </a:extLst>
          </p:cNvPr>
          <p:cNvSpPr/>
          <p:nvPr userDrawn="1"/>
        </p:nvSpPr>
        <p:spPr>
          <a:xfrm>
            <a:off x="0" y="420916"/>
            <a:ext cx="391886" cy="7078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64936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65332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slide" Target="slide1.xml"/><Relationship Id="rId2" Type="http://schemas.openxmlformats.org/officeDocument/2006/relationships/tags" Target="../tags/tag42.xml"/><Relationship Id="rId16" Type="http://schemas.openxmlformats.org/officeDocument/2006/relationships/image" Target="../media/image7.png"/><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5" Type="http://schemas.openxmlformats.org/officeDocument/2006/relationships/tags" Target="../tags/tag45.xml"/><Relationship Id="rId15" Type="http://schemas.openxmlformats.org/officeDocument/2006/relationships/notesSlide" Target="../notesSlides/notesSlide13.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17" Type="http://schemas.openxmlformats.org/officeDocument/2006/relationships/slide" Target="slide1.xml"/><Relationship Id="rId2" Type="http://schemas.openxmlformats.org/officeDocument/2006/relationships/tags" Target="../tags/tag55.xml"/><Relationship Id="rId16" Type="http://schemas.openxmlformats.org/officeDocument/2006/relationships/image" Target="../media/image7.png"/><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5" Type="http://schemas.openxmlformats.org/officeDocument/2006/relationships/notesSlide" Target="../notesSlides/notesSlide16.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tags" Target="../tags/tag79.xml"/><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tags" Target="../tags/tag78.xml"/><Relationship Id="rId17" Type="http://schemas.openxmlformats.org/officeDocument/2006/relationships/slide" Target="slide1.xml"/><Relationship Id="rId2" Type="http://schemas.openxmlformats.org/officeDocument/2006/relationships/tags" Target="../tags/tag68.xml"/><Relationship Id="rId16" Type="http://schemas.openxmlformats.org/officeDocument/2006/relationships/image" Target="../media/image7.png"/><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5" Type="http://schemas.openxmlformats.org/officeDocument/2006/relationships/notesSlide" Target="../notesSlides/notesSlide20.xml"/><Relationship Id="rId10" Type="http://schemas.openxmlformats.org/officeDocument/2006/relationships/tags" Target="../tags/tag76.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 Target="slide1.xml"/><Relationship Id="rId2" Type="http://schemas.openxmlformats.org/officeDocument/2006/relationships/tags" Target="../tags/tag3.xml"/><Relationship Id="rId16" Type="http://schemas.openxmlformats.org/officeDocument/2006/relationships/image" Target="../media/image7.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3.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slide" Target="slide1.xml"/><Relationship Id="rId2" Type="http://schemas.openxmlformats.org/officeDocument/2006/relationships/tags" Target="../tags/tag16.xml"/><Relationship Id="rId16" Type="http://schemas.openxmlformats.org/officeDocument/2006/relationships/image" Target="../media/image7.png"/><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notesSlide" Target="../notesSlides/notesSlide4.xml"/><Relationship Id="rId10" Type="http://schemas.openxmlformats.org/officeDocument/2006/relationships/tags" Target="../tags/tag24.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tags" Target="../tags/tag40.xml"/><Relationship Id="rId3" Type="http://schemas.openxmlformats.org/officeDocument/2006/relationships/tags" Target="../tags/tag30.xml"/><Relationship Id="rId7" Type="http://schemas.openxmlformats.org/officeDocument/2006/relationships/tags" Target="../tags/tag34.xml"/><Relationship Id="rId12" Type="http://schemas.openxmlformats.org/officeDocument/2006/relationships/tags" Target="../tags/tag39.xml"/><Relationship Id="rId17" Type="http://schemas.openxmlformats.org/officeDocument/2006/relationships/slide" Target="slide1.xml"/><Relationship Id="rId2" Type="http://schemas.openxmlformats.org/officeDocument/2006/relationships/tags" Target="../tags/tag29.xml"/><Relationship Id="rId16" Type="http://schemas.openxmlformats.org/officeDocument/2006/relationships/image" Target="../media/image7.png"/><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tags" Target="../tags/tag38.xml"/><Relationship Id="rId5" Type="http://schemas.openxmlformats.org/officeDocument/2006/relationships/tags" Target="../tags/tag32.xml"/><Relationship Id="rId15" Type="http://schemas.openxmlformats.org/officeDocument/2006/relationships/notesSlide" Target="../notesSlides/notesSlide8.xml"/><Relationship Id="rId10" Type="http://schemas.openxmlformats.org/officeDocument/2006/relationships/tags" Target="../tags/tag37.xml"/><Relationship Id="rId4" Type="http://schemas.openxmlformats.org/officeDocument/2006/relationships/tags" Target="../tags/tag31.xml"/><Relationship Id="rId9" Type="http://schemas.openxmlformats.org/officeDocument/2006/relationships/tags" Target="../tags/tag36.xml"/><Relationship Id="rId1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1000" b="-1000"/>
          </a:stretch>
        </a:blipFill>
        <a:effectLst/>
      </p:bgPr>
    </p:bg>
    <p:spTree>
      <p:nvGrpSpPr>
        <p:cNvPr id="1" name=""/>
        <p:cNvGrpSpPr/>
        <p:nvPr/>
      </p:nvGrpSpPr>
      <p:grpSpPr>
        <a:xfrm>
          <a:off x="0" y="0"/>
          <a:ext cx="0" cy="0"/>
          <a:chOff x="0" y="0"/>
          <a:chExt cx="0" cy="0"/>
        </a:xfrm>
      </p:grpSpPr>
      <p:pic>
        <p:nvPicPr>
          <p:cNvPr id="5" name="图片 4" descr="图片包含 室内&#10;&#10;已生成极高可信度的说明">
            <a:extLst>
              <a:ext uri="{FF2B5EF4-FFF2-40B4-BE49-F238E27FC236}">
                <a16:creationId xmlns="" xmlns:a16="http://schemas.microsoft.com/office/drawing/2014/main" id="{E6A4ACEF-79E1-4E6E-867B-47D56EA1A40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0"/>
            <a:ext cx="12192001" cy="6858000"/>
          </a:xfrm>
          <a:prstGeom prst="rect">
            <a:avLst/>
          </a:prstGeom>
        </p:spPr>
      </p:pic>
      <p:pic>
        <p:nvPicPr>
          <p:cNvPr id="9" name="图片 8" descr="图片包含 烟火, 户外艺术系列&#10;&#10;已生成极高可信度的说明">
            <a:extLst>
              <a:ext uri="{FF2B5EF4-FFF2-40B4-BE49-F238E27FC236}">
                <a16:creationId xmlns="" xmlns:a16="http://schemas.microsoft.com/office/drawing/2014/main" id="{B28F0C31-51B9-48CB-A73B-3CC0730DD38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 y="0"/>
            <a:ext cx="12192000" cy="3730171"/>
          </a:xfrm>
          <a:prstGeom prst="rect">
            <a:avLst/>
          </a:prstGeom>
        </p:spPr>
      </p:pic>
      <p:pic>
        <p:nvPicPr>
          <p:cNvPr id="17" name="图片 16">
            <a:extLst>
              <a:ext uri="{FF2B5EF4-FFF2-40B4-BE49-F238E27FC236}">
                <a16:creationId xmlns="" xmlns:a16="http://schemas.microsoft.com/office/drawing/2014/main" id="{EDF2AA3C-5D13-40EA-B9AB-71BED6CACAFD}"/>
              </a:ext>
            </a:extLst>
          </p:cNvPr>
          <p:cNvPicPr>
            <a:picLocks noChangeAspect="1"/>
          </p:cNvPicPr>
          <p:nvPr/>
        </p:nvPicPr>
        <p:blipFill>
          <a:blip r:embed="rId6"/>
          <a:stretch>
            <a:fillRect/>
          </a:stretch>
        </p:blipFill>
        <p:spPr>
          <a:xfrm>
            <a:off x="-2" y="4320657"/>
            <a:ext cx="12185311" cy="2464774"/>
          </a:xfrm>
          <a:prstGeom prst="rect">
            <a:avLst/>
          </a:prstGeom>
        </p:spPr>
      </p:pic>
      <p:sp>
        <p:nvSpPr>
          <p:cNvPr id="12" name="矩形 11">
            <a:extLst>
              <a:ext uri="{FF2B5EF4-FFF2-40B4-BE49-F238E27FC236}">
                <a16:creationId xmlns="" xmlns:a16="http://schemas.microsoft.com/office/drawing/2014/main" id="{C272630B-EC3A-49F0-9383-37EFB55E3BA8}"/>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 xmlns:a16="http://schemas.microsoft.com/office/drawing/2014/main" id="{F0343697-45A1-48F7-9C8C-3E2FEC78AB01}"/>
              </a:ext>
            </a:extLst>
          </p:cNvPr>
          <p:cNvSpPr txBox="1"/>
          <p:nvPr/>
        </p:nvSpPr>
        <p:spPr>
          <a:xfrm>
            <a:off x="2467488" y="1704426"/>
            <a:ext cx="7330049" cy="2215991"/>
          </a:xfrm>
          <a:prstGeom prst="rect">
            <a:avLst/>
          </a:prstGeom>
          <a:noFill/>
        </p:spPr>
        <p:txBody>
          <a:bodyPr wrap="square" rtlCol="0">
            <a:spAutoFit/>
          </a:bodyPr>
          <a:lstStyle/>
          <a:p>
            <a:pPr algn="ctr"/>
            <a:r>
              <a:rPr lang="zh-CN" altLang="en-US" sz="13800" dirty="0">
                <a:ln w="25400">
                  <a:solidFill>
                    <a:schemeClr val="bg1"/>
                  </a:solidFill>
                </a:ln>
                <a:solidFill>
                  <a:srgbClr val="D81E25"/>
                </a:solidFill>
                <a:effectLst>
                  <a:outerShdw blurRad="38100" dist="38100" dir="2700000" algn="tl">
                    <a:srgbClr val="000000">
                      <a:alpha val="43137"/>
                    </a:srgbClr>
                  </a:outerShdw>
                </a:effectLst>
                <a:latin typeface="叶根友刀锋黑草" panose="02010601030101010101" pitchFamily="2" charset="-122"/>
                <a:ea typeface="叶根友刀锋黑草" panose="02010601030101010101" pitchFamily="2" charset="-122"/>
              </a:rPr>
              <a:t>喜迎国庆</a:t>
            </a:r>
          </a:p>
        </p:txBody>
      </p:sp>
    </p:spTree>
    <p:extLst>
      <p:ext uri="{BB962C8B-B14F-4D97-AF65-F5344CB8AC3E}">
        <p14:creationId xmlns:p14="http://schemas.microsoft.com/office/powerpoint/2010/main" val="66321912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D5BD8AFD-FADC-40C3-9047-29C2B0015F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9543" y="3429000"/>
            <a:ext cx="10380165" cy="3112022"/>
          </a:xfrm>
          <a:prstGeom prst="rect">
            <a:avLst/>
          </a:prstGeom>
        </p:spPr>
      </p:pic>
      <p:sp>
        <p:nvSpPr>
          <p:cNvPr id="3" name="矩形 2">
            <a:extLst>
              <a:ext uri="{FF2B5EF4-FFF2-40B4-BE49-F238E27FC236}">
                <a16:creationId xmlns="" xmlns:a16="http://schemas.microsoft.com/office/drawing/2014/main" id="{2214E3D7-B783-438B-9939-364056AC8D7A}"/>
              </a:ext>
            </a:extLst>
          </p:cNvPr>
          <p:cNvSpPr/>
          <p:nvPr/>
        </p:nvSpPr>
        <p:spPr>
          <a:xfrm>
            <a:off x="1047376" y="1323919"/>
            <a:ext cx="10392333" cy="1938992"/>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国庆”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a:t>
            </a:r>
            <a:r>
              <a:rPr lang="zh-CN" altLang="zh-CN" sz="2000" b="1" kern="100" dirty="0">
                <a:latin typeface="Calibri" panose="020F0502020204030204" pitchFamily="34" charset="0"/>
                <a:ea typeface="微软雅黑" panose="020B0503020204020204" pitchFamily="34" charset="-122"/>
                <a:cs typeface="Times New Roman" panose="02020603050405020304" pitchFamily="18" charset="0"/>
              </a:rPr>
              <a:t>今天将国家建立的纪念日为国庆</a:t>
            </a: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a:t>
            </a:r>
            <a:endParaRPr lang="zh-CN" altLang="zh-CN" sz="11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 xmlns:a16="http://schemas.microsoft.com/office/drawing/2014/main" id="{55D14D19-CAAE-41D6-8EBA-B0B5962975AE}"/>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spTree>
    <p:extLst>
      <p:ext uri="{BB962C8B-B14F-4D97-AF65-F5344CB8AC3E}">
        <p14:creationId xmlns:p14="http://schemas.microsoft.com/office/powerpoint/2010/main" val="41994944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C85BB4D-EAB6-4CA4-95D4-16533E8C109E}"/>
              </a:ext>
            </a:extLst>
          </p:cNvPr>
          <p:cNvSpPr/>
          <p:nvPr/>
        </p:nvSpPr>
        <p:spPr>
          <a:xfrm>
            <a:off x="6414533" y="1687652"/>
            <a:ext cx="5291238" cy="4154984"/>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毛主席宣读了《中华人民共和国中央人民政府公告》：“</a:t>
            </a:r>
            <a:r>
              <a:rPr lang="zh-CN" altLang="zh-CN" sz="1600" b="1" kern="100" dirty="0">
                <a:latin typeface="Calibri" panose="020F0502020204030204" pitchFamily="34" charset="0"/>
                <a:ea typeface="微软雅黑" panose="020B0503020204020204" pitchFamily="34" charset="-122"/>
                <a:cs typeface="Times New Roman" panose="02020603050405020304" pitchFamily="18" charset="0"/>
              </a:rPr>
              <a:t>中华人民共和国中央人民政府为代表中华人民共和国全国人民唯一合法政府。凡愿遵守平等、互利及互相尊重领土主权等项原则的任何外国政府，本政府均愿与之建立外交关系。</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”随即举行阅兵式和群众游行。朱德总司令检阅了海陆空军，并宣布《中国人民解放军总部命令》，命令中国人民解放军迅速肃清国民党一切残余武装，解放一切尚未解放的国土。</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    同日，北京新华广播电台在天安门广场进行中华人民共和国开国大典实况广播。这是中国人民广播史上第一次大规模的实况广播，全国各地人民广播电台同时联播。</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 xmlns:a16="http://schemas.microsoft.com/office/drawing/2014/main" id="{3BE716B1-B2C6-414C-8C25-25CD3C5C068F}"/>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pic>
        <p:nvPicPr>
          <p:cNvPr id="8" name="图片 7">
            <a:extLst>
              <a:ext uri="{FF2B5EF4-FFF2-40B4-BE49-F238E27FC236}">
                <a16:creationId xmlns="" xmlns:a16="http://schemas.microsoft.com/office/drawing/2014/main" id="{958A3BF4-3653-46C0-9C41-09A67A4C31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079" y="1691551"/>
            <a:ext cx="6008183" cy="3997331"/>
          </a:xfrm>
          <a:prstGeom prst="rect">
            <a:avLst/>
          </a:prstGeom>
        </p:spPr>
      </p:pic>
    </p:spTree>
    <p:extLst>
      <p:ext uri="{BB962C8B-B14F-4D97-AF65-F5344CB8AC3E}">
        <p14:creationId xmlns:p14="http://schemas.microsoft.com/office/powerpoint/2010/main" val="2806610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C85BB4D-EAB6-4CA4-95D4-16533E8C109E}"/>
              </a:ext>
            </a:extLst>
          </p:cNvPr>
          <p:cNvSpPr/>
          <p:nvPr/>
        </p:nvSpPr>
        <p:spPr>
          <a:xfrm>
            <a:off x="565051" y="5393843"/>
            <a:ext cx="11061895" cy="923330"/>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1949年10月2日，中央人民政府通过《关于中华人民共和国国庆日的决议》，规定每年10月1日为国庆日，并以这一天作为宣告中华人民共和国成立的日子。从此，</a:t>
            </a:r>
            <a:r>
              <a:rPr lang="zh-CN" altLang="zh-CN" b="1" kern="100" dirty="0">
                <a:latin typeface="Calibri" panose="020F0502020204030204" pitchFamily="34" charset="0"/>
                <a:ea typeface="微软雅黑" panose="020B0503020204020204" pitchFamily="34" charset="-122"/>
                <a:cs typeface="Times New Roman" panose="02020603050405020304" pitchFamily="18" charset="0"/>
              </a:rPr>
              <a:t>每年的10月1日就成为全国各族人民隆重欢庆的节日</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了。</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 xmlns:a16="http://schemas.microsoft.com/office/drawing/2014/main" id="{9433C245-5CAD-4669-8EBF-C2C6BADFE22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05020" y="1441249"/>
            <a:ext cx="8381958" cy="3752388"/>
          </a:xfrm>
          <a:prstGeom prst="rect">
            <a:avLst/>
          </a:prstGeom>
          <a:ln>
            <a:solidFill>
              <a:schemeClr val="tx1"/>
            </a:solidFill>
          </a:ln>
        </p:spPr>
      </p:pic>
      <p:sp>
        <p:nvSpPr>
          <p:cNvPr id="5" name="文本框 4">
            <a:extLst>
              <a:ext uri="{FF2B5EF4-FFF2-40B4-BE49-F238E27FC236}">
                <a16:creationId xmlns="" xmlns:a16="http://schemas.microsoft.com/office/drawing/2014/main" id="{DF8C026F-6480-4BB9-8372-66F09A614FFA}"/>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spTree>
    <p:extLst>
      <p:ext uri="{BB962C8B-B14F-4D97-AF65-F5344CB8AC3E}">
        <p14:creationId xmlns:p14="http://schemas.microsoft.com/office/powerpoint/2010/main" val="3389013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7" name="矩形 26">
            <a:extLst>
              <a:ext uri="{FF2B5EF4-FFF2-40B4-BE49-F238E27FC236}">
                <a16:creationId xmlns="" xmlns:a16="http://schemas.microsoft.com/office/drawing/2014/main" id="{5B5C1E84-FF51-4270-9728-3285D7108982}"/>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MH_Others_1">
            <a:extLst>
              <a:ext uri="{FF2B5EF4-FFF2-40B4-BE49-F238E27FC236}">
                <a16:creationId xmlns="" xmlns:a16="http://schemas.microsoft.com/office/drawing/2014/main" id="{4981E1B5-E8E6-47CD-A569-E69C0BFF3FAE}"/>
              </a:ext>
            </a:extLst>
          </p:cNvPr>
          <p:cNvSpPr/>
          <p:nvPr>
            <p:custDataLst>
              <p:tags r:id="rId1"/>
            </p:custDataLst>
          </p:nvPr>
        </p:nvSpPr>
        <p:spPr>
          <a:xfrm>
            <a:off x="5102235" y="2028617"/>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29" name="MH_Others_2">
            <a:extLst>
              <a:ext uri="{FF2B5EF4-FFF2-40B4-BE49-F238E27FC236}">
                <a16:creationId xmlns="" xmlns:a16="http://schemas.microsoft.com/office/drawing/2014/main" id="{00275733-81D1-4CFC-ABA0-B2C12AC6E51C}"/>
              </a:ext>
            </a:extLst>
          </p:cNvPr>
          <p:cNvSpPr/>
          <p:nvPr>
            <p:custDataLst>
              <p:tags r:id="rId2"/>
            </p:custDataLst>
          </p:nvPr>
        </p:nvSpPr>
        <p:spPr>
          <a:xfrm>
            <a:off x="4286077" y="1205202"/>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30" name="MH_Others_3">
            <a:extLst>
              <a:ext uri="{FF2B5EF4-FFF2-40B4-BE49-F238E27FC236}">
                <a16:creationId xmlns="" xmlns:a16="http://schemas.microsoft.com/office/drawing/2014/main" id="{1882AA17-CC99-4966-AB5F-AC40A3DA2146}"/>
              </a:ext>
            </a:extLst>
          </p:cNvPr>
          <p:cNvSpPr/>
          <p:nvPr>
            <p:custDataLst>
              <p:tags r:id="rId3"/>
            </p:custDataLst>
          </p:nvPr>
        </p:nvSpPr>
        <p:spPr>
          <a:xfrm>
            <a:off x="5243809" y="2188428"/>
            <a:ext cx="1744466" cy="17444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b="1" dirty="0">
                <a:solidFill>
                  <a:schemeClr val="bg1"/>
                </a:solidFill>
                <a:latin typeface="微软雅黑" panose="020B0503020204020204" pitchFamily="34" charset="-122"/>
                <a:ea typeface="微软雅黑" panose="020B0503020204020204" pitchFamily="34" charset="-122"/>
              </a:rPr>
              <a:t>目录</a:t>
            </a:r>
            <a:endParaRPr lang="en-US" altLang="zh-CN" sz="4400" b="1" dirty="0">
              <a:solidFill>
                <a:schemeClr val="bg1"/>
              </a:solidFill>
              <a:latin typeface="微软雅黑" panose="020B0503020204020204" pitchFamily="34" charset="-122"/>
              <a:ea typeface="微软雅黑" panose="020B0503020204020204" pitchFamily="34" charset="-122"/>
            </a:endParaRPr>
          </a:p>
          <a:p>
            <a:pPr lvl="0" algn="ctr"/>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MH_Entry_1">
            <a:hlinkClick r:id="rId17" action="ppaction://hlinksldjump"/>
            <a:extLst>
              <a:ext uri="{FF2B5EF4-FFF2-40B4-BE49-F238E27FC236}">
                <a16:creationId xmlns="" xmlns:a16="http://schemas.microsoft.com/office/drawing/2014/main" id="{E3F31E31-B464-4051-90BB-0CE6A671FC4B}"/>
              </a:ext>
            </a:extLst>
          </p:cNvPr>
          <p:cNvSpPr>
            <a:spLocks noChangeArrowheads="1"/>
          </p:cNvSpPr>
          <p:nvPr>
            <p:custDataLst>
              <p:tags r:id="rId4"/>
            </p:custDataLst>
          </p:nvPr>
        </p:nvSpPr>
        <p:spPr bwMode="auto">
          <a:xfrm>
            <a:off x="720738" y="912223"/>
            <a:ext cx="4046454"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国庆节的演变历史</a:t>
            </a:r>
          </a:p>
        </p:txBody>
      </p:sp>
      <p:sp>
        <p:nvSpPr>
          <p:cNvPr id="32" name="MH_Entry_2">
            <a:hlinkClick r:id="rId17" action="ppaction://hlinksldjump"/>
            <a:extLst>
              <a:ext uri="{FF2B5EF4-FFF2-40B4-BE49-F238E27FC236}">
                <a16:creationId xmlns="" xmlns:a16="http://schemas.microsoft.com/office/drawing/2014/main" id="{402D985B-00D9-43F3-992D-0EC0A6505211}"/>
              </a:ext>
            </a:extLst>
          </p:cNvPr>
          <p:cNvSpPr>
            <a:spLocks noChangeArrowheads="1"/>
          </p:cNvSpPr>
          <p:nvPr>
            <p:custDataLst>
              <p:tags r:id="rId5"/>
            </p:custDataLst>
          </p:nvPr>
        </p:nvSpPr>
        <p:spPr bwMode="auto">
          <a:xfrm>
            <a:off x="7470300" y="912223"/>
            <a:ext cx="3785088"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国庆节的来历</a:t>
            </a:r>
          </a:p>
        </p:txBody>
      </p:sp>
      <p:sp>
        <p:nvSpPr>
          <p:cNvPr id="33" name="MH_Entry_3">
            <a:hlinkClick r:id="rId17" action="ppaction://hlinksldjump"/>
            <a:extLst>
              <a:ext uri="{FF2B5EF4-FFF2-40B4-BE49-F238E27FC236}">
                <a16:creationId xmlns="" xmlns:a16="http://schemas.microsoft.com/office/drawing/2014/main" id="{37D9446A-E9BB-488D-B411-1ACD7AA06ACD}"/>
              </a:ext>
            </a:extLst>
          </p:cNvPr>
          <p:cNvSpPr>
            <a:spLocks noChangeArrowheads="1"/>
          </p:cNvSpPr>
          <p:nvPr>
            <p:custDataLst>
              <p:tags r:id="rId6"/>
            </p:custDataLst>
          </p:nvPr>
        </p:nvSpPr>
        <p:spPr bwMode="auto">
          <a:xfrm>
            <a:off x="8180966" y="3548522"/>
            <a:ext cx="3512571"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国庆节日意义</a:t>
            </a:r>
          </a:p>
        </p:txBody>
      </p:sp>
      <p:sp>
        <p:nvSpPr>
          <p:cNvPr id="34" name="MH_Entry_4">
            <a:hlinkClick r:id="rId17" action="ppaction://hlinksldjump"/>
            <a:extLst>
              <a:ext uri="{FF2B5EF4-FFF2-40B4-BE49-F238E27FC236}">
                <a16:creationId xmlns="" xmlns:a16="http://schemas.microsoft.com/office/drawing/2014/main" id="{84B82106-A273-4932-B9B1-90866F294FD2}"/>
              </a:ext>
            </a:extLst>
          </p:cNvPr>
          <p:cNvSpPr>
            <a:spLocks noChangeArrowheads="1"/>
          </p:cNvSpPr>
          <p:nvPr>
            <p:custDataLst>
              <p:tags r:id="rId7"/>
            </p:custDataLst>
          </p:nvPr>
        </p:nvSpPr>
        <p:spPr bwMode="auto">
          <a:xfrm>
            <a:off x="4127318" y="5315329"/>
            <a:ext cx="4053648" cy="70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国庆节精神含义</a:t>
            </a:r>
          </a:p>
        </p:txBody>
      </p:sp>
      <p:sp>
        <p:nvSpPr>
          <p:cNvPr id="35" name="MH_Entry_5">
            <a:hlinkClick r:id="rId17" action="ppaction://hlinksldjump"/>
            <a:extLst>
              <a:ext uri="{FF2B5EF4-FFF2-40B4-BE49-F238E27FC236}">
                <a16:creationId xmlns="" xmlns:a16="http://schemas.microsoft.com/office/drawing/2014/main" id="{0770824E-9C2D-4A5D-B921-0953CC146933}"/>
              </a:ext>
            </a:extLst>
          </p:cNvPr>
          <p:cNvSpPr>
            <a:spLocks noChangeArrowheads="1"/>
          </p:cNvSpPr>
          <p:nvPr>
            <p:custDataLst>
              <p:tags r:id="rId8"/>
            </p:custDataLst>
          </p:nvPr>
        </p:nvSpPr>
        <p:spPr bwMode="auto">
          <a:xfrm>
            <a:off x="536317" y="3548522"/>
            <a:ext cx="3511807"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国庆节日活动</a:t>
            </a:r>
          </a:p>
        </p:txBody>
      </p:sp>
      <p:sp>
        <p:nvSpPr>
          <p:cNvPr id="36" name="MH_Number_1">
            <a:hlinkClick r:id="rId17" action="ppaction://hlinksldjump"/>
            <a:extLst>
              <a:ext uri="{FF2B5EF4-FFF2-40B4-BE49-F238E27FC236}">
                <a16:creationId xmlns="" xmlns:a16="http://schemas.microsoft.com/office/drawing/2014/main" id="{0F992E6F-284D-42C9-8533-C73CE14FB70B}"/>
              </a:ext>
            </a:extLst>
          </p:cNvPr>
          <p:cNvSpPr/>
          <p:nvPr>
            <p:custDataLst>
              <p:tags r:id="rId9"/>
            </p:custDataLst>
          </p:nvPr>
        </p:nvSpPr>
        <p:spPr>
          <a:xfrm>
            <a:off x="4746720"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1</a:t>
            </a:r>
            <a:endParaRPr lang="zh-CN" altLang="en-US" sz="2400" b="1" dirty="0">
              <a:solidFill>
                <a:srgbClr val="FFFFFF"/>
              </a:solidFill>
              <a:cs typeface="Arial Unicode MS" panose="020B0604020202020204" pitchFamily="34" charset="-122"/>
            </a:endParaRPr>
          </a:p>
        </p:txBody>
      </p:sp>
      <p:sp>
        <p:nvSpPr>
          <p:cNvPr id="37" name="MH_Number_2">
            <a:hlinkClick r:id="rId17" action="ppaction://hlinksldjump"/>
            <a:extLst>
              <a:ext uri="{FF2B5EF4-FFF2-40B4-BE49-F238E27FC236}">
                <a16:creationId xmlns="" xmlns:a16="http://schemas.microsoft.com/office/drawing/2014/main" id="{3CB20536-7715-44A5-8CBD-013201382D0D}"/>
              </a:ext>
            </a:extLst>
          </p:cNvPr>
          <p:cNvSpPr/>
          <p:nvPr>
            <p:custDataLst>
              <p:tags r:id="rId10"/>
            </p:custDataLst>
          </p:nvPr>
        </p:nvSpPr>
        <p:spPr>
          <a:xfrm>
            <a:off x="6911204"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2</a:t>
            </a:r>
            <a:endParaRPr lang="zh-CN" altLang="en-US" sz="2400" b="1" dirty="0">
              <a:solidFill>
                <a:srgbClr val="FFFFFF"/>
              </a:solidFill>
              <a:cs typeface="Arial Unicode MS" panose="020B0604020202020204" pitchFamily="34" charset="-122"/>
            </a:endParaRPr>
          </a:p>
        </p:txBody>
      </p:sp>
      <p:sp>
        <p:nvSpPr>
          <p:cNvPr id="38" name="MH_Number_3">
            <a:hlinkClick r:id="rId17" action="ppaction://hlinksldjump"/>
            <a:extLst>
              <a:ext uri="{FF2B5EF4-FFF2-40B4-BE49-F238E27FC236}">
                <a16:creationId xmlns="" xmlns:a16="http://schemas.microsoft.com/office/drawing/2014/main" id="{A4F97389-A315-44D8-A2FC-645CAA8784F2}"/>
              </a:ext>
            </a:extLst>
          </p:cNvPr>
          <p:cNvSpPr/>
          <p:nvPr>
            <p:custDataLst>
              <p:tags r:id="rId11"/>
            </p:custDataLst>
          </p:nvPr>
        </p:nvSpPr>
        <p:spPr>
          <a:xfrm>
            <a:off x="7615998" y="3396602"/>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3</a:t>
            </a:r>
            <a:endParaRPr lang="zh-CN" altLang="en-US" sz="2400" b="1" dirty="0">
              <a:solidFill>
                <a:srgbClr val="FFFFFF"/>
              </a:solidFill>
              <a:cs typeface="Arial Unicode MS" panose="020B0604020202020204" pitchFamily="34" charset="-122"/>
            </a:endParaRPr>
          </a:p>
        </p:txBody>
      </p:sp>
      <p:sp>
        <p:nvSpPr>
          <p:cNvPr id="39" name="MH_Number_4">
            <a:hlinkClick r:id="rId17" action="ppaction://hlinksldjump"/>
            <a:extLst>
              <a:ext uri="{FF2B5EF4-FFF2-40B4-BE49-F238E27FC236}">
                <a16:creationId xmlns="" xmlns:a16="http://schemas.microsoft.com/office/drawing/2014/main" id="{5BA42C36-E1A1-46DA-B190-7FD369B9FC1D}"/>
              </a:ext>
            </a:extLst>
          </p:cNvPr>
          <p:cNvSpPr/>
          <p:nvPr>
            <p:custDataLst>
              <p:tags r:id="rId12"/>
            </p:custDataLst>
          </p:nvPr>
        </p:nvSpPr>
        <p:spPr>
          <a:xfrm>
            <a:off x="5887100" y="4668853"/>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4</a:t>
            </a:r>
            <a:endParaRPr lang="zh-CN" altLang="en-US" sz="2400" b="1" dirty="0">
              <a:solidFill>
                <a:srgbClr val="FFFFFF"/>
              </a:solidFill>
              <a:cs typeface="Arial Unicode MS" panose="020B0604020202020204" pitchFamily="34" charset="-122"/>
            </a:endParaRPr>
          </a:p>
        </p:txBody>
      </p:sp>
      <p:sp>
        <p:nvSpPr>
          <p:cNvPr id="40" name="MH_Number_5">
            <a:hlinkClick r:id="rId17" action="ppaction://hlinksldjump"/>
            <a:extLst>
              <a:ext uri="{FF2B5EF4-FFF2-40B4-BE49-F238E27FC236}">
                <a16:creationId xmlns="" xmlns:a16="http://schemas.microsoft.com/office/drawing/2014/main" id="{5A243E66-A3FB-426B-9291-FF8CA816CC89}"/>
              </a:ext>
            </a:extLst>
          </p:cNvPr>
          <p:cNvSpPr/>
          <p:nvPr>
            <p:custDataLst>
              <p:tags r:id="rId13"/>
            </p:custDataLst>
          </p:nvPr>
        </p:nvSpPr>
        <p:spPr>
          <a:xfrm>
            <a:off x="4113790"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5</a:t>
            </a:r>
            <a:endParaRPr lang="zh-CN" altLang="en-US" sz="2400" b="1" dirty="0">
              <a:solidFill>
                <a:srgbClr val="FFFFFF"/>
              </a:solidFill>
              <a:cs typeface="Arial Unicode MS" panose="020B0604020202020204" pitchFamily="34" charset="-122"/>
            </a:endParaRPr>
          </a:p>
        </p:txBody>
      </p:sp>
    </p:spTree>
    <p:extLst>
      <p:ext uri="{BB962C8B-B14F-4D97-AF65-F5344CB8AC3E}">
        <p14:creationId xmlns:p14="http://schemas.microsoft.com/office/powerpoint/2010/main" val="31563072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国庆节日意义</a:t>
            </a:r>
          </a:p>
        </p:txBody>
      </p:sp>
      <p:sp>
        <p:nvSpPr>
          <p:cNvPr id="2" name="矩形 1">
            <a:extLst>
              <a:ext uri="{FF2B5EF4-FFF2-40B4-BE49-F238E27FC236}">
                <a16:creationId xmlns="" xmlns:a16="http://schemas.microsoft.com/office/drawing/2014/main" id="{4ECAC552-95B6-4BB7-BBCC-39561E356CF8}"/>
              </a:ext>
            </a:extLst>
          </p:cNvPr>
          <p:cNvSpPr/>
          <p:nvPr/>
        </p:nvSpPr>
        <p:spPr>
          <a:xfrm>
            <a:off x="1015218" y="1334816"/>
            <a:ext cx="10161564" cy="1200329"/>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对占有世界</a:t>
            </a:r>
            <a:r>
              <a:rPr lang="zh-CN" altLang="en-US" sz="2400" kern="100" dirty="0">
                <a:latin typeface="Calibri" panose="020F0502020204030204" pitchFamily="34" charset="0"/>
                <a:ea typeface="微软雅黑" panose="020B0503020204020204" pitchFamily="34" charset="-122"/>
                <a:cs typeface="Times New Roman" panose="02020603050405020304" pitchFamily="18" charset="0"/>
              </a:rPr>
              <a:t>五分之一</a:t>
            </a: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人口的中国人民，将永远铭记这一天</a:t>
            </a:r>
            <a:r>
              <a:rPr lang="en-US" altLang="zh-CN" sz="24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2400" b="1" kern="100" dirty="0">
                <a:latin typeface="Calibri" panose="020F0502020204030204" pitchFamily="34" charset="0"/>
                <a:ea typeface="微软雅黑" panose="020B0503020204020204" pitchFamily="34" charset="-122"/>
                <a:cs typeface="Times New Roman" panose="02020603050405020304" pitchFamily="18" charset="0"/>
              </a:rPr>
              <a:t>中华人民共和国成立的日子</a:t>
            </a: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，每年我们都会举行盛大的庆典来庆祝他。</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 xmlns:a16="http://schemas.microsoft.com/office/drawing/2014/main" id="{C7E439A6-B298-41BD-BD1C-333892BA683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42"/>
          <a:stretch/>
        </p:blipFill>
        <p:spPr>
          <a:xfrm>
            <a:off x="1015218" y="2586115"/>
            <a:ext cx="10117239" cy="3962401"/>
          </a:xfrm>
          <a:prstGeom prst="rect">
            <a:avLst/>
          </a:prstGeom>
        </p:spPr>
      </p:pic>
    </p:spTree>
    <p:extLst>
      <p:ext uri="{BB962C8B-B14F-4D97-AF65-F5344CB8AC3E}">
        <p14:creationId xmlns:p14="http://schemas.microsoft.com/office/powerpoint/2010/main" val="1419742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120AA8C-BBA0-40AD-9079-F932F0FEEA80}"/>
              </a:ext>
            </a:extLst>
          </p:cNvPr>
          <p:cNvSpPr/>
          <p:nvPr/>
        </p:nvSpPr>
        <p:spPr>
          <a:xfrm>
            <a:off x="595086" y="4073604"/>
            <a:ext cx="10653486" cy="1938992"/>
          </a:xfrm>
          <a:prstGeom prst="rect">
            <a:avLst/>
          </a:prstGeom>
        </p:spPr>
        <p:txBody>
          <a:bodyPr wrap="square">
            <a:spAutoFit/>
          </a:bodyPr>
          <a:lstStyle/>
          <a:p>
            <a:pPr indent="457200">
              <a:lnSpc>
                <a:spcPct val="150000"/>
              </a:lnSpc>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endParaRPr lang="zh-CN" altLang="en-US" sz="2000" dirty="0"/>
          </a:p>
        </p:txBody>
      </p:sp>
      <p:sp>
        <p:nvSpPr>
          <p:cNvPr id="3" name="椭圆 2">
            <a:extLst>
              <a:ext uri="{FF2B5EF4-FFF2-40B4-BE49-F238E27FC236}">
                <a16:creationId xmlns="" xmlns:a16="http://schemas.microsoft.com/office/drawing/2014/main" id="{B73FCF53-1682-47A9-A237-F865F1BE848C}"/>
              </a:ext>
            </a:extLst>
          </p:cNvPr>
          <p:cNvSpPr/>
          <p:nvPr/>
        </p:nvSpPr>
        <p:spPr>
          <a:xfrm>
            <a:off x="1059543" y="2135165"/>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民主</a:t>
            </a:r>
          </a:p>
        </p:txBody>
      </p:sp>
      <p:sp>
        <p:nvSpPr>
          <p:cNvPr id="5" name="椭圆 4">
            <a:extLst>
              <a:ext uri="{FF2B5EF4-FFF2-40B4-BE49-F238E27FC236}">
                <a16:creationId xmlns="" xmlns:a16="http://schemas.microsoft.com/office/drawing/2014/main" id="{A485E3D7-51D3-4991-B5F1-D1E409388822}"/>
              </a:ext>
            </a:extLst>
          </p:cNvPr>
          <p:cNvSpPr/>
          <p:nvPr/>
        </p:nvSpPr>
        <p:spPr>
          <a:xfrm>
            <a:off x="3774459" y="2135165"/>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自由</a:t>
            </a:r>
          </a:p>
        </p:txBody>
      </p:sp>
      <p:sp>
        <p:nvSpPr>
          <p:cNvPr id="6" name="椭圆 5">
            <a:extLst>
              <a:ext uri="{FF2B5EF4-FFF2-40B4-BE49-F238E27FC236}">
                <a16:creationId xmlns="" xmlns:a16="http://schemas.microsoft.com/office/drawing/2014/main" id="{2136D465-9854-47D6-8B33-A1FA85CDA544}"/>
              </a:ext>
            </a:extLst>
          </p:cNvPr>
          <p:cNvSpPr/>
          <p:nvPr/>
        </p:nvSpPr>
        <p:spPr>
          <a:xfrm>
            <a:off x="6489375" y="2135165"/>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独立</a:t>
            </a:r>
          </a:p>
        </p:txBody>
      </p:sp>
      <p:sp>
        <p:nvSpPr>
          <p:cNvPr id="7" name="椭圆 6">
            <a:extLst>
              <a:ext uri="{FF2B5EF4-FFF2-40B4-BE49-F238E27FC236}">
                <a16:creationId xmlns="" xmlns:a16="http://schemas.microsoft.com/office/drawing/2014/main" id="{2D33B1F5-0B89-499C-9F71-C8FC6663A47F}"/>
              </a:ext>
            </a:extLst>
          </p:cNvPr>
          <p:cNvSpPr/>
          <p:nvPr/>
        </p:nvSpPr>
        <p:spPr>
          <a:xfrm>
            <a:off x="9204290" y="2135165"/>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富强</a:t>
            </a:r>
          </a:p>
        </p:txBody>
      </p:sp>
      <p:sp>
        <p:nvSpPr>
          <p:cNvPr id="8" name="文本框 7">
            <a:extLst>
              <a:ext uri="{FF2B5EF4-FFF2-40B4-BE49-F238E27FC236}">
                <a16:creationId xmlns="" xmlns:a16="http://schemas.microsoft.com/office/drawing/2014/main" id="{5EDC9433-725F-428A-A378-43FC0376AC1B}"/>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国庆节日意义</a:t>
            </a:r>
          </a:p>
        </p:txBody>
      </p:sp>
    </p:spTree>
    <p:extLst>
      <p:ext uri="{BB962C8B-B14F-4D97-AF65-F5344CB8AC3E}">
        <p14:creationId xmlns:p14="http://schemas.microsoft.com/office/powerpoint/2010/main" val="13917732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7" name="矩形 26">
            <a:extLst>
              <a:ext uri="{FF2B5EF4-FFF2-40B4-BE49-F238E27FC236}">
                <a16:creationId xmlns="" xmlns:a16="http://schemas.microsoft.com/office/drawing/2014/main" id="{5B5C1E84-FF51-4270-9728-3285D7108982}"/>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MH_Others_1">
            <a:extLst>
              <a:ext uri="{FF2B5EF4-FFF2-40B4-BE49-F238E27FC236}">
                <a16:creationId xmlns="" xmlns:a16="http://schemas.microsoft.com/office/drawing/2014/main" id="{4981E1B5-E8E6-47CD-A569-E69C0BFF3FAE}"/>
              </a:ext>
            </a:extLst>
          </p:cNvPr>
          <p:cNvSpPr/>
          <p:nvPr>
            <p:custDataLst>
              <p:tags r:id="rId1"/>
            </p:custDataLst>
          </p:nvPr>
        </p:nvSpPr>
        <p:spPr>
          <a:xfrm>
            <a:off x="5102235" y="2028617"/>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29" name="MH_Others_2">
            <a:extLst>
              <a:ext uri="{FF2B5EF4-FFF2-40B4-BE49-F238E27FC236}">
                <a16:creationId xmlns="" xmlns:a16="http://schemas.microsoft.com/office/drawing/2014/main" id="{00275733-81D1-4CFC-ABA0-B2C12AC6E51C}"/>
              </a:ext>
            </a:extLst>
          </p:cNvPr>
          <p:cNvSpPr/>
          <p:nvPr>
            <p:custDataLst>
              <p:tags r:id="rId2"/>
            </p:custDataLst>
          </p:nvPr>
        </p:nvSpPr>
        <p:spPr>
          <a:xfrm>
            <a:off x="4286077" y="1205202"/>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30" name="MH_Others_3">
            <a:extLst>
              <a:ext uri="{FF2B5EF4-FFF2-40B4-BE49-F238E27FC236}">
                <a16:creationId xmlns="" xmlns:a16="http://schemas.microsoft.com/office/drawing/2014/main" id="{1882AA17-CC99-4966-AB5F-AC40A3DA2146}"/>
              </a:ext>
            </a:extLst>
          </p:cNvPr>
          <p:cNvSpPr/>
          <p:nvPr>
            <p:custDataLst>
              <p:tags r:id="rId3"/>
            </p:custDataLst>
          </p:nvPr>
        </p:nvSpPr>
        <p:spPr>
          <a:xfrm>
            <a:off x="5243809" y="2188428"/>
            <a:ext cx="1744466" cy="17444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b="1" dirty="0">
                <a:solidFill>
                  <a:schemeClr val="bg1"/>
                </a:solidFill>
                <a:latin typeface="微软雅黑" panose="020B0503020204020204" pitchFamily="34" charset="-122"/>
                <a:ea typeface="微软雅黑" panose="020B0503020204020204" pitchFamily="34" charset="-122"/>
              </a:rPr>
              <a:t>目录</a:t>
            </a:r>
            <a:endParaRPr lang="en-US" altLang="zh-CN" sz="4400" b="1" dirty="0">
              <a:solidFill>
                <a:schemeClr val="bg1"/>
              </a:solidFill>
              <a:latin typeface="微软雅黑" panose="020B0503020204020204" pitchFamily="34" charset="-122"/>
              <a:ea typeface="微软雅黑" panose="020B0503020204020204" pitchFamily="34" charset="-122"/>
            </a:endParaRPr>
          </a:p>
          <a:p>
            <a:pPr lvl="0" algn="ctr"/>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MH_Entry_1">
            <a:hlinkClick r:id="rId17" action="ppaction://hlinksldjump"/>
            <a:extLst>
              <a:ext uri="{FF2B5EF4-FFF2-40B4-BE49-F238E27FC236}">
                <a16:creationId xmlns="" xmlns:a16="http://schemas.microsoft.com/office/drawing/2014/main" id="{E3F31E31-B464-4051-90BB-0CE6A671FC4B}"/>
              </a:ext>
            </a:extLst>
          </p:cNvPr>
          <p:cNvSpPr>
            <a:spLocks noChangeArrowheads="1"/>
          </p:cNvSpPr>
          <p:nvPr>
            <p:custDataLst>
              <p:tags r:id="rId4"/>
            </p:custDataLst>
          </p:nvPr>
        </p:nvSpPr>
        <p:spPr bwMode="auto">
          <a:xfrm>
            <a:off x="720738" y="912223"/>
            <a:ext cx="4046454"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国庆节的演变历史</a:t>
            </a:r>
          </a:p>
        </p:txBody>
      </p:sp>
      <p:sp>
        <p:nvSpPr>
          <p:cNvPr id="32" name="MH_Entry_2">
            <a:hlinkClick r:id="rId17" action="ppaction://hlinksldjump"/>
            <a:extLst>
              <a:ext uri="{FF2B5EF4-FFF2-40B4-BE49-F238E27FC236}">
                <a16:creationId xmlns="" xmlns:a16="http://schemas.microsoft.com/office/drawing/2014/main" id="{402D985B-00D9-43F3-992D-0EC0A6505211}"/>
              </a:ext>
            </a:extLst>
          </p:cNvPr>
          <p:cNvSpPr>
            <a:spLocks noChangeArrowheads="1"/>
          </p:cNvSpPr>
          <p:nvPr>
            <p:custDataLst>
              <p:tags r:id="rId5"/>
            </p:custDataLst>
          </p:nvPr>
        </p:nvSpPr>
        <p:spPr bwMode="auto">
          <a:xfrm>
            <a:off x="7470300" y="912223"/>
            <a:ext cx="3785088"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国庆节的来历</a:t>
            </a:r>
          </a:p>
        </p:txBody>
      </p:sp>
      <p:sp>
        <p:nvSpPr>
          <p:cNvPr id="33" name="MH_Entry_3">
            <a:hlinkClick r:id="rId17" action="ppaction://hlinksldjump"/>
            <a:extLst>
              <a:ext uri="{FF2B5EF4-FFF2-40B4-BE49-F238E27FC236}">
                <a16:creationId xmlns="" xmlns:a16="http://schemas.microsoft.com/office/drawing/2014/main" id="{37D9446A-E9BB-488D-B411-1ACD7AA06ACD}"/>
              </a:ext>
            </a:extLst>
          </p:cNvPr>
          <p:cNvSpPr>
            <a:spLocks noChangeArrowheads="1"/>
          </p:cNvSpPr>
          <p:nvPr>
            <p:custDataLst>
              <p:tags r:id="rId6"/>
            </p:custDataLst>
          </p:nvPr>
        </p:nvSpPr>
        <p:spPr bwMode="auto">
          <a:xfrm>
            <a:off x="8180966" y="3548522"/>
            <a:ext cx="3512571"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国庆节日意义</a:t>
            </a:r>
          </a:p>
        </p:txBody>
      </p:sp>
      <p:sp>
        <p:nvSpPr>
          <p:cNvPr id="34" name="MH_Entry_4">
            <a:hlinkClick r:id="rId17" action="ppaction://hlinksldjump"/>
            <a:extLst>
              <a:ext uri="{FF2B5EF4-FFF2-40B4-BE49-F238E27FC236}">
                <a16:creationId xmlns="" xmlns:a16="http://schemas.microsoft.com/office/drawing/2014/main" id="{84B82106-A273-4932-B9B1-90866F294FD2}"/>
              </a:ext>
            </a:extLst>
          </p:cNvPr>
          <p:cNvSpPr>
            <a:spLocks noChangeArrowheads="1"/>
          </p:cNvSpPr>
          <p:nvPr>
            <p:custDataLst>
              <p:tags r:id="rId7"/>
            </p:custDataLst>
          </p:nvPr>
        </p:nvSpPr>
        <p:spPr bwMode="auto">
          <a:xfrm>
            <a:off x="4127318" y="5315329"/>
            <a:ext cx="4053648" cy="70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国庆节精神含义</a:t>
            </a:r>
          </a:p>
        </p:txBody>
      </p:sp>
      <p:sp>
        <p:nvSpPr>
          <p:cNvPr id="35" name="MH_Entry_5">
            <a:hlinkClick r:id="rId17" action="ppaction://hlinksldjump"/>
            <a:extLst>
              <a:ext uri="{FF2B5EF4-FFF2-40B4-BE49-F238E27FC236}">
                <a16:creationId xmlns="" xmlns:a16="http://schemas.microsoft.com/office/drawing/2014/main" id="{0770824E-9C2D-4A5D-B921-0953CC146933}"/>
              </a:ext>
            </a:extLst>
          </p:cNvPr>
          <p:cNvSpPr>
            <a:spLocks noChangeArrowheads="1"/>
          </p:cNvSpPr>
          <p:nvPr>
            <p:custDataLst>
              <p:tags r:id="rId8"/>
            </p:custDataLst>
          </p:nvPr>
        </p:nvSpPr>
        <p:spPr bwMode="auto">
          <a:xfrm>
            <a:off x="536317" y="3548522"/>
            <a:ext cx="3511807"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国庆节日活动</a:t>
            </a:r>
          </a:p>
        </p:txBody>
      </p:sp>
      <p:sp>
        <p:nvSpPr>
          <p:cNvPr id="36" name="MH_Number_1">
            <a:hlinkClick r:id="rId17" action="ppaction://hlinksldjump"/>
            <a:extLst>
              <a:ext uri="{FF2B5EF4-FFF2-40B4-BE49-F238E27FC236}">
                <a16:creationId xmlns="" xmlns:a16="http://schemas.microsoft.com/office/drawing/2014/main" id="{0F992E6F-284D-42C9-8533-C73CE14FB70B}"/>
              </a:ext>
            </a:extLst>
          </p:cNvPr>
          <p:cNvSpPr/>
          <p:nvPr>
            <p:custDataLst>
              <p:tags r:id="rId9"/>
            </p:custDataLst>
          </p:nvPr>
        </p:nvSpPr>
        <p:spPr>
          <a:xfrm>
            <a:off x="4746720"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1</a:t>
            </a:r>
            <a:endParaRPr lang="zh-CN" altLang="en-US" sz="2400" b="1" dirty="0">
              <a:solidFill>
                <a:srgbClr val="FFFFFF"/>
              </a:solidFill>
              <a:cs typeface="Arial Unicode MS" panose="020B0604020202020204" pitchFamily="34" charset="-122"/>
            </a:endParaRPr>
          </a:p>
        </p:txBody>
      </p:sp>
      <p:sp>
        <p:nvSpPr>
          <p:cNvPr id="37" name="MH_Number_2">
            <a:hlinkClick r:id="rId17" action="ppaction://hlinksldjump"/>
            <a:extLst>
              <a:ext uri="{FF2B5EF4-FFF2-40B4-BE49-F238E27FC236}">
                <a16:creationId xmlns="" xmlns:a16="http://schemas.microsoft.com/office/drawing/2014/main" id="{3CB20536-7715-44A5-8CBD-013201382D0D}"/>
              </a:ext>
            </a:extLst>
          </p:cNvPr>
          <p:cNvSpPr/>
          <p:nvPr>
            <p:custDataLst>
              <p:tags r:id="rId10"/>
            </p:custDataLst>
          </p:nvPr>
        </p:nvSpPr>
        <p:spPr>
          <a:xfrm>
            <a:off x="6911204"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2</a:t>
            </a:r>
            <a:endParaRPr lang="zh-CN" altLang="en-US" sz="2400" b="1" dirty="0">
              <a:solidFill>
                <a:srgbClr val="FFFFFF"/>
              </a:solidFill>
              <a:cs typeface="Arial Unicode MS" panose="020B0604020202020204" pitchFamily="34" charset="-122"/>
            </a:endParaRPr>
          </a:p>
        </p:txBody>
      </p:sp>
      <p:sp>
        <p:nvSpPr>
          <p:cNvPr id="38" name="MH_Number_3">
            <a:hlinkClick r:id="rId17" action="ppaction://hlinksldjump"/>
            <a:extLst>
              <a:ext uri="{FF2B5EF4-FFF2-40B4-BE49-F238E27FC236}">
                <a16:creationId xmlns="" xmlns:a16="http://schemas.microsoft.com/office/drawing/2014/main" id="{A4F97389-A315-44D8-A2FC-645CAA8784F2}"/>
              </a:ext>
            </a:extLst>
          </p:cNvPr>
          <p:cNvSpPr/>
          <p:nvPr>
            <p:custDataLst>
              <p:tags r:id="rId11"/>
            </p:custDataLst>
          </p:nvPr>
        </p:nvSpPr>
        <p:spPr>
          <a:xfrm>
            <a:off x="7615998"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3</a:t>
            </a:r>
            <a:endParaRPr lang="zh-CN" altLang="en-US" sz="2400" b="1" dirty="0">
              <a:solidFill>
                <a:srgbClr val="FFFFFF"/>
              </a:solidFill>
              <a:cs typeface="Arial Unicode MS" panose="020B0604020202020204" pitchFamily="34" charset="-122"/>
            </a:endParaRPr>
          </a:p>
        </p:txBody>
      </p:sp>
      <p:sp>
        <p:nvSpPr>
          <p:cNvPr id="39" name="MH_Number_4">
            <a:hlinkClick r:id="rId17" action="ppaction://hlinksldjump"/>
            <a:extLst>
              <a:ext uri="{FF2B5EF4-FFF2-40B4-BE49-F238E27FC236}">
                <a16:creationId xmlns="" xmlns:a16="http://schemas.microsoft.com/office/drawing/2014/main" id="{5BA42C36-E1A1-46DA-B190-7FD369B9FC1D}"/>
              </a:ext>
            </a:extLst>
          </p:cNvPr>
          <p:cNvSpPr/>
          <p:nvPr>
            <p:custDataLst>
              <p:tags r:id="rId12"/>
            </p:custDataLst>
          </p:nvPr>
        </p:nvSpPr>
        <p:spPr>
          <a:xfrm>
            <a:off x="5887100" y="4668853"/>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4</a:t>
            </a:r>
            <a:endParaRPr lang="zh-CN" altLang="en-US" sz="2400" b="1" dirty="0">
              <a:solidFill>
                <a:srgbClr val="FFFFFF"/>
              </a:solidFill>
              <a:cs typeface="Arial Unicode MS" panose="020B0604020202020204" pitchFamily="34" charset="-122"/>
            </a:endParaRPr>
          </a:p>
        </p:txBody>
      </p:sp>
      <p:sp>
        <p:nvSpPr>
          <p:cNvPr id="40" name="MH_Number_5">
            <a:hlinkClick r:id="rId17" action="ppaction://hlinksldjump"/>
            <a:extLst>
              <a:ext uri="{FF2B5EF4-FFF2-40B4-BE49-F238E27FC236}">
                <a16:creationId xmlns="" xmlns:a16="http://schemas.microsoft.com/office/drawing/2014/main" id="{5A243E66-A3FB-426B-9291-FF8CA816CC89}"/>
              </a:ext>
            </a:extLst>
          </p:cNvPr>
          <p:cNvSpPr/>
          <p:nvPr>
            <p:custDataLst>
              <p:tags r:id="rId13"/>
            </p:custDataLst>
          </p:nvPr>
        </p:nvSpPr>
        <p:spPr>
          <a:xfrm>
            <a:off x="4113790"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5</a:t>
            </a:r>
            <a:endParaRPr lang="zh-CN" altLang="en-US" sz="2400" b="1" dirty="0">
              <a:solidFill>
                <a:srgbClr val="FFFFFF"/>
              </a:solidFill>
              <a:cs typeface="Arial Unicode MS" panose="020B0604020202020204" pitchFamily="34" charset="-122"/>
            </a:endParaRPr>
          </a:p>
        </p:txBody>
      </p:sp>
    </p:spTree>
    <p:extLst>
      <p:ext uri="{BB962C8B-B14F-4D97-AF65-F5344CB8AC3E}">
        <p14:creationId xmlns:p14="http://schemas.microsoft.com/office/powerpoint/2010/main" val="22286741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A4532817-9DA5-4BD5-954A-0E081DA63100}"/>
              </a:ext>
            </a:extLst>
          </p:cNvPr>
          <p:cNvSpPr/>
          <p:nvPr/>
        </p:nvSpPr>
        <p:spPr>
          <a:xfrm>
            <a:off x="6095999" y="2644726"/>
            <a:ext cx="6096000" cy="2518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国庆节精神含义</a:t>
            </a:r>
          </a:p>
        </p:txBody>
      </p:sp>
      <p:sp>
        <p:nvSpPr>
          <p:cNvPr id="2" name="矩形 1">
            <a:extLst>
              <a:ext uri="{FF2B5EF4-FFF2-40B4-BE49-F238E27FC236}">
                <a16:creationId xmlns="" xmlns:a16="http://schemas.microsoft.com/office/drawing/2014/main" id="{43DF39AA-E0BC-4885-B5E3-1218B884F4E4}"/>
              </a:ext>
            </a:extLst>
          </p:cNvPr>
          <p:cNvSpPr/>
          <p:nvPr/>
        </p:nvSpPr>
        <p:spPr>
          <a:xfrm>
            <a:off x="6644080" y="2984295"/>
            <a:ext cx="5348180" cy="1015663"/>
          </a:xfrm>
          <a:prstGeom prst="rect">
            <a:avLst/>
          </a:prstGeom>
        </p:spPr>
        <p:txBody>
          <a:bodyPr wrap="square">
            <a:spAutoFit/>
          </a:bodyPr>
          <a:lstStyle/>
          <a:p>
            <a:pPr>
              <a:lnSpc>
                <a:spcPct val="150000"/>
              </a:lnSpc>
            </a:pP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国庆节作为我们伟大祖国的特定节日，其时间性内涵就是指1949年10月1日那个特定的时间</a:t>
            </a:r>
            <a:endParaRPr lang="zh-CN" altLang="en-US" sz="2000" dirty="0">
              <a:solidFill>
                <a:schemeClr val="bg1"/>
              </a:solidFill>
            </a:endParaRPr>
          </a:p>
        </p:txBody>
      </p:sp>
      <p:sp>
        <p:nvSpPr>
          <p:cNvPr id="4" name="矩形 3">
            <a:extLst>
              <a:ext uri="{FF2B5EF4-FFF2-40B4-BE49-F238E27FC236}">
                <a16:creationId xmlns="" xmlns:a16="http://schemas.microsoft.com/office/drawing/2014/main" id="{C18E4120-FF19-4A9A-9F00-BB9CB0F53052}"/>
              </a:ext>
            </a:extLst>
          </p:cNvPr>
          <p:cNvSpPr/>
          <p:nvPr/>
        </p:nvSpPr>
        <p:spPr>
          <a:xfrm>
            <a:off x="6999822" y="4197217"/>
            <a:ext cx="4288353" cy="584775"/>
          </a:xfrm>
          <a:prstGeom prst="rect">
            <a:avLst/>
          </a:prstGeom>
        </p:spPr>
        <p:txBody>
          <a:bodyPr wrap="none">
            <a:spAutoFit/>
          </a:bodyPr>
          <a:lstStyle/>
          <a:p>
            <a:r>
              <a:rPr lang="zh-CN" altLang="zh-CN" sz="32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中华人民共和国的成立</a:t>
            </a:r>
            <a:endParaRPr lang="zh-CN" altLang="en-US" sz="3200" dirty="0"/>
          </a:p>
        </p:txBody>
      </p:sp>
      <p:sp>
        <p:nvSpPr>
          <p:cNvPr id="6" name="矩形 5">
            <a:extLst>
              <a:ext uri="{FF2B5EF4-FFF2-40B4-BE49-F238E27FC236}">
                <a16:creationId xmlns="" xmlns:a16="http://schemas.microsoft.com/office/drawing/2014/main" id="{0B6BC632-BC24-4771-9364-36FD98686182}"/>
              </a:ext>
            </a:extLst>
          </p:cNvPr>
          <p:cNvSpPr/>
          <p:nvPr/>
        </p:nvSpPr>
        <p:spPr>
          <a:xfrm>
            <a:off x="-2" y="2644725"/>
            <a:ext cx="6096000" cy="251811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40649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4" grpId="0"/>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98AF3EF-9D2C-431E-9AA4-2F4420179FE0}"/>
              </a:ext>
            </a:extLst>
          </p:cNvPr>
          <p:cNvSpPr/>
          <p:nvPr/>
        </p:nvSpPr>
        <p:spPr>
          <a:xfrm>
            <a:off x="1093788" y="1437397"/>
            <a:ext cx="10077450" cy="1292662"/>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9月，中国人民政治协商会议第一届全体会议决定每年的</a:t>
            </a:r>
            <a:r>
              <a:rPr lang="zh-CN" altLang="zh-CN" sz="2800" b="1" kern="100" dirty="0">
                <a:latin typeface="Calibri" panose="020F0502020204030204" pitchFamily="34" charset="0"/>
                <a:ea typeface="微软雅黑" panose="020B0503020204020204" pitchFamily="34" charset="-122"/>
                <a:cs typeface="Times New Roman" panose="02020603050405020304" pitchFamily="18" charset="0"/>
              </a:rPr>
              <a:t>10月1日</a:t>
            </a: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为中国的国庆节。</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 xmlns:a16="http://schemas.microsoft.com/office/drawing/2014/main" id="{9CC9BED4-D8B6-4336-A71C-3CE0237A8D5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93788" y="2825309"/>
            <a:ext cx="10077450" cy="3499291"/>
          </a:xfrm>
          <a:prstGeom prst="rect">
            <a:avLst/>
          </a:prstGeom>
        </p:spPr>
      </p:pic>
      <p:sp>
        <p:nvSpPr>
          <p:cNvPr id="5" name="文本框 4">
            <a:extLst>
              <a:ext uri="{FF2B5EF4-FFF2-40B4-BE49-F238E27FC236}">
                <a16:creationId xmlns="" xmlns:a16="http://schemas.microsoft.com/office/drawing/2014/main" id="{8757185D-8B27-414E-8CC1-1F95E89B754B}"/>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国庆节精神含义</a:t>
            </a:r>
          </a:p>
        </p:txBody>
      </p:sp>
    </p:spTree>
    <p:extLst>
      <p:ext uri="{BB962C8B-B14F-4D97-AF65-F5344CB8AC3E}">
        <p14:creationId xmlns:p14="http://schemas.microsoft.com/office/powerpoint/2010/main" val="24338656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a:ln>
            <a:noFill/>
          </a:ln>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国庆节精神含义</a:t>
            </a:r>
          </a:p>
        </p:txBody>
      </p:sp>
      <p:sp>
        <p:nvSpPr>
          <p:cNvPr id="2" name="矩形 1">
            <a:extLst>
              <a:ext uri="{FF2B5EF4-FFF2-40B4-BE49-F238E27FC236}">
                <a16:creationId xmlns="" xmlns:a16="http://schemas.microsoft.com/office/drawing/2014/main" id="{5F9B8B03-ADC8-472C-865D-6C8B6F5EE2A1}"/>
              </a:ext>
            </a:extLst>
          </p:cNvPr>
          <p:cNvSpPr/>
          <p:nvPr/>
        </p:nvSpPr>
        <p:spPr>
          <a:xfrm>
            <a:off x="560013" y="3429000"/>
            <a:ext cx="11287873" cy="3008196"/>
          </a:xfrm>
          <a:prstGeom prst="rect">
            <a:avLst/>
          </a:prstGeom>
        </p:spPr>
        <p:txBody>
          <a:bodyPr wrap="square">
            <a:spAutoFit/>
          </a:bodyPr>
          <a:lstStyle/>
          <a:p>
            <a:pPr>
              <a:lnSpc>
                <a:spcPct val="150000"/>
              </a:lnSpc>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我们现在以阅兵、游行、歌舞等方式加以庆祝，记住并分享1949年10月1日那一天，我们的先辈们是如何欢心鼓舞地告别了他们苦难的过去并憧憬着美好的未来。而想要全方位地分享和体验他们的快乐的必要前提条件就是能够充分地体验他们曾经的苦难。勤劳、勇敢、智慧的他们长期追求自由、民主、独立、富强的道路，在经历了无数次的农民起义和资产阶级改良与革命后，他们终于认识到，只有在坚持以工人阶级为领导的、工农联合的、团结一切可以团结的力量的政权形式，才是他们获得彻底的自由与解放的唯一出路;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sz="1600" dirty="0"/>
          </a:p>
        </p:txBody>
      </p:sp>
      <p:sp>
        <p:nvSpPr>
          <p:cNvPr id="3" name="椭圆 2">
            <a:extLst>
              <a:ext uri="{FF2B5EF4-FFF2-40B4-BE49-F238E27FC236}">
                <a16:creationId xmlns="" xmlns:a16="http://schemas.microsoft.com/office/drawing/2014/main" id="{48B45A3D-E7C8-4BD0-9966-F65DACB1ECE1}"/>
              </a:ext>
            </a:extLst>
          </p:cNvPr>
          <p:cNvSpPr/>
          <p:nvPr/>
        </p:nvSpPr>
        <p:spPr>
          <a:xfrm>
            <a:off x="1640110" y="1640109"/>
            <a:ext cx="1407885" cy="140788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tx1"/>
                </a:solidFill>
              </a:rPr>
              <a:t>自由</a:t>
            </a:r>
          </a:p>
        </p:txBody>
      </p:sp>
      <p:sp>
        <p:nvSpPr>
          <p:cNvPr id="6" name="椭圆 5">
            <a:extLst>
              <a:ext uri="{FF2B5EF4-FFF2-40B4-BE49-F238E27FC236}">
                <a16:creationId xmlns="" xmlns:a16="http://schemas.microsoft.com/office/drawing/2014/main" id="{2DBB602E-9FCB-449B-BB36-8E87093A6DB2}"/>
              </a:ext>
            </a:extLst>
          </p:cNvPr>
          <p:cNvSpPr/>
          <p:nvPr/>
        </p:nvSpPr>
        <p:spPr>
          <a:xfrm>
            <a:off x="4197748" y="1640109"/>
            <a:ext cx="1407885" cy="140788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tx1"/>
                </a:solidFill>
              </a:rPr>
              <a:t>明主</a:t>
            </a:r>
          </a:p>
        </p:txBody>
      </p:sp>
      <p:sp>
        <p:nvSpPr>
          <p:cNvPr id="7" name="椭圆 6">
            <a:extLst>
              <a:ext uri="{FF2B5EF4-FFF2-40B4-BE49-F238E27FC236}">
                <a16:creationId xmlns="" xmlns:a16="http://schemas.microsoft.com/office/drawing/2014/main" id="{488739BA-A3F8-469A-A1F9-E1A54C9475AD}"/>
              </a:ext>
            </a:extLst>
          </p:cNvPr>
          <p:cNvSpPr/>
          <p:nvPr/>
        </p:nvSpPr>
        <p:spPr>
          <a:xfrm>
            <a:off x="6755386" y="1640109"/>
            <a:ext cx="1407885" cy="140788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tx1"/>
                </a:solidFill>
              </a:rPr>
              <a:t>独立</a:t>
            </a:r>
          </a:p>
        </p:txBody>
      </p:sp>
      <p:sp>
        <p:nvSpPr>
          <p:cNvPr id="8" name="椭圆 7">
            <a:extLst>
              <a:ext uri="{FF2B5EF4-FFF2-40B4-BE49-F238E27FC236}">
                <a16:creationId xmlns="" xmlns:a16="http://schemas.microsoft.com/office/drawing/2014/main" id="{1626C3A0-24AC-47AD-8129-887C551B48AB}"/>
              </a:ext>
            </a:extLst>
          </p:cNvPr>
          <p:cNvSpPr/>
          <p:nvPr/>
        </p:nvSpPr>
        <p:spPr>
          <a:xfrm>
            <a:off x="9313024" y="1640109"/>
            <a:ext cx="1407885" cy="140788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tx1"/>
                </a:solidFill>
              </a:rPr>
              <a:t>富强</a:t>
            </a:r>
          </a:p>
        </p:txBody>
      </p:sp>
    </p:spTree>
    <p:extLst>
      <p:ext uri="{BB962C8B-B14F-4D97-AF65-F5344CB8AC3E}">
        <p14:creationId xmlns:p14="http://schemas.microsoft.com/office/powerpoint/2010/main" val="4026766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图片 6" descr="图片包含 烟火, 户外艺术系列&#10;&#10;已生成极高可信度的说明">
            <a:extLst>
              <a:ext uri="{FF2B5EF4-FFF2-40B4-BE49-F238E27FC236}">
                <a16:creationId xmlns="" xmlns:a16="http://schemas.microsoft.com/office/drawing/2014/main" id="{2333D21C-F41F-4441-8E8F-A111B961DC2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192000" cy="3585029"/>
          </a:xfrm>
          <a:prstGeom prst="rect">
            <a:avLst/>
          </a:prstGeom>
        </p:spPr>
      </p:pic>
      <p:sp>
        <p:nvSpPr>
          <p:cNvPr id="4" name="矩形 3">
            <a:extLst>
              <a:ext uri="{FF2B5EF4-FFF2-40B4-BE49-F238E27FC236}">
                <a16:creationId xmlns="" xmlns:a16="http://schemas.microsoft.com/office/drawing/2014/main" id="{95CE9BFC-F3EB-49BA-A4FF-089FE31B03B3}"/>
              </a:ext>
            </a:extLst>
          </p:cNvPr>
          <p:cNvSpPr/>
          <p:nvPr/>
        </p:nvSpPr>
        <p:spPr>
          <a:xfrm>
            <a:off x="1137137" y="2193384"/>
            <a:ext cx="9917723" cy="3868616"/>
          </a:xfrm>
          <a:prstGeom prst="rect">
            <a:avLst/>
          </a:prstGeom>
          <a:solidFill>
            <a:schemeClr val="bg1">
              <a:alpha val="5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圆角 1">
            <a:extLst>
              <a:ext uri="{FF2B5EF4-FFF2-40B4-BE49-F238E27FC236}">
                <a16:creationId xmlns="" xmlns:a16="http://schemas.microsoft.com/office/drawing/2014/main" id="{C8A12962-C5A6-433C-A3B0-93268E3764B6}"/>
              </a:ext>
            </a:extLst>
          </p:cNvPr>
          <p:cNvSpPr/>
          <p:nvPr/>
        </p:nvSpPr>
        <p:spPr>
          <a:xfrm>
            <a:off x="4028049" y="436099"/>
            <a:ext cx="4135902" cy="95660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dirty="0">
                <a:latin typeface="方正正大黑简体" panose="02010600010101010101" pitchFamily="2" charset="-122"/>
                <a:ea typeface="方正正大黑简体" panose="02010600010101010101" pitchFamily="2" charset="-122"/>
              </a:rPr>
              <a:t>前  言</a:t>
            </a:r>
          </a:p>
        </p:txBody>
      </p:sp>
      <p:sp>
        <p:nvSpPr>
          <p:cNvPr id="3" name="矩形 2">
            <a:extLst>
              <a:ext uri="{FF2B5EF4-FFF2-40B4-BE49-F238E27FC236}">
                <a16:creationId xmlns="" xmlns:a16="http://schemas.microsoft.com/office/drawing/2014/main" id="{525FF068-D304-4592-82BD-5A58F84FB5F5}"/>
              </a:ext>
            </a:extLst>
          </p:cNvPr>
          <p:cNvSpPr/>
          <p:nvPr/>
        </p:nvSpPr>
        <p:spPr>
          <a:xfrm>
            <a:off x="1483555" y="2465699"/>
            <a:ext cx="9224889" cy="3323987"/>
          </a:xfrm>
          <a:prstGeom prst="rect">
            <a:avLst/>
          </a:prstGeom>
        </p:spPr>
        <p:txBody>
          <a:bodyPr wrap="square">
            <a:spAutoFit/>
          </a:bodyPr>
          <a:lstStyle/>
          <a:p>
            <a:pPr>
              <a:lnSpc>
                <a:spcPct val="150000"/>
              </a:lnSpc>
            </a:pPr>
            <a:r>
              <a:rPr lang="zh-CN" altLang="zh-CN" sz="2000" kern="100" dirty="0">
                <a:ea typeface="微软雅黑" panose="020B0503020204020204" pitchFamily="34" charset="-122"/>
                <a:cs typeface="Times New Roman" panose="02020603050405020304" pitchFamily="18" charset="0"/>
              </a:rPr>
              <a:t>热烈庆祝中华人民共和国成立六十八周年，祖国人杰地灵，经多年发展，现今国力雄厚，在国际舞台举足轻重，展现出泱泱大国的风范，让我们中华儿女深感自豪。回归祖国二十年以来，香港一直得到国家支持。国家先后透过《内地与香港关于建立更紧密经贸关系的安排》(CEPA) 、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sz="2000" dirty="0"/>
          </a:p>
        </p:txBody>
      </p:sp>
      <p:sp>
        <p:nvSpPr>
          <p:cNvPr id="8" name="矩形 7">
            <a:extLst>
              <a:ext uri="{FF2B5EF4-FFF2-40B4-BE49-F238E27FC236}">
                <a16:creationId xmlns="" xmlns:a16="http://schemas.microsoft.com/office/drawing/2014/main" id="{0DA954AE-84BD-4A27-A662-CC2CB3B6AC59}"/>
              </a:ext>
            </a:extLst>
          </p:cNvPr>
          <p:cNvSpPr/>
          <p:nvPr/>
        </p:nvSpPr>
        <p:spPr>
          <a:xfrm flipV="1">
            <a:off x="0" y="6749142"/>
            <a:ext cx="12192000" cy="154575"/>
          </a:xfrm>
          <a:prstGeom prst="rect">
            <a:avLst/>
          </a:prstGeom>
          <a:solidFill>
            <a:schemeClr val="tx1"/>
          </a:solidFill>
          <a:ln w="254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57359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7" name="矩形 26">
            <a:extLst>
              <a:ext uri="{FF2B5EF4-FFF2-40B4-BE49-F238E27FC236}">
                <a16:creationId xmlns="" xmlns:a16="http://schemas.microsoft.com/office/drawing/2014/main" id="{5B5C1E84-FF51-4270-9728-3285D7108982}"/>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MH_Others_1">
            <a:extLst>
              <a:ext uri="{FF2B5EF4-FFF2-40B4-BE49-F238E27FC236}">
                <a16:creationId xmlns="" xmlns:a16="http://schemas.microsoft.com/office/drawing/2014/main" id="{4981E1B5-E8E6-47CD-A569-E69C0BFF3FAE}"/>
              </a:ext>
            </a:extLst>
          </p:cNvPr>
          <p:cNvSpPr/>
          <p:nvPr>
            <p:custDataLst>
              <p:tags r:id="rId1"/>
            </p:custDataLst>
          </p:nvPr>
        </p:nvSpPr>
        <p:spPr>
          <a:xfrm>
            <a:off x="5102235" y="2028617"/>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29" name="MH_Others_2">
            <a:extLst>
              <a:ext uri="{FF2B5EF4-FFF2-40B4-BE49-F238E27FC236}">
                <a16:creationId xmlns="" xmlns:a16="http://schemas.microsoft.com/office/drawing/2014/main" id="{00275733-81D1-4CFC-ABA0-B2C12AC6E51C}"/>
              </a:ext>
            </a:extLst>
          </p:cNvPr>
          <p:cNvSpPr/>
          <p:nvPr>
            <p:custDataLst>
              <p:tags r:id="rId2"/>
            </p:custDataLst>
          </p:nvPr>
        </p:nvSpPr>
        <p:spPr>
          <a:xfrm>
            <a:off x="4286077" y="1205202"/>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30" name="MH_Others_3">
            <a:extLst>
              <a:ext uri="{FF2B5EF4-FFF2-40B4-BE49-F238E27FC236}">
                <a16:creationId xmlns="" xmlns:a16="http://schemas.microsoft.com/office/drawing/2014/main" id="{1882AA17-CC99-4966-AB5F-AC40A3DA2146}"/>
              </a:ext>
            </a:extLst>
          </p:cNvPr>
          <p:cNvSpPr/>
          <p:nvPr>
            <p:custDataLst>
              <p:tags r:id="rId3"/>
            </p:custDataLst>
          </p:nvPr>
        </p:nvSpPr>
        <p:spPr>
          <a:xfrm>
            <a:off x="5243809" y="2188428"/>
            <a:ext cx="1744466" cy="17444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b="1" dirty="0">
                <a:solidFill>
                  <a:schemeClr val="bg1"/>
                </a:solidFill>
                <a:latin typeface="微软雅黑" panose="020B0503020204020204" pitchFamily="34" charset="-122"/>
                <a:ea typeface="微软雅黑" panose="020B0503020204020204" pitchFamily="34" charset="-122"/>
              </a:rPr>
              <a:t>目录</a:t>
            </a:r>
            <a:endParaRPr lang="en-US" altLang="zh-CN" sz="4400" b="1" dirty="0">
              <a:solidFill>
                <a:schemeClr val="bg1"/>
              </a:solidFill>
              <a:latin typeface="微软雅黑" panose="020B0503020204020204" pitchFamily="34" charset="-122"/>
              <a:ea typeface="微软雅黑" panose="020B0503020204020204" pitchFamily="34" charset="-122"/>
            </a:endParaRPr>
          </a:p>
          <a:p>
            <a:pPr lvl="0" algn="ctr"/>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MH_Entry_1">
            <a:hlinkClick r:id="rId17" action="ppaction://hlinksldjump"/>
            <a:extLst>
              <a:ext uri="{FF2B5EF4-FFF2-40B4-BE49-F238E27FC236}">
                <a16:creationId xmlns="" xmlns:a16="http://schemas.microsoft.com/office/drawing/2014/main" id="{E3F31E31-B464-4051-90BB-0CE6A671FC4B}"/>
              </a:ext>
            </a:extLst>
          </p:cNvPr>
          <p:cNvSpPr>
            <a:spLocks noChangeArrowheads="1"/>
          </p:cNvSpPr>
          <p:nvPr>
            <p:custDataLst>
              <p:tags r:id="rId4"/>
            </p:custDataLst>
          </p:nvPr>
        </p:nvSpPr>
        <p:spPr bwMode="auto">
          <a:xfrm>
            <a:off x="720738" y="912223"/>
            <a:ext cx="4046454"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国庆节的演变历史</a:t>
            </a:r>
          </a:p>
        </p:txBody>
      </p:sp>
      <p:sp>
        <p:nvSpPr>
          <p:cNvPr id="32" name="MH_Entry_2">
            <a:hlinkClick r:id="rId17" action="ppaction://hlinksldjump"/>
            <a:extLst>
              <a:ext uri="{FF2B5EF4-FFF2-40B4-BE49-F238E27FC236}">
                <a16:creationId xmlns="" xmlns:a16="http://schemas.microsoft.com/office/drawing/2014/main" id="{402D985B-00D9-43F3-992D-0EC0A6505211}"/>
              </a:ext>
            </a:extLst>
          </p:cNvPr>
          <p:cNvSpPr>
            <a:spLocks noChangeArrowheads="1"/>
          </p:cNvSpPr>
          <p:nvPr>
            <p:custDataLst>
              <p:tags r:id="rId5"/>
            </p:custDataLst>
          </p:nvPr>
        </p:nvSpPr>
        <p:spPr bwMode="auto">
          <a:xfrm>
            <a:off x="7470300" y="912223"/>
            <a:ext cx="3785088"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国庆节的来历</a:t>
            </a:r>
          </a:p>
        </p:txBody>
      </p:sp>
      <p:sp>
        <p:nvSpPr>
          <p:cNvPr id="33" name="MH_Entry_3">
            <a:hlinkClick r:id="rId17" action="ppaction://hlinksldjump"/>
            <a:extLst>
              <a:ext uri="{FF2B5EF4-FFF2-40B4-BE49-F238E27FC236}">
                <a16:creationId xmlns="" xmlns:a16="http://schemas.microsoft.com/office/drawing/2014/main" id="{37D9446A-E9BB-488D-B411-1ACD7AA06ACD}"/>
              </a:ext>
            </a:extLst>
          </p:cNvPr>
          <p:cNvSpPr>
            <a:spLocks noChangeArrowheads="1"/>
          </p:cNvSpPr>
          <p:nvPr>
            <p:custDataLst>
              <p:tags r:id="rId6"/>
            </p:custDataLst>
          </p:nvPr>
        </p:nvSpPr>
        <p:spPr bwMode="auto">
          <a:xfrm>
            <a:off x="8180966" y="3548522"/>
            <a:ext cx="3512571"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国庆节日意义</a:t>
            </a:r>
          </a:p>
        </p:txBody>
      </p:sp>
      <p:sp>
        <p:nvSpPr>
          <p:cNvPr id="34" name="MH_Entry_4">
            <a:hlinkClick r:id="rId17" action="ppaction://hlinksldjump"/>
            <a:extLst>
              <a:ext uri="{FF2B5EF4-FFF2-40B4-BE49-F238E27FC236}">
                <a16:creationId xmlns="" xmlns:a16="http://schemas.microsoft.com/office/drawing/2014/main" id="{84B82106-A273-4932-B9B1-90866F294FD2}"/>
              </a:ext>
            </a:extLst>
          </p:cNvPr>
          <p:cNvSpPr>
            <a:spLocks noChangeArrowheads="1"/>
          </p:cNvSpPr>
          <p:nvPr>
            <p:custDataLst>
              <p:tags r:id="rId7"/>
            </p:custDataLst>
          </p:nvPr>
        </p:nvSpPr>
        <p:spPr bwMode="auto">
          <a:xfrm>
            <a:off x="4127318" y="5315329"/>
            <a:ext cx="4053648" cy="70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国庆节精神含义</a:t>
            </a:r>
          </a:p>
        </p:txBody>
      </p:sp>
      <p:sp>
        <p:nvSpPr>
          <p:cNvPr id="35" name="MH_Entry_5">
            <a:hlinkClick r:id="rId17" action="ppaction://hlinksldjump"/>
            <a:extLst>
              <a:ext uri="{FF2B5EF4-FFF2-40B4-BE49-F238E27FC236}">
                <a16:creationId xmlns="" xmlns:a16="http://schemas.microsoft.com/office/drawing/2014/main" id="{0770824E-9C2D-4A5D-B921-0953CC146933}"/>
              </a:ext>
            </a:extLst>
          </p:cNvPr>
          <p:cNvSpPr>
            <a:spLocks noChangeArrowheads="1"/>
          </p:cNvSpPr>
          <p:nvPr>
            <p:custDataLst>
              <p:tags r:id="rId8"/>
            </p:custDataLst>
          </p:nvPr>
        </p:nvSpPr>
        <p:spPr bwMode="auto">
          <a:xfrm>
            <a:off x="536317" y="3548522"/>
            <a:ext cx="3511807"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国庆节日活动</a:t>
            </a:r>
          </a:p>
        </p:txBody>
      </p:sp>
      <p:sp>
        <p:nvSpPr>
          <p:cNvPr id="36" name="MH_Number_1">
            <a:hlinkClick r:id="rId17" action="ppaction://hlinksldjump"/>
            <a:extLst>
              <a:ext uri="{FF2B5EF4-FFF2-40B4-BE49-F238E27FC236}">
                <a16:creationId xmlns="" xmlns:a16="http://schemas.microsoft.com/office/drawing/2014/main" id="{0F992E6F-284D-42C9-8533-C73CE14FB70B}"/>
              </a:ext>
            </a:extLst>
          </p:cNvPr>
          <p:cNvSpPr/>
          <p:nvPr>
            <p:custDataLst>
              <p:tags r:id="rId9"/>
            </p:custDataLst>
          </p:nvPr>
        </p:nvSpPr>
        <p:spPr>
          <a:xfrm>
            <a:off x="4746720"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1</a:t>
            </a:r>
            <a:endParaRPr lang="zh-CN" altLang="en-US" sz="2400" b="1" dirty="0">
              <a:solidFill>
                <a:srgbClr val="FFFFFF"/>
              </a:solidFill>
              <a:cs typeface="Arial Unicode MS" panose="020B0604020202020204" pitchFamily="34" charset="-122"/>
            </a:endParaRPr>
          </a:p>
        </p:txBody>
      </p:sp>
      <p:sp>
        <p:nvSpPr>
          <p:cNvPr id="37" name="MH_Number_2">
            <a:hlinkClick r:id="rId17" action="ppaction://hlinksldjump"/>
            <a:extLst>
              <a:ext uri="{FF2B5EF4-FFF2-40B4-BE49-F238E27FC236}">
                <a16:creationId xmlns="" xmlns:a16="http://schemas.microsoft.com/office/drawing/2014/main" id="{3CB20536-7715-44A5-8CBD-013201382D0D}"/>
              </a:ext>
            </a:extLst>
          </p:cNvPr>
          <p:cNvSpPr/>
          <p:nvPr>
            <p:custDataLst>
              <p:tags r:id="rId10"/>
            </p:custDataLst>
          </p:nvPr>
        </p:nvSpPr>
        <p:spPr>
          <a:xfrm>
            <a:off x="6911204"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2</a:t>
            </a:r>
            <a:endParaRPr lang="zh-CN" altLang="en-US" sz="2400" b="1" dirty="0">
              <a:solidFill>
                <a:srgbClr val="FFFFFF"/>
              </a:solidFill>
              <a:cs typeface="Arial Unicode MS" panose="020B0604020202020204" pitchFamily="34" charset="-122"/>
            </a:endParaRPr>
          </a:p>
        </p:txBody>
      </p:sp>
      <p:sp>
        <p:nvSpPr>
          <p:cNvPr id="38" name="MH_Number_3">
            <a:hlinkClick r:id="rId17" action="ppaction://hlinksldjump"/>
            <a:extLst>
              <a:ext uri="{FF2B5EF4-FFF2-40B4-BE49-F238E27FC236}">
                <a16:creationId xmlns="" xmlns:a16="http://schemas.microsoft.com/office/drawing/2014/main" id="{A4F97389-A315-44D8-A2FC-645CAA8784F2}"/>
              </a:ext>
            </a:extLst>
          </p:cNvPr>
          <p:cNvSpPr/>
          <p:nvPr>
            <p:custDataLst>
              <p:tags r:id="rId11"/>
            </p:custDataLst>
          </p:nvPr>
        </p:nvSpPr>
        <p:spPr>
          <a:xfrm>
            <a:off x="7615998"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3</a:t>
            </a:r>
            <a:endParaRPr lang="zh-CN" altLang="en-US" sz="2400" b="1" dirty="0">
              <a:solidFill>
                <a:srgbClr val="FFFFFF"/>
              </a:solidFill>
              <a:cs typeface="Arial Unicode MS" panose="020B0604020202020204" pitchFamily="34" charset="-122"/>
            </a:endParaRPr>
          </a:p>
        </p:txBody>
      </p:sp>
      <p:sp>
        <p:nvSpPr>
          <p:cNvPr id="39" name="MH_Number_4">
            <a:hlinkClick r:id="rId17" action="ppaction://hlinksldjump"/>
            <a:extLst>
              <a:ext uri="{FF2B5EF4-FFF2-40B4-BE49-F238E27FC236}">
                <a16:creationId xmlns="" xmlns:a16="http://schemas.microsoft.com/office/drawing/2014/main" id="{5BA42C36-E1A1-46DA-B190-7FD369B9FC1D}"/>
              </a:ext>
            </a:extLst>
          </p:cNvPr>
          <p:cNvSpPr/>
          <p:nvPr>
            <p:custDataLst>
              <p:tags r:id="rId12"/>
            </p:custDataLst>
          </p:nvPr>
        </p:nvSpPr>
        <p:spPr>
          <a:xfrm>
            <a:off x="5887100" y="4668853"/>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4</a:t>
            </a:r>
            <a:endParaRPr lang="zh-CN" altLang="en-US" sz="2400" b="1" dirty="0">
              <a:solidFill>
                <a:srgbClr val="FFFFFF"/>
              </a:solidFill>
              <a:cs typeface="Arial Unicode MS" panose="020B0604020202020204" pitchFamily="34" charset="-122"/>
            </a:endParaRPr>
          </a:p>
        </p:txBody>
      </p:sp>
      <p:sp>
        <p:nvSpPr>
          <p:cNvPr id="40" name="MH_Number_5">
            <a:hlinkClick r:id="rId17" action="ppaction://hlinksldjump"/>
            <a:extLst>
              <a:ext uri="{FF2B5EF4-FFF2-40B4-BE49-F238E27FC236}">
                <a16:creationId xmlns="" xmlns:a16="http://schemas.microsoft.com/office/drawing/2014/main" id="{5A243E66-A3FB-426B-9291-FF8CA816CC89}"/>
              </a:ext>
            </a:extLst>
          </p:cNvPr>
          <p:cNvSpPr/>
          <p:nvPr>
            <p:custDataLst>
              <p:tags r:id="rId13"/>
            </p:custDataLst>
          </p:nvPr>
        </p:nvSpPr>
        <p:spPr>
          <a:xfrm>
            <a:off x="4113790" y="3396602"/>
            <a:ext cx="551226" cy="55122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5</a:t>
            </a:r>
            <a:endParaRPr lang="zh-CN" altLang="en-US" sz="2400" b="1" dirty="0">
              <a:solidFill>
                <a:srgbClr val="FFFFFF"/>
              </a:solidFill>
              <a:cs typeface="Arial Unicode MS" panose="020B0604020202020204" pitchFamily="34" charset="-122"/>
            </a:endParaRPr>
          </a:p>
        </p:txBody>
      </p:sp>
    </p:spTree>
    <p:extLst>
      <p:ext uri="{BB962C8B-B14F-4D97-AF65-F5344CB8AC3E}">
        <p14:creationId xmlns:p14="http://schemas.microsoft.com/office/powerpoint/2010/main" val="1376530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88054407-F4F8-49BC-A7DE-E24EECE703C3}"/>
              </a:ext>
            </a:extLst>
          </p:cNvPr>
          <p:cNvSpPr/>
          <p:nvPr/>
        </p:nvSpPr>
        <p:spPr>
          <a:xfrm>
            <a:off x="0" y="1968500"/>
            <a:ext cx="6132513" cy="3149600"/>
          </a:xfrm>
          <a:prstGeom prst="rect">
            <a:avLst/>
          </a:prstGeom>
          <a:solidFill>
            <a:schemeClr val="bg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活动的目的及意义</a:t>
            </a:r>
          </a:p>
        </p:txBody>
      </p:sp>
      <p:sp>
        <p:nvSpPr>
          <p:cNvPr id="3" name="矩形 2">
            <a:extLst>
              <a:ext uri="{FF2B5EF4-FFF2-40B4-BE49-F238E27FC236}">
                <a16:creationId xmlns="" xmlns:a16="http://schemas.microsoft.com/office/drawing/2014/main" id="{8CFECA9C-9CF4-4A0A-8816-2E00F64635AE}"/>
              </a:ext>
            </a:extLst>
          </p:cNvPr>
          <p:cNvSpPr/>
          <p:nvPr/>
        </p:nvSpPr>
        <p:spPr>
          <a:xfrm>
            <a:off x="274905" y="2062673"/>
            <a:ext cx="5658902" cy="2862322"/>
          </a:xfrm>
          <a:prstGeom prst="rect">
            <a:avLst/>
          </a:prstGeom>
        </p:spPr>
        <p:txBody>
          <a:bodyPr wrap="square">
            <a:spAutoFit/>
          </a:bodyPr>
          <a:lstStyle/>
          <a:p>
            <a:pPr indent="457200">
              <a:lnSpc>
                <a:spcPct val="20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b="1" kern="100" dirty="0">
                <a:latin typeface="Calibri" panose="020F0502020204030204" pitchFamily="34" charset="0"/>
                <a:ea typeface="微软雅黑" panose="020B0503020204020204" pitchFamily="34" charset="-122"/>
                <a:cs typeface="Times New Roman" panose="02020603050405020304" pitchFamily="18" charset="0"/>
              </a:rPr>
              <a:t>为了使班级同学更加了解我国建国60周年以来在政治，经济，文化，人民生活水平发生的巨大变化，深入理解一国两制，科学发展观等方针，明确大学生的目标以及青春使命，从现在开始努力奋斗，为创建祖国美好的明天做好充分的准备。</a:t>
            </a:r>
            <a:endParaRPr lang="zh-CN" altLang="zh-CN" sz="1050" b="1"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a:extLst>
              <a:ext uri="{FF2B5EF4-FFF2-40B4-BE49-F238E27FC236}">
                <a16:creationId xmlns="" xmlns:a16="http://schemas.microsoft.com/office/drawing/2014/main" id="{2E0EBA23-C0D3-48DA-9419-FD48281FAF3C}"/>
              </a:ext>
            </a:extLst>
          </p:cNvPr>
          <p:cNvSpPr/>
          <p:nvPr/>
        </p:nvSpPr>
        <p:spPr>
          <a:xfrm>
            <a:off x="6132513" y="1968500"/>
            <a:ext cx="6059487" cy="3149600"/>
          </a:xfrm>
          <a:prstGeom prst="rect">
            <a:avLst/>
          </a:prstGeom>
          <a:solidFill>
            <a:schemeClr val="bg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 xmlns:a16="http://schemas.microsoft.com/office/drawing/2014/main" id="{A0300384-672E-4642-8857-D88B48C58C0B}"/>
              </a:ext>
            </a:extLst>
          </p:cNvPr>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6132513" y="1968500"/>
            <a:ext cx="6059487" cy="3149600"/>
          </a:xfrm>
          <a:prstGeom prst="rect">
            <a:avLst/>
          </a:prstGeom>
        </p:spPr>
      </p:pic>
    </p:spTree>
    <p:extLst>
      <p:ext uri="{BB962C8B-B14F-4D97-AF65-F5344CB8AC3E}">
        <p14:creationId xmlns:p14="http://schemas.microsoft.com/office/powerpoint/2010/main" val="4797687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7697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活动的内容及其安排</a:t>
            </a:r>
          </a:p>
        </p:txBody>
      </p:sp>
      <p:sp>
        <p:nvSpPr>
          <p:cNvPr id="2" name="矩形 1">
            <a:extLst>
              <a:ext uri="{FF2B5EF4-FFF2-40B4-BE49-F238E27FC236}">
                <a16:creationId xmlns="" xmlns:a16="http://schemas.microsoft.com/office/drawing/2014/main" id="{2C84AC43-0D14-4A6C-AF67-6B549F8C1A51}"/>
              </a:ext>
            </a:extLst>
          </p:cNvPr>
          <p:cNvSpPr/>
          <p:nvPr/>
        </p:nvSpPr>
        <p:spPr>
          <a:xfrm>
            <a:off x="4891746" y="1959804"/>
            <a:ext cx="7052604" cy="383181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活动名称：祖国六十七周年成就班级演讲比赛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活动主题：弘扬爱国主义精神展现大学生风采我与祖国共奋进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举办单位：山东建筑大学法政学院社会工作专业071班</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活动时间：国庆期间(初步定在10月5日上午)</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活动地点：山东建筑大学大学生活动中心影视厅</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活动内容：</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一、观看影视《建国</a:t>
            </a:r>
            <a:r>
              <a:rPr lang="zh-CN" altLang="en-US" kern="100" dirty="0">
                <a:latin typeface="Calibri" panose="020F0502020204030204" pitchFamily="34" charset="0"/>
                <a:ea typeface="微软雅黑" panose="020B0503020204020204" pitchFamily="34" charset="-122"/>
                <a:cs typeface="Times New Roman" panose="02020603050405020304" pitchFamily="18" charset="0"/>
              </a:rPr>
              <a:t>伟</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业》，重温历史爱国精神</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二、举行祖国六十七周年成就班级演讲比赛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pPr>
            <a:r>
              <a:rPr lang="zh-CN" altLang="zh-CN" kern="100" dirty="0">
                <a:ea typeface="微软雅黑" panose="020B0503020204020204" pitchFamily="34" charset="-122"/>
                <a:cs typeface="Times New Roman" panose="02020603050405020304" pitchFamily="18" charset="0"/>
              </a:rPr>
              <a:t>三、我是中国人，国旗大派送：</a:t>
            </a:r>
            <a:endParaRPr lang="zh-CN" altLang="en-US" dirty="0"/>
          </a:p>
        </p:txBody>
      </p:sp>
      <p:pic>
        <p:nvPicPr>
          <p:cNvPr id="5" name="图片 4">
            <a:extLst>
              <a:ext uri="{FF2B5EF4-FFF2-40B4-BE49-F238E27FC236}">
                <a16:creationId xmlns="" xmlns:a16="http://schemas.microsoft.com/office/drawing/2014/main" id="{6B5F208C-B68A-4586-92D6-E2966FEFD3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63"/>
          <a:stretch/>
        </p:blipFill>
        <p:spPr>
          <a:xfrm>
            <a:off x="661865" y="1972504"/>
            <a:ext cx="3400838" cy="3819118"/>
          </a:xfrm>
          <a:prstGeom prst="rect">
            <a:avLst/>
          </a:prstGeom>
          <a:ln>
            <a:solidFill>
              <a:schemeClr val="tx1"/>
            </a:solidFill>
          </a:ln>
        </p:spPr>
      </p:pic>
    </p:spTree>
    <p:extLst>
      <p:ext uri="{BB962C8B-B14F-4D97-AF65-F5344CB8AC3E}">
        <p14:creationId xmlns:p14="http://schemas.microsoft.com/office/powerpoint/2010/main" val="31903570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1000" b="-1000"/>
          </a:stretch>
        </a:blipFill>
        <a:effectLst/>
      </p:bgPr>
    </p:bg>
    <p:spTree>
      <p:nvGrpSpPr>
        <p:cNvPr id="1" name=""/>
        <p:cNvGrpSpPr/>
        <p:nvPr/>
      </p:nvGrpSpPr>
      <p:grpSpPr>
        <a:xfrm>
          <a:off x="0" y="0"/>
          <a:ext cx="0" cy="0"/>
          <a:chOff x="0" y="0"/>
          <a:chExt cx="0" cy="0"/>
        </a:xfrm>
      </p:grpSpPr>
      <p:pic>
        <p:nvPicPr>
          <p:cNvPr id="5" name="图片 4" descr="图片包含 室内&#10;&#10;已生成极高可信度的说明">
            <a:extLst>
              <a:ext uri="{FF2B5EF4-FFF2-40B4-BE49-F238E27FC236}">
                <a16:creationId xmlns="" xmlns:a16="http://schemas.microsoft.com/office/drawing/2014/main" id="{E6A4ACEF-79E1-4E6E-867B-47D56EA1A40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 y="0"/>
            <a:ext cx="12192001" cy="6858000"/>
          </a:xfrm>
          <a:prstGeom prst="rect">
            <a:avLst/>
          </a:prstGeom>
        </p:spPr>
      </p:pic>
      <p:pic>
        <p:nvPicPr>
          <p:cNvPr id="9" name="图片 8" descr="图片包含 烟火, 户外艺术系列&#10;&#10;已生成极高可信度的说明">
            <a:extLst>
              <a:ext uri="{FF2B5EF4-FFF2-40B4-BE49-F238E27FC236}">
                <a16:creationId xmlns="" xmlns:a16="http://schemas.microsoft.com/office/drawing/2014/main" id="{B28F0C31-51B9-48CB-A73B-3CC0730DD38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 y="0"/>
            <a:ext cx="12192000" cy="3730171"/>
          </a:xfrm>
          <a:prstGeom prst="rect">
            <a:avLst/>
          </a:prstGeom>
        </p:spPr>
      </p:pic>
      <p:pic>
        <p:nvPicPr>
          <p:cNvPr id="17" name="图片 16">
            <a:extLst>
              <a:ext uri="{FF2B5EF4-FFF2-40B4-BE49-F238E27FC236}">
                <a16:creationId xmlns="" xmlns:a16="http://schemas.microsoft.com/office/drawing/2014/main" id="{EDF2AA3C-5D13-40EA-B9AB-71BED6CACAFD}"/>
              </a:ext>
            </a:extLst>
          </p:cNvPr>
          <p:cNvPicPr>
            <a:picLocks noChangeAspect="1"/>
          </p:cNvPicPr>
          <p:nvPr/>
        </p:nvPicPr>
        <p:blipFill>
          <a:blip r:embed="rId6"/>
          <a:stretch>
            <a:fillRect/>
          </a:stretch>
        </p:blipFill>
        <p:spPr>
          <a:xfrm>
            <a:off x="-2" y="4320657"/>
            <a:ext cx="12185311" cy="2464774"/>
          </a:xfrm>
          <a:prstGeom prst="rect">
            <a:avLst/>
          </a:prstGeom>
        </p:spPr>
      </p:pic>
      <p:sp>
        <p:nvSpPr>
          <p:cNvPr id="12" name="矩形 11">
            <a:extLst>
              <a:ext uri="{FF2B5EF4-FFF2-40B4-BE49-F238E27FC236}">
                <a16:creationId xmlns="" xmlns:a16="http://schemas.microsoft.com/office/drawing/2014/main" id="{C272630B-EC3A-49F0-9383-37EFB55E3BA8}"/>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 xmlns:a16="http://schemas.microsoft.com/office/drawing/2014/main" id="{F0343697-45A1-48F7-9C8C-3E2FEC78AB01}"/>
              </a:ext>
            </a:extLst>
          </p:cNvPr>
          <p:cNvSpPr txBox="1"/>
          <p:nvPr/>
        </p:nvSpPr>
        <p:spPr>
          <a:xfrm>
            <a:off x="2467488" y="1704426"/>
            <a:ext cx="7330049" cy="2215991"/>
          </a:xfrm>
          <a:prstGeom prst="rect">
            <a:avLst/>
          </a:prstGeom>
          <a:noFill/>
        </p:spPr>
        <p:txBody>
          <a:bodyPr wrap="square" rtlCol="0">
            <a:spAutoFit/>
          </a:bodyPr>
          <a:lstStyle/>
          <a:p>
            <a:pPr algn="ctr"/>
            <a:r>
              <a:rPr lang="zh-CN" altLang="en-US" sz="13800" dirty="0">
                <a:ln w="25400">
                  <a:solidFill>
                    <a:schemeClr val="bg1"/>
                  </a:solidFill>
                </a:ln>
                <a:solidFill>
                  <a:srgbClr val="D81E25"/>
                </a:solidFill>
                <a:effectLst>
                  <a:outerShdw blurRad="38100" dist="38100" dir="2700000" algn="tl">
                    <a:srgbClr val="000000">
                      <a:alpha val="43137"/>
                    </a:srgbClr>
                  </a:outerShdw>
                </a:effectLst>
                <a:latin typeface="叶根友刀锋黑草" panose="02010601030101010101" pitchFamily="2" charset="-122"/>
                <a:ea typeface="叶根友刀锋黑草" panose="02010601030101010101" pitchFamily="2" charset="-122"/>
              </a:rPr>
              <a:t>感谢聆听</a:t>
            </a:r>
          </a:p>
        </p:txBody>
      </p:sp>
    </p:spTree>
    <p:extLst>
      <p:ext uri="{BB962C8B-B14F-4D97-AF65-F5344CB8AC3E}">
        <p14:creationId xmlns:p14="http://schemas.microsoft.com/office/powerpoint/2010/main" val="7293418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7969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7" name="矩形 26">
            <a:extLst>
              <a:ext uri="{FF2B5EF4-FFF2-40B4-BE49-F238E27FC236}">
                <a16:creationId xmlns="" xmlns:a16="http://schemas.microsoft.com/office/drawing/2014/main" id="{5B5C1E84-FF51-4270-9728-3285D7108982}"/>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MH_Others_1">
            <a:extLst>
              <a:ext uri="{FF2B5EF4-FFF2-40B4-BE49-F238E27FC236}">
                <a16:creationId xmlns="" xmlns:a16="http://schemas.microsoft.com/office/drawing/2014/main" id="{4981E1B5-E8E6-47CD-A569-E69C0BFF3FAE}"/>
              </a:ext>
            </a:extLst>
          </p:cNvPr>
          <p:cNvSpPr/>
          <p:nvPr>
            <p:custDataLst>
              <p:tags r:id="rId1"/>
            </p:custDataLst>
          </p:nvPr>
        </p:nvSpPr>
        <p:spPr>
          <a:xfrm>
            <a:off x="5102235" y="2028617"/>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29" name="MH_Others_2">
            <a:extLst>
              <a:ext uri="{FF2B5EF4-FFF2-40B4-BE49-F238E27FC236}">
                <a16:creationId xmlns="" xmlns:a16="http://schemas.microsoft.com/office/drawing/2014/main" id="{00275733-81D1-4CFC-ABA0-B2C12AC6E51C}"/>
              </a:ext>
            </a:extLst>
          </p:cNvPr>
          <p:cNvSpPr/>
          <p:nvPr>
            <p:custDataLst>
              <p:tags r:id="rId2"/>
            </p:custDataLst>
          </p:nvPr>
        </p:nvSpPr>
        <p:spPr>
          <a:xfrm>
            <a:off x="4286077" y="1205202"/>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30" name="MH_Others_3">
            <a:extLst>
              <a:ext uri="{FF2B5EF4-FFF2-40B4-BE49-F238E27FC236}">
                <a16:creationId xmlns="" xmlns:a16="http://schemas.microsoft.com/office/drawing/2014/main" id="{1882AA17-CC99-4966-AB5F-AC40A3DA2146}"/>
              </a:ext>
            </a:extLst>
          </p:cNvPr>
          <p:cNvSpPr/>
          <p:nvPr>
            <p:custDataLst>
              <p:tags r:id="rId3"/>
            </p:custDataLst>
          </p:nvPr>
        </p:nvSpPr>
        <p:spPr>
          <a:xfrm>
            <a:off x="5243809" y="2188428"/>
            <a:ext cx="1744466" cy="17444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b="1" dirty="0">
                <a:solidFill>
                  <a:schemeClr val="bg1"/>
                </a:solidFill>
                <a:latin typeface="微软雅黑" panose="020B0503020204020204" pitchFamily="34" charset="-122"/>
                <a:ea typeface="微软雅黑" panose="020B0503020204020204" pitchFamily="34" charset="-122"/>
              </a:rPr>
              <a:t>目录</a:t>
            </a:r>
            <a:endParaRPr lang="en-US" altLang="zh-CN" sz="4400" b="1" dirty="0">
              <a:solidFill>
                <a:schemeClr val="bg1"/>
              </a:solidFill>
              <a:latin typeface="微软雅黑" panose="020B0503020204020204" pitchFamily="34" charset="-122"/>
              <a:ea typeface="微软雅黑" panose="020B0503020204020204" pitchFamily="34" charset="-122"/>
            </a:endParaRPr>
          </a:p>
          <a:p>
            <a:pPr lvl="0" algn="ctr"/>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MH_Entry_1">
            <a:hlinkClick r:id="rId17" action="ppaction://hlinksldjump"/>
            <a:extLst>
              <a:ext uri="{FF2B5EF4-FFF2-40B4-BE49-F238E27FC236}">
                <a16:creationId xmlns="" xmlns:a16="http://schemas.microsoft.com/office/drawing/2014/main" id="{E3F31E31-B464-4051-90BB-0CE6A671FC4B}"/>
              </a:ext>
            </a:extLst>
          </p:cNvPr>
          <p:cNvSpPr>
            <a:spLocks noChangeArrowheads="1"/>
          </p:cNvSpPr>
          <p:nvPr>
            <p:custDataLst>
              <p:tags r:id="rId4"/>
            </p:custDataLst>
          </p:nvPr>
        </p:nvSpPr>
        <p:spPr bwMode="auto">
          <a:xfrm>
            <a:off x="720738" y="912223"/>
            <a:ext cx="4046454"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国庆节的演变历史</a:t>
            </a:r>
          </a:p>
        </p:txBody>
      </p:sp>
      <p:sp>
        <p:nvSpPr>
          <p:cNvPr id="32" name="MH_Entry_2">
            <a:hlinkClick r:id="rId17" action="ppaction://hlinksldjump"/>
            <a:extLst>
              <a:ext uri="{FF2B5EF4-FFF2-40B4-BE49-F238E27FC236}">
                <a16:creationId xmlns="" xmlns:a16="http://schemas.microsoft.com/office/drawing/2014/main" id="{402D985B-00D9-43F3-992D-0EC0A6505211}"/>
              </a:ext>
            </a:extLst>
          </p:cNvPr>
          <p:cNvSpPr>
            <a:spLocks noChangeArrowheads="1"/>
          </p:cNvSpPr>
          <p:nvPr>
            <p:custDataLst>
              <p:tags r:id="rId5"/>
            </p:custDataLst>
          </p:nvPr>
        </p:nvSpPr>
        <p:spPr bwMode="auto">
          <a:xfrm>
            <a:off x="7470300" y="912223"/>
            <a:ext cx="3785088"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国庆节的来历</a:t>
            </a:r>
          </a:p>
        </p:txBody>
      </p:sp>
      <p:sp>
        <p:nvSpPr>
          <p:cNvPr id="33" name="MH_Entry_3">
            <a:hlinkClick r:id="rId17" action="ppaction://hlinksldjump"/>
            <a:extLst>
              <a:ext uri="{FF2B5EF4-FFF2-40B4-BE49-F238E27FC236}">
                <a16:creationId xmlns="" xmlns:a16="http://schemas.microsoft.com/office/drawing/2014/main" id="{37D9446A-E9BB-488D-B411-1ACD7AA06ACD}"/>
              </a:ext>
            </a:extLst>
          </p:cNvPr>
          <p:cNvSpPr>
            <a:spLocks noChangeArrowheads="1"/>
          </p:cNvSpPr>
          <p:nvPr>
            <p:custDataLst>
              <p:tags r:id="rId6"/>
            </p:custDataLst>
          </p:nvPr>
        </p:nvSpPr>
        <p:spPr bwMode="auto">
          <a:xfrm>
            <a:off x="8180966" y="3548522"/>
            <a:ext cx="3512571"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国庆节日意义</a:t>
            </a:r>
          </a:p>
        </p:txBody>
      </p:sp>
      <p:sp>
        <p:nvSpPr>
          <p:cNvPr id="34" name="MH_Entry_4">
            <a:hlinkClick r:id="rId17" action="ppaction://hlinksldjump"/>
            <a:extLst>
              <a:ext uri="{FF2B5EF4-FFF2-40B4-BE49-F238E27FC236}">
                <a16:creationId xmlns="" xmlns:a16="http://schemas.microsoft.com/office/drawing/2014/main" id="{84B82106-A273-4932-B9B1-90866F294FD2}"/>
              </a:ext>
            </a:extLst>
          </p:cNvPr>
          <p:cNvSpPr>
            <a:spLocks noChangeArrowheads="1"/>
          </p:cNvSpPr>
          <p:nvPr>
            <p:custDataLst>
              <p:tags r:id="rId7"/>
            </p:custDataLst>
          </p:nvPr>
        </p:nvSpPr>
        <p:spPr bwMode="auto">
          <a:xfrm>
            <a:off x="4127318" y="5315329"/>
            <a:ext cx="4053648" cy="70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国庆节精神含义</a:t>
            </a:r>
          </a:p>
        </p:txBody>
      </p:sp>
      <p:sp>
        <p:nvSpPr>
          <p:cNvPr id="35" name="MH_Entry_5">
            <a:hlinkClick r:id="rId17" action="ppaction://hlinksldjump"/>
            <a:extLst>
              <a:ext uri="{FF2B5EF4-FFF2-40B4-BE49-F238E27FC236}">
                <a16:creationId xmlns="" xmlns:a16="http://schemas.microsoft.com/office/drawing/2014/main" id="{0770824E-9C2D-4A5D-B921-0953CC146933}"/>
              </a:ext>
            </a:extLst>
          </p:cNvPr>
          <p:cNvSpPr>
            <a:spLocks noChangeArrowheads="1"/>
          </p:cNvSpPr>
          <p:nvPr>
            <p:custDataLst>
              <p:tags r:id="rId8"/>
            </p:custDataLst>
          </p:nvPr>
        </p:nvSpPr>
        <p:spPr bwMode="auto">
          <a:xfrm>
            <a:off x="536317" y="3548522"/>
            <a:ext cx="3511807"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国庆节日活动</a:t>
            </a:r>
          </a:p>
        </p:txBody>
      </p:sp>
      <p:sp>
        <p:nvSpPr>
          <p:cNvPr id="36" name="MH_Number_1">
            <a:hlinkClick r:id="rId17" action="ppaction://hlinksldjump"/>
            <a:extLst>
              <a:ext uri="{FF2B5EF4-FFF2-40B4-BE49-F238E27FC236}">
                <a16:creationId xmlns="" xmlns:a16="http://schemas.microsoft.com/office/drawing/2014/main" id="{0F992E6F-284D-42C9-8533-C73CE14FB70B}"/>
              </a:ext>
            </a:extLst>
          </p:cNvPr>
          <p:cNvSpPr/>
          <p:nvPr>
            <p:custDataLst>
              <p:tags r:id="rId9"/>
            </p:custDataLst>
          </p:nvPr>
        </p:nvSpPr>
        <p:spPr>
          <a:xfrm>
            <a:off x="4746720" y="1338055"/>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1</a:t>
            </a:r>
            <a:endParaRPr lang="zh-CN" altLang="en-US" sz="2400" b="1" dirty="0">
              <a:solidFill>
                <a:srgbClr val="FFFFFF"/>
              </a:solidFill>
              <a:cs typeface="Arial Unicode MS" panose="020B0604020202020204" pitchFamily="34" charset="-122"/>
            </a:endParaRPr>
          </a:p>
        </p:txBody>
      </p:sp>
      <p:sp>
        <p:nvSpPr>
          <p:cNvPr id="37" name="MH_Number_2">
            <a:hlinkClick r:id="rId17" action="ppaction://hlinksldjump"/>
            <a:extLst>
              <a:ext uri="{FF2B5EF4-FFF2-40B4-BE49-F238E27FC236}">
                <a16:creationId xmlns="" xmlns:a16="http://schemas.microsoft.com/office/drawing/2014/main" id="{3CB20536-7715-44A5-8CBD-013201382D0D}"/>
              </a:ext>
            </a:extLst>
          </p:cNvPr>
          <p:cNvSpPr/>
          <p:nvPr>
            <p:custDataLst>
              <p:tags r:id="rId10"/>
            </p:custDataLst>
          </p:nvPr>
        </p:nvSpPr>
        <p:spPr>
          <a:xfrm>
            <a:off x="6911204" y="1338055"/>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2</a:t>
            </a:r>
            <a:endParaRPr lang="zh-CN" altLang="en-US" sz="2400" b="1" dirty="0">
              <a:solidFill>
                <a:srgbClr val="FFFFFF"/>
              </a:solidFill>
              <a:cs typeface="Arial Unicode MS" panose="020B0604020202020204" pitchFamily="34" charset="-122"/>
            </a:endParaRPr>
          </a:p>
        </p:txBody>
      </p:sp>
      <p:sp>
        <p:nvSpPr>
          <p:cNvPr id="38" name="MH_Number_3">
            <a:hlinkClick r:id="rId17" action="ppaction://hlinksldjump"/>
            <a:extLst>
              <a:ext uri="{FF2B5EF4-FFF2-40B4-BE49-F238E27FC236}">
                <a16:creationId xmlns="" xmlns:a16="http://schemas.microsoft.com/office/drawing/2014/main" id="{A4F97389-A315-44D8-A2FC-645CAA8784F2}"/>
              </a:ext>
            </a:extLst>
          </p:cNvPr>
          <p:cNvSpPr/>
          <p:nvPr>
            <p:custDataLst>
              <p:tags r:id="rId11"/>
            </p:custDataLst>
          </p:nvPr>
        </p:nvSpPr>
        <p:spPr>
          <a:xfrm>
            <a:off x="7615998" y="3396602"/>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3</a:t>
            </a:r>
            <a:endParaRPr lang="zh-CN" altLang="en-US" sz="2400" b="1" dirty="0">
              <a:solidFill>
                <a:srgbClr val="FFFFFF"/>
              </a:solidFill>
              <a:cs typeface="Arial Unicode MS" panose="020B0604020202020204" pitchFamily="34" charset="-122"/>
            </a:endParaRPr>
          </a:p>
        </p:txBody>
      </p:sp>
      <p:sp>
        <p:nvSpPr>
          <p:cNvPr id="39" name="MH_Number_4">
            <a:hlinkClick r:id="rId17" action="ppaction://hlinksldjump"/>
            <a:extLst>
              <a:ext uri="{FF2B5EF4-FFF2-40B4-BE49-F238E27FC236}">
                <a16:creationId xmlns="" xmlns:a16="http://schemas.microsoft.com/office/drawing/2014/main" id="{5BA42C36-E1A1-46DA-B190-7FD369B9FC1D}"/>
              </a:ext>
            </a:extLst>
          </p:cNvPr>
          <p:cNvSpPr/>
          <p:nvPr>
            <p:custDataLst>
              <p:tags r:id="rId12"/>
            </p:custDataLst>
          </p:nvPr>
        </p:nvSpPr>
        <p:spPr>
          <a:xfrm>
            <a:off x="5887100" y="4668853"/>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4</a:t>
            </a:r>
            <a:endParaRPr lang="zh-CN" altLang="en-US" sz="2400" b="1" dirty="0">
              <a:solidFill>
                <a:srgbClr val="FFFFFF"/>
              </a:solidFill>
              <a:cs typeface="Arial Unicode MS" panose="020B0604020202020204" pitchFamily="34" charset="-122"/>
            </a:endParaRPr>
          </a:p>
        </p:txBody>
      </p:sp>
      <p:sp>
        <p:nvSpPr>
          <p:cNvPr id="40" name="MH_Number_5">
            <a:hlinkClick r:id="rId17" action="ppaction://hlinksldjump"/>
            <a:extLst>
              <a:ext uri="{FF2B5EF4-FFF2-40B4-BE49-F238E27FC236}">
                <a16:creationId xmlns="" xmlns:a16="http://schemas.microsoft.com/office/drawing/2014/main" id="{5A243E66-A3FB-426B-9291-FF8CA816CC89}"/>
              </a:ext>
            </a:extLst>
          </p:cNvPr>
          <p:cNvSpPr/>
          <p:nvPr>
            <p:custDataLst>
              <p:tags r:id="rId13"/>
            </p:custDataLst>
          </p:nvPr>
        </p:nvSpPr>
        <p:spPr>
          <a:xfrm>
            <a:off x="4113790" y="3396602"/>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5</a:t>
            </a:r>
            <a:endParaRPr lang="zh-CN" altLang="en-US" sz="2400" b="1" dirty="0">
              <a:solidFill>
                <a:srgbClr val="FFFFFF"/>
              </a:solidFill>
              <a:cs typeface="Arial Unicode MS" panose="020B0604020202020204" pitchFamily="34" charset="-122"/>
            </a:endParaRPr>
          </a:p>
        </p:txBody>
      </p:sp>
    </p:spTree>
    <p:extLst>
      <p:ext uri="{BB962C8B-B14F-4D97-AF65-F5344CB8AC3E}">
        <p14:creationId xmlns:p14="http://schemas.microsoft.com/office/powerpoint/2010/main" val="790369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7" name="矩形 26">
            <a:extLst>
              <a:ext uri="{FF2B5EF4-FFF2-40B4-BE49-F238E27FC236}">
                <a16:creationId xmlns="" xmlns:a16="http://schemas.microsoft.com/office/drawing/2014/main" id="{5B5C1E84-FF51-4270-9728-3285D7108982}"/>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MH_Others_1">
            <a:extLst>
              <a:ext uri="{FF2B5EF4-FFF2-40B4-BE49-F238E27FC236}">
                <a16:creationId xmlns="" xmlns:a16="http://schemas.microsoft.com/office/drawing/2014/main" id="{4981E1B5-E8E6-47CD-A569-E69C0BFF3FAE}"/>
              </a:ext>
            </a:extLst>
          </p:cNvPr>
          <p:cNvSpPr/>
          <p:nvPr>
            <p:custDataLst>
              <p:tags r:id="rId1"/>
            </p:custDataLst>
          </p:nvPr>
        </p:nvSpPr>
        <p:spPr>
          <a:xfrm>
            <a:off x="5102235" y="2028617"/>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29" name="MH_Others_2">
            <a:extLst>
              <a:ext uri="{FF2B5EF4-FFF2-40B4-BE49-F238E27FC236}">
                <a16:creationId xmlns="" xmlns:a16="http://schemas.microsoft.com/office/drawing/2014/main" id="{00275733-81D1-4CFC-ABA0-B2C12AC6E51C}"/>
              </a:ext>
            </a:extLst>
          </p:cNvPr>
          <p:cNvSpPr/>
          <p:nvPr>
            <p:custDataLst>
              <p:tags r:id="rId2"/>
            </p:custDataLst>
          </p:nvPr>
        </p:nvSpPr>
        <p:spPr>
          <a:xfrm>
            <a:off x="4286077" y="1205202"/>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30" name="MH_Others_3">
            <a:extLst>
              <a:ext uri="{FF2B5EF4-FFF2-40B4-BE49-F238E27FC236}">
                <a16:creationId xmlns="" xmlns:a16="http://schemas.microsoft.com/office/drawing/2014/main" id="{1882AA17-CC99-4966-AB5F-AC40A3DA2146}"/>
              </a:ext>
            </a:extLst>
          </p:cNvPr>
          <p:cNvSpPr/>
          <p:nvPr>
            <p:custDataLst>
              <p:tags r:id="rId3"/>
            </p:custDataLst>
          </p:nvPr>
        </p:nvSpPr>
        <p:spPr>
          <a:xfrm>
            <a:off x="5243809" y="2188428"/>
            <a:ext cx="1744466" cy="17444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b="1" dirty="0">
                <a:solidFill>
                  <a:schemeClr val="bg1"/>
                </a:solidFill>
                <a:latin typeface="微软雅黑" panose="020B0503020204020204" pitchFamily="34" charset="-122"/>
                <a:ea typeface="微软雅黑" panose="020B0503020204020204" pitchFamily="34" charset="-122"/>
              </a:rPr>
              <a:t>目录</a:t>
            </a:r>
            <a:endParaRPr lang="en-US" altLang="zh-CN" sz="4400" b="1" dirty="0">
              <a:solidFill>
                <a:schemeClr val="bg1"/>
              </a:solidFill>
              <a:latin typeface="微软雅黑" panose="020B0503020204020204" pitchFamily="34" charset="-122"/>
              <a:ea typeface="微软雅黑" panose="020B0503020204020204" pitchFamily="34" charset="-122"/>
            </a:endParaRPr>
          </a:p>
          <a:p>
            <a:pPr lvl="0" algn="ctr"/>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MH_Entry_1">
            <a:hlinkClick r:id="rId17" action="ppaction://hlinksldjump"/>
            <a:extLst>
              <a:ext uri="{FF2B5EF4-FFF2-40B4-BE49-F238E27FC236}">
                <a16:creationId xmlns="" xmlns:a16="http://schemas.microsoft.com/office/drawing/2014/main" id="{E3F31E31-B464-4051-90BB-0CE6A671FC4B}"/>
              </a:ext>
            </a:extLst>
          </p:cNvPr>
          <p:cNvSpPr>
            <a:spLocks noChangeArrowheads="1"/>
          </p:cNvSpPr>
          <p:nvPr>
            <p:custDataLst>
              <p:tags r:id="rId4"/>
            </p:custDataLst>
          </p:nvPr>
        </p:nvSpPr>
        <p:spPr bwMode="auto">
          <a:xfrm>
            <a:off x="720738" y="912223"/>
            <a:ext cx="4046454"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国庆节的演变历史</a:t>
            </a:r>
          </a:p>
        </p:txBody>
      </p:sp>
      <p:sp>
        <p:nvSpPr>
          <p:cNvPr id="32" name="MH_Entry_2">
            <a:hlinkClick r:id="rId17" action="ppaction://hlinksldjump"/>
            <a:extLst>
              <a:ext uri="{FF2B5EF4-FFF2-40B4-BE49-F238E27FC236}">
                <a16:creationId xmlns="" xmlns:a16="http://schemas.microsoft.com/office/drawing/2014/main" id="{402D985B-00D9-43F3-992D-0EC0A6505211}"/>
              </a:ext>
            </a:extLst>
          </p:cNvPr>
          <p:cNvSpPr>
            <a:spLocks noChangeArrowheads="1"/>
          </p:cNvSpPr>
          <p:nvPr>
            <p:custDataLst>
              <p:tags r:id="rId5"/>
            </p:custDataLst>
          </p:nvPr>
        </p:nvSpPr>
        <p:spPr bwMode="auto">
          <a:xfrm>
            <a:off x="7470300" y="912223"/>
            <a:ext cx="3785088"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国庆节的来历</a:t>
            </a:r>
          </a:p>
        </p:txBody>
      </p:sp>
      <p:sp>
        <p:nvSpPr>
          <p:cNvPr id="33" name="MH_Entry_3">
            <a:hlinkClick r:id="rId17" action="ppaction://hlinksldjump"/>
            <a:extLst>
              <a:ext uri="{FF2B5EF4-FFF2-40B4-BE49-F238E27FC236}">
                <a16:creationId xmlns="" xmlns:a16="http://schemas.microsoft.com/office/drawing/2014/main" id="{37D9446A-E9BB-488D-B411-1ACD7AA06ACD}"/>
              </a:ext>
            </a:extLst>
          </p:cNvPr>
          <p:cNvSpPr>
            <a:spLocks noChangeArrowheads="1"/>
          </p:cNvSpPr>
          <p:nvPr>
            <p:custDataLst>
              <p:tags r:id="rId6"/>
            </p:custDataLst>
          </p:nvPr>
        </p:nvSpPr>
        <p:spPr bwMode="auto">
          <a:xfrm>
            <a:off x="8180966" y="3548522"/>
            <a:ext cx="3512571"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国庆节日意义</a:t>
            </a:r>
          </a:p>
        </p:txBody>
      </p:sp>
      <p:sp>
        <p:nvSpPr>
          <p:cNvPr id="34" name="MH_Entry_4">
            <a:hlinkClick r:id="rId17" action="ppaction://hlinksldjump"/>
            <a:extLst>
              <a:ext uri="{FF2B5EF4-FFF2-40B4-BE49-F238E27FC236}">
                <a16:creationId xmlns="" xmlns:a16="http://schemas.microsoft.com/office/drawing/2014/main" id="{84B82106-A273-4932-B9B1-90866F294FD2}"/>
              </a:ext>
            </a:extLst>
          </p:cNvPr>
          <p:cNvSpPr>
            <a:spLocks noChangeArrowheads="1"/>
          </p:cNvSpPr>
          <p:nvPr>
            <p:custDataLst>
              <p:tags r:id="rId7"/>
            </p:custDataLst>
          </p:nvPr>
        </p:nvSpPr>
        <p:spPr bwMode="auto">
          <a:xfrm>
            <a:off x="4127318" y="5315329"/>
            <a:ext cx="4053648" cy="70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国庆节精神含义</a:t>
            </a:r>
          </a:p>
        </p:txBody>
      </p:sp>
      <p:sp>
        <p:nvSpPr>
          <p:cNvPr id="35" name="MH_Entry_5">
            <a:hlinkClick r:id="rId17" action="ppaction://hlinksldjump"/>
            <a:extLst>
              <a:ext uri="{FF2B5EF4-FFF2-40B4-BE49-F238E27FC236}">
                <a16:creationId xmlns="" xmlns:a16="http://schemas.microsoft.com/office/drawing/2014/main" id="{0770824E-9C2D-4A5D-B921-0953CC146933}"/>
              </a:ext>
            </a:extLst>
          </p:cNvPr>
          <p:cNvSpPr>
            <a:spLocks noChangeArrowheads="1"/>
          </p:cNvSpPr>
          <p:nvPr>
            <p:custDataLst>
              <p:tags r:id="rId8"/>
            </p:custDataLst>
          </p:nvPr>
        </p:nvSpPr>
        <p:spPr bwMode="auto">
          <a:xfrm>
            <a:off x="536317" y="3548522"/>
            <a:ext cx="3511807"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国庆节日活动</a:t>
            </a:r>
          </a:p>
        </p:txBody>
      </p:sp>
      <p:sp>
        <p:nvSpPr>
          <p:cNvPr id="36" name="MH_Number_1">
            <a:hlinkClick r:id="rId17" action="ppaction://hlinksldjump"/>
            <a:extLst>
              <a:ext uri="{FF2B5EF4-FFF2-40B4-BE49-F238E27FC236}">
                <a16:creationId xmlns="" xmlns:a16="http://schemas.microsoft.com/office/drawing/2014/main" id="{0F992E6F-284D-42C9-8533-C73CE14FB70B}"/>
              </a:ext>
            </a:extLst>
          </p:cNvPr>
          <p:cNvSpPr/>
          <p:nvPr>
            <p:custDataLst>
              <p:tags r:id="rId9"/>
            </p:custDataLst>
          </p:nvPr>
        </p:nvSpPr>
        <p:spPr>
          <a:xfrm>
            <a:off x="4746720" y="1338055"/>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1</a:t>
            </a:r>
            <a:endParaRPr lang="zh-CN" altLang="en-US" sz="2400" b="1" dirty="0">
              <a:solidFill>
                <a:srgbClr val="FFFFFF"/>
              </a:solidFill>
              <a:cs typeface="Arial Unicode MS" panose="020B0604020202020204" pitchFamily="34" charset="-122"/>
            </a:endParaRPr>
          </a:p>
        </p:txBody>
      </p:sp>
      <p:sp>
        <p:nvSpPr>
          <p:cNvPr id="37" name="MH_Number_2">
            <a:hlinkClick r:id="rId17" action="ppaction://hlinksldjump"/>
            <a:extLst>
              <a:ext uri="{FF2B5EF4-FFF2-40B4-BE49-F238E27FC236}">
                <a16:creationId xmlns="" xmlns:a16="http://schemas.microsoft.com/office/drawing/2014/main" id="{3CB20536-7715-44A5-8CBD-013201382D0D}"/>
              </a:ext>
            </a:extLst>
          </p:cNvPr>
          <p:cNvSpPr/>
          <p:nvPr>
            <p:custDataLst>
              <p:tags r:id="rId10"/>
            </p:custDataLst>
          </p:nvPr>
        </p:nvSpPr>
        <p:spPr>
          <a:xfrm>
            <a:off x="6911204"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2</a:t>
            </a:r>
            <a:endParaRPr lang="zh-CN" altLang="en-US" sz="2400" b="1" dirty="0">
              <a:solidFill>
                <a:srgbClr val="FFFFFF"/>
              </a:solidFill>
              <a:cs typeface="Arial Unicode MS" panose="020B0604020202020204" pitchFamily="34" charset="-122"/>
            </a:endParaRPr>
          </a:p>
        </p:txBody>
      </p:sp>
      <p:sp>
        <p:nvSpPr>
          <p:cNvPr id="38" name="MH_Number_3">
            <a:hlinkClick r:id="rId17" action="ppaction://hlinksldjump"/>
            <a:extLst>
              <a:ext uri="{FF2B5EF4-FFF2-40B4-BE49-F238E27FC236}">
                <a16:creationId xmlns="" xmlns:a16="http://schemas.microsoft.com/office/drawing/2014/main" id="{A4F97389-A315-44D8-A2FC-645CAA8784F2}"/>
              </a:ext>
            </a:extLst>
          </p:cNvPr>
          <p:cNvSpPr/>
          <p:nvPr>
            <p:custDataLst>
              <p:tags r:id="rId11"/>
            </p:custDataLst>
          </p:nvPr>
        </p:nvSpPr>
        <p:spPr>
          <a:xfrm>
            <a:off x="7615998"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3</a:t>
            </a:r>
            <a:endParaRPr lang="zh-CN" altLang="en-US" sz="2400" b="1" dirty="0">
              <a:solidFill>
                <a:srgbClr val="FFFFFF"/>
              </a:solidFill>
              <a:cs typeface="Arial Unicode MS" panose="020B0604020202020204" pitchFamily="34" charset="-122"/>
            </a:endParaRPr>
          </a:p>
        </p:txBody>
      </p:sp>
      <p:sp>
        <p:nvSpPr>
          <p:cNvPr id="39" name="MH_Number_4">
            <a:hlinkClick r:id="rId17" action="ppaction://hlinksldjump"/>
            <a:extLst>
              <a:ext uri="{FF2B5EF4-FFF2-40B4-BE49-F238E27FC236}">
                <a16:creationId xmlns="" xmlns:a16="http://schemas.microsoft.com/office/drawing/2014/main" id="{5BA42C36-E1A1-46DA-B190-7FD369B9FC1D}"/>
              </a:ext>
            </a:extLst>
          </p:cNvPr>
          <p:cNvSpPr/>
          <p:nvPr>
            <p:custDataLst>
              <p:tags r:id="rId12"/>
            </p:custDataLst>
          </p:nvPr>
        </p:nvSpPr>
        <p:spPr>
          <a:xfrm>
            <a:off x="5887100" y="4668853"/>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4</a:t>
            </a:r>
            <a:endParaRPr lang="zh-CN" altLang="en-US" sz="2400" b="1" dirty="0">
              <a:solidFill>
                <a:srgbClr val="FFFFFF"/>
              </a:solidFill>
              <a:cs typeface="Arial Unicode MS" panose="020B0604020202020204" pitchFamily="34" charset="-122"/>
            </a:endParaRPr>
          </a:p>
        </p:txBody>
      </p:sp>
      <p:sp>
        <p:nvSpPr>
          <p:cNvPr id="40" name="MH_Number_5">
            <a:hlinkClick r:id="rId17" action="ppaction://hlinksldjump"/>
            <a:extLst>
              <a:ext uri="{FF2B5EF4-FFF2-40B4-BE49-F238E27FC236}">
                <a16:creationId xmlns="" xmlns:a16="http://schemas.microsoft.com/office/drawing/2014/main" id="{5A243E66-A3FB-426B-9291-FF8CA816CC89}"/>
              </a:ext>
            </a:extLst>
          </p:cNvPr>
          <p:cNvSpPr/>
          <p:nvPr>
            <p:custDataLst>
              <p:tags r:id="rId13"/>
            </p:custDataLst>
          </p:nvPr>
        </p:nvSpPr>
        <p:spPr>
          <a:xfrm>
            <a:off x="4113790"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5</a:t>
            </a:r>
            <a:endParaRPr lang="zh-CN" altLang="en-US" sz="2400" b="1" dirty="0">
              <a:solidFill>
                <a:srgbClr val="FFFFFF"/>
              </a:solidFill>
              <a:cs typeface="Arial Unicode MS" panose="020B0604020202020204" pitchFamily="34" charset="-122"/>
            </a:endParaRPr>
          </a:p>
        </p:txBody>
      </p:sp>
    </p:spTree>
    <p:extLst>
      <p:ext uri="{BB962C8B-B14F-4D97-AF65-F5344CB8AC3E}">
        <p14:creationId xmlns:p14="http://schemas.microsoft.com/office/powerpoint/2010/main" val="26576439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国庆节的演变历史</a:t>
            </a:r>
          </a:p>
        </p:txBody>
      </p:sp>
      <p:sp>
        <p:nvSpPr>
          <p:cNvPr id="10" name="矩形 9">
            <a:extLst>
              <a:ext uri="{FF2B5EF4-FFF2-40B4-BE49-F238E27FC236}">
                <a16:creationId xmlns="" xmlns:a16="http://schemas.microsoft.com/office/drawing/2014/main" id="{C8CFCCE7-4278-4BEF-9339-A6FB4310D4BD}"/>
              </a:ext>
            </a:extLst>
          </p:cNvPr>
          <p:cNvSpPr/>
          <p:nvPr/>
        </p:nvSpPr>
        <p:spPr>
          <a:xfrm>
            <a:off x="6879099" y="2110008"/>
            <a:ext cx="4543867" cy="3462486"/>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2000" b="1"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2000" b="1" kern="100" dirty="0">
                <a:latin typeface="Calibri" panose="020F0502020204030204" pitchFamily="34" charset="0"/>
                <a:ea typeface="微软雅黑" panose="020B0503020204020204" pitchFamily="34" charset="-122"/>
                <a:cs typeface="Times New Roman" panose="02020603050405020304" pitchFamily="18" charset="0"/>
              </a:rPr>
              <a:t>国庆”</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称国家建立的纪念日为国庆节。</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 xmlns:a16="http://schemas.microsoft.com/office/drawing/2014/main" id="{DA487462-E769-4D64-BA0E-36F6679938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85155" y="2110008"/>
            <a:ext cx="5876310" cy="3416320"/>
          </a:xfrm>
          <a:prstGeom prst="rect">
            <a:avLst/>
          </a:prstGeom>
        </p:spPr>
      </p:pic>
    </p:spTree>
    <p:extLst>
      <p:ext uri="{BB962C8B-B14F-4D97-AF65-F5344CB8AC3E}">
        <p14:creationId xmlns:p14="http://schemas.microsoft.com/office/powerpoint/2010/main" val="12887945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C8CFCCE7-4278-4BEF-9339-A6FB4310D4BD}"/>
              </a:ext>
            </a:extLst>
          </p:cNvPr>
          <p:cNvSpPr/>
          <p:nvPr/>
        </p:nvSpPr>
        <p:spPr>
          <a:xfrm>
            <a:off x="609599" y="2016636"/>
            <a:ext cx="5486401" cy="383181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 1949年12月3日，**人民政府委员会第四次会议接受全国政协的建议，通过了《关于中华人民共和国国庆日的决议》，决定每年10月1日为中华人民共和国宣告成立的伟大日子，为中华人民共和国国庆日。    </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      1971年至1983年，每年的10月1日，北京都以大型的游园联欢活动等其他形式庆祝国庆，未进行群众游行。1984年，国庆35周年，举行了盛大的国庆阅兵和群众庆祝游行。在此后的十几年间，均采用其他形式庆祝国庆，未再举行国庆阅兵式和群众庆祝游行。</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 xmlns:a16="http://schemas.microsoft.com/office/drawing/2014/main" id="{DA487462-E769-4D64-BA0E-36F6679938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5999" y="2030427"/>
            <a:ext cx="5383237" cy="3804235"/>
          </a:xfrm>
          <a:prstGeom prst="rect">
            <a:avLst/>
          </a:prstGeom>
        </p:spPr>
      </p:pic>
      <p:sp>
        <p:nvSpPr>
          <p:cNvPr id="5" name="文本框 4">
            <a:extLst>
              <a:ext uri="{FF2B5EF4-FFF2-40B4-BE49-F238E27FC236}">
                <a16:creationId xmlns="" xmlns:a16="http://schemas.microsoft.com/office/drawing/2014/main" id="{20D5DCEA-0470-4DC9-AAAD-6E1F22D06F6B}"/>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国庆节的演变历史</a:t>
            </a:r>
          </a:p>
        </p:txBody>
      </p:sp>
    </p:spTree>
    <p:extLst>
      <p:ext uri="{BB962C8B-B14F-4D97-AF65-F5344CB8AC3E}">
        <p14:creationId xmlns:p14="http://schemas.microsoft.com/office/powerpoint/2010/main" val="2802825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C8CFCCE7-4278-4BEF-9339-A6FB4310D4BD}"/>
              </a:ext>
            </a:extLst>
          </p:cNvPr>
          <p:cNvSpPr/>
          <p:nvPr/>
        </p:nvSpPr>
        <p:spPr>
          <a:xfrm>
            <a:off x="716626" y="1490008"/>
            <a:ext cx="10904800" cy="1938992"/>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1999年10月1日，国庆50周年，举行了盛大国庆阅兵和群众庆祝游行。这是中华人民共和国在20世纪举行的最后一次盛大国庆庆典。</a:t>
            </a:r>
            <a:endParaRPr lang="zh-CN" altLang="zh-CN" sz="11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      新中国成立以来，在国庆庆典上共进行过14次阅兵。分别是1949年至1959年间的11次和1984年国庆35周年、1999年国庆50周年、2009年国庆60周年的三次。</a:t>
            </a:r>
            <a:endParaRPr lang="zh-CN" altLang="zh-CN" sz="11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 xmlns:a16="http://schemas.microsoft.com/office/drawing/2014/main" id="{DA487462-E769-4D64-BA0E-36F6679938E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8770"/>
          <a:stretch/>
        </p:blipFill>
        <p:spPr>
          <a:xfrm>
            <a:off x="851571" y="3557978"/>
            <a:ext cx="10561883" cy="2880564"/>
          </a:xfrm>
          <a:prstGeom prst="rect">
            <a:avLst/>
          </a:prstGeom>
          <a:ln>
            <a:solidFill>
              <a:schemeClr val="tx1"/>
            </a:solidFill>
          </a:ln>
        </p:spPr>
      </p:pic>
      <p:sp>
        <p:nvSpPr>
          <p:cNvPr id="5" name="文本框 4">
            <a:extLst>
              <a:ext uri="{FF2B5EF4-FFF2-40B4-BE49-F238E27FC236}">
                <a16:creationId xmlns="" xmlns:a16="http://schemas.microsoft.com/office/drawing/2014/main" id="{B8991E8B-89A4-4A39-BA5A-FC5FF3251AE4}"/>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国庆节的演变历史</a:t>
            </a:r>
          </a:p>
        </p:txBody>
      </p:sp>
    </p:spTree>
    <p:extLst>
      <p:ext uri="{BB962C8B-B14F-4D97-AF65-F5344CB8AC3E}">
        <p14:creationId xmlns:p14="http://schemas.microsoft.com/office/powerpoint/2010/main" val="11758204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par>
                                <p:cTn id="8" presetID="6"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7" name="矩形 26">
            <a:extLst>
              <a:ext uri="{FF2B5EF4-FFF2-40B4-BE49-F238E27FC236}">
                <a16:creationId xmlns="" xmlns:a16="http://schemas.microsoft.com/office/drawing/2014/main" id="{5B5C1E84-FF51-4270-9728-3285D7108982}"/>
              </a:ext>
            </a:extLst>
          </p:cNvPr>
          <p:cNvSpPr/>
          <p:nvPr/>
        </p:nvSpPr>
        <p:spPr>
          <a:xfrm>
            <a:off x="0" y="0"/>
            <a:ext cx="12192000" cy="6858000"/>
          </a:xfrm>
          <a:prstGeom prst="rect">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MH_Others_1">
            <a:extLst>
              <a:ext uri="{FF2B5EF4-FFF2-40B4-BE49-F238E27FC236}">
                <a16:creationId xmlns="" xmlns:a16="http://schemas.microsoft.com/office/drawing/2014/main" id="{4981E1B5-E8E6-47CD-A569-E69C0BFF3FAE}"/>
              </a:ext>
            </a:extLst>
          </p:cNvPr>
          <p:cNvSpPr/>
          <p:nvPr>
            <p:custDataLst>
              <p:tags r:id="rId1"/>
            </p:custDataLst>
          </p:nvPr>
        </p:nvSpPr>
        <p:spPr>
          <a:xfrm>
            <a:off x="5102235" y="2028617"/>
            <a:ext cx="2044489" cy="204448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29" name="MH_Others_2">
            <a:extLst>
              <a:ext uri="{FF2B5EF4-FFF2-40B4-BE49-F238E27FC236}">
                <a16:creationId xmlns="" xmlns:a16="http://schemas.microsoft.com/office/drawing/2014/main" id="{00275733-81D1-4CFC-ABA0-B2C12AC6E51C}"/>
              </a:ext>
            </a:extLst>
          </p:cNvPr>
          <p:cNvSpPr/>
          <p:nvPr>
            <p:custDataLst>
              <p:tags r:id="rId2"/>
            </p:custDataLst>
          </p:nvPr>
        </p:nvSpPr>
        <p:spPr>
          <a:xfrm>
            <a:off x="4286077" y="1205202"/>
            <a:ext cx="3721899" cy="3721898"/>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FFFFFF"/>
              </a:solidFill>
            </a:endParaRPr>
          </a:p>
        </p:txBody>
      </p:sp>
      <p:sp>
        <p:nvSpPr>
          <p:cNvPr id="30" name="MH_Others_3">
            <a:extLst>
              <a:ext uri="{FF2B5EF4-FFF2-40B4-BE49-F238E27FC236}">
                <a16:creationId xmlns="" xmlns:a16="http://schemas.microsoft.com/office/drawing/2014/main" id="{1882AA17-CC99-4966-AB5F-AC40A3DA2146}"/>
              </a:ext>
            </a:extLst>
          </p:cNvPr>
          <p:cNvSpPr/>
          <p:nvPr>
            <p:custDataLst>
              <p:tags r:id="rId3"/>
            </p:custDataLst>
          </p:nvPr>
        </p:nvSpPr>
        <p:spPr>
          <a:xfrm>
            <a:off x="5243809" y="2188428"/>
            <a:ext cx="1744466" cy="17444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400" b="1" dirty="0">
                <a:solidFill>
                  <a:schemeClr val="bg1"/>
                </a:solidFill>
                <a:latin typeface="微软雅黑" panose="020B0503020204020204" pitchFamily="34" charset="-122"/>
                <a:ea typeface="微软雅黑" panose="020B0503020204020204" pitchFamily="34" charset="-122"/>
              </a:rPr>
              <a:t>目录</a:t>
            </a:r>
            <a:endParaRPr lang="en-US" altLang="zh-CN" sz="4400" b="1" dirty="0">
              <a:solidFill>
                <a:schemeClr val="bg1"/>
              </a:solidFill>
              <a:latin typeface="微软雅黑" panose="020B0503020204020204" pitchFamily="34" charset="-122"/>
              <a:ea typeface="微软雅黑" panose="020B0503020204020204" pitchFamily="34" charset="-122"/>
            </a:endParaRPr>
          </a:p>
          <a:p>
            <a:pPr lvl="0" algn="ctr"/>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MH_Entry_1">
            <a:hlinkClick r:id="rId17" action="ppaction://hlinksldjump"/>
            <a:extLst>
              <a:ext uri="{FF2B5EF4-FFF2-40B4-BE49-F238E27FC236}">
                <a16:creationId xmlns="" xmlns:a16="http://schemas.microsoft.com/office/drawing/2014/main" id="{E3F31E31-B464-4051-90BB-0CE6A671FC4B}"/>
              </a:ext>
            </a:extLst>
          </p:cNvPr>
          <p:cNvSpPr>
            <a:spLocks noChangeArrowheads="1"/>
          </p:cNvSpPr>
          <p:nvPr>
            <p:custDataLst>
              <p:tags r:id="rId4"/>
            </p:custDataLst>
          </p:nvPr>
        </p:nvSpPr>
        <p:spPr bwMode="auto">
          <a:xfrm>
            <a:off x="720738" y="912223"/>
            <a:ext cx="4046454"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国庆节的演变历史</a:t>
            </a:r>
          </a:p>
        </p:txBody>
      </p:sp>
      <p:sp>
        <p:nvSpPr>
          <p:cNvPr id="32" name="MH_Entry_2">
            <a:hlinkClick r:id="rId17" action="ppaction://hlinksldjump"/>
            <a:extLst>
              <a:ext uri="{FF2B5EF4-FFF2-40B4-BE49-F238E27FC236}">
                <a16:creationId xmlns="" xmlns:a16="http://schemas.microsoft.com/office/drawing/2014/main" id="{402D985B-00D9-43F3-992D-0EC0A6505211}"/>
              </a:ext>
            </a:extLst>
          </p:cNvPr>
          <p:cNvSpPr>
            <a:spLocks noChangeArrowheads="1"/>
          </p:cNvSpPr>
          <p:nvPr>
            <p:custDataLst>
              <p:tags r:id="rId5"/>
            </p:custDataLst>
          </p:nvPr>
        </p:nvSpPr>
        <p:spPr bwMode="auto">
          <a:xfrm>
            <a:off x="7470300" y="912223"/>
            <a:ext cx="3785088" cy="91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latin typeface="方正正大黑简体" panose="02010600010101010101" pitchFamily="2" charset="-122"/>
                <a:ea typeface="方正正大黑简体" panose="02010600010101010101" pitchFamily="2" charset="-122"/>
              </a:rPr>
              <a:t>国庆节的来历</a:t>
            </a:r>
          </a:p>
        </p:txBody>
      </p:sp>
      <p:sp>
        <p:nvSpPr>
          <p:cNvPr id="33" name="MH_Entry_3">
            <a:hlinkClick r:id="rId17" action="ppaction://hlinksldjump"/>
            <a:extLst>
              <a:ext uri="{FF2B5EF4-FFF2-40B4-BE49-F238E27FC236}">
                <a16:creationId xmlns="" xmlns:a16="http://schemas.microsoft.com/office/drawing/2014/main" id="{37D9446A-E9BB-488D-B411-1ACD7AA06ACD}"/>
              </a:ext>
            </a:extLst>
          </p:cNvPr>
          <p:cNvSpPr>
            <a:spLocks noChangeArrowheads="1"/>
          </p:cNvSpPr>
          <p:nvPr>
            <p:custDataLst>
              <p:tags r:id="rId6"/>
            </p:custDataLst>
          </p:nvPr>
        </p:nvSpPr>
        <p:spPr bwMode="auto">
          <a:xfrm>
            <a:off x="8180966" y="3548522"/>
            <a:ext cx="3512571"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国庆节日意义</a:t>
            </a:r>
          </a:p>
        </p:txBody>
      </p:sp>
      <p:sp>
        <p:nvSpPr>
          <p:cNvPr id="34" name="MH_Entry_4">
            <a:hlinkClick r:id="rId17" action="ppaction://hlinksldjump"/>
            <a:extLst>
              <a:ext uri="{FF2B5EF4-FFF2-40B4-BE49-F238E27FC236}">
                <a16:creationId xmlns="" xmlns:a16="http://schemas.microsoft.com/office/drawing/2014/main" id="{84B82106-A273-4932-B9B1-90866F294FD2}"/>
              </a:ext>
            </a:extLst>
          </p:cNvPr>
          <p:cNvSpPr>
            <a:spLocks noChangeArrowheads="1"/>
          </p:cNvSpPr>
          <p:nvPr>
            <p:custDataLst>
              <p:tags r:id="rId7"/>
            </p:custDataLst>
          </p:nvPr>
        </p:nvSpPr>
        <p:spPr bwMode="auto">
          <a:xfrm>
            <a:off x="4127318" y="5315329"/>
            <a:ext cx="4053648" cy="70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国庆节精神含义</a:t>
            </a:r>
          </a:p>
        </p:txBody>
      </p:sp>
      <p:sp>
        <p:nvSpPr>
          <p:cNvPr id="35" name="MH_Entry_5">
            <a:hlinkClick r:id="rId17" action="ppaction://hlinksldjump"/>
            <a:extLst>
              <a:ext uri="{FF2B5EF4-FFF2-40B4-BE49-F238E27FC236}">
                <a16:creationId xmlns="" xmlns:a16="http://schemas.microsoft.com/office/drawing/2014/main" id="{0770824E-9C2D-4A5D-B921-0953CC146933}"/>
              </a:ext>
            </a:extLst>
          </p:cNvPr>
          <p:cNvSpPr>
            <a:spLocks noChangeArrowheads="1"/>
          </p:cNvSpPr>
          <p:nvPr>
            <p:custDataLst>
              <p:tags r:id="rId8"/>
            </p:custDataLst>
          </p:nvPr>
        </p:nvSpPr>
        <p:spPr bwMode="auto">
          <a:xfrm>
            <a:off x="536317" y="3548522"/>
            <a:ext cx="3511807" cy="70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None/>
            </a:pPr>
            <a:r>
              <a:rPr lang="zh-CN" altLang="en-US" sz="2000" dirty="0">
                <a:solidFill>
                  <a:schemeClr val="tx1">
                    <a:lumMod val="20000"/>
                    <a:lumOff val="80000"/>
                  </a:schemeClr>
                </a:solidFill>
                <a:latin typeface="方正正大黑简体" panose="02010600010101010101" pitchFamily="2" charset="-122"/>
                <a:ea typeface="方正正大黑简体" panose="02010600010101010101" pitchFamily="2" charset="-122"/>
              </a:rPr>
              <a:t>国庆节日活动</a:t>
            </a:r>
          </a:p>
        </p:txBody>
      </p:sp>
      <p:sp>
        <p:nvSpPr>
          <p:cNvPr id="36" name="MH_Number_1">
            <a:hlinkClick r:id="rId17" action="ppaction://hlinksldjump"/>
            <a:extLst>
              <a:ext uri="{FF2B5EF4-FFF2-40B4-BE49-F238E27FC236}">
                <a16:creationId xmlns="" xmlns:a16="http://schemas.microsoft.com/office/drawing/2014/main" id="{0F992E6F-284D-42C9-8533-C73CE14FB70B}"/>
              </a:ext>
            </a:extLst>
          </p:cNvPr>
          <p:cNvSpPr/>
          <p:nvPr>
            <p:custDataLst>
              <p:tags r:id="rId9"/>
            </p:custDataLst>
          </p:nvPr>
        </p:nvSpPr>
        <p:spPr>
          <a:xfrm>
            <a:off x="4746720" y="1338055"/>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1</a:t>
            </a:r>
            <a:endParaRPr lang="zh-CN" altLang="en-US" sz="2400" b="1" dirty="0">
              <a:solidFill>
                <a:srgbClr val="FFFFFF"/>
              </a:solidFill>
              <a:cs typeface="Arial Unicode MS" panose="020B0604020202020204" pitchFamily="34" charset="-122"/>
            </a:endParaRPr>
          </a:p>
        </p:txBody>
      </p:sp>
      <p:sp>
        <p:nvSpPr>
          <p:cNvPr id="37" name="MH_Number_2">
            <a:hlinkClick r:id="rId17" action="ppaction://hlinksldjump"/>
            <a:extLst>
              <a:ext uri="{FF2B5EF4-FFF2-40B4-BE49-F238E27FC236}">
                <a16:creationId xmlns="" xmlns:a16="http://schemas.microsoft.com/office/drawing/2014/main" id="{3CB20536-7715-44A5-8CBD-013201382D0D}"/>
              </a:ext>
            </a:extLst>
          </p:cNvPr>
          <p:cNvSpPr/>
          <p:nvPr>
            <p:custDataLst>
              <p:tags r:id="rId10"/>
            </p:custDataLst>
          </p:nvPr>
        </p:nvSpPr>
        <p:spPr>
          <a:xfrm>
            <a:off x="6911204" y="1338055"/>
            <a:ext cx="551226" cy="5512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2</a:t>
            </a:r>
            <a:endParaRPr lang="zh-CN" altLang="en-US" sz="2400" b="1" dirty="0">
              <a:solidFill>
                <a:srgbClr val="FFFFFF"/>
              </a:solidFill>
              <a:cs typeface="Arial Unicode MS" panose="020B0604020202020204" pitchFamily="34" charset="-122"/>
            </a:endParaRPr>
          </a:p>
        </p:txBody>
      </p:sp>
      <p:sp>
        <p:nvSpPr>
          <p:cNvPr id="38" name="MH_Number_3">
            <a:hlinkClick r:id="rId17" action="ppaction://hlinksldjump"/>
            <a:extLst>
              <a:ext uri="{FF2B5EF4-FFF2-40B4-BE49-F238E27FC236}">
                <a16:creationId xmlns="" xmlns:a16="http://schemas.microsoft.com/office/drawing/2014/main" id="{A4F97389-A315-44D8-A2FC-645CAA8784F2}"/>
              </a:ext>
            </a:extLst>
          </p:cNvPr>
          <p:cNvSpPr/>
          <p:nvPr>
            <p:custDataLst>
              <p:tags r:id="rId11"/>
            </p:custDataLst>
          </p:nvPr>
        </p:nvSpPr>
        <p:spPr>
          <a:xfrm>
            <a:off x="7615998"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3</a:t>
            </a:r>
            <a:endParaRPr lang="zh-CN" altLang="en-US" sz="2400" b="1" dirty="0">
              <a:solidFill>
                <a:srgbClr val="FFFFFF"/>
              </a:solidFill>
              <a:cs typeface="Arial Unicode MS" panose="020B0604020202020204" pitchFamily="34" charset="-122"/>
            </a:endParaRPr>
          </a:p>
        </p:txBody>
      </p:sp>
      <p:sp>
        <p:nvSpPr>
          <p:cNvPr id="39" name="MH_Number_4">
            <a:hlinkClick r:id="rId17" action="ppaction://hlinksldjump"/>
            <a:extLst>
              <a:ext uri="{FF2B5EF4-FFF2-40B4-BE49-F238E27FC236}">
                <a16:creationId xmlns="" xmlns:a16="http://schemas.microsoft.com/office/drawing/2014/main" id="{5BA42C36-E1A1-46DA-B190-7FD369B9FC1D}"/>
              </a:ext>
            </a:extLst>
          </p:cNvPr>
          <p:cNvSpPr/>
          <p:nvPr>
            <p:custDataLst>
              <p:tags r:id="rId12"/>
            </p:custDataLst>
          </p:nvPr>
        </p:nvSpPr>
        <p:spPr>
          <a:xfrm>
            <a:off x="5887100" y="4668853"/>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4</a:t>
            </a:r>
            <a:endParaRPr lang="zh-CN" altLang="en-US" sz="2400" b="1" dirty="0">
              <a:solidFill>
                <a:srgbClr val="FFFFFF"/>
              </a:solidFill>
              <a:cs typeface="Arial Unicode MS" panose="020B0604020202020204" pitchFamily="34" charset="-122"/>
            </a:endParaRPr>
          </a:p>
        </p:txBody>
      </p:sp>
      <p:sp>
        <p:nvSpPr>
          <p:cNvPr id="40" name="MH_Number_5">
            <a:hlinkClick r:id="rId17" action="ppaction://hlinksldjump"/>
            <a:extLst>
              <a:ext uri="{FF2B5EF4-FFF2-40B4-BE49-F238E27FC236}">
                <a16:creationId xmlns="" xmlns:a16="http://schemas.microsoft.com/office/drawing/2014/main" id="{5A243E66-A3FB-426B-9291-FF8CA816CC89}"/>
              </a:ext>
            </a:extLst>
          </p:cNvPr>
          <p:cNvSpPr/>
          <p:nvPr>
            <p:custDataLst>
              <p:tags r:id="rId13"/>
            </p:custDataLst>
          </p:nvPr>
        </p:nvSpPr>
        <p:spPr>
          <a:xfrm>
            <a:off x="4113790" y="3396602"/>
            <a:ext cx="551226" cy="551226"/>
          </a:xfrm>
          <a:prstGeom prst="ellipse">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b="1">
                <a:solidFill>
                  <a:srgbClr val="FFFFFF"/>
                </a:solidFill>
                <a:cs typeface="Arial Unicode MS" panose="020B0604020202020204" pitchFamily="34" charset="-122"/>
              </a:rPr>
              <a:t>5</a:t>
            </a:r>
            <a:endParaRPr lang="zh-CN" altLang="en-US" sz="2400" b="1" dirty="0">
              <a:solidFill>
                <a:srgbClr val="FFFFFF"/>
              </a:solidFill>
              <a:cs typeface="Arial Unicode MS" panose="020B0604020202020204" pitchFamily="34" charset="-122"/>
            </a:endParaRPr>
          </a:p>
        </p:txBody>
      </p:sp>
    </p:spTree>
    <p:extLst>
      <p:ext uri="{BB962C8B-B14F-4D97-AF65-F5344CB8AC3E}">
        <p14:creationId xmlns:p14="http://schemas.microsoft.com/office/powerpoint/2010/main" val="220285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solidFill>
                  <a:schemeClr val="bg1"/>
                </a:solidFill>
                <a:latin typeface="方正正大黑简体" panose="02010600010101010101" pitchFamily="2" charset="-122"/>
                <a:ea typeface="方正正大黑简体" panose="02010600010101010101" pitchFamily="2" charset="-122"/>
              </a:rPr>
              <a:t>国庆节的来历</a:t>
            </a:r>
          </a:p>
        </p:txBody>
      </p:sp>
      <p:sp>
        <p:nvSpPr>
          <p:cNvPr id="3" name="矩形 2">
            <a:extLst>
              <a:ext uri="{FF2B5EF4-FFF2-40B4-BE49-F238E27FC236}">
                <a16:creationId xmlns="" xmlns:a16="http://schemas.microsoft.com/office/drawing/2014/main" id="{7C288FE3-E99A-45BB-9185-9A2EABCAB709}"/>
              </a:ext>
            </a:extLst>
          </p:cNvPr>
          <p:cNvSpPr/>
          <p:nvPr/>
        </p:nvSpPr>
        <p:spPr>
          <a:xfrm>
            <a:off x="667696" y="1807596"/>
            <a:ext cx="10929634" cy="1200329"/>
          </a:xfrm>
          <a:prstGeom prst="rect">
            <a:avLst/>
          </a:prstGeom>
        </p:spPr>
        <p:txBody>
          <a:bodyPr wrap="square">
            <a:spAutoFit/>
          </a:bodyPr>
          <a:lstStyle/>
          <a:p>
            <a:pPr indent="457200">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1949年十月一日下午3时，北京30万人在天安门广场隆重举行典礼，庆祝中华人民共和国中央人民政府成立。毛泽东主席庄的严宣告中华人民共和国、中央人民政府成立，并亲自升起了第一面五星红旗。</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descr="图片包含 天空, 户外, 物体, 旗子&#10;&#10;已生成极高可信度的说明">
            <a:extLst>
              <a:ext uri="{FF2B5EF4-FFF2-40B4-BE49-F238E27FC236}">
                <a16:creationId xmlns="" xmlns:a16="http://schemas.microsoft.com/office/drawing/2014/main" id="{444D76B3-A319-4A47-9139-A372989FC06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7696" y="3156155"/>
            <a:ext cx="10929634" cy="3185651"/>
          </a:xfrm>
          <a:prstGeom prst="rect">
            <a:avLst/>
          </a:prstGeom>
        </p:spPr>
      </p:pic>
    </p:spTree>
    <p:extLst>
      <p:ext uri="{BB962C8B-B14F-4D97-AF65-F5344CB8AC3E}">
        <p14:creationId xmlns:p14="http://schemas.microsoft.com/office/powerpoint/2010/main" val="41380692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C91F525-DB3E-40A0-829B-DEB3750C771B"/>
  <p:tag name="ISPRING_SCORM_RATE_SLIDES" val="1"/>
  <p:tag name="ISPRINGONLINEFOLDERID" val="0"/>
  <p:tag name="ISPRINGONLINEFOLDERPATH" val="内容列表"/>
  <p:tag name="ISPRINGCLOUDFOLDERID" val="0"/>
  <p:tag name="ISPRINGCLOUDFOLDERPATH" val="系统信息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MH_CONTENTSID" val="307"/>
  <p:tag name="MH_SECTIONID" val="308,309,310,311,312,"/>
  <p:tag name="ISPRING_SCORM_ENDPOINT" val="&lt;endpoint&gt;&lt;enable&gt;0&lt;/enable&gt;&lt;lrs&gt;http://&lt;/lrs&gt;&lt;auth&gt;0&lt;/auth&gt;&lt;login&gt;&lt;/login&gt;&lt;password&gt;&lt;/password&gt;&lt;key&gt;&lt;/key&gt;&lt;name&gt;&lt;/name&gt;&lt;email&gt;&lt;/email&gt;&lt;/endpoint&gt;&#10;"/>
  <p:tag name="ISPRING_PRESENTATION_TITLE" val="喜迎国庆PPT模板"/>
</p:tagLst>
</file>

<file path=ppt/tags/tag1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1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1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1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2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5"/>
</p:tagLst>
</file>

<file path=ppt/tags/tag2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5"/>
</p:tagLst>
</file>

<file path=ppt/tags/tag2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2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3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3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5"/>
</p:tagLst>
</file>

<file path=ppt/tags/tag3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3"/>
</p:tagLst>
</file>

<file path=ppt/tags/tag3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4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5"/>
</p:tagLst>
</file>

<file path=ppt/tags/tag4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4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4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4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2"/>
</p:tagLst>
</file>

<file path=ppt/tags/tag4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3"/>
</p:tagLst>
</file>

<file path=ppt/tags/tag4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5"/>
</p:tagLst>
</file>

<file path=ppt/tags/tag4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2"/>
</p:tagLst>
</file>

<file path=ppt/tags/tag5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5"/>
</p:tagLst>
</file>

<file path=ppt/tags/tag5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5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5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5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2"/>
</p:tagLst>
</file>

<file path=ppt/tags/tag6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4"/>
</p:tagLst>
</file>

<file path=ppt/tags/tag6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5"/>
</p:tagLst>
</file>

<file path=ppt/tags/tag6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2"/>
</p:tagLst>
</file>

<file path=ppt/tags/tag6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3"/>
</p:tagLst>
</file>

<file path=ppt/tags/tag6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4"/>
</p:tagLst>
</file>

<file path=ppt/tags/tag6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5"/>
</p:tagLst>
</file>

<file path=ppt/tags/tag6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6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6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OTHERS"/>
  <p:tag name="ID" val="626777"/>
</p:tagLst>
</file>

<file path=ppt/tags/tag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3"/>
</p:tagLst>
</file>

<file path=ppt/tags/tag70.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1"/>
</p:tagLst>
</file>

<file path=ppt/tags/tag71.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2"/>
</p:tagLst>
</file>

<file path=ppt/tags/tag72.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3"/>
</p:tagLst>
</file>

<file path=ppt/tags/tag73.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4"/>
</p:tagLst>
</file>

<file path=ppt/tags/tag74.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5"/>
</p:tagLst>
</file>

<file path=ppt/tags/tag75.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3"/>
</p:tagLst>
</file>

<file path=ppt/tags/tag7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NUMBER"/>
  <p:tag name="ID" val="626777"/>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922205611"/>
  <p:tag name="MH_LIBRARY" val="CONTENTS"/>
  <p:tag name="MH_TYPE" val="ENTRY"/>
  <p:tag name="ID" val="626777"/>
  <p:tag name="MH_ORDER" val="5"/>
</p:tagLst>
</file>

<file path=ppt/theme/theme1.xml><?xml version="1.0" encoding="utf-8"?>
<a:theme xmlns:a="http://schemas.openxmlformats.org/drawingml/2006/main" name="第一PPT，www.1ppt.com">
  <a:themeElements>
    <a:clrScheme name="党建">
      <a:dk1>
        <a:srgbClr val="C00000"/>
      </a:dk1>
      <a:lt1>
        <a:srgbClr val="FFFFFF"/>
      </a:lt1>
      <a:dk2>
        <a:srgbClr val="C00000"/>
      </a:dk2>
      <a:lt2>
        <a:srgbClr val="C00000"/>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FF4040"/>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740</TotalTime>
  <Words>2846</Words>
  <Application>Microsoft Office PowerPoint</Application>
  <PresentationFormat>自定义</PresentationFormat>
  <Paragraphs>161</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国庆节</dc:title>
  <dc:creator>第一PPT</dc:creator>
  <cp:keywords>www.1ppt.com</cp:keywords>
  <dc:description>www.1ppt.com</dc:description>
  <cp:lastModifiedBy>Windows User</cp:lastModifiedBy>
  <cp:revision>19</cp:revision>
  <dcterms:created xsi:type="dcterms:W3CDTF">2017-09-20T10:35:29Z</dcterms:created>
  <dcterms:modified xsi:type="dcterms:W3CDTF">2018-09-28T00:46:37Z</dcterms:modified>
</cp:coreProperties>
</file>