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6" r:id="rId3"/>
    <p:sldId id="257" r:id="rId4"/>
    <p:sldId id="265" r:id="rId5"/>
    <p:sldId id="258" r:id="rId6"/>
    <p:sldId id="271" r:id="rId7"/>
    <p:sldId id="272" r:id="rId8"/>
    <p:sldId id="287" r:id="rId9"/>
    <p:sldId id="266" r:id="rId10"/>
    <p:sldId id="274" r:id="rId11"/>
    <p:sldId id="277" r:id="rId12"/>
    <p:sldId id="278" r:id="rId13"/>
    <p:sldId id="288" r:id="rId14"/>
    <p:sldId id="267" r:id="rId15"/>
    <p:sldId id="281" r:id="rId16"/>
    <p:sldId id="280" r:id="rId17"/>
    <p:sldId id="268" r:id="rId18"/>
    <p:sldId id="283" r:id="rId19"/>
    <p:sldId id="282" r:id="rId20"/>
    <p:sldId id="279" r:id="rId21"/>
    <p:sldId id="269" r:id="rId22"/>
    <p:sldId id="284" r:id="rId23"/>
    <p:sldId id="270" r:id="rId24"/>
    <p:sldId id="289"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4C9"/>
    <a:srgbClr val="FFCC9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63"/>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42"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54BD64-7AB8-4BC3-BAE1-2B2932880F93}"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B0FE2B-B19C-4E63-9662-10E6FE29F643}" type="slidenum">
              <a:rPr lang="zh-CN" altLang="en-US" smtClean="0"/>
              <a:t>‹#›</a:t>
            </a:fld>
            <a:endParaRPr lang="zh-CN" altLang="en-US"/>
          </a:p>
        </p:txBody>
      </p:sp>
    </p:spTree>
    <p:extLst>
      <p:ext uri="{BB962C8B-B14F-4D97-AF65-F5344CB8AC3E}">
        <p14:creationId xmlns:p14="http://schemas.microsoft.com/office/powerpoint/2010/main" val="60576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a:t>
            </a:fld>
            <a:endParaRPr lang="zh-CN" altLang="en-US"/>
          </a:p>
        </p:txBody>
      </p:sp>
    </p:spTree>
    <p:extLst>
      <p:ext uri="{BB962C8B-B14F-4D97-AF65-F5344CB8AC3E}">
        <p14:creationId xmlns:p14="http://schemas.microsoft.com/office/powerpoint/2010/main" val="870557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10</a:t>
            </a:fld>
            <a:endParaRPr lang="zh-CN" altLang="en-US"/>
          </a:p>
        </p:txBody>
      </p:sp>
    </p:spTree>
    <p:extLst>
      <p:ext uri="{BB962C8B-B14F-4D97-AF65-F5344CB8AC3E}">
        <p14:creationId xmlns:p14="http://schemas.microsoft.com/office/powerpoint/2010/main" val="1060020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11</a:t>
            </a:fld>
            <a:endParaRPr lang="zh-CN" altLang="en-US"/>
          </a:p>
        </p:txBody>
      </p:sp>
    </p:spTree>
    <p:extLst>
      <p:ext uri="{BB962C8B-B14F-4D97-AF65-F5344CB8AC3E}">
        <p14:creationId xmlns:p14="http://schemas.microsoft.com/office/powerpoint/2010/main" val="1700079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12</a:t>
            </a:fld>
            <a:endParaRPr lang="zh-CN" altLang="en-US"/>
          </a:p>
        </p:txBody>
      </p:sp>
    </p:spTree>
    <p:extLst>
      <p:ext uri="{BB962C8B-B14F-4D97-AF65-F5344CB8AC3E}">
        <p14:creationId xmlns:p14="http://schemas.microsoft.com/office/powerpoint/2010/main" val="795590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13</a:t>
            </a:fld>
            <a:endParaRPr lang="zh-CN" altLang="en-US"/>
          </a:p>
        </p:txBody>
      </p:sp>
    </p:spTree>
    <p:extLst>
      <p:ext uri="{BB962C8B-B14F-4D97-AF65-F5344CB8AC3E}">
        <p14:creationId xmlns:p14="http://schemas.microsoft.com/office/powerpoint/2010/main" val="1803887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14</a:t>
            </a:fld>
            <a:endParaRPr lang="zh-CN" altLang="en-US"/>
          </a:p>
        </p:txBody>
      </p:sp>
    </p:spTree>
    <p:extLst>
      <p:ext uri="{BB962C8B-B14F-4D97-AF65-F5344CB8AC3E}">
        <p14:creationId xmlns:p14="http://schemas.microsoft.com/office/powerpoint/2010/main" val="14294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15</a:t>
            </a:fld>
            <a:endParaRPr lang="zh-CN" altLang="en-US"/>
          </a:p>
        </p:txBody>
      </p:sp>
    </p:spTree>
    <p:extLst>
      <p:ext uri="{BB962C8B-B14F-4D97-AF65-F5344CB8AC3E}">
        <p14:creationId xmlns:p14="http://schemas.microsoft.com/office/powerpoint/2010/main" val="861635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16</a:t>
            </a:fld>
            <a:endParaRPr lang="zh-CN" altLang="en-US"/>
          </a:p>
        </p:txBody>
      </p:sp>
    </p:spTree>
    <p:extLst>
      <p:ext uri="{BB962C8B-B14F-4D97-AF65-F5344CB8AC3E}">
        <p14:creationId xmlns:p14="http://schemas.microsoft.com/office/powerpoint/2010/main" val="1873027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17</a:t>
            </a:fld>
            <a:endParaRPr lang="zh-CN" altLang="en-US"/>
          </a:p>
        </p:txBody>
      </p:sp>
    </p:spTree>
    <p:extLst>
      <p:ext uri="{BB962C8B-B14F-4D97-AF65-F5344CB8AC3E}">
        <p14:creationId xmlns:p14="http://schemas.microsoft.com/office/powerpoint/2010/main" val="4350201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18</a:t>
            </a:fld>
            <a:endParaRPr lang="zh-CN" altLang="en-US"/>
          </a:p>
        </p:txBody>
      </p:sp>
    </p:spTree>
    <p:extLst>
      <p:ext uri="{BB962C8B-B14F-4D97-AF65-F5344CB8AC3E}">
        <p14:creationId xmlns:p14="http://schemas.microsoft.com/office/powerpoint/2010/main" val="3907949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19</a:t>
            </a:fld>
            <a:endParaRPr lang="zh-CN" altLang="en-US"/>
          </a:p>
        </p:txBody>
      </p:sp>
    </p:spTree>
    <p:extLst>
      <p:ext uri="{BB962C8B-B14F-4D97-AF65-F5344CB8AC3E}">
        <p14:creationId xmlns:p14="http://schemas.microsoft.com/office/powerpoint/2010/main" val="1032673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a:t>
            </a:fld>
            <a:endParaRPr lang="zh-CN" altLang="en-US"/>
          </a:p>
        </p:txBody>
      </p:sp>
    </p:spTree>
    <p:extLst>
      <p:ext uri="{BB962C8B-B14F-4D97-AF65-F5344CB8AC3E}">
        <p14:creationId xmlns:p14="http://schemas.microsoft.com/office/powerpoint/2010/main" val="30503788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20</a:t>
            </a:fld>
            <a:endParaRPr lang="zh-CN" altLang="en-US"/>
          </a:p>
        </p:txBody>
      </p:sp>
    </p:spTree>
    <p:extLst>
      <p:ext uri="{BB962C8B-B14F-4D97-AF65-F5344CB8AC3E}">
        <p14:creationId xmlns:p14="http://schemas.microsoft.com/office/powerpoint/2010/main" val="220899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21</a:t>
            </a:fld>
            <a:endParaRPr lang="zh-CN" altLang="en-US"/>
          </a:p>
        </p:txBody>
      </p:sp>
    </p:spTree>
    <p:extLst>
      <p:ext uri="{BB962C8B-B14F-4D97-AF65-F5344CB8AC3E}">
        <p14:creationId xmlns:p14="http://schemas.microsoft.com/office/powerpoint/2010/main" val="4165317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22</a:t>
            </a:fld>
            <a:endParaRPr lang="zh-CN" altLang="en-US"/>
          </a:p>
        </p:txBody>
      </p:sp>
    </p:spTree>
    <p:extLst>
      <p:ext uri="{BB962C8B-B14F-4D97-AF65-F5344CB8AC3E}">
        <p14:creationId xmlns:p14="http://schemas.microsoft.com/office/powerpoint/2010/main" val="3895717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3</a:t>
            </a:fld>
            <a:endParaRPr lang="zh-CN" altLang="en-US"/>
          </a:p>
        </p:txBody>
      </p:sp>
    </p:spTree>
    <p:extLst>
      <p:ext uri="{BB962C8B-B14F-4D97-AF65-F5344CB8AC3E}">
        <p14:creationId xmlns:p14="http://schemas.microsoft.com/office/powerpoint/2010/main" val="2148976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4</a:t>
            </a:fld>
            <a:endParaRPr lang="zh-CN" altLang="en-US"/>
          </a:p>
        </p:txBody>
      </p:sp>
    </p:spTree>
    <p:extLst>
      <p:ext uri="{BB962C8B-B14F-4D97-AF65-F5344CB8AC3E}">
        <p14:creationId xmlns:p14="http://schemas.microsoft.com/office/powerpoint/2010/main" val="3499296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5</a:t>
            </a:fld>
            <a:endParaRPr lang="zh-CN" altLang="en-US"/>
          </a:p>
        </p:txBody>
      </p:sp>
    </p:spTree>
    <p:extLst>
      <p:ext uri="{BB962C8B-B14F-4D97-AF65-F5344CB8AC3E}">
        <p14:creationId xmlns:p14="http://schemas.microsoft.com/office/powerpoint/2010/main" val="3975704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6</a:t>
            </a:fld>
            <a:endParaRPr lang="zh-CN" altLang="en-US"/>
          </a:p>
        </p:txBody>
      </p:sp>
    </p:spTree>
    <p:extLst>
      <p:ext uri="{BB962C8B-B14F-4D97-AF65-F5344CB8AC3E}">
        <p14:creationId xmlns:p14="http://schemas.microsoft.com/office/powerpoint/2010/main" val="1286127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7</a:t>
            </a:fld>
            <a:endParaRPr lang="zh-CN" altLang="en-US"/>
          </a:p>
        </p:txBody>
      </p:sp>
    </p:spTree>
    <p:extLst>
      <p:ext uri="{BB962C8B-B14F-4D97-AF65-F5344CB8AC3E}">
        <p14:creationId xmlns:p14="http://schemas.microsoft.com/office/powerpoint/2010/main" val="2307732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8</a:t>
            </a:fld>
            <a:endParaRPr lang="zh-CN" altLang="en-US"/>
          </a:p>
        </p:txBody>
      </p:sp>
    </p:spTree>
    <p:extLst>
      <p:ext uri="{BB962C8B-B14F-4D97-AF65-F5344CB8AC3E}">
        <p14:creationId xmlns:p14="http://schemas.microsoft.com/office/powerpoint/2010/main" val="3211973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9</a:t>
            </a:fld>
            <a:endParaRPr lang="zh-CN" altLang="en-US"/>
          </a:p>
        </p:txBody>
      </p:sp>
    </p:spTree>
    <p:extLst>
      <p:ext uri="{BB962C8B-B14F-4D97-AF65-F5344CB8AC3E}">
        <p14:creationId xmlns:p14="http://schemas.microsoft.com/office/powerpoint/2010/main" val="392029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9456F4-15C3-4C92-94C2-A78E259D31E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11BC198-6A72-4674-B649-03672FA6E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3DE624A5-9743-433E-9A52-4F7A16D184B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952DE5E0-4AFC-4D7E-8F6A-DB5E2BF5F69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3766CC1-AAAC-4DF9-8274-BB6A5DA251EF}"/>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246333474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771538-457A-47E0-B1F8-4CA21710039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D88E9C0-CAB8-4510-BD06-7320483325E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E151C7B-F4C2-4194-817B-8287AD00E88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2B8C3C21-4019-485D-87F7-6B175534AD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ED05831-88EC-414E-8359-89FECE7509EC}"/>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22938169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FE749E6-052B-44E6-8344-5306FFAE51D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E5D0AC9-35EA-4CBA-A1AF-2F2511C8FB2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85BA7FF-F8F6-40F7-B5A8-341EFAD5582B}"/>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37FEC44D-EE5D-404B-8BBA-1B155BD9BE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C2A2C2E-FD7B-478C-9506-1593C598C79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5581445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8250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9119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5259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965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780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94671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824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3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0FB1AD-6FBE-4123-9B31-C93FB35989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015A7A0-965C-4BFA-A19E-ADD18750713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2618218-9EE0-49EA-942F-B646E867AB6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32A1F111-31C4-4040-A88C-181EA57CB6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445A956-ED16-4478-A20A-22658622146D}"/>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585936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45180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71736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2780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EAAA268-D49D-4A94-9068-FFE9B557041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FF21C64C-90E9-46C3-893F-3AFD9C1BC0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08CB8A2B-E371-4006-94D6-5AA10BDC0F87}"/>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9AE0C8E4-348D-49F9-87B2-9DF50E5E18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9983F9F-1061-4BF6-ACE1-03DC9671D659}"/>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016264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F680783-BCF5-42B5-A5C6-F4FF2C9DBE8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7F8B7E1-6DE7-42B5-9838-F3F0AF62ED8E}"/>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B591CE9E-8BAE-43D3-890B-27BC045D7D8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31000868-8127-47B7-BCD6-D47FEF11EEBA}"/>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9DA805DF-3519-4B71-B2FA-CAE2C015243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13F6428-84E6-4E2F-B67E-0004C7570D14}"/>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12504763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798111-2165-414B-A80A-8EB5258FD1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6908712A-1218-4AF7-BF5E-E35957BFBC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447FF60-7EFA-4782-8729-98DBDCBBBF5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76032521-F93F-4291-AFD0-500A991190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0CE3A295-CFCC-4945-8FDD-25F440215D2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6251CE3-373D-4131-8EF3-F2293F797C1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8" name="页脚占位符 7">
            <a:extLst>
              <a:ext uri="{FF2B5EF4-FFF2-40B4-BE49-F238E27FC236}">
                <a16:creationId xmlns="" xmlns:a16="http://schemas.microsoft.com/office/drawing/2014/main" id="{8B6835D5-ED36-4D60-9CDA-0BA40F9D777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FF98D51-D878-479D-837C-F35CA583F34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433651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E04EA3-0AB0-4314-A1F6-76335258C76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B4147897-5642-480F-93EB-03B39E901678}"/>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4" name="页脚占位符 3">
            <a:extLst>
              <a:ext uri="{FF2B5EF4-FFF2-40B4-BE49-F238E27FC236}">
                <a16:creationId xmlns="" xmlns:a16="http://schemas.microsoft.com/office/drawing/2014/main" id="{998CBB89-BA84-4CC4-BF10-BF68297F85C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98C3D30-B8FB-4F70-9259-3F0F9954B463}"/>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2283682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E0446ED-D0C3-4F12-8C60-D9FD76B06869}"/>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3" name="页脚占位符 2">
            <a:extLst>
              <a:ext uri="{FF2B5EF4-FFF2-40B4-BE49-F238E27FC236}">
                <a16:creationId xmlns="" xmlns:a16="http://schemas.microsoft.com/office/drawing/2014/main" id="{74EC3ECB-4539-4C55-B1D0-767DFBEB719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3888AC72-D1D7-4628-A1D6-CADAB95CA790}"/>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75925253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A3AD825-8224-488A-AE21-00B5C3000DB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09076F9-A294-4649-8744-A62D7D459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8612CE1A-E1B3-4FF0-9C00-86FC16AF07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16007E5-6A82-42C5-B7D9-4A74EE8940E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0DCE0230-CB22-42DC-857D-45878AA1E1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3DFA554-CDEA-4751-AA04-A9506E36C13A}"/>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73152814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54AC61-32F7-4C69-B7A1-7CA73C9A982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9913881-A6EF-486C-AF5C-5354B0F537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2A70050-5B78-48AA-958F-31E32481C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CCB4A94-1309-442E-B7E1-D2F27A4755D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3FF4A02A-F10F-479E-B55F-48CE49C3CC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285ED80-B999-41C1-B0B7-5F2F61C6E89B}"/>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06390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 name="矩形 9"/>
          <p:cNvSpPr/>
          <p:nvPr userDrawn="1"/>
        </p:nvSpPr>
        <p:spPr>
          <a:xfrm>
            <a:off x="775136" y="342381"/>
            <a:ext cx="775136" cy="246221"/>
          </a:xfrm>
          <a:prstGeom prst="rect">
            <a:avLst/>
          </a:prstGeom>
        </p:spPr>
        <p:txBody>
          <a:bodyPr wrap="square">
            <a:spAutoFit/>
          </a:bodyPr>
          <a:lstStyle/>
          <a:p>
            <a:r>
              <a:rPr lang="en-US" altLang="zh-CN" sz="100" dirty="0">
                <a:solidFill>
                  <a:srgbClr val="FFE4C9"/>
                </a:solidFill>
                <a:latin typeface="Calibri"/>
                <a:ea typeface="宋体"/>
              </a:rPr>
              <a:t>PPT</a:t>
            </a:r>
            <a:r>
              <a:rPr lang="zh-CN" altLang="en-US" sz="100" dirty="0">
                <a:solidFill>
                  <a:srgbClr val="FFE4C9"/>
                </a:solidFill>
                <a:latin typeface="Calibri"/>
                <a:ea typeface="宋体"/>
              </a:rPr>
              <a:t>模板下载：</a:t>
            </a:r>
            <a:r>
              <a:rPr lang="en-US" altLang="zh-CN" sz="100" dirty="0">
                <a:solidFill>
                  <a:srgbClr val="FFE4C9"/>
                </a:solidFill>
                <a:latin typeface="Calibri"/>
                <a:ea typeface="宋体"/>
              </a:rPr>
              <a:t>www.1ppt.com/moban/     </a:t>
            </a:r>
            <a:r>
              <a:rPr lang="zh-CN" altLang="en-US" sz="100" dirty="0">
                <a:solidFill>
                  <a:srgbClr val="FFE4C9"/>
                </a:solidFill>
                <a:latin typeface="Calibri"/>
                <a:ea typeface="宋体"/>
              </a:rPr>
              <a:t>行业</a:t>
            </a:r>
            <a:r>
              <a:rPr lang="en-US" altLang="zh-CN" sz="100" dirty="0">
                <a:solidFill>
                  <a:srgbClr val="FFE4C9"/>
                </a:solidFill>
                <a:latin typeface="Calibri"/>
                <a:ea typeface="宋体"/>
              </a:rPr>
              <a:t>PPT</a:t>
            </a:r>
            <a:r>
              <a:rPr lang="zh-CN" altLang="en-US" sz="100" dirty="0">
                <a:solidFill>
                  <a:srgbClr val="FFE4C9"/>
                </a:solidFill>
                <a:latin typeface="Calibri"/>
                <a:ea typeface="宋体"/>
              </a:rPr>
              <a:t>模板：</a:t>
            </a:r>
            <a:r>
              <a:rPr lang="en-US" altLang="zh-CN" sz="100" dirty="0">
                <a:solidFill>
                  <a:srgbClr val="FFE4C9"/>
                </a:solidFill>
                <a:latin typeface="Calibri"/>
                <a:ea typeface="宋体"/>
              </a:rPr>
              <a:t>www.1ppt.com/hangye/ </a:t>
            </a:r>
          </a:p>
          <a:p>
            <a:r>
              <a:rPr lang="zh-CN" altLang="en-US" sz="100" dirty="0">
                <a:solidFill>
                  <a:srgbClr val="FFE4C9"/>
                </a:solidFill>
                <a:latin typeface="Calibri"/>
                <a:ea typeface="宋体"/>
              </a:rPr>
              <a:t>节日</a:t>
            </a:r>
            <a:r>
              <a:rPr lang="en-US" altLang="zh-CN" sz="100" dirty="0">
                <a:solidFill>
                  <a:srgbClr val="FFE4C9"/>
                </a:solidFill>
                <a:latin typeface="Calibri"/>
                <a:ea typeface="宋体"/>
              </a:rPr>
              <a:t>PPT</a:t>
            </a:r>
            <a:r>
              <a:rPr lang="zh-CN" altLang="en-US" sz="100" dirty="0">
                <a:solidFill>
                  <a:srgbClr val="FFE4C9"/>
                </a:solidFill>
                <a:latin typeface="Calibri"/>
                <a:ea typeface="宋体"/>
              </a:rPr>
              <a:t>模板：</a:t>
            </a:r>
            <a:r>
              <a:rPr lang="en-US" altLang="zh-CN" sz="100" dirty="0">
                <a:solidFill>
                  <a:srgbClr val="FFE4C9"/>
                </a:solidFill>
                <a:latin typeface="Calibri"/>
                <a:ea typeface="宋体"/>
              </a:rPr>
              <a:t>www.1ppt.com/jieri/           PPT</a:t>
            </a:r>
            <a:r>
              <a:rPr lang="zh-CN" altLang="en-US" sz="100" dirty="0">
                <a:solidFill>
                  <a:srgbClr val="FFE4C9"/>
                </a:solidFill>
                <a:latin typeface="Calibri"/>
                <a:ea typeface="宋体"/>
              </a:rPr>
              <a:t>素材下载：</a:t>
            </a:r>
            <a:r>
              <a:rPr lang="en-US" altLang="zh-CN" sz="100" dirty="0">
                <a:solidFill>
                  <a:srgbClr val="FFE4C9"/>
                </a:solidFill>
                <a:latin typeface="Calibri"/>
                <a:ea typeface="宋体"/>
              </a:rPr>
              <a:t>www.1ppt.com/sucai/</a:t>
            </a:r>
          </a:p>
          <a:p>
            <a:r>
              <a:rPr lang="en-US" altLang="zh-CN" sz="100" dirty="0">
                <a:solidFill>
                  <a:srgbClr val="FFE4C9"/>
                </a:solidFill>
                <a:latin typeface="Calibri"/>
                <a:ea typeface="宋体"/>
              </a:rPr>
              <a:t>PPT</a:t>
            </a:r>
            <a:r>
              <a:rPr lang="zh-CN" altLang="en-US" sz="100" dirty="0">
                <a:solidFill>
                  <a:srgbClr val="FFE4C9"/>
                </a:solidFill>
                <a:latin typeface="Calibri"/>
                <a:ea typeface="宋体"/>
              </a:rPr>
              <a:t>背景图片：</a:t>
            </a:r>
            <a:r>
              <a:rPr lang="en-US" altLang="zh-CN" sz="100" dirty="0">
                <a:solidFill>
                  <a:srgbClr val="FFE4C9"/>
                </a:solidFill>
                <a:latin typeface="Calibri"/>
                <a:ea typeface="宋体"/>
              </a:rPr>
              <a:t>www.1ppt.com/beijing/      PPT</a:t>
            </a:r>
            <a:r>
              <a:rPr lang="zh-CN" altLang="en-US" sz="100" dirty="0">
                <a:solidFill>
                  <a:srgbClr val="FFE4C9"/>
                </a:solidFill>
                <a:latin typeface="Calibri"/>
                <a:ea typeface="宋体"/>
              </a:rPr>
              <a:t>图表下载：</a:t>
            </a:r>
            <a:r>
              <a:rPr lang="en-US" altLang="zh-CN" sz="100" dirty="0">
                <a:solidFill>
                  <a:srgbClr val="FFE4C9"/>
                </a:solidFill>
                <a:latin typeface="Calibri"/>
                <a:ea typeface="宋体"/>
              </a:rPr>
              <a:t>www.1ppt.com/tubiao/      </a:t>
            </a:r>
          </a:p>
          <a:p>
            <a:r>
              <a:rPr lang="zh-CN" altLang="en-US" sz="100" dirty="0">
                <a:solidFill>
                  <a:srgbClr val="FFE4C9"/>
                </a:solidFill>
                <a:latin typeface="Calibri"/>
                <a:ea typeface="宋体"/>
              </a:rPr>
              <a:t>优秀</a:t>
            </a:r>
            <a:r>
              <a:rPr lang="en-US" altLang="zh-CN" sz="100" dirty="0">
                <a:solidFill>
                  <a:srgbClr val="FFE4C9"/>
                </a:solidFill>
                <a:latin typeface="Calibri"/>
                <a:ea typeface="宋体"/>
              </a:rPr>
              <a:t>PPT</a:t>
            </a:r>
            <a:r>
              <a:rPr lang="zh-CN" altLang="en-US" sz="100" dirty="0">
                <a:solidFill>
                  <a:srgbClr val="FFE4C9"/>
                </a:solidFill>
                <a:latin typeface="Calibri"/>
                <a:ea typeface="宋体"/>
              </a:rPr>
              <a:t>下载：</a:t>
            </a:r>
            <a:r>
              <a:rPr lang="en-US" altLang="zh-CN" sz="100" dirty="0">
                <a:solidFill>
                  <a:srgbClr val="FFE4C9"/>
                </a:solidFill>
                <a:latin typeface="Calibri"/>
                <a:ea typeface="宋体"/>
              </a:rPr>
              <a:t>www.1ppt.com/xiazai/        PPT</a:t>
            </a:r>
            <a:r>
              <a:rPr lang="zh-CN" altLang="en-US" sz="100" dirty="0">
                <a:solidFill>
                  <a:srgbClr val="FFE4C9"/>
                </a:solidFill>
                <a:latin typeface="Calibri"/>
                <a:ea typeface="宋体"/>
              </a:rPr>
              <a:t>教程： </a:t>
            </a:r>
            <a:r>
              <a:rPr lang="en-US" altLang="zh-CN" sz="100" dirty="0">
                <a:solidFill>
                  <a:srgbClr val="FFE4C9"/>
                </a:solidFill>
                <a:latin typeface="Calibri"/>
                <a:ea typeface="宋体"/>
              </a:rPr>
              <a:t>www.1ppt.com/powerpoint/      </a:t>
            </a:r>
          </a:p>
          <a:p>
            <a:r>
              <a:rPr lang="en-US" altLang="zh-CN" sz="100" dirty="0">
                <a:solidFill>
                  <a:srgbClr val="FFE4C9"/>
                </a:solidFill>
                <a:latin typeface="Calibri"/>
                <a:ea typeface="宋体"/>
              </a:rPr>
              <a:t>Word</a:t>
            </a:r>
            <a:r>
              <a:rPr lang="zh-CN" altLang="en-US" sz="100" dirty="0">
                <a:solidFill>
                  <a:srgbClr val="FFE4C9"/>
                </a:solidFill>
                <a:latin typeface="Calibri"/>
                <a:ea typeface="宋体"/>
              </a:rPr>
              <a:t>教程： </a:t>
            </a:r>
            <a:r>
              <a:rPr lang="en-US" altLang="zh-CN" sz="100" dirty="0">
                <a:solidFill>
                  <a:srgbClr val="FFE4C9"/>
                </a:solidFill>
                <a:latin typeface="Calibri"/>
                <a:ea typeface="宋体"/>
              </a:rPr>
              <a:t>www.1ppt.com/word/              Excel</a:t>
            </a:r>
            <a:r>
              <a:rPr lang="zh-CN" altLang="en-US" sz="100" dirty="0">
                <a:solidFill>
                  <a:srgbClr val="FFE4C9"/>
                </a:solidFill>
                <a:latin typeface="Calibri"/>
                <a:ea typeface="宋体"/>
              </a:rPr>
              <a:t>教程：</a:t>
            </a:r>
            <a:r>
              <a:rPr lang="en-US" altLang="zh-CN" sz="100" dirty="0">
                <a:solidFill>
                  <a:srgbClr val="FFE4C9"/>
                </a:solidFill>
                <a:latin typeface="Calibri"/>
                <a:ea typeface="宋体"/>
              </a:rPr>
              <a:t>www.1ppt.com/excel/  </a:t>
            </a:r>
          </a:p>
          <a:p>
            <a:r>
              <a:rPr lang="zh-CN" altLang="en-US" sz="100" dirty="0">
                <a:solidFill>
                  <a:srgbClr val="FFE4C9"/>
                </a:solidFill>
                <a:latin typeface="Calibri"/>
                <a:ea typeface="宋体"/>
              </a:rPr>
              <a:t>资料下载：</a:t>
            </a:r>
            <a:r>
              <a:rPr lang="en-US" altLang="zh-CN" sz="100" dirty="0">
                <a:solidFill>
                  <a:srgbClr val="FFE4C9"/>
                </a:solidFill>
                <a:latin typeface="Calibri"/>
                <a:ea typeface="宋体"/>
              </a:rPr>
              <a:t>www.1ppt.com/ziliao/                PPT</a:t>
            </a:r>
            <a:r>
              <a:rPr lang="zh-CN" altLang="en-US" sz="100" dirty="0">
                <a:solidFill>
                  <a:srgbClr val="FFE4C9"/>
                </a:solidFill>
                <a:latin typeface="Calibri"/>
                <a:ea typeface="宋体"/>
              </a:rPr>
              <a:t>课件下载：</a:t>
            </a:r>
            <a:r>
              <a:rPr lang="en-US" altLang="zh-CN" sz="100" dirty="0">
                <a:solidFill>
                  <a:srgbClr val="FFE4C9"/>
                </a:solidFill>
                <a:latin typeface="Calibri"/>
                <a:ea typeface="宋体"/>
              </a:rPr>
              <a:t>www.1ppt.com/kejian/ </a:t>
            </a:r>
          </a:p>
          <a:p>
            <a:r>
              <a:rPr lang="zh-CN" altLang="en-US" sz="100" dirty="0">
                <a:solidFill>
                  <a:srgbClr val="FFE4C9"/>
                </a:solidFill>
                <a:latin typeface="Calibri"/>
                <a:ea typeface="宋体"/>
              </a:rPr>
              <a:t>范文下载：</a:t>
            </a:r>
            <a:r>
              <a:rPr lang="en-US" altLang="zh-CN" sz="100" dirty="0">
                <a:solidFill>
                  <a:srgbClr val="FFE4C9"/>
                </a:solidFill>
                <a:latin typeface="Calibri"/>
                <a:ea typeface="宋体"/>
              </a:rPr>
              <a:t>www.1ppt.com/fanwen/             </a:t>
            </a:r>
            <a:r>
              <a:rPr lang="zh-CN" altLang="en-US" sz="100" dirty="0">
                <a:solidFill>
                  <a:srgbClr val="FFE4C9"/>
                </a:solidFill>
                <a:latin typeface="Calibri"/>
                <a:ea typeface="宋体"/>
              </a:rPr>
              <a:t>试卷下载：</a:t>
            </a:r>
            <a:r>
              <a:rPr lang="en-US" altLang="zh-CN" sz="100" dirty="0">
                <a:solidFill>
                  <a:srgbClr val="FFE4C9"/>
                </a:solidFill>
                <a:latin typeface="Calibri"/>
                <a:ea typeface="宋体"/>
              </a:rPr>
              <a:t>www.1ppt.com/shiti/  </a:t>
            </a:r>
          </a:p>
          <a:p>
            <a:r>
              <a:rPr lang="zh-CN" altLang="en-US" sz="100" dirty="0">
                <a:solidFill>
                  <a:srgbClr val="FFE4C9"/>
                </a:solidFill>
                <a:latin typeface="Calibri"/>
                <a:ea typeface="宋体"/>
              </a:rPr>
              <a:t>教案下载：</a:t>
            </a:r>
            <a:r>
              <a:rPr lang="en-US" altLang="zh-CN" sz="100" dirty="0">
                <a:solidFill>
                  <a:srgbClr val="FFE4C9"/>
                </a:solidFill>
                <a:latin typeface="Calibri"/>
                <a:ea typeface="宋体"/>
              </a:rPr>
              <a:t>www.1ppt.com/jiaoan/  </a:t>
            </a:r>
            <a:r>
              <a:rPr lang="en-US" altLang="zh-CN" sz="100" dirty="0" smtClean="0">
                <a:solidFill>
                  <a:srgbClr val="FFE4C9"/>
                </a:solidFill>
                <a:latin typeface="Calibri"/>
                <a:ea typeface="宋体"/>
              </a:rPr>
              <a:t>      </a:t>
            </a:r>
            <a:endParaRPr lang="en-US" altLang="zh-CN" sz="100" dirty="0">
              <a:solidFill>
                <a:srgbClr val="FFE4C9"/>
              </a:solidFill>
              <a:latin typeface="Calibri"/>
              <a:ea typeface="宋体"/>
            </a:endParaRPr>
          </a:p>
          <a:p>
            <a:r>
              <a:rPr lang="zh-CN" altLang="en-US" sz="100" dirty="0" smtClean="0">
                <a:solidFill>
                  <a:srgbClr val="FFE4C9"/>
                </a:solidFill>
                <a:latin typeface="Calibri"/>
                <a:ea typeface="宋体"/>
              </a:rPr>
              <a:t>字体下载：</a:t>
            </a:r>
            <a:r>
              <a:rPr lang="en-US" altLang="zh-CN" sz="100" dirty="0" smtClean="0">
                <a:solidFill>
                  <a:srgbClr val="FFE4C9"/>
                </a:solidFill>
                <a:latin typeface="Calibri"/>
                <a:ea typeface="宋体"/>
              </a:rPr>
              <a:t>www.1ppt.com/ziti/</a:t>
            </a:r>
            <a:endParaRPr lang="en-US" altLang="zh-CN" sz="100" dirty="0">
              <a:solidFill>
                <a:srgbClr val="FFE4C9"/>
              </a:solidFill>
              <a:latin typeface="Calibri"/>
              <a:ea typeface="宋体"/>
            </a:endParaRPr>
          </a:p>
          <a:p>
            <a:r>
              <a:rPr lang="en-US" altLang="zh-CN" sz="100" dirty="0">
                <a:solidFill>
                  <a:srgbClr val="FFE4C9"/>
                </a:solidFill>
                <a:latin typeface="Calibri"/>
                <a:ea typeface="宋体"/>
              </a:rPr>
              <a:t> </a:t>
            </a:r>
            <a:endParaRPr lang="zh-CN" altLang="en-US" sz="100" dirty="0">
              <a:solidFill>
                <a:srgbClr val="FFE4C9"/>
              </a:solidFill>
              <a:latin typeface="Calibri"/>
              <a:ea typeface="宋体"/>
            </a:endParaRPr>
          </a:p>
        </p:txBody>
      </p:sp>
      <p:sp>
        <p:nvSpPr>
          <p:cNvPr id="2" name="标题占位符 1">
            <a:extLst>
              <a:ext uri="{FF2B5EF4-FFF2-40B4-BE49-F238E27FC236}">
                <a16:creationId xmlns="" xmlns:a16="http://schemas.microsoft.com/office/drawing/2014/main" id="{53BC930B-0600-4CBA-856C-08DC898504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A68B576-37F5-4BFE-8782-14E69EDAC2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31CF3BC-8D27-444A-85FA-F320AFA982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5A33CB10-E265-45CC-A363-5ABF7BA733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9F19509-6374-44A5-B26D-4860E651EF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F03DD-3699-43BE-8913-8F619E96616F}" type="slidenum">
              <a:rPr lang="zh-CN" altLang="en-US" smtClean="0"/>
              <a:t>‹#›</a:t>
            </a:fld>
            <a:endParaRPr lang="zh-CN" altLang="en-US"/>
          </a:p>
        </p:txBody>
      </p:sp>
      <p:sp>
        <p:nvSpPr>
          <p:cNvPr id="8" name="任意多边形: 形状 7">
            <a:extLst>
              <a:ext uri="{FF2B5EF4-FFF2-40B4-BE49-F238E27FC236}">
                <a16:creationId xmlns="" xmlns:a16="http://schemas.microsoft.com/office/drawing/2014/main" id="{4C440B9B-ABD4-49DE-B38E-7B9E8ADE69FC}"/>
              </a:ext>
            </a:extLst>
          </p:cNvPr>
          <p:cNvSpPr/>
          <p:nvPr userDrawn="1"/>
        </p:nvSpPr>
        <p:spPr>
          <a:xfrm>
            <a:off x="0" y="333830"/>
            <a:ext cx="6096000" cy="870857"/>
          </a:xfrm>
          <a:custGeom>
            <a:avLst/>
            <a:gdLst>
              <a:gd name="connsiteX0" fmla="*/ 580571 w 5268686"/>
              <a:gd name="connsiteY0" fmla="*/ 0 h 870857"/>
              <a:gd name="connsiteX1" fmla="*/ 5123540 w 5268686"/>
              <a:gd name="connsiteY1" fmla="*/ 0 h 870857"/>
              <a:gd name="connsiteX2" fmla="*/ 5268686 w 5268686"/>
              <a:gd name="connsiteY2" fmla="*/ 145146 h 870857"/>
              <a:gd name="connsiteX3" fmla="*/ 5268686 w 5268686"/>
              <a:gd name="connsiteY3" fmla="*/ 725711 h 870857"/>
              <a:gd name="connsiteX4" fmla="*/ 5123540 w 5268686"/>
              <a:gd name="connsiteY4" fmla="*/ 870857 h 870857"/>
              <a:gd name="connsiteX5" fmla="*/ 580571 w 5268686"/>
              <a:gd name="connsiteY5" fmla="*/ 870857 h 870857"/>
              <a:gd name="connsiteX6" fmla="*/ 0 w 5268686"/>
              <a:gd name="connsiteY6" fmla="*/ 0 h 870857"/>
              <a:gd name="connsiteX7" fmla="*/ 464457 w 5268686"/>
              <a:gd name="connsiteY7" fmla="*/ 0 h 870857"/>
              <a:gd name="connsiteX8" fmla="*/ 464457 w 5268686"/>
              <a:gd name="connsiteY8" fmla="*/ 870857 h 870857"/>
              <a:gd name="connsiteX9" fmla="*/ 0 w 5268686"/>
              <a:gd name="connsiteY9" fmla="*/ 870857 h 87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68686" h="870857">
                <a:moveTo>
                  <a:pt x="580571" y="0"/>
                </a:moveTo>
                <a:lnTo>
                  <a:pt x="5123540" y="0"/>
                </a:lnTo>
                <a:cubicBezTo>
                  <a:pt x="5203702" y="0"/>
                  <a:pt x="5268686" y="64984"/>
                  <a:pt x="5268686" y="145146"/>
                </a:cubicBezTo>
                <a:lnTo>
                  <a:pt x="5268686" y="725711"/>
                </a:lnTo>
                <a:cubicBezTo>
                  <a:pt x="5268686" y="805873"/>
                  <a:pt x="5203702" y="870857"/>
                  <a:pt x="5123540" y="870857"/>
                </a:cubicBezTo>
                <a:lnTo>
                  <a:pt x="580571" y="870857"/>
                </a:lnTo>
                <a:close/>
                <a:moveTo>
                  <a:pt x="0" y="0"/>
                </a:moveTo>
                <a:lnTo>
                  <a:pt x="464457" y="0"/>
                </a:lnTo>
                <a:lnTo>
                  <a:pt x="464457" y="870857"/>
                </a:lnTo>
                <a:lnTo>
                  <a:pt x="0" y="87085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4936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6093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slideLayout" Target="../slideLayouts/slideLayout7.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tags" Target="../tags/tag49.xml"/><Relationship Id="rId2" Type="http://schemas.openxmlformats.org/officeDocument/2006/relationships/tags" Target="../tags/tag39.xml"/><Relationship Id="rId16" Type="http://schemas.openxmlformats.org/officeDocument/2006/relationships/slide" Target="slide2.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image" Target="../media/image4.jpg"/><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slideLayout" Target="../slideLayouts/slideLayout7.xml"/><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tags" Target="../tags/tag61.xml"/><Relationship Id="rId2" Type="http://schemas.openxmlformats.org/officeDocument/2006/relationships/tags" Target="../tags/tag51.xml"/><Relationship Id="rId16" Type="http://schemas.openxmlformats.org/officeDocument/2006/relationships/slide" Target="slide2.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tags" Target="../tags/tag60.xml"/><Relationship Id="rId5" Type="http://schemas.openxmlformats.org/officeDocument/2006/relationships/tags" Target="../tags/tag54.xml"/><Relationship Id="rId15" Type="http://schemas.openxmlformats.org/officeDocument/2006/relationships/image" Target="../media/image4.jpg"/><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slideLayout" Target="../slideLayouts/slideLayout7.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2" Type="http://schemas.openxmlformats.org/officeDocument/2006/relationships/tags" Target="../tags/tag63.xml"/><Relationship Id="rId16" Type="http://schemas.openxmlformats.org/officeDocument/2006/relationships/slide" Target="slide2.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image" Target="../media/image4.jpg"/><Relationship Id="rId10" Type="http://schemas.openxmlformats.org/officeDocument/2006/relationships/tags" Target="../tags/tag71.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slide" Target="slide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4.jp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slideLayout" Target="../slideLayouts/slideLayout7.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tags" Target="../tags/tag25.xml"/><Relationship Id="rId2" Type="http://schemas.openxmlformats.org/officeDocument/2006/relationships/tags" Target="../tags/tag15.xml"/><Relationship Id="rId16" Type="http://schemas.openxmlformats.org/officeDocument/2006/relationships/slide" Target="slide2.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5" Type="http://schemas.openxmlformats.org/officeDocument/2006/relationships/image" Target="../media/image4.jpg"/><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slideLayout" Target="../slideLayouts/slideLayout7.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tags" Target="../tags/tag37.xml"/><Relationship Id="rId2" Type="http://schemas.openxmlformats.org/officeDocument/2006/relationships/tags" Target="../tags/tag27.xml"/><Relationship Id="rId16" Type="http://schemas.openxmlformats.org/officeDocument/2006/relationships/slide" Target="slide2.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image" Target="../media/image4.jpg"/><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7D60F346-C5F8-427F-B6B0-E00F3E1E57A4}"/>
              </a:ext>
            </a:extLst>
          </p:cNvPr>
          <p:cNvSpPr/>
          <p:nvPr/>
        </p:nvSpPr>
        <p:spPr>
          <a:xfrm>
            <a:off x="1125759" y="1869109"/>
            <a:ext cx="9417964" cy="2554545"/>
          </a:xfrm>
          <a:prstGeom prst="rect">
            <a:avLst/>
          </a:prstGeom>
          <a:noFill/>
        </p:spPr>
        <p:txBody>
          <a:bodyPr wrap="none" rtlCol="0">
            <a:spAutoFit/>
          </a:bodyPr>
          <a:lstStyle/>
          <a:p>
            <a:pPr algn="ctr"/>
            <a:r>
              <a:rPr lang="zh-CN" altLang="zh-CN" sz="8000" dirty="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中国人民共和国成立</a:t>
            </a:r>
            <a:endParaRPr lang="en-US" altLang="zh-CN" sz="8000" dirty="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endParaRPr>
          </a:p>
          <a:p>
            <a:pPr algn="ctr"/>
            <a:r>
              <a:rPr lang="zh-CN" altLang="zh-CN" sz="8000" dirty="0" smtClean="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六</a:t>
            </a:r>
            <a:r>
              <a:rPr lang="zh-CN" altLang="en-US" sz="8000" dirty="0" smtClean="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十九</a:t>
            </a:r>
            <a:r>
              <a:rPr lang="zh-CN" altLang="zh-CN" sz="8000" dirty="0" smtClean="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周</a:t>
            </a:r>
            <a:r>
              <a:rPr lang="zh-CN" altLang="zh-CN" sz="8000" dirty="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年</a:t>
            </a:r>
            <a:endParaRPr lang="zh-CN" altLang="en-US" sz="8000" dirty="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endParaRPr>
          </a:p>
        </p:txBody>
      </p:sp>
    </p:spTree>
    <p:extLst>
      <p:ext uri="{BB962C8B-B14F-4D97-AF65-F5344CB8AC3E}">
        <p14:creationId xmlns:p14="http://schemas.microsoft.com/office/powerpoint/2010/main" val="350750441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
        <p:nvSpPr>
          <p:cNvPr id="3" name="矩形 2">
            <a:extLst>
              <a:ext uri="{FF2B5EF4-FFF2-40B4-BE49-F238E27FC236}">
                <a16:creationId xmlns="" xmlns:a16="http://schemas.microsoft.com/office/drawing/2014/main" id="{7C288FE3-E99A-45BB-9185-9A2EABCAB709}"/>
              </a:ext>
            </a:extLst>
          </p:cNvPr>
          <p:cNvSpPr/>
          <p:nvPr/>
        </p:nvSpPr>
        <p:spPr>
          <a:xfrm>
            <a:off x="667696" y="1807596"/>
            <a:ext cx="10929634" cy="1200329"/>
          </a:xfrm>
          <a:prstGeom prst="rect">
            <a:avLst/>
          </a:prstGeom>
        </p:spPr>
        <p:txBody>
          <a:bodyPr wrap="square">
            <a:spAutoFit/>
          </a:bodyPr>
          <a:lstStyle/>
          <a:p>
            <a:pPr indent="457200">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1949年十月一日下午3时，北京30万人在天安门广场隆重举行典礼，庆祝中华人民共和国中央人民政府成立。毛泽东主席庄的严宣告中华人民共和国、中央人民政府成立，并亲自升起了第一面五星红旗。</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descr="图片包含 天空, 户外, 物体, 旗子&#10;&#10;已生成极高可信度的说明">
            <a:extLst>
              <a:ext uri="{FF2B5EF4-FFF2-40B4-BE49-F238E27FC236}">
                <a16:creationId xmlns="" xmlns:a16="http://schemas.microsoft.com/office/drawing/2014/main" id="{444D76B3-A319-4A47-9139-A372989FC0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7696" y="3156155"/>
            <a:ext cx="10929634" cy="3185651"/>
          </a:xfrm>
          <a:prstGeom prst="rect">
            <a:avLst/>
          </a:prstGeom>
        </p:spPr>
      </p:pic>
    </p:spTree>
    <p:extLst>
      <p:ext uri="{BB962C8B-B14F-4D97-AF65-F5344CB8AC3E}">
        <p14:creationId xmlns:p14="http://schemas.microsoft.com/office/powerpoint/2010/main" val="41380692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
        <p:nvSpPr>
          <p:cNvPr id="2" name="矩形 1">
            <a:extLst>
              <a:ext uri="{FF2B5EF4-FFF2-40B4-BE49-F238E27FC236}">
                <a16:creationId xmlns="" xmlns:a16="http://schemas.microsoft.com/office/drawing/2014/main" id="{DC85BB4D-EAB6-4CA4-95D4-16533E8C109E}"/>
              </a:ext>
            </a:extLst>
          </p:cNvPr>
          <p:cNvSpPr/>
          <p:nvPr/>
        </p:nvSpPr>
        <p:spPr>
          <a:xfrm>
            <a:off x="470933" y="1824901"/>
            <a:ext cx="5291238" cy="4154984"/>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b="1" kern="100" dirty="0">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    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descr="图片包含 天空, 建筑物, 宗教场所, 户外&#10;&#10;已生成极高可信度的说明">
            <a:extLst>
              <a:ext uri="{FF2B5EF4-FFF2-40B4-BE49-F238E27FC236}">
                <a16:creationId xmlns="" xmlns:a16="http://schemas.microsoft.com/office/drawing/2014/main" id="{3B352823-E3E7-435C-93A3-0358D8A26C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2171" y="1974822"/>
            <a:ext cx="6008183" cy="4005063"/>
          </a:xfrm>
          <a:prstGeom prst="rect">
            <a:avLst/>
          </a:prstGeom>
        </p:spPr>
      </p:pic>
    </p:spTree>
    <p:extLst>
      <p:ext uri="{BB962C8B-B14F-4D97-AF65-F5344CB8AC3E}">
        <p14:creationId xmlns:p14="http://schemas.microsoft.com/office/powerpoint/2010/main" val="2806610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
        <p:nvSpPr>
          <p:cNvPr id="2" name="矩形 1">
            <a:extLst>
              <a:ext uri="{FF2B5EF4-FFF2-40B4-BE49-F238E27FC236}">
                <a16:creationId xmlns="" xmlns:a16="http://schemas.microsoft.com/office/drawing/2014/main" id="{DC85BB4D-EAB6-4CA4-95D4-16533E8C109E}"/>
              </a:ext>
            </a:extLst>
          </p:cNvPr>
          <p:cNvSpPr/>
          <p:nvPr/>
        </p:nvSpPr>
        <p:spPr>
          <a:xfrm>
            <a:off x="565052" y="5193637"/>
            <a:ext cx="11061895" cy="92333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9433C245-5CAD-4669-8EBF-C2C6BADFE22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01371" y="1441249"/>
            <a:ext cx="8389256" cy="3752388"/>
          </a:xfrm>
          <a:prstGeom prst="rect">
            <a:avLst/>
          </a:prstGeom>
          <a:ln>
            <a:solidFill>
              <a:schemeClr val="tx1"/>
            </a:solidFill>
          </a:ln>
        </p:spPr>
      </p:pic>
    </p:spTree>
    <p:extLst>
      <p:ext uri="{BB962C8B-B14F-4D97-AF65-F5344CB8AC3E}">
        <p14:creationId xmlns:p14="http://schemas.microsoft.com/office/powerpoint/2010/main" val="3389013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fontScale="92500" lnSpcReduction="10000"/>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sz="2400" b="1" dirty="0">
                <a:latin typeface="方正正大黑简体" panose="02010600010101010101" pitchFamily="2" charset="-122"/>
                <a:ea typeface="方正正大黑简体" panose="02010600010101010101" pitchFamily="2" charset="-122"/>
              </a:rPr>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3</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3742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国庆节日意义</a:t>
            </a:r>
          </a:p>
        </p:txBody>
      </p:sp>
      <p:sp>
        <p:nvSpPr>
          <p:cNvPr id="2" name="矩形 1">
            <a:extLst>
              <a:ext uri="{FF2B5EF4-FFF2-40B4-BE49-F238E27FC236}">
                <a16:creationId xmlns="" xmlns:a16="http://schemas.microsoft.com/office/drawing/2014/main" id="{4ECAC552-95B6-4BB7-BBCC-39561E356CF8}"/>
              </a:ext>
            </a:extLst>
          </p:cNvPr>
          <p:cNvSpPr/>
          <p:nvPr/>
        </p:nvSpPr>
        <p:spPr>
          <a:xfrm>
            <a:off x="1015218" y="1334816"/>
            <a:ext cx="10161564" cy="1141338"/>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对占有世界1/5人口的中国人民，将永远铭记这一天--中华人民共和国成立的日子，每年我们都会举行盛大的庆典来庆祝他。</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C7E439A6-B298-41BD-BD1C-333892BA68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42"/>
          <a:stretch/>
        </p:blipFill>
        <p:spPr>
          <a:xfrm>
            <a:off x="1015218" y="2586115"/>
            <a:ext cx="10117239" cy="3962401"/>
          </a:xfrm>
          <a:prstGeom prst="rect">
            <a:avLst/>
          </a:prstGeom>
        </p:spPr>
      </p:pic>
    </p:spTree>
    <p:extLst>
      <p:ext uri="{BB962C8B-B14F-4D97-AF65-F5344CB8AC3E}">
        <p14:creationId xmlns:p14="http://schemas.microsoft.com/office/powerpoint/2010/main" val="1419742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国庆节日意义</a:t>
            </a:r>
          </a:p>
        </p:txBody>
      </p:sp>
      <p:sp>
        <p:nvSpPr>
          <p:cNvPr id="2" name="矩形 1">
            <a:extLst>
              <a:ext uri="{FF2B5EF4-FFF2-40B4-BE49-F238E27FC236}">
                <a16:creationId xmlns="" xmlns:a16="http://schemas.microsoft.com/office/drawing/2014/main" id="{C120AA8C-BBA0-40AD-9079-F932F0FEEA80}"/>
              </a:ext>
            </a:extLst>
          </p:cNvPr>
          <p:cNvSpPr/>
          <p:nvPr/>
        </p:nvSpPr>
        <p:spPr>
          <a:xfrm>
            <a:off x="1059543" y="4450976"/>
            <a:ext cx="10068002" cy="1890518"/>
          </a:xfrm>
          <a:prstGeom prst="rect">
            <a:avLst/>
          </a:prstGeom>
        </p:spPr>
        <p:txBody>
          <a:bodyPr wrap="square">
            <a:spAutoFit/>
          </a:bodyPr>
          <a:lstStyle/>
          <a:p>
            <a:pPr indent="457200">
              <a:lnSpc>
                <a:spcPct val="150000"/>
              </a:lnSpc>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endParaRPr lang="zh-CN" altLang="en-US" sz="2000" dirty="0"/>
          </a:p>
        </p:txBody>
      </p:sp>
      <p:sp>
        <p:nvSpPr>
          <p:cNvPr id="3" name="椭圆 2">
            <a:extLst>
              <a:ext uri="{FF2B5EF4-FFF2-40B4-BE49-F238E27FC236}">
                <a16:creationId xmlns="" xmlns:a16="http://schemas.microsoft.com/office/drawing/2014/main" id="{B73FCF53-1682-47A9-A237-F865F1BE848C}"/>
              </a:ext>
            </a:extLst>
          </p:cNvPr>
          <p:cNvSpPr/>
          <p:nvPr/>
        </p:nvSpPr>
        <p:spPr>
          <a:xfrm>
            <a:off x="1059543"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民主</a:t>
            </a:r>
          </a:p>
        </p:txBody>
      </p:sp>
      <p:sp>
        <p:nvSpPr>
          <p:cNvPr id="5" name="椭圆 4">
            <a:extLst>
              <a:ext uri="{FF2B5EF4-FFF2-40B4-BE49-F238E27FC236}">
                <a16:creationId xmlns="" xmlns:a16="http://schemas.microsoft.com/office/drawing/2014/main" id="{A485E3D7-51D3-4991-B5F1-D1E409388822}"/>
              </a:ext>
            </a:extLst>
          </p:cNvPr>
          <p:cNvSpPr/>
          <p:nvPr/>
        </p:nvSpPr>
        <p:spPr>
          <a:xfrm>
            <a:off x="3774459"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自由</a:t>
            </a:r>
          </a:p>
        </p:txBody>
      </p:sp>
      <p:sp>
        <p:nvSpPr>
          <p:cNvPr id="6" name="椭圆 5">
            <a:extLst>
              <a:ext uri="{FF2B5EF4-FFF2-40B4-BE49-F238E27FC236}">
                <a16:creationId xmlns="" xmlns:a16="http://schemas.microsoft.com/office/drawing/2014/main" id="{2136D465-9854-47D6-8B33-A1FA85CDA544}"/>
              </a:ext>
            </a:extLst>
          </p:cNvPr>
          <p:cNvSpPr/>
          <p:nvPr/>
        </p:nvSpPr>
        <p:spPr>
          <a:xfrm>
            <a:off x="6489375"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独立</a:t>
            </a:r>
          </a:p>
        </p:txBody>
      </p:sp>
      <p:sp>
        <p:nvSpPr>
          <p:cNvPr id="7" name="椭圆 6">
            <a:extLst>
              <a:ext uri="{FF2B5EF4-FFF2-40B4-BE49-F238E27FC236}">
                <a16:creationId xmlns="" xmlns:a16="http://schemas.microsoft.com/office/drawing/2014/main" id="{2D33B1F5-0B89-499C-9F71-C8FC6663A47F}"/>
              </a:ext>
            </a:extLst>
          </p:cNvPr>
          <p:cNvSpPr/>
          <p:nvPr/>
        </p:nvSpPr>
        <p:spPr>
          <a:xfrm>
            <a:off x="9204290"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富强</a:t>
            </a:r>
          </a:p>
        </p:txBody>
      </p:sp>
    </p:spTree>
    <p:extLst>
      <p:ext uri="{BB962C8B-B14F-4D97-AF65-F5344CB8AC3E}">
        <p14:creationId xmlns:p14="http://schemas.microsoft.com/office/powerpoint/2010/main" val="1391773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fontScale="92500" lnSpcReduction="10000"/>
          </a:bodyPr>
          <a:lstStyle>
            <a:defPPr>
              <a:defRPr lang="zh-CN"/>
            </a:defPPr>
            <a:lvl1pPr>
              <a:lnSpc>
                <a:spcPct val="130000"/>
              </a:lnSpc>
              <a:defRPr sz="2400" b="1">
                <a:latin typeface="方正正大黑简体" panose="02010600010101010101" pitchFamily="2" charset="-122"/>
                <a:ea typeface="方正正大黑简体" panose="02010600010101010101" pitchFamily="2" charset="-122"/>
              </a:defRPr>
            </a:lvl1pPr>
          </a:lstStyle>
          <a:p>
            <a:r>
              <a:rPr lang="zh-CN" altLang="en-US" dirty="0"/>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4</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25474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 xmlns:a16="http://schemas.microsoft.com/office/drawing/2014/main" id="{898AF3EF-9D2C-431E-9AA4-2F4420179FE0}"/>
              </a:ext>
            </a:extLst>
          </p:cNvPr>
          <p:cNvSpPr/>
          <p:nvPr/>
        </p:nvSpPr>
        <p:spPr>
          <a:xfrm>
            <a:off x="723900" y="1627897"/>
            <a:ext cx="10077450" cy="129266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9月，中国人民政治协商会议第一届全体会议决定每年的</a:t>
            </a:r>
            <a:r>
              <a:rPr lang="zh-CN" altLang="zh-CN" sz="2800" b="1" kern="100" dirty="0">
                <a:latin typeface="Calibri" panose="020F0502020204030204" pitchFamily="34" charset="0"/>
                <a:ea typeface="微软雅黑" panose="020B0503020204020204" pitchFamily="34" charset="-122"/>
                <a:cs typeface="Times New Roman" panose="02020603050405020304" pitchFamily="18" charset="0"/>
              </a:rPr>
              <a:t>10月1日</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为中国的国庆节。</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9CC9BED4-D8B6-4336-A71C-3CE0237A8D5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3900" y="3015809"/>
            <a:ext cx="10077450" cy="3499291"/>
          </a:xfrm>
          <a:prstGeom prst="rect">
            <a:avLst/>
          </a:prstGeom>
        </p:spPr>
      </p:pic>
    </p:spTree>
    <p:extLst>
      <p:ext uri="{BB962C8B-B14F-4D97-AF65-F5344CB8AC3E}">
        <p14:creationId xmlns:p14="http://schemas.microsoft.com/office/powerpoint/2010/main" val="24338656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A4532817-9DA5-4BD5-954A-0E081DA63100}"/>
              </a:ext>
            </a:extLst>
          </p:cNvPr>
          <p:cNvSpPr/>
          <p:nvPr/>
        </p:nvSpPr>
        <p:spPr>
          <a:xfrm>
            <a:off x="0" y="2644726"/>
            <a:ext cx="6096000" cy="2518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 xmlns:a16="http://schemas.microsoft.com/office/drawing/2014/main" id="{43DF39AA-E0BC-4885-B5E3-1218B884F4E4}"/>
              </a:ext>
            </a:extLst>
          </p:cNvPr>
          <p:cNvSpPr/>
          <p:nvPr/>
        </p:nvSpPr>
        <p:spPr>
          <a:xfrm>
            <a:off x="548081" y="2984295"/>
            <a:ext cx="5348180" cy="1015663"/>
          </a:xfrm>
          <a:prstGeom prst="rect">
            <a:avLst/>
          </a:prstGeom>
        </p:spPr>
        <p:txBody>
          <a:bodyPr wrap="square">
            <a:spAutoFit/>
          </a:bodyPr>
          <a:lstStyle/>
          <a:p>
            <a:pPr>
              <a:lnSpc>
                <a:spcPct val="150000"/>
              </a:lnSpc>
            </a:pP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endParaRPr lang="zh-CN" altLang="en-US" sz="2000" dirty="0">
              <a:solidFill>
                <a:schemeClr val="bg1"/>
              </a:solidFill>
            </a:endParaRPr>
          </a:p>
        </p:txBody>
      </p:sp>
      <p:sp>
        <p:nvSpPr>
          <p:cNvPr id="4" name="矩形 3">
            <a:extLst>
              <a:ext uri="{FF2B5EF4-FFF2-40B4-BE49-F238E27FC236}">
                <a16:creationId xmlns="" xmlns:a16="http://schemas.microsoft.com/office/drawing/2014/main" id="{C18E4120-FF19-4A9A-9F00-BB9CB0F53052}"/>
              </a:ext>
            </a:extLst>
          </p:cNvPr>
          <p:cNvSpPr/>
          <p:nvPr/>
        </p:nvSpPr>
        <p:spPr>
          <a:xfrm>
            <a:off x="903823" y="4197217"/>
            <a:ext cx="4288353" cy="584775"/>
          </a:xfrm>
          <a:prstGeom prst="rect">
            <a:avLst/>
          </a:prstGeom>
        </p:spPr>
        <p:txBody>
          <a:bodyPr wrap="none">
            <a:spAutoFit/>
          </a:bodyPr>
          <a:lstStyle/>
          <a:p>
            <a:r>
              <a:rPr lang="zh-CN" altLang="zh-CN" sz="32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3200" dirty="0"/>
          </a:p>
        </p:txBody>
      </p:sp>
      <p:sp>
        <p:nvSpPr>
          <p:cNvPr id="6" name="矩形 5">
            <a:extLst>
              <a:ext uri="{FF2B5EF4-FFF2-40B4-BE49-F238E27FC236}">
                <a16:creationId xmlns="" xmlns:a16="http://schemas.microsoft.com/office/drawing/2014/main" id="{0B6BC632-BC24-4771-9364-36FD98686182}"/>
              </a:ext>
            </a:extLst>
          </p:cNvPr>
          <p:cNvSpPr/>
          <p:nvPr/>
        </p:nvSpPr>
        <p:spPr>
          <a:xfrm>
            <a:off x="6095999" y="2644726"/>
            <a:ext cx="6096000" cy="251811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40649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4"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 xmlns:a16="http://schemas.microsoft.com/office/drawing/2014/main" id="{5F9B8B03-ADC8-472C-865D-6C8B6F5EE2A1}"/>
              </a:ext>
            </a:extLst>
          </p:cNvPr>
          <p:cNvSpPr/>
          <p:nvPr/>
        </p:nvSpPr>
        <p:spPr>
          <a:xfrm>
            <a:off x="628356" y="1576982"/>
            <a:ext cx="8262425" cy="5078313"/>
          </a:xfrm>
          <a:prstGeom prst="rect">
            <a:avLst/>
          </a:prstGeom>
        </p:spPr>
        <p:txBody>
          <a:bodyPr wrap="square">
            <a:spAutoFit/>
          </a:bodyPr>
          <a:lstStyle/>
          <a:p>
            <a:pPr>
              <a:lnSpc>
                <a:spcPct val="150000"/>
              </a:lnSpc>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dirty="0"/>
          </a:p>
        </p:txBody>
      </p:sp>
      <p:pic>
        <p:nvPicPr>
          <p:cNvPr id="4" name="图片 3">
            <a:extLst>
              <a:ext uri="{FF2B5EF4-FFF2-40B4-BE49-F238E27FC236}">
                <a16:creationId xmlns="" xmlns:a16="http://schemas.microsoft.com/office/drawing/2014/main" id="{14E42153-95F3-453B-B8B1-D279CE876D3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67540" y="0"/>
            <a:ext cx="3524460" cy="6858000"/>
          </a:xfrm>
          <a:prstGeom prst="rect">
            <a:avLst/>
          </a:prstGeom>
        </p:spPr>
      </p:pic>
    </p:spTree>
    <p:extLst>
      <p:ext uri="{BB962C8B-B14F-4D97-AF65-F5344CB8AC3E}">
        <p14:creationId xmlns:p14="http://schemas.microsoft.com/office/powerpoint/2010/main" val="4026766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5CE9BFC-F3EB-49BA-A4FF-089FE31B03B3}"/>
              </a:ext>
            </a:extLst>
          </p:cNvPr>
          <p:cNvSpPr/>
          <p:nvPr/>
        </p:nvSpPr>
        <p:spPr>
          <a:xfrm>
            <a:off x="1137137" y="2004702"/>
            <a:ext cx="9917723" cy="3868616"/>
          </a:xfrm>
          <a:prstGeom prst="rect">
            <a:avLst/>
          </a:prstGeom>
          <a:solidFill>
            <a:schemeClr val="bg1">
              <a:alpha val="5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 xmlns:a16="http://schemas.microsoft.com/office/drawing/2014/main" id="{C8A12962-C5A6-433C-A3B0-93268E3764B6}"/>
              </a:ext>
            </a:extLst>
          </p:cNvPr>
          <p:cNvSpPr/>
          <p:nvPr/>
        </p:nvSpPr>
        <p:spPr>
          <a:xfrm>
            <a:off x="4028049" y="436099"/>
            <a:ext cx="4135902" cy="95660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a:latin typeface="方正正大黑简体" panose="02010600010101010101" pitchFamily="2" charset="-122"/>
                <a:ea typeface="方正正大黑简体" panose="02010600010101010101" pitchFamily="2" charset="-122"/>
              </a:rPr>
              <a:t>前  言</a:t>
            </a:r>
          </a:p>
        </p:txBody>
      </p:sp>
      <p:sp>
        <p:nvSpPr>
          <p:cNvPr id="3" name="矩形 2">
            <a:extLst>
              <a:ext uri="{FF2B5EF4-FFF2-40B4-BE49-F238E27FC236}">
                <a16:creationId xmlns="" xmlns:a16="http://schemas.microsoft.com/office/drawing/2014/main" id="{525FF068-D304-4592-82BD-5A58F84FB5F5}"/>
              </a:ext>
            </a:extLst>
          </p:cNvPr>
          <p:cNvSpPr/>
          <p:nvPr/>
        </p:nvSpPr>
        <p:spPr>
          <a:xfrm>
            <a:off x="1483555" y="2277017"/>
            <a:ext cx="9224889" cy="3323987"/>
          </a:xfrm>
          <a:prstGeom prst="rect">
            <a:avLst/>
          </a:prstGeom>
        </p:spPr>
        <p:txBody>
          <a:bodyPr wrap="square">
            <a:spAutoFit/>
          </a:bodyPr>
          <a:lstStyle/>
          <a:p>
            <a:pPr>
              <a:lnSpc>
                <a:spcPct val="150000"/>
              </a:lnSpc>
            </a:pPr>
            <a:r>
              <a:rPr lang="zh-CN" altLang="zh-CN" sz="2000" kern="100" dirty="0">
                <a:ea typeface="微软雅黑" panose="020B0503020204020204" pitchFamily="34" charset="-122"/>
                <a:cs typeface="Times New Roman" panose="02020603050405020304" pitchFamily="18" charset="0"/>
              </a:rPr>
              <a:t>热烈庆祝中华人民共和国成立</a:t>
            </a:r>
            <a:r>
              <a:rPr lang="zh-CN" altLang="zh-CN" sz="2000" kern="100" dirty="0" smtClean="0">
                <a:ea typeface="微软雅黑" panose="020B0503020204020204" pitchFamily="34" charset="-122"/>
                <a:cs typeface="Times New Roman" panose="02020603050405020304" pitchFamily="18" charset="0"/>
              </a:rPr>
              <a:t>六</a:t>
            </a:r>
            <a:r>
              <a:rPr lang="zh-CN" altLang="en-US" sz="2000" kern="100" dirty="0" smtClean="0">
                <a:ea typeface="微软雅黑" panose="020B0503020204020204" pitchFamily="34" charset="-122"/>
                <a:cs typeface="Times New Roman" panose="02020603050405020304" pitchFamily="18" charset="0"/>
              </a:rPr>
              <a:t>十九</a:t>
            </a:r>
            <a:r>
              <a:rPr lang="zh-CN" altLang="zh-CN" sz="2000" kern="100" dirty="0" smtClean="0">
                <a:ea typeface="微软雅黑" panose="020B0503020204020204" pitchFamily="34" charset="-122"/>
                <a:cs typeface="Times New Roman" panose="02020603050405020304" pitchFamily="18" charset="0"/>
              </a:rPr>
              <a:t>周</a:t>
            </a:r>
            <a:r>
              <a:rPr lang="zh-CN" altLang="zh-CN" sz="2000" kern="100" dirty="0">
                <a:ea typeface="微软雅黑" panose="020B0503020204020204" pitchFamily="34" charset="-122"/>
                <a:cs typeface="Times New Roman" panose="02020603050405020304" pitchFamily="18" charset="0"/>
              </a:rPr>
              <a:t>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2000" dirty="0"/>
          </a:p>
        </p:txBody>
      </p:sp>
      <p:pic>
        <p:nvPicPr>
          <p:cNvPr id="6" name="图片 5">
            <a:extLst>
              <a:ext uri="{FF2B5EF4-FFF2-40B4-BE49-F238E27FC236}">
                <a16:creationId xmlns="" xmlns:a16="http://schemas.microsoft.com/office/drawing/2014/main" id="{EFB0945F-B217-4A87-9414-7FA07DD9F40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392702"/>
            <a:ext cx="12192000" cy="5486400"/>
          </a:xfrm>
          <a:prstGeom prst="rect">
            <a:avLst/>
          </a:prstGeom>
        </p:spPr>
      </p:pic>
    </p:spTree>
    <p:extLst>
      <p:ext uri="{BB962C8B-B14F-4D97-AF65-F5344CB8AC3E}">
        <p14:creationId xmlns:p14="http://schemas.microsoft.com/office/powerpoint/2010/main" val="1457359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fontScale="92500" lnSpcReduction="10000"/>
          </a:bodyPr>
          <a:lstStyle>
            <a:defPPr>
              <a:defRPr lang="zh-CN"/>
            </a:defPPr>
            <a:lvl1pPr>
              <a:lnSpc>
                <a:spcPct val="130000"/>
              </a:lnSpc>
              <a:defRPr sz="2400" b="1">
                <a:latin typeface="方正正大黑简体" panose="02010600010101010101" pitchFamily="2" charset="-122"/>
                <a:ea typeface="方正正大黑简体" panose="02010600010101010101" pitchFamily="2" charset="-122"/>
              </a:defRPr>
            </a:lvl1pPr>
          </a:lstStyle>
          <a:p>
            <a:r>
              <a:rPr lang="zh-CN" altLang="en-US" dirty="0"/>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dirty="0">
                <a:solidFill>
                  <a:srgbClr val="FFFFFF"/>
                </a:solidFill>
                <a:ea typeface="华文细黑" panose="02010600040101010101" pitchFamily="2" charset="-122"/>
                <a:cs typeface="Times New Roman" panose="02020603050405020304" pitchFamily="18" charset="0"/>
              </a:rPr>
              <a:t>5</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0560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国庆节日活动</a:t>
            </a:r>
          </a:p>
        </p:txBody>
      </p:sp>
      <p:sp>
        <p:nvSpPr>
          <p:cNvPr id="2" name="矩形 1">
            <a:extLst>
              <a:ext uri="{FF2B5EF4-FFF2-40B4-BE49-F238E27FC236}">
                <a16:creationId xmlns="" xmlns:a16="http://schemas.microsoft.com/office/drawing/2014/main" id="{2C84AC43-0D14-4A6C-AF67-6B549F8C1A51}"/>
              </a:ext>
            </a:extLst>
          </p:cNvPr>
          <p:cNvSpPr/>
          <p:nvPr/>
        </p:nvSpPr>
        <p:spPr>
          <a:xfrm>
            <a:off x="473611" y="2608677"/>
            <a:ext cx="7052604"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活动名称：祖国六十七周年成就班级演讲比赛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活动主题：弘扬爱国主义精神展现大学生风采我与祖国共奋进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举办单位：山东建筑大学法政学院社会工作专业071班</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活动时间：国庆期间(初步定在10月5日上午)</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活动地点：山东建筑大学大学生活动中心影视厅</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一、观看影视《建国</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伟</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业》，重温历史爱国精神</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二、举行祖国六十七周年成就班级演讲比赛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lang="zh-CN" altLang="zh-CN" kern="100" dirty="0">
                <a:ea typeface="微软雅黑" panose="020B0503020204020204" pitchFamily="34" charset="-122"/>
                <a:cs typeface="Times New Roman" panose="02020603050405020304" pitchFamily="18" charset="0"/>
              </a:rPr>
              <a:t>三、我是中国人，国旗大派送：</a:t>
            </a:r>
            <a:endParaRPr lang="zh-CN" altLang="en-US" dirty="0"/>
          </a:p>
        </p:txBody>
      </p:sp>
      <p:sp>
        <p:nvSpPr>
          <p:cNvPr id="3" name="矩形 2">
            <a:extLst>
              <a:ext uri="{FF2B5EF4-FFF2-40B4-BE49-F238E27FC236}">
                <a16:creationId xmlns="" xmlns:a16="http://schemas.microsoft.com/office/drawing/2014/main" id="{8CFECA9C-9CF4-4A0A-8816-2E00F64635AE}"/>
              </a:ext>
            </a:extLst>
          </p:cNvPr>
          <p:cNvSpPr/>
          <p:nvPr/>
        </p:nvSpPr>
        <p:spPr>
          <a:xfrm>
            <a:off x="473611" y="1314092"/>
            <a:ext cx="11090032" cy="1294585"/>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活动的目的及意义：为了使班级同学更加了解我国建国60周年以来在政治，经济，文化，人民生活水平发生的巨大变化，深入理解一国两制，科学发展观等方针，明确大学生的目标以及青春使命，从现在开始努力奋斗，为创建祖国美好的明天做好充分的准备。</a:t>
            </a:r>
            <a:endParaRPr lang="zh-CN" altLang="zh-CN" sz="1050" b="1"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 xmlns:a16="http://schemas.microsoft.com/office/drawing/2014/main" id="{6B5F208C-B68A-4586-92D6-E2966FEFD3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44510" y="2501108"/>
            <a:ext cx="3400838" cy="3939388"/>
          </a:xfrm>
          <a:prstGeom prst="rect">
            <a:avLst/>
          </a:prstGeom>
          <a:ln>
            <a:solidFill>
              <a:schemeClr val="tx1"/>
            </a:solidFill>
          </a:ln>
        </p:spPr>
      </p:pic>
    </p:spTree>
    <p:extLst>
      <p:ext uri="{BB962C8B-B14F-4D97-AF65-F5344CB8AC3E}">
        <p14:creationId xmlns:p14="http://schemas.microsoft.com/office/powerpoint/2010/main" val="4797687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6A1FF78B-5EA6-4FEF-90FC-6D2DB5E4D5E4}"/>
              </a:ext>
            </a:extLst>
          </p:cNvPr>
          <p:cNvSpPr/>
          <p:nvPr/>
        </p:nvSpPr>
        <p:spPr>
          <a:xfrm>
            <a:off x="1579380" y="1981247"/>
            <a:ext cx="9033242" cy="1862048"/>
          </a:xfrm>
          <a:prstGeom prst="rect">
            <a:avLst/>
          </a:prstGeom>
          <a:noFill/>
        </p:spPr>
        <p:txBody>
          <a:bodyPr wrap="none" rtlCol="0">
            <a:spAutoFit/>
          </a:bodyPr>
          <a:lstStyle/>
          <a:p>
            <a:pPr algn="ctr"/>
            <a:r>
              <a:rPr lang="zh-CN" altLang="en-US" sz="11500" dirty="0">
                <a:ln w="25400">
                  <a:solidFill>
                    <a:schemeClr val="bg1"/>
                  </a:solidFill>
                </a:ln>
                <a:solidFill>
                  <a:srgbClr val="D81E25"/>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感谢您的聆听</a:t>
            </a:r>
          </a:p>
        </p:txBody>
      </p:sp>
    </p:spTree>
    <p:extLst>
      <p:ext uri="{BB962C8B-B14F-4D97-AF65-F5344CB8AC3E}">
        <p14:creationId xmlns:p14="http://schemas.microsoft.com/office/powerpoint/2010/main" val="3011913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095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a:bodyPr>
          <a:lstStyle/>
          <a:p>
            <a:pPr>
              <a:lnSpc>
                <a:spcPct val="130000"/>
              </a:lnSpc>
            </a:pPr>
            <a:r>
              <a:rPr lang="zh-CN" altLang="en-US" sz="2000" dirty="0">
                <a:latin typeface="+mn-ea"/>
              </a:rPr>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dirty="0">
                <a:solidFill>
                  <a:srgbClr val="FFFFFF"/>
                </a:solidFill>
                <a:ea typeface="华文细黑" panose="02010600040101010101" pitchFamily="2" charset="-122"/>
                <a:cs typeface="Times New Roman" panose="02020603050405020304" pitchFamily="18" charset="0"/>
              </a:rPr>
              <a:t>1</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latin typeface="+mn-ea"/>
                <a:ea typeface="+mn-ea"/>
              </a:rPr>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2</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latin typeface="+mn-ea"/>
                <a:ea typeface="+mn-ea"/>
              </a:rPr>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3</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latin typeface="+mn-ea"/>
                <a:ea typeface="+mn-ea"/>
              </a:rPr>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4</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a:bodyPr>
          <a:lstStyle>
            <a:defPPr>
              <a:defRPr lang="zh-CN"/>
            </a:defPPr>
            <a:lvl1pPr>
              <a:lnSpc>
                <a:spcPct val="130000"/>
              </a:lnSpc>
              <a:defRPr sz="2000">
                <a:latin typeface="华文细黑" panose="02010600040101010101" pitchFamily="2" charset="-122"/>
                <a:ea typeface="华文细黑" panose="02010600040101010101" pitchFamily="2" charset="-122"/>
              </a:defRPr>
            </a:lvl1pPr>
          </a:lstStyle>
          <a:p>
            <a:r>
              <a:rPr lang="zh-CN" altLang="en-US" dirty="0">
                <a:latin typeface="+mn-ea"/>
                <a:ea typeface="+mn-ea"/>
              </a:rPr>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5</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41965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fontScale="92500" lnSpcReduction="10000"/>
          </a:bodyPr>
          <a:lstStyle>
            <a:defPPr>
              <a:defRPr lang="zh-CN"/>
            </a:defPPr>
            <a:lvl1pPr>
              <a:lnSpc>
                <a:spcPct val="130000"/>
              </a:lnSpc>
              <a:defRPr sz="2400" b="1">
                <a:latin typeface="方正正大黑简体" panose="02010600010101010101" pitchFamily="2" charset="-122"/>
                <a:ea typeface="方正正大黑简体" panose="02010600010101010101" pitchFamily="2" charset="-122"/>
              </a:defRPr>
            </a:lvl1pPr>
          </a:lstStyle>
          <a:p>
            <a:r>
              <a:rPr lang="zh-CN" altLang="en-US" dirty="0"/>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dirty="0">
                <a:solidFill>
                  <a:srgbClr val="FFFFFF"/>
                </a:solidFill>
                <a:ea typeface="华文细黑" panose="02010600040101010101" pitchFamily="2" charset="-122"/>
                <a:cs typeface="Times New Roman" panose="02020603050405020304" pitchFamily="18" charset="0"/>
              </a:rPr>
              <a:t>1</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73882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
        <p:nvSpPr>
          <p:cNvPr id="10" name="矩形 9">
            <a:extLst>
              <a:ext uri="{FF2B5EF4-FFF2-40B4-BE49-F238E27FC236}">
                <a16:creationId xmlns="" xmlns:a16="http://schemas.microsoft.com/office/drawing/2014/main" id="{C8CFCCE7-4278-4BEF-9339-A6FB4310D4BD}"/>
              </a:ext>
            </a:extLst>
          </p:cNvPr>
          <p:cNvSpPr/>
          <p:nvPr/>
        </p:nvSpPr>
        <p:spPr>
          <a:xfrm>
            <a:off x="6879099" y="2110008"/>
            <a:ext cx="4543867" cy="346248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000" b="1"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国庆”</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7700" y="2110008"/>
            <a:ext cx="5951220" cy="3416320"/>
          </a:xfrm>
          <a:prstGeom prst="rect">
            <a:avLst/>
          </a:prstGeom>
        </p:spPr>
      </p:pic>
    </p:spTree>
    <p:extLst>
      <p:ext uri="{BB962C8B-B14F-4D97-AF65-F5344CB8AC3E}">
        <p14:creationId xmlns:p14="http://schemas.microsoft.com/office/powerpoint/2010/main" val="1288794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
        <p:nvSpPr>
          <p:cNvPr id="10" name="矩形 9">
            <a:extLst>
              <a:ext uri="{FF2B5EF4-FFF2-40B4-BE49-F238E27FC236}">
                <a16:creationId xmlns="" xmlns:a16="http://schemas.microsoft.com/office/drawing/2014/main" id="{C8CFCCE7-4278-4BEF-9339-A6FB4310D4BD}"/>
              </a:ext>
            </a:extLst>
          </p:cNvPr>
          <p:cNvSpPr/>
          <p:nvPr/>
        </p:nvSpPr>
        <p:spPr>
          <a:xfrm>
            <a:off x="609599" y="2016636"/>
            <a:ext cx="5486401"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5999" y="2018234"/>
            <a:ext cx="5383237" cy="3828621"/>
          </a:xfrm>
          <a:prstGeom prst="rect">
            <a:avLst/>
          </a:prstGeom>
        </p:spPr>
      </p:pic>
    </p:spTree>
    <p:extLst>
      <p:ext uri="{BB962C8B-B14F-4D97-AF65-F5344CB8AC3E}">
        <p14:creationId xmlns:p14="http://schemas.microsoft.com/office/powerpoint/2010/main" val="2802825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
        <p:nvSpPr>
          <p:cNvPr id="10" name="矩形 9">
            <a:extLst>
              <a:ext uri="{FF2B5EF4-FFF2-40B4-BE49-F238E27FC236}">
                <a16:creationId xmlns="" xmlns:a16="http://schemas.microsoft.com/office/drawing/2014/main" id="{C8CFCCE7-4278-4BEF-9339-A6FB4310D4BD}"/>
              </a:ext>
            </a:extLst>
          </p:cNvPr>
          <p:cNvSpPr/>
          <p:nvPr/>
        </p:nvSpPr>
        <p:spPr>
          <a:xfrm>
            <a:off x="6890045" y="2152358"/>
            <a:ext cx="4433277" cy="337207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新中国成立以来，在国庆庆典上共进行过14次阅兵。分别是1949年至1959年间的11次和1984年国庆35周年、1999年国庆50周年、2009年国庆60周年的三次。</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8585" y="2152358"/>
            <a:ext cx="5945867" cy="3411563"/>
          </a:xfrm>
          <a:prstGeom prst="rect">
            <a:avLst/>
          </a:prstGeom>
        </p:spPr>
      </p:pic>
    </p:spTree>
    <p:extLst>
      <p:ext uri="{BB962C8B-B14F-4D97-AF65-F5344CB8AC3E}">
        <p14:creationId xmlns:p14="http://schemas.microsoft.com/office/powerpoint/2010/main" val="11758204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MH_Entry_1">
            <a:hlinkClick r:id="rId16" action="ppaction://hlinksldjump"/>
            <a:extLst>
              <a:ext uri="{FF2B5EF4-FFF2-40B4-BE49-F238E27FC236}">
                <a16:creationId xmlns="" xmlns:a16="http://schemas.microsoft.com/office/drawing/2014/main" id="{F9C5ACE1-A4FA-4182-B448-76F68F7E435E}"/>
              </a:ext>
            </a:extLst>
          </p:cNvPr>
          <p:cNvSpPr txBox="1"/>
          <p:nvPr>
            <p:custDataLst>
              <p:tags r:id="rId1"/>
            </p:custDataLst>
          </p:nvPr>
        </p:nvSpPr>
        <p:spPr>
          <a:xfrm>
            <a:off x="5345401" y="1635702"/>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国庆节的演变历史</a:t>
            </a:r>
          </a:p>
        </p:txBody>
      </p:sp>
      <p:sp>
        <p:nvSpPr>
          <p:cNvPr id="8" name="MH_Number_1">
            <a:hlinkClick r:id="rId16" action="ppaction://hlinksldjump"/>
            <a:extLst>
              <a:ext uri="{FF2B5EF4-FFF2-40B4-BE49-F238E27FC236}">
                <a16:creationId xmlns="" xmlns:a16="http://schemas.microsoft.com/office/drawing/2014/main" id="{FB0B5910-C9A1-4B3C-B188-C31E90F87F90}"/>
              </a:ext>
            </a:extLst>
          </p:cNvPr>
          <p:cNvSpPr>
            <a:spLocks/>
          </p:cNvSpPr>
          <p:nvPr>
            <p:custDataLst>
              <p:tags r:id="rId2"/>
            </p:custDataLst>
          </p:nvPr>
        </p:nvSpPr>
        <p:spPr bwMode="auto">
          <a:xfrm>
            <a:off x="5118459" y="1635702"/>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9" name="MH_Entry_2">
            <a:hlinkClick r:id="rId16" action="ppaction://hlinksldjump"/>
            <a:extLst>
              <a:ext uri="{FF2B5EF4-FFF2-40B4-BE49-F238E27FC236}">
                <a16:creationId xmlns="" xmlns:a16="http://schemas.microsoft.com/office/drawing/2014/main" id="{6A580820-EEA9-4C73-88F7-454A4F1C3E77}"/>
              </a:ext>
            </a:extLst>
          </p:cNvPr>
          <p:cNvSpPr txBox="1"/>
          <p:nvPr>
            <p:custDataLst>
              <p:tags r:id="rId3"/>
            </p:custDataLst>
          </p:nvPr>
        </p:nvSpPr>
        <p:spPr>
          <a:xfrm>
            <a:off x="5345401" y="2471001"/>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60000"/>
                <a:lumOff val="40000"/>
              </a:schemeClr>
            </a:solidFill>
          </a:ln>
        </p:spPr>
        <p:txBody>
          <a:bodyPr wrap="square" lIns="396000" tIns="0" rIns="0" bIns="0" rtlCol="0" anchor="ctr" anchorCtr="0">
            <a:normAutofit fontScale="92500" lnSpcReduction="10000"/>
          </a:bodyPr>
          <a:lstStyle>
            <a:defPPr>
              <a:defRPr lang="zh-CN"/>
            </a:defPPr>
            <a:lvl1pPr>
              <a:lnSpc>
                <a:spcPct val="130000"/>
              </a:lnSpc>
              <a:defRPr sz="2400" b="1">
                <a:latin typeface="方正正大黑简体" panose="02010600010101010101" pitchFamily="2" charset="-122"/>
                <a:ea typeface="方正正大黑简体" panose="02010600010101010101" pitchFamily="2" charset="-122"/>
              </a:defRPr>
            </a:lvl1pPr>
          </a:lstStyle>
          <a:p>
            <a:r>
              <a:rPr lang="zh-CN" altLang="en-US" dirty="0"/>
              <a:t>国庆节的来历</a:t>
            </a:r>
          </a:p>
        </p:txBody>
      </p:sp>
      <p:sp>
        <p:nvSpPr>
          <p:cNvPr id="10" name="MH_Number_2">
            <a:hlinkClick r:id="rId16" action="ppaction://hlinksldjump"/>
            <a:extLst>
              <a:ext uri="{FF2B5EF4-FFF2-40B4-BE49-F238E27FC236}">
                <a16:creationId xmlns="" xmlns:a16="http://schemas.microsoft.com/office/drawing/2014/main" id="{4034933D-73FA-4201-9144-FDAE083C89D7}"/>
              </a:ext>
            </a:extLst>
          </p:cNvPr>
          <p:cNvSpPr>
            <a:spLocks/>
          </p:cNvSpPr>
          <p:nvPr>
            <p:custDataLst>
              <p:tags r:id="rId4"/>
            </p:custDataLst>
          </p:nvPr>
        </p:nvSpPr>
        <p:spPr bwMode="auto">
          <a:xfrm>
            <a:off x="5118459" y="2471001"/>
            <a:ext cx="411552" cy="411550"/>
          </a:xfrm>
          <a:prstGeom prst="ellipse">
            <a:avLst/>
          </a:prstGeom>
          <a:solidFill>
            <a:schemeClr val="accent1"/>
          </a:solidFill>
          <a:ln w="9525">
            <a:solidFill>
              <a:schemeClr val="accent1"/>
            </a:solidFill>
            <a:miter lim="800000"/>
            <a:headEnd/>
            <a:tailEnd/>
          </a:ln>
        </p:spPr>
        <p:txBody>
          <a:bodyPr wrap="square" lIns="0" tIns="0" rIns="0" bIns="0" anchor="ctr">
            <a:noAutofit/>
          </a:bodyPr>
          <a:lstStyle/>
          <a:p>
            <a:pPr algn="ctr">
              <a:spcBef>
                <a:spcPct val="0"/>
              </a:spcBef>
            </a:pPr>
            <a:r>
              <a:rPr lang="en-US" altLang="zh-CN" sz="2400">
                <a:solidFill>
                  <a:srgbClr val="FFFFFF"/>
                </a:solidFill>
                <a:ea typeface="华文细黑" panose="02010600040101010101" pitchFamily="2" charset="-122"/>
                <a:cs typeface="Times New Roman" panose="02020603050405020304" pitchFamily="18" charset="0"/>
              </a:rPr>
              <a:t>2</a:t>
            </a:r>
            <a:endParaRPr lang="zh-CN" altLang="en-US" sz="2400" dirty="0">
              <a:solidFill>
                <a:srgbClr val="FFFFFF"/>
              </a:solidFill>
              <a:ea typeface="华文细黑" panose="02010600040101010101" pitchFamily="2" charset="-122"/>
              <a:cs typeface="Times New Roman" panose="02020603050405020304" pitchFamily="18" charset="0"/>
            </a:endParaRPr>
          </a:p>
        </p:txBody>
      </p:sp>
      <p:sp>
        <p:nvSpPr>
          <p:cNvPr id="11" name="MH_Entry_3">
            <a:hlinkClick r:id="rId16" action="ppaction://hlinksldjump"/>
            <a:extLst>
              <a:ext uri="{FF2B5EF4-FFF2-40B4-BE49-F238E27FC236}">
                <a16:creationId xmlns="" xmlns:a16="http://schemas.microsoft.com/office/drawing/2014/main" id="{E340298D-DC16-4356-87F2-80696FA2C0F0}"/>
              </a:ext>
            </a:extLst>
          </p:cNvPr>
          <p:cNvSpPr txBox="1"/>
          <p:nvPr>
            <p:custDataLst>
              <p:tags r:id="rId5"/>
            </p:custDataLst>
          </p:nvPr>
        </p:nvSpPr>
        <p:spPr>
          <a:xfrm>
            <a:off x="5345401" y="3306300"/>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国庆节日意义</a:t>
            </a:r>
          </a:p>
        </p:txBody>
      </p:sp>
      <p:sp>
        <p:nvSpPr>
          <p:cNvPr id="12" name="MH_Number_3">
            <a:hlinkClick r:id="rId16" action="ppaction://hlinksldjump"/>
            <a:extLst>
              <a:ext uri="{FF2B5EF4-FFF2-40B4-BE49-F238E27FC236}">
                <a16:creationId xmlns="" xmlns:a16="http://schemas.microsoft.com/office/drawing/2014/main" id="{31BDB237-D44F-4E23-9416-F6EE632D58DC}"/>
              </a:ext>
            </a:extLst>
          </p:cNvPr>
          <p:cNvSpPr>
            <a:spLocks/>
          </p:cNvSpPr>
          <p:nvPr>
            <p:custDataLst>
              <p:tags r:id="rId6"/>
            </p:custDataLst>
          </p:nvPr>
        </p:nvSpPr>
        <p:spPr bwMode="auto">
          <a:xfrm>
            <a:off x="5118459" y="3306300"/>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a:solidFill>
                  <a:srgbClr val="FFFFFF"/>
                </a:solidFill>
                <a:ea typeface="华文细黑" panose="02010600040101010101" pitchFamily="2" charset="-122"/>
                <a:cs typeface="Times New Roman" panose="02020603050405020304" pitchFamily="18" charset="0"/>
              </a:rPr>
              <a:t>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3" name="MH_Entry_4">
            <a:hlinkClick r:id="rId16" action="ppaction://hlinksldjump"/>
            <a:extLst>
              <a:ext uri="{FF2B5EF4-FFF2-40B4-BE49-F238E27FC236}">
                <a16:creationId xmlns="" xmlns:a16="http://schemas.microsoft.com/office/drawing/2014/main" id="{CBEF0358-7A8A-4D74-9AFD-BA7D89F6DBC3}"/>
              </a:ext>
            </a:extLst>
          </p:cNvPr>
          <p:cNvSpPr txBox="1"/>
          <p:nvPr>
            <p:custDataLst>
              <p:tags r:id="rId7"/>
            </p:custDataLst>
          </p:nvPr>
        </p:nvSpPr>
        <p:spPr>
          <a:xfrm>
            <a:off x="5345401" y="4141599"/>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国庆节精神含义</a:t>
            </a:r>
          </a:p>
        </p:txBody>
      </p:sp>
      <p:sp>
        <p:nvSpPr>
          <p:cNvPr id="14" name="MH_Number_4">
            <a:hlinkClick r:id="rId16" action="ppaction://hlinksldjump"/>
            <a:extLst>
              <a:ext uri="{FF2B5EF4-FFF2-40B4-BE49-F238E27FC236}">
                <a16:creationId xmlns="" xmlns:a16="http://schemas.microsoft.com/office/drawing/2014/main" id="{B907DFA9-4684-434B-9E5E-7EFEC27E916A}"/>
              </a:ext>
            </a:extLst>
          </p:cNvPr>
          <p:cNvSpPr>
            <a:spLocks/>
          </p:cNvSpPr>
          <p:nvPr>
            <p:custDataLst>
              <p:tags r:id="rId8"/>
            </p:custDataLst>
          </p:nvPr>
        </p:nvSpPr>
        <p:spPr bwMode="auto">
          <a:xfrm>
            <a:off x="5118459" y="4141599"/>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5" name="MH_Entry_5">
            <a:hlinkClick r:id="rId16" action="ppaction://hlinksldjump"/>
            <a:extLst>
              <a:ext uri="{FF2B5EF4-FFF2-40B4-BE49-F238E27FC236}">
                <a16:creationId xmlns="" xmlns:a16="http://schemas.microsoft.com/office/drawing/2014/main" id="{82F00984-F3C7-4775-A366-7CB2703468F7}"/>
              </a:ext>
            </a:extLst>
          </p:cNvPr>
          <p:cNvSpPr txBox="1"/>
          <p:nvPr>
            <p:custDataLst>
              <p:tags r:id="rId9"/>
            </p:custDataLst>
          </p:nvPr>
        </p:nvSpPr>
        <p:spPr>
          <a:xfrm>
            <a:off x="5345401" y="4976896"/>
            <a:ext cx="3982201" cy="411550"/>
          </a:xfrm>
          <a:custGeom>
            <a:avLst/>
            <a:gdLst>
              <a:gd name="connsiteX0" fmla="*/ 0 w 4234772"/>
              <a:gd name="connsiteY0" fmla="*/ 0 h 539998"/>
              <a:gd name="connsiteX1" fmla="*/ 4234772 w 4234772"/>
              <a:gd name="connsiteY1" fmla="*/ 0 h 539998"/>
              <a:gd name="connsiteX2" fmla="*/ 4234772 w 4234772"/>
              <a:gd name="connsiteY2" fmla="*/ 539998 h 539998"/>
              <a:gd name="connsiteX3" fmla="*/ 0 w 4234772"/>
              <a:gd name="connsiteY3" fmla="*/ 539998 h 539998"/>
              <a:gd name="connsiteX4" fmla="*/ 0 w 4234772"/>
              <a:gd name="connsiteY4" fmla="*/ 0 h 539998"/>
              <a:gd name="connsiteX0" fmla="*/ 4234772 w 4326212"/>
              <a:gd name="connsiteY0" fmla="*/ 539998 h 631438"/>
              <a:gd name="connsiteX1" fmla="*/ 0 w 4326212"/>
              <a:gd name="connsiteY1" fmla="*/ 539998 h 631438"/>
              <a:gd name="connsiteX2" fmla="*/ 0 w 4326212"/>
              <a:gd name="connsiteY2" fmla="*/ 0 h 631438"/>
              <a:gd name="connsiteX3" fmla="*/ 4234772 w 4326212"/>
              <a:gd name="connsiteY3" fmla="*/ 0 h 631438"/>
              <a:gd name="connsiteX4" fmla="*/ 4326212 w 4326212"/>
              <a:gd name="connsiteY4" fmla="*/ 631438 h 631438"/>
              <a:gd name="connsiteX0" fmla="*/ 4234772 w 4234772"/>
              <a:gd name="connsiteY0" fmla="*/ 539998 h 539998"/>
              <a:gd name="connsiteX1" fmla="*/ 0 w 4234772"/>
              <a:gd name="connsiteY1" fmla="*/ 539998 h 539998"/>
              <a:gd name="connsiteX2" fmla="*/ 0 w 4234772"/>
              <a:gd name="connsiteY2" fmla="*/ 0 h 539998"/>
              <a:gd name="connsiteX3" fmla="*/ 4234772 w 4234772"/>
              <a:gd name="connsiteY3" fmla="*/ 0 h 539998"/>
            </a:gdLst>
            <a:ahLst/>
            <a:cxnLst>
              <a:cxn ang="0">
                <a:pos x="connsiteX0" y="connsiteY0"/>
              </a:cxn>
              <a:cxn ang="0">
                <a:pos x="connsiteX1" y="connsiteY1"/>
              </a:cxn>
              <a:cxn ang="0">
                <a:pos x="connsiteX2" y="connsiteY2"/>
              </a:cxn>
              <a:cxn ang="0">
                <a:pos x="connsiteX3" y="connsiteY3"/>
              </a:cxn>
            </a:cxnLst>
            <a:rect l="l" t="t" r="r" b="b"/>
            <a:pathLst>
              <a:path w="4234772" h="539998">
                <a:moveTo>
                  <a:pt x="4234772" y="539998"/>
                </a:moveTo>
                <a:lnTo>
                  <a:pt x="0" y="539998"/>
                </a:lnTo>
                <a:lnTo>
                  <a:pt x="0" y="0"/>
                </a:lnTo>
                <a:lnTo>
                  <a:pt x="4234772" y="0"/>
                </a:lnTo>
              </a:path>
            </a:pathLst>
          </a:custGeom>
          <a:noFill/>
          <a:ln w="3175">
            <a:solidFill>
              <a:schemeClr val="accent1">
                <a:lumMod val="40000"/>
                <a:lumOff val="60000"/>
              </a:schemeClr>
            </a:solidFill>
          </a:ln>
        </p:spPr>
        <p:txBody>
          <a:bodyPr wrap="square" lIns="396000" tIns="0" rIns="0" bIns="0" rtlCol="0" anchor="ctr" anchorCtr="0">
            <a:normAutofit/>
          </a:bodyPr>
          <a:lstStyle>
            <a:defPPr>
              <a:defRPr lang="zh-CN"/>
            </a:defPPr>
            <a:lvl1pPr>
              <a:lnSpc>
                <a:spcPct val="130000"/>
              </a:lnSpc>
              <a:defRPr sz="1600">
                <a:solidFill>
                  <a:srgbClr val="B2B2B2"/>
                </a:solidFill>
                <a:latin typeface="+mn-ea"/>
              </a:defRPr>
            </a:lvl1pPr>
          </a:lstStyle>
          <a:p>
            <a:r>
              <a:rPr lang="zh-CN" altLang="en-US" dirty="0"/>
              <a:t>国庆节日活动</a:t>
            </a:r>
          </a:p>
        </p:txBody>
      </p:sp>
      <p:sp>
        <p:nvSpPr>
          <p:cNvPr id="16" name="MH_Number_5">
            <a:hlinkClick r:id="rId16" action="ppaction://hlinksldjump"/>
            <a:extLst>
              <a:ext uri="{FF2B5EF4-FFF2-40B4-BE49-F238E27FC236}">
                <a16:creationId xmlns="" xmlns:a16="http://schemas.microsoft.com/office/drawing/2014/main" id="{0657D226-B2D1-4750-BC16-ACECBA664B8F}"/>
              </a:ext>
            </a:extLst>
          </p:cNvPr>
          <p:cNvSpPr>
            <a:spLocks/>
          </p:cNvSpPr>
          <p:nvPr>
            <p:custDataLst>
              <p:tags r:id="rId10"/>
            </p:custDataLst>
          </p:nvPr>
        </p:nvSpPr>
        <p:spPr bwMode="auto">
          <a:xfrm>
            <a:off x="5118459" y="4976896"/>
            <a:ext cx="411552" cy="411550"/>
          </a:xfrm>
          <a:prstGeom prst="ellipse">
            <a:avLst/>
          </a:pr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7" name="MH_Others_1">
            <a:extLst>
              <a:ext uri="{FF2B5EF4-FFF2-40B4-BE49-F238E27FC236}">
                <a16:creationId xmlns="" xmlns:a16="http://schemas.microsoft.com/office/drawing/2014/main" id="{8A98A835-3FCA-42FC-AA9D-BC177DE85984}"/>
              </a:ext>
            </a:extLst>
          </p:cNvPr>
          <p:cNvSpPr txBox="1"/>
          <p:nvPr>
            <p:custDataLst>
              <p:tags r:id="rId11"/>
            </p:custDataLst>
          </p:nvPr>
        </p:nvSpPr>
        <p:spPr>
          <a:xfrm>
            <a:off x="1979157" y="1752310"/>
            <a:ext cx="1435100" cy="2755900"/>
          </a:xfrm>
          <a:prstGeom prst="rect">
            <a:avLst/>
          </a:prstGeom>
          <a:noFill/>
        </p:spPr>
        <p:txBody>
          <a:bodyPr wrap="square" lIns="0" tIns="0" rIns="0" bIns="0" rtlCol="0" anchor="ctr" anchorCtr="0">
            <a:noAutofit/>
          </a:bodyPr>
          <a:lstStyle/>
          <a:p>
            <a:pPr algn="ctr"/>
            <a:r>
              <a:rPr lang="zh-CN" altLang="en-US" sz="5400" b="1">
                <a:latin typeface="微软雅黑" panose="020B0503020204020204" pitchFamily="34" charset="-122"/>
                <a:ea typeface="微软雅黑" panose="020B0503020204020204" pitchFamily="34" charset="-122"/>
              </a:rPr>
              <a:t>目</a:t>
            </a:r>
            <a:endParaRPr lang="en-US" altLang="zh-CN" sz="5400" b="1">
              <a:latin typeface="微软雅黑" panose="020B0503020204020204" pitchFamily="34" charset="-122"/>
              <a:ea typeface="微软雅黑" panose="020B0503020204020204" pitchFamily="34" charset="-122"/>
            </a:endParaRPr>
          </a:p>
          <a:p>
            <a:pPr algn="ctr"/>
            <a:r>
              <a:rPr lang="zh-CN" altLang="en-US" sz="5400" b="1">
                <a:latin typeface="微软雅黑" panose="020B0503020204020204" pitchFamily="34" charset="-122"/>
                <a:ea typeface="微软雅黑" panose="020B0503020204020204" pitchFamily="34" charset="-122"/>
              </a:rPr>
              <a:t>录</a:t>
            </a:r>
          </a:p>
        </p:txBody>
      </p:sp>
      <p:sp>
        <p:nvSpPr>
          <p:cNvPr id="18" name="MH_Others_2">
            <a:extLst>
              <a:ext uri="{FF2B5EF4-FFF2-40B4-BE49-F238E27FC236}">
                <a16:creationId xmlns="" xmlns:a16="http://schemas.microsoft.com/office/drawing/2014/main" id="{1115BE4F-C540-4BCB-B0B8-0EFC89FA5421}"/>
              </a:ext>
            </a:extLst>
          </p:cNvPr>
          <p:cNvSpPr txBox="1"/>
          <p:nvPr>
            <p:custDataLst>
              <p:tags r:id="rId12"/>
            </p:custDataLst>
          </p:nvPr>
        </p:nvSpPr>
        <p:spPr>
          <a:xfrm rot="5400000">
            <a:off x="160769" y="2863824"/>
            <a:ext cx="3693432" cy="461665"/>
          </a:xfrm>
          <a:prstGeom prst="rect">
            <a:avLst/>
          </a:prstGeom>
          <a:noFill/>
        </p:spPr>
        <p:txBody>
          <a:bodyPr wrap="square">
            <a:spAutoFit/>
          </a:bodyPr>
          <a:lstStyle/>
          <a:p>
            <a:pPr algn="ctr">
              <a:defRPr/>
            </a:pPr>
            <a:r>
              <a:rPr lang="en-US" altLang="zh-CN" sz="2400" spc="400" dirty="0">
                <a:solidFill>
                  <a:srgbClr val="DDDDDD"/>
                </a:solidFill>
                <a:latin typeface="微软雅黑" panose="020B0503020204020204" pitchFamily="34" charset="-122"/>
                <a:ea typeface="微软雅黑" panose="020B0503020204020204" pitchFamily="34" charset="-122"/>
              </a:rPr>
              <a:t>CONTENTS</a:t>
            </a:r>
            <a:endParaRPr lang="zh-CN" altLang="en-US" sz="2400" spc="400" dirty="0">
              <a:solidFill>
                <a:srgbClr val="DDDDD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8286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天空, 户外, 建筑物&#10;&#10;已生成极高可信度的说明">
            <a:extLst>
              <a:ext uri="{FF2B5EF4-FFF2-40B4-BE49-F238E27FC236}">
                <a16:creationId xmlns="" xmlns:a16="http://schemas.microsoft.com/office/drawing/2014/main" id="{D5BD8AFD-FADC-40C3-9047-29C2B0015FF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59543" y="3429000"/>
            <a:ext cx="10380166" cy="3112022"/>
          </a:xfrm>
          <a:prstGeom prst="rect">
            <a:avLst/>
          </a:prstGeom>
        </p:spPr>
      </p:pic>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
        <p:nvSpPr>
          <p:cNvPr id="3" name="矩形 2">
            <a:extLst>
              <a:ext uri="{FF2B5EF4-FFF2-40B4-BE49-F238E27FC236}">
                <a16:creationId xmlns="" xmlns:a16="http://schemas.microsoft.com/office/drawing/2014/main" id="{2214E3D7-B783-438B-9939-364056AC8D7A}"/>
              </a:ext>
            </a:extLst>
          </p:cNvPr>
          <p:cNvSpPr/>
          <p:nvPr/>
        </p:nvSpPr>
        <p:spPr>
          <a:xfrm>
            <a:off x="1047376" y="1323919"/>
            <a:ext cx="10392333" cy="193899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今天将国家建立的纪念日为国庆</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94944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264,"/>
  <p:tag name="ISPRING_ULTRA_SCORM_COURSE_ID" val="EC91F525-DB3E-40A0-829B-DEB3750C771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中国人民共和国成立六十八周年PPT模板"/>
</p:tagLst>
</file>

<file path=ppt/tags/tag1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1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1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2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2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2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3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3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3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3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4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4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4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4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4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4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5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ags/tag5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5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6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6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6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3"/>
</p:tagLst>
</file>

<file path=ppt/tags/tag70.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5"/>
</p:tagLst>
</file>

<file path=ppt/tags/tag71.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5"/>
</p:tagLst>
</file>

<file path=ppt/tags/tag72.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73.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OTHERS"/>
  <p:tag name="ID" val="553522"/>
</p:tagLst>
</file>

<file path=ppt/tags/tag8.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ENTRY"/>
  <p:tag name="ID" val="55352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920185356"/>
  <p:tag name="MH_LIBRARY" val="CONTENTS"/>
  <p:tag name="MH_TYPE" val="NUMBER"/>
  <p:tag name="ID" val="553522"/>
  <p:tag name="MH_ORDER" val="4"/>
</p:tagLst>
</file>

<file path=ppt/theme/theme1.xml><?xml version="1.0" encoding="utf-8"?>
<a:theme xmlns:a="http://schemas.openxmlformats.org/drawingml/2006/main" name="第一PPT，www.1ppt.com">
  <a:themeElements>
    <a:clrScheme name="党建">
      <a:dk1>
        <a:srgbClr val="C00000"/>
      </a:dk1>
      <a:lt1>
        <a:srgbClr val="FFFFFF"/>
      </a:lt1>
      <a:dk2>
        <a:srgbClr val="C00000"/>
      </a:dk2>
      <a:lt2>
        <a:srgbClr val="C00000"/>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FF4040"/>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148</TotalTime>
  <Words>2844</Words>
  <Application>Microsoft Office PowerPoint</Application>
  <PresentationFormat>自定义</PresentationFormat>
  <Paragraphs>162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Windows User</cp:lastModifiedBy>
  <cp:revision>40</cp:revision>
  <dcterms:created xsi:type="dcterms:W3CDTF">2017-09-20T10:35:29Z</dcterms:created>
  <dcterms:modified xsi:type="dcterms:W3CDTF">2018-09-28T10:11:12Z</dcterms:modified>
</cp:coreProperties>
</file>