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9144000" cy="5143500" type="screen16x9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9BF43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A8-47AE-8284-8C7418E8C0D9}"/>
              </c:ext>
            </c:extLst>
          </c:dPt>
          <c:dPt>
            <c:idx val="1"/>
            <c:bubble3D val="0"/>
            <c:spPr>
              <a:solidFill>
                <a:srgbClr val="DCDEE0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A8-47AE-8284-8C7418E8C0D9}"/>
              </c:ext>
            </c:extLst>
          </c:dPt>
          <c:cat>
            <c:strRef>
              <c:f>Sheet1!$B$1:$C$1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</c:v>
                </c:pt>
                <c:pt idx="1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CA8-47AE-8284-8C7418E8C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AA6DE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83-4F44-BF02-F1BD9E9AC3E2}"/>
              </c:ext>
            </c:extLst>
          </c:dPt>
          <c:dPt>
            <c:idx val="1"/>
            <c:bubble3D val="0"/>
            <c:spPr>
              <a:solidFill>
                <a:srgbClr val="DCDEE0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83-4F44-BF02-F1BD9E9AC3E2}"/>
              </c:ext>
            </c:extLst>
          </c:dPt>
          <c:cat>
            <c:strRef>
              <c:f>Sheet1!$B$1:$C$1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C83-4F44-BF02-F1BD9E9AC3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02AF96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1B-47B1-9D53-F673DAECF893}"/>
              </c:ext>
            </c:extLst>
          </c:dPt>
          <c:dPt>
            <c:idx val="1"/>
            <c:bubble3D val="0"/>
            <c:spPr>
              <a:solidFill>
                <a:srgbClr val="DCDEE0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1B-47B1-9D53-F673DAECF893}"/>
              </c:ext>
            </c:extLst>
          </c:dPt>
          <c:cat>
            <c:strRef>
              <c:f>Sheet1!$B$1:$C$1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91B-47B1-9D53-F673DAECF8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CAF17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5A-4787-B18B-58947F9E4723}"/>
              </c:ext>
            </c:extLst>
          </c:dPt>
          <c:dPt>
            <c:idx val="1"/>
            <c:bubble3D val="0"/>
            <c:spPr>
              <a:solidFill>
                <a:srgbClr val="DCDEE0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5A-4787-B18B-58947F9E4723}"/>
              </c:ext>
            </c:extLst>
          </c:dPt>
          <c:cat>
            <c:strRef>
              <c:f>Sheet1!$B$1:$C$1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85A-4787-B18B-58947F9E47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51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39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738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688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161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747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2680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246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964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8535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960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978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373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377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939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2693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685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344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156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948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603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731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233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578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03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248396" y="429649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4055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50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44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74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79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63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76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7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49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94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65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6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13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998afdbed27b97a947517f9deae49a8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010" y="670560"/>
            <a:ext cx="6377305" cy="2089150"/>
          </a:xfrm>
          <a:prstGeom prst="rect">
            <a:avLst/>
          </a:prstGeom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11" name="图片 10" descr="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119" y="3170370"/>
            <a:ext cx="3270409" cy="516731"/>
          </a:xfrm>
          <a:prstGeom prst="rect">
            <a:avLst/>
          </a:prstGeom>
        </p:spPr>
      </p:pic>
      <p:sp>
        <p:nvSpPr>
          <p:cNvPr id="12" name="TextBox 15"/>
          <p:cNvSpPr txBox="1"/>
          <p:nvPr/>
        </p:nvSpPr>
        <p:spPr>
          <a:xfrm>
            <a:off x="2442766" y="2663957"/>
            <a:ext cx="4953953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7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国庆</a:t>
            </a:r>
            <a:r>
              <a:rPr lang="zh-CN" altLang="en-US" sz="27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节</a:t>
            </a:r>
            <a:r>
              <a:rPr sz="27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en-US" altLang="zh-CN" sz="27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sz="27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周年庆典</a:t>
            </a:r>
            <a:endParaRPr sz="27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13" name="Group 16"/>
          <p:cNvGrpSpPr/>
          <p:nvPr/>
        </p:nvGrpSpPr>
        <p:grpSpPr>
          <a:xfrm>
            <a:off x="1295010" y="1378063"/>
            <a:ext cx="1637657" cy="523423"/>
            <a:chOff x="897773" y="2357290"/>
            <a:chExt cx="2384237" cy="762041"/>
          </a:xfrm>
        </p:grpSpPr>
        <p:sp>
          <p:nvSpPr>
            <p:cNvPr id="154" name="TextBox 153"/>
            <p:cNvSpPr txBox="1"/>
            <p:nvPr/>
          </p:nvSpPr>
          <p:spPr>
            <a:xfrm>
              <a:off x="1410392" y="2357290"/>
              <a:ext cx="1358994" cy="2810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8165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018484" y="1070659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7"/>
          <p:cNvGrpSpPr/>
          <p:nvPr/>
        </p:nvGrpSpPr>
        <p:grpSpPr>
          <a:xfrm>
            <a:off x="1295010" y="2433387"/>
            <a:ext cx="1637657" cy="528646"/>
            <a:chOff x="897773" y="3893722"/>
            <a:chExt cx="2384237" cy="769647"/>
          </a:xfrm>
        </p:grpSpPr>
        <p:sp>
          <p:nvSpPr>
            <p:cNvPr id="159" name="TextBox 158"/>
            <p:cNvSpPr txBox="1"/>
            <p:nvPr/>
          </p:nvSpPr>
          <p:spPr>
            <a:xfrm>
              <a:off x="1410398" y="3893722"/>
              <a:ext cx="1358994" cy="281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816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2018484" y="2131210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295010" y="3469114"/>
            <a:ext cx="1637657" cy="552481"/>
            <a:chOff x="897773" y="5401618"/>
            <a:chExt cx="2384237" cy="804347"/>
          </a:xfrm>
        </p:grpSpPr>
        <p:sp>
          <p:nvSpPr>
            <p:cNvPr id="164" name="TextBox 163"/>
            <p:cNvSpPr txBox="1"/>
            <p:nvPr/>
          </p:nvSpPr>
          <p:spPr>
            <a:xfrm>
              <a:off x="1410398" y="5401618"/>
              <a:ext cx="1358994" cy="281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816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018484" y="3190769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3"/>
          <p:cNvGrpSpPr/>
          <p:nvPr/>
        </p:nvGrpSpPr>
        <p:grpSpPr>
          <a:xfrm>
            <a:off x="3806195" y="3296297"/>
            <a:ext cx="221046" cy="1655648"/>
            <a:chOff x="4980416" y="5038865"/>
            <a:chExt cx="321817" cy="1816442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75" name="Freeform 11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/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/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/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/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/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/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/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4"/>
          <p:cNvGrpSpPr/>
          <p:nvPr/>
        </p:nvGrpSpPr>
        <p:grpSpPr>
          <a:xfrm>
            <a:off x="4156949" y="3516230"/>
            <a:ext cx="221045" cy="1433966"/>
            <a:chOff x="5502862" y="5357314"/>
            <a:chExt cx="321816" cy="149799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87" name="Freeform 23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/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/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/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/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/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/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7"/>
          <p:cNvGrpSpPr/>
          <p:nvPr/>
        </p:nvGrpSpPr>
        <p:grpSpPr>
          <a:xfrm>
            <a:off x="5157656" y="3516233"/>
            <a:ext cx="221045" cy="1436541"/>
            <a:chOff x="6959786" y="5357314"/>
            <a:chExt cx="321816" cy="149799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81" name="Freeform 17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/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/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/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/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/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/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"/>
          <p:cNvGrpSpPr/>
          <p:nvPr/>
        </p:nvGrpSpPr>
        <p:grpSpPr>
          <a:xfrm>
            <a:off x="4503781" y="2768234"/>
            <a:ext cx="220583" cy="2180951"/>
            <a:chOff x="6007804" y="4268661"/>
            <a:chExt cx="321142" cy="258664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93" name="Freeform 29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/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/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/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/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/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/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6"/>
          <p:cNvGrpSpPr/>
          <p:nvPr/>
        </p:nvGrpSpPr>
        <p:grpSpPr>
          <a:xfrm>
            <a:off x="4836500" y="2386555"/>
            <a:ext cx="221045" cy="2563328"/>
            <a:chOff x="6480429" y="3714572"/>
            <a:chExt cx="321816" cy="3140735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69" name="Freeform 5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/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/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/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/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/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/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/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13"/>
          <p:cNvGrpSpPr/>
          <p:nvPr/>
        </p:nvGrpSpPr>
        <p:grpSpPr>
          <a:xfrm>
            <a:off x="3739601" y="1762089"/>
            <a:ext cx="776432" cy="809267"/>
            <a:chOff x="4883468" y="2805677"/>
            <a:chExt cx="1130395" cy="1178197"/>
          </a:xfrm>
        </p:grpSpPr>
        <p:sp>
          <p:nvSpPr>
            <p:cNvPr id="239" name="Freeform 75"/>
            <p:cNvSpPr/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9"/>
          <p:cNvGrpSpPr/>
          <p:nvPr/>
        </p:nvGrpSpPr>
        <p:grpSpPr>
          <a:xfrm>
            <a:off x="3888503" y="2653209"/>
            <a:ext cx="489721" cy="572961"/>
            <a:chOff x="5100256" y="4103040"/>
            <a:chExt cx="712977" cy="834163"/>
          </a:xfrm>
        </p:grpSpPr>
        <p:sp>
          <p:nvSpPr>
            <p:cNvPr id="233" name="Freeform 69"/>
            <p:cNvSpPr/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/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/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/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/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/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/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5"/>
          <p:cNvGrpSpPr/>
          <p:nvPr/>
        </p:nvGrpSpPr>
        <p:grpSpPr>
          <a:xfrm>
            <a:off x="5160209" y="1503123"/>
            <a:ext cx="907766" cy="970658"/>
            <a:chOff x="6951707" y="2428654"/>
            <a:chExt cx="1321600" cy="1413163"/>
          </a:xfrm>
        </p:grpSpPr>
        <p:sp>
          <p:nvSpPr>
            <p:cNvPr id="241" name="Freeform 77"/>
            <p:cNvSpPr/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/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14"/>
          <p:cNvGrpSpPr/>
          <p:nvPr/>
        </p:nvGrpSpPr>
        <p:grpSpPr>
          <a:xfrm>
            <a:off x="5196277" y="2677254"/>
            <a:ext cx="562324" cy="658050"/>
            <a:chOff x="7004221" y="4138049"/>
            <a:chExt cx="818678" cy="958042"/>
          </a:xfrm>
        </p:grpSpPr>
        <p:sp>
          <p:nvSpPr>
            <p:cNvPr id="232" name="Freeform 68"/>
            <p:cNvSpPr/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/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/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/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"/>
          <p:cNvGrpSpPr/>
          <p:nvPr/>
        </p:nvGrpSpPr>
        <p:grpSpPr>
          <a:xfrm>
            <a:off x="4412448" y="1255719"/>
            <a:ext cx="671459" cy="786144"/>
            <a:chOff x="5863054" y="2068463"/>
            <a:chExt cx="977566" cy="1144534"/>
          </a:xfrm>
        </p:grpSpPr>
        <p:sp>
          <p:nvSpPr>
            <p:cNvPr id="227" name="Freeform 63"/>
            <p:cNvSpPr/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/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8"/>
          <p:cNvGrpSpPr/>
          <p:nvPr/>
        </p:nvGrpSpPr>
        <p:grpSpPr>
          <a:xfrm>
            <a:off x="3200398" y="2766968"/>
            <a:ext cx="610418" cy="714005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/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/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10"/>
          <p:cNvGrpSpPr/>
          <p:nvPr/>
        </p:nvGrpSpPr>
        <p:grpSpPr>
          <a:xfrm>
            <a:off x="3076928" y="1807871"/>
            <a:ext cx="541515" cy="632153"/>
            <a:chOff x="3918693" y="2872329"/>
            <a:chExt cx="788382" cy="920340"/>
          </a:xfrm>
        </p:grpSpPr>
        <p:sp>
          <p:nvSpPr>
            <p:cNvPr id="237" name="Freeform 73"/>
            <p:cNvSpPr/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/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/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/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/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/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/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/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1"/>
          <p:cNvGrpSpPr/>
          <p:nvPr/>
        </p:nvGrpSpPr>
        <p:grpSpPr>
          <a:xfrm>
            <a:off x="3501447" y="1181731"/>
            <a:ext cx="490647" cy="572498"/>
            <a:chOff x="4536741" y="1960742"/>
            <a:chExt cx="714324" cy="833490"/>
          </a:xfrm>
        </p:grpSpPr>
        <p:sp>
          <p:nvSpPr>
            <p:cNvPr id="235" name="Freeform 71"/>
            <p:cNvSpPr/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/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/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/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/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/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/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/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/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/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/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2807" tIns="31404" rIns="62807" bIns="3140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9"/>
          <p:cNvGrpSpPr/>
          <p:nvPr/>
        </p:nvGrpSpPr>
        <p:grpSpPr>
          <a:xfrm>
            <a:off x="6207660" y="1371264"/>
            <a:ext cx="1637657" cy="530220"/>
            <a:chOff x="8854418" y="2347395"/>
            <a:chExt cx="2384237" cy="771937"/>
          </a:xfrm>
        </p:grpSpPr>
        <p:sp>
          <p:nvSpPr>
            <p:cNvPr id="287" name="TextBox 286"/>
            <p:cNvSpPr txBox="1"/>
            <p:nvPr/>
          </p:nvSpPr>
          <p:spPr>
            <a:xfrm>
              <a:off x="9367043" y="2347395"/>
              <a:ext cx="1358994" cy="2810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816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6931134" y="1070659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20"/>
          <p:cNvGrpSpPr/>
          <p:nvPr/>
        </p:nvGrpSpPr>
        <p:grpSpPr>
          <a:xfrm>
            <a:off x="6207660" y="2409330"/>
            <a:ext cx="1637657" cy="552704"/>
            <a:chOff x="8854418" y="3858698"/>
            <a:chExt cx="2384237" cy="804672"/>
          </a:xfrm>
        </p:grpSpPr>
        <p:sp>
          <p:nvSpPr>
            <p:cNvPr id="292" name="TextBox 291"/>
            <p:cNvSpPr txBox="1"/>
            <p:nvPr/>
          </p:nvSpPr>
          <p:spPr>
            <a:xfrm>
              <a:off x="9367043" y="3858698"/>
              <a:ext cx="1358994" cy="281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816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6931134" y="2131210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0"/>
          <p:cNvGrpSpPr/>
          <p:nvPr/>
        </p:nvGrpSpPr>
        <p:grpSpPr>
          <a:xfrm>
            <a:off x="6207660" y="3469114"/>
            <a:ext cx="1637657" cy="552704"/>
            <a:chOff x="8854418" y="3858698"/>
            <a:chExt cx="2384237" cy="804672"/>
          </a:xfrm>
        </p:grpSpPr>
        <p:sp>
          <p:nvSpPr>
            <p:cNvPr id="69" name="TextBox 291"/>
            <p:cNvSpPr txBox="1"/>
            <p:nvPr/>
          </p:nvSpPr>
          <p:spPr>
            <a:xfrm>
              <a:off x="9367043" y="3858698"/>
              <a:ext cx="1358994" cy="281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70" name="Rectangle 292"/>
            <p:cNvSpPr/>
            <p:nvPr/>
          </p:nvSpPr>
          <p:spPr>
            <a:xfrm>
              <a:off x="8854418" y="4181713"/>
              <a:ext cx="2384237" cy="4816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71" name="Group 293"/>
          <p:cNvGrpSpPr/>
          <p:nvPr/>
        </p:nvGrpSpPr>
        <p:grpSpPr>
          <a:xfrm>
            <a:off x="6931136" y="3190769"/>
            <a:ext cx="190707" cy="190139"/>
            <a:chOff x="2138511" y="2464802"/>
            <a:chExt cx="354012" cy="35295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7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2807" tIns="31404" rIns="62807" bIns="3140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67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5942946" y="1060679"/>
            <a:ext cx="2369080" cy="3106686"/>
            <a:chOff x="5963927" y="1351217"/>
            <a:chExt cx="2369080" cy="31066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963927" y="1367912"/>
              <a:ext cx="2369080" cy="3089991"/>
              <a:chOff x="1313863" y="1205784"/>
              <a:chExt cx="3158773" cy="4119987"/>
            </a:xfrm>
          </p:grpSpPr>
          <p:sp>
            <p:nvSpPr>
              <p:cNvPr id="117" name="任意多边形 116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18900000">
                <a:off x="1485500" y="1841816"/>
                <a:ext cx="2742312" cy="1582057"/>
              </a:xfrm>
              <a:prstGeom prst="roundRect">
                <a:avLst>
                  <a:gd name="adj" fmla="val 10245"/>
                </a:avLst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任意多边形 118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1" name="文本框 39"/>
            <p:cNvSpPr txBox="1"/>
            <p:nvPr/>
          </p:nvSpPr>
          <p:spPr>
            <a:xfrm rot="18900000">
              <a:off x="7248401" y="1351217"/>
              <a:ext cx="341630" cy="57594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3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</a:t>
              </a:r>
              <a:endPara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 rot="18900000">
              <a:off x="6557250" y="2892087"/>
              <a:ext cx="282199" cy="272633"/>
              <a:chOff x="549275" y="533400"/>
              <a:chExt cx="561975" cy="542926"/>
            </a:xfrm>
            <a:solidFill>
              <a:schemeClr val="bg1"/>
            </a:solidFill>
          </p:grpSpPr>
          <p:sp>
            <p:nvSpPr>
              <p:cNvPr id="74" name="Freeform 16"/>
              <p:cNvSpPr>
                <a:spLocks noEditPoints="1"/>
              </p:cNvSpPr>
              <p:nvPr/>
            </p:nvSpPr>
            <p:spPr bwMode="auto">
              <a:xfrm>
                <a:off x="549275" y="649288"/>
                <a:ext cx="463550" cy="427038"/>
              </a:xfrm>
              <a:custGeom>
                <a:avLst/>
                <a:gdLst>
                  <a:gd name="T0" fmla="*/ 149 w 165"/>
                  <a:gd name="T1" fmla="*/ 38 h 152"/>
                  <a:gd name="T2" fmla="*/ 147 w 165"/>
                  <a:gd name="T3" fmla="*/ 34 h 152"/>
                  <a:gd name="T4" fmla="*/ 137 w 165"/>
                  <a:gd name="T5" fmla="*/ 22 h 152"/>
                  <a:gd name="T6" fmla="*/ 125 w 165"/>
                  <a:gd name="T7" fmla="*/ 12 h 152"/>
                  <a:gd name="T8" fmla="*/ 121 w 165"/>
                  <a:gd name="T9" fmla="*/ 10 h 152"/>
                  <a:gd name="T10" fmla="*/ 118 w 165"/>
                  <a:gd name="T11" fmla="*/ 8 h 152"/>
                  <a:gd name="T12" fmla="*/ 83 w 165"/>
                  <a:gd name="T13" fmla="*/ 0 h 152"/>
                  <a:gd name="T14" fmla="*/ 29 w 165"/>
                  <a:gd name="T15" fmla="*/ 22 h 152"/>
                  <a:gd name="T16" fmla="*/ 29 w 165"/>
                  <a:gd name="T17" fmla="*/ 130 h 152"/>
                  <a:gd name="T18" fmla="*/ 83 w 165"/>
                  <a:gd name="T19" fmla="*/ 152 h 152"/>
                  <a:gd name="T20" fmla="*/ 137 w 165"/>
                  <a:gd name="T21" fmla="*/ 130 h 152"/>
                  <a:gd name="T22" fmla="*/ 151 w 165"/>
                  <a:gd name="T23" fmla="*/ 41 h 152"/>
                  <a:gd name="T24" fmla="*/ 149 w 165"/>
                  <a:gd name="T25" fmla="*/ 38 h 152"/>
                  <a:gd name="T26" fmla="*/ 83 w 165"/>
                  <a:gd name="T27" fmla="*/ 32 h 152"/>
                  <a:gd name="T28" fmla="*/ 52 w 165"/>
                  <a:gd name="T29" fmla="*/ 45 h 152"/>
                  <a:gd name="T30" fmla="*/ 39 w 165"/>
                  <a:gd name="T31" fmla="*/ 76 h 152"/>
                  <a:gd name="T32" fmla="*/ 52 w 165"/>
                  <a:gd name="T33" fmla="*/ 107 h 152"/>
                  <a:gd name="T34" fmla="*/ 52 w 165"/>
                  <a:gd name="T35" fmla="*/ 113 h 152"/>
                  <a:gd name="T36" fmla="*/ 49 w 165"/>
                  <a:gd name="T37" fmla="*/ 114 h 152"/>
                  <a:gd name="T38" fmla="*/ 46 w 165"/>
                  <a:gd name="T39" fmla="*/ 113 h 152"/>
                  <a:gd name="T40" fmla="*/ 31 w 165"/>
                  <a:gd name="T41" fmla="*/ 76 h 152"/>
                  <a:gd name="T42" fmla="*/ 46 w 165"/>
                  <a:gd name="T43" fmla="*/ 39 h 152"/>
                  <a:gd name="T44" fmla="*/ 83 w 165"/>
                  <a:gd name="T45" fmla="*/ 24 h 152"/>
                  <a:gd name="T46" fmla="*/ 87 w 165"/>
                  <a:gd name="T47" fmla="*/ 28 h 152"/>
                  <a:gd name="T48" fmla="*/ 83 w 165"/>
                  <a:gd name="T49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5" h="152">
                    <a:moveTo>
                      <a:pt x="149" y="38"/>
                    </a:moveTo>
                    <a:cubicBezTo>
                      <a:pt x="148" y="37"/>
                      <a:pt x="147" y="35"/>
                      <a:pt x="147" y="34"/>
                    </a:cubicBezTo>
                    <a:cubicBezTo>
                      <a:pt x="144" y="30"/>
                      <a:pt x="141" y="26"/>
                      <a:pt x="137" y="22"/>
                    </a:cubicBezTo>
                    <a:cubicBezTo>
                      <a:pt x="133" y="18"/>
                      <a:pt x="129" y="15"/>
                      <a:pt x="125" y="12"/>
                    </a:cubicBezTo>
                    <a:cubicBezTo>
                      <a:pt x="124" y="12"/>
                      <a:pt x="122" y="11"/>
                      <a:pt x="121" y="10"/>
                    </a:cubicBezTo>
                    <a:cubicBezTo>
                      <a:pt x="120" y="9"/>
                      <a:pt x="119" y="9"/>
                      <a:pt x="118" y="8"/>
                    </a:cubicBezTo>
                    <a:cubicBezTo>
                      <a:pt x="107" y="3"/>
                      <a:pt x="95" y="0"/>
                      <a:pt x="83" y="0"/>
                    </a:cubicBezTo>
                    <a:cubicBezTo>
                      <a:pt x="63" y="0"/>
                      <a:pt x="44" y="8"/>
                      <a:pt x="29" y="22"/>
                    </a:cubicBezTo>
                    <a:cubicBezTo>
                      <a:pt x="0" y="52"/>
                      <a:pt x="0" y="100"/>
                      <a:pt x="29" y="130"/>
                    </a:cubicBezTo>
                    <a:cubicBezTo>
                      <a:pt x="44" y="144"/>
                      <a:pt x="63" y="152"/>
                      <a:pt x="83" y="152"/>
                    </a:cubicBezTo>
                    <a:cubicBezTo>
                      <a:pt x="103" y="152"/>
                      <a:pt x="123" y="144"/>
                      <a:pt x="137" y="130"/>
                    </a:cubicBezTo>
                    <a:cubicBezTo>
                      <a:pt x="161" y="106"/>
                      <a:pt x="165" y="70"/>
                      <a:pt x="151" y="41"/>
                    </a:cubicBezTo>
                    <a:cubicBezTo>
                      <a:pt x="150" y="40"/>
                      <a:pt x="150" y="39"/>
                      <a:pt x="149" y="38"/>
                    </a:cubicBezTo>
                    <a:close/>
                    <a:moveTo>
                      <a:pt x="83" y="32"/>
                    </a:moveTo>
                    <a:cubicBezTo>
                      <a:pt x="71" y="32"/>
                      <a:pt x="60" y="36"/>
                      <a:pt x="52" y="45"/>
                    </a:cubicBezTo>
                    <a:cubicBezTo>
                      <a:pt x="44" y="53"/>
                      <a:pt x="39" y="64"/>
                      <a:pt x="39" y="76"/>
                    </a:cubicBezTo>
                    <a:cubicBezTo>
                      <a:pt x="39" y="88"/>
                      <a:pt x="44" y="99"/>
                      <a:pt x="52" y="107"/>
                    </a:cubicBezTo>
                    <a:cubicBezTo>
                      <a:pt x="54" y="109"/>
                      <a:pt x="54" y="111"/>
                      <a:pt x="52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8" y="114"/>
                      <a:pt x="47" y="113"/>
                      <a:pt x="46" y="113"/>
                    </a:cubicBezTo>
                    <a:cubicBezTo>
                      <a:pt x="37" y="103"/>
                      <a:pt x="31" y="90"/>
                      <a:pt x="31" y="76"/>
                    </a:cubicBezTo>
                    <a:cubicBezTo>
                      <a:pt x="31" y="62"/>
                      <a:pt x="37" y="49"/>
                      <a:pt x="46" y="39"/>
                    </a:cubicBezTo>
                    <a:cubicBezTo>
                      <a:pt x="56" y="29"/>
                      <a:pt x="69" y="24"/>
                      <a:pt x="83" y="24"/>
                    </a:cubicBezTo>
                    <a:cubicBezTo>
                      <a:pt x="85" y="24"/>
                      <a:pt x="87" y="26"/>
                      <a:pt x="87" y="28"/>
                    </a:cubicBezTo>
                    <a:cubicBezTo>
                      <a:pt x="87" y="30"/>
                      <a:pt x="85" y="32"/>
                      <a:pt x="83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17"/>
              <p:cNvSpPr/>
              <p:nvPr/>
            </p:nvSpPr>
            <p:spPr bwMode="auto">
              <a:xfrm>
                <a:off x="896938" y="623888"/>
                <a:ext cx="123825" cy="123825"/>
              </a:xfrm>
              <a:custGeom>
                <a:avLst/>
                <a:gdLst>
                  <a:gd name="T0" fmla="*/ 31 w 44"/>
                  <a:gd name="T1" fmla="*/ 19 h 44"/>
                  <a:gd name="T2" fmla="*/ 31 w 44"/>
                  <a:gd name="T3" fmla="*/ 19 h 44"/>
                  <a:gd name="T4" fmla="*/ 42 w 44"/>
                  <a:gd name="T5" fmla="*/ 8 h 44"/>
                  <a:gd name="T6" fmla="*/ 42 w 44"/>
                  <a:gd name="T7" fmla="*/ 2 h 44"/>
                  <a:gd name="T8" fmla="*/ 36 w 44"/>
                  <a:gd name="T9" fmla="*/ 2 h 44"/>
                  <a:gd name="T10" fmla="*/ 25 w 44"/>
                  <a:gd name="T11" fmla="*/ 13 h 44"/>
                  <a:gd name="T12" fmla="*/ 25 w 44"/>
                  <a:gd name="T13" fmla="*/ 13 h 44"/>
                  <a:gd name="T14" fmla="*/ 15 w 44"/>
                  <a:gd name="T15" fmla="*/ 2 h 44"/>
                  <a:gd name="T16" fmla="*/ 9 w 44"/>
                  <a:gd name="T17" fmla="*/ 2 h 44"/>
                  <a:gd name="T18" fmla="*/ 0 w 44"/>
                  <a:gd name="T19" fmla="*/ 11 h 44"/>
                  <a:gd name="T20" fmla="*/ 1 w 44"/>
                  <a:gd name="T21" fmla="*/ 12 h 44"/>
                  <a:gd name="T22" fmla="*/ 7 w 44"/>
                  <a:gd name="T23" fmla="*/ 16 h 44"/>
                  <a:gd name="T24" fmla="*/ 19 w 44"/>
                  <a:gd name="T25" fmla="*/ 26 h 44"/>
                  <a:gd name="T26" fmla="*/ 28 w 44"/>
                  <a:gd name="T27" fmla="*/ 37 h 44"/>
                  <a:gd name="T28" fmla="*/ 31 w 44"/>
                  <a:gd name="T29" fmla="*/ 41 h 44"/>
                  <a:gd name="T30" fmla="*/ 33 w 44"/>
                  <a:gd name="T31" fmla="*/ 44 h 44"/>
                  <a:gd name="T32" fmla="*/ 42 w 44"/>
                  <a:gd name="T33" fmla="*/ 35 h 44"/>
                  <a:gd name="T34" fmla="*/ 42 w 44"/>
                  <a:gd name="T35" fmla="*/ 29 h 44"/>
                  <a:gd name="T36" fmla="*/ 31 w 44"/>
                  <a:gd name="T37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" h="44">
                    <a:moveTo>
                      <a:pt x="31" y="19"/>
                    </a:moveTo>
                    <a:cubicBezTo>
                      <a:pt x="31" y="19"/>
                      <a:pt x="31" y="19"/>
                      <a:pt x="31" y="19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6"/>
                      <a:pt x="44" y="4"/>
                      <a:pt x="42" y="2"/>
                    </a:cubicBezTo>
                    <a:cubicBezTo>
                      <a:pt x="40" y="0"/>
                      <a:pt x="38" y="0"/>
                      <a:pt x="36" y="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3" y="0"/>
                      <a:pt x="10" y="0"/>
                      <a:pt x="9" y="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3" y="13"/>
                      <a:pt x="5" y="14"/>
                      <a:pt x="7" y="16"/>
                    </a:cubicBezTo>
                    <a:cubicBezTo>
                      <a:pt x="11" y="19"/>
                      <a:pt x="15" y="22"/>
                      <a:pt x="19" y="26"/>
                    </a:cubicBezTo>
                    <a:cubicBezTo>
                      <a:pt x="22" y="29"/>
                      <a:pt x="26" y="33"/>
                      <a:pt x="28" y="37"/>
                    </a:cubicBezTo>
                    <a:cubicBezTo>
                      <a:pt x="29" y="39"/>
                      <a:pt x="30" y="40"/>
                      <a:pt x="31" y="41"/>
                    </a:cubicBezTo>
                    <a:cubicBezTo>
                      <a:pt x="31" y="42"/>
                      <a:pt x="32" y="43"/>
                      <a:pt x="33" y="4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4" y="34"/>
                      <a:pt x="44" y="31"/>
                      <a:pt x="42" y="29"/>
                    </a:cubicBezTo>
                    <a:lnTo>
                      <a:pt x="31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18"/>
              <p:cNvSpPr/>
              <p:nvPr/>
            </p:nvSpPr>
            <p:spPr bwMode="auto">
              <a:xfrm>
                <a:off x="1041400" y="533400"/>
                <a:ext cx="69850" cy="69850"/>
              </a:xfrm>
              <a:custGeom>
                <a:avLst/>
                <a:gdLst>
                  <a:gd name="T0" fmla="*/ 4 w 25"/>
                  <a:gd name="T1" fmla="*/ 25 h 25"/>
                  <a:gd name="T2" fmla="*/ 7 w 25"/>
                  <a:gd name="T3" fmla="*/ 24 h 25"/>
                  <a:gd name="T4" fmla="*/ 23 w 25"/>
                  <a:gd name="T5" fmla="*/ 8 h 25"/>
                  <a:gd name="T6" fmla="*/ 23 w 25"/>
                  <a:gd name="T7" fmla="*/ 2 h 25"/>
                  <a:gd name="T8" fmla="*/ 17 w 25"/>
                  <a:gd name="T9" fmla="*/ 2 h 25"/>
                  <a:gd name="T10" fmla="*/ 1 w 25"/>
                  <a:gd name="T11" fmla="*/ 18 h 25"/>
                  <a:gd name="T12" fmla="*/ 1 w 25"/>
                  <a:gd name="T13" fmla="*/ 24 h 25"/>
                  <a:gd name="T14" fmla="*/ 4 w 2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4" y="25"/>
                    </a:moveTo>
                    <a:cubicBezTo>
                      <a:pt x="5" y="25"/>
                      <a:pt x="6" y="24"/>
                      <a:pt x="7" y="2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5" y="6"/>
                      <a:pt x="25" y="4"/>
                      <a:pt x="23" y="2"/>
                    </a:cubicBezTo>
                    <a:cubicBezTo>
                      <a:pt x="21" y="0"/>
                      <a:pt x="19" y="0"/>
                      <a:pt x="1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2"/>
                      <a:pt x="1" y="24"/>
                    </a:cubicBezTo>
                    <a:cubicBezTo>
                      <a:pt x="2" y="24"/>
                      <a:pt x="3" y="25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19"/>
              <p:cNvSpPr/>
              <p:nvPr/>
            </p:nvSpPr>
            <p:spPr bwMode="auto">
              <a:xfrm>
                <a:off x="1041400" y="625475"/>
                <a:ext cx="66675" cy="23813"/>
              </a:xfrm>
              <a:custGeom>
                <a:avLst/>
                <a:gdLst>
                  <a:gd name="T0" fmla="*/ 20 w 24"/>
                  <a:gd name="T1" fmla="*/ 0 h 8"/>
                  <a:gd name="T2" fmla="*/ 4 w 24"/>
                  <a:gd name="T3" fmla="*/ 0 h 8"/>
                  <a:gd name="T4" fmla="*/ 0 w 24"/>
                  <a:gd name="T5" fmla="*/ 4 h 8"/>
                  <a:gd name="T6" fmla="*/ 4 w 24"/>
                  <a:gd name="T7" fmla="*/ 8 h 8"/>
                  <a:gd name="T8" fmla="*/ 20 w 24"/>
                  <a:gd name="T9" fmla="*/ 8 h 8"/>
                  <a:gd name="T10" fmla="*/ 24 w 24"/>
                  <a:gd name="T11" fmla="*/ 4 h 8"/>
                  <a:gd name="T12" fmla="*/ 20 w 2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8"/>
                      <a:pt x="24" y="6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20"/>
              <p:cNvSpPr/>
              <p:nvPr/>
            </p:nvSpPr>
            <p:spPr bwMode="auto">
              <a:xfrm>
                <a:off x="1041400" y="668338"/>
                <a:ext cx="69850" cy="58738"/>
              </a:xfrm>
              <a:custGeom>
                <a:avLst/>
                <a:gdLst>
                  <a:gd name="T0" fmla="*/ 7 w 25"/>
                  <a:gd name="T1" fmla="*/ 2 h 21"/>
                  <a:gd name="T2" fmla="*/ 1 w 25"/>
                  <a:gd name="T3" fmla="*/ 2 h 21"/>
                  <a:gd name="T4" fmla="*/ 2 w 25"/>
                  <a:gd name="T5" fmla="*/ 8 h 21"/>
                  <a:gd name="T6" fmla="*/ 18 w 25"/>
                  <a:gd name="T7" fmla="*/ 20 h 21"/>
                  <a:gd name="T8" fmla="*/ 20 w 25"/>
                  <a:gd name="T9" fmla="*/ 21 h 21"/>
                  <a:gd name="T10" fmla="*/ 23 w 25"/>
                  <a:gd name="T11" fmla="*/ 19 h 21"/>
                  <a:gd name="T12" fmla="*/ 23 w 25"/>
                  <a:gd name="T13" fmla="*/ 14 h 21"/>
                  <a:gd name="T14" fmla="*/ 7 w 25"/>
                  <a:gd name="T1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1">
                    <a:moveTo>
                      <a:pt x="7" y="2"/>
                    </a:move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9" y="21"/>
                      <a:pt x="20" y="21"/>
                    </a:cubicBezTo>
                    <a:cubicBezTo>
                      <a:pt x="21" y="21"/>
                      <a:pt x="23" y="20"/>
                      <a:pt x="23" y="19"/>
                    </a:cubicBezTo>
                    <a:cubicBezTo>
                      <a:pt x="25" y="17"/>
                      <a:pt x="24" y="15"/>
                      <a:pt x="23" y="14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21"/>
              <p:cNvSpPr/>
              <p:nvPr/>
            </p:nvSpPr>
            <p:spPr bwMode="auto">
              <a:xfrm>
                <a:off x="995363" y="536575"/>
                <a:ext cx="23813" cy="66675"/>
              </a:xfrm>
              <a:custGeom>
                <a:avLst/>
                <a:gdLst>
                  <a:gd name="T0" fmla="*/ 4 w 8"/>
                  <a:gd name="T1" fmla="*/ 24 h 24"/>
                  <a:gd name="T2" fmla="*/ 8 w 8"/>
                  <a:gd name="T3" fmla="*/ 20 h 24"/>
                  <a:gd name="T4" fmla="*/ 8 w 8"/>
                  <a:gd name="T5" fmla="*/ 4 h 24"/>
                  <a:gd name="T6" fmla="*/ 4 w 8"/>
                  <a:gd name="T7" fmla="*/ 0 h 24"/>
                  <a:gd name="T8" fmla="*/ 0 w 8"/>
                  <a:gd name="T9" fmla="*/ 4 h 24"/>
                  <a:gd name="T10" fmla="*/ 0 w 8"/>
                  <a:gd name="T11" fmla="*/ 20 h 24"/>
                  <a:gd name="T12" fmla="*/ 4 w 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4">
                    <a:moveTo>
                      <a:pt x="4" y="24"/>
                    </a:moveTo>
                    <a:cubicBezTo>
                      <a:pt x="6" y="24"/>
                      <a:pt x="8" y="22"/>
                      <a:pt x="8" y="2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22"/>
              <p:cNvSpPr/>
              <p:nvPr/>
            </p:nvSpPr>
            <p:spPr bwMode="auto">
              <a:xfrm>
                <a:off x="917575" y="533400"/>
                <a:ext cx="58738" cy="69850"/>
              </a:xfrm>
              <a:custGeom>
                <a:avLst/>
                <a:gdLst>
                  <a:gd name="T0" fmla="*/ 13 w 21"/>
                  <a:gd name="T1" fmla="*/ 23 h 25"/>
                  <a:gd name="T2" fmla="*/ 16 w 21"/>
                  <a:gd name="T3" fmla="*/ 25 h 25"/>
                  <a:gd name="T4" fmla="*/ 19 w 21"/>
                  <a:gd name="T5" fmla="*/ 24 h 25"/>
                  <a:gd name="T6" fmla="*/ 19 w 21"/>
                  <a:gd name="T7" fmla="*/ 18 h 25"/>
                  <a:gd name="T8" fmla="*/ 7 w 21"/>
                  <a:gd name="T9" fmla="*/ 2 h 25"/>
                  <a:gd name="T10" fmla="*/ 2 w 21"/>
                  <a:gd name="T11" fmla="*/ 2 h 25"/>
                  <a:gd name="T12" fmla="*/ 1 w 21"/>
                  <a:gd name="T13" fmla="*/ 7 h 25"/>
                  <a:gd name="T14" fmla="*/ 13 w 21"/>
                  <a:gd name="T1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5">
                    <a:moveTo>
                      <a:pt x="13" y="23"/>
                    </a:moveTo>
                    <a:cubicBezTo>
                      <a:pt x="14" y="24"/>
                      <a:pt x="15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20" y="23"/>
                      <a:pt x="21" y="20"/>
                      <a:pt x="19" y="1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13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3" name="文本框 67"/>
            <p:cNvSpPr txBox="1"/>
            <p:nvPr/>
          </p:nvSpPr>
          <p:spPr>
            <a:xfrm rot="18900000">
              <a:off x="6618617" y="2254205"/>
              <a:ext cx="1074743" cy="62230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简约商务风图表系列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◆ 在此点击输入具体文本内容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4733271" y="1022579"/>
            <a:ext cx="2369080" cy="3099395"/>
            <a:chOff x="4754252" y="1313117"/>
            <a:chExt cx="2369080" cy="3099395"/>
          </a:xfrm>
        </p:grpSpPr>
        <p:grpSp>
          <p:nvGrpSpPr>
            <p:cNvPr id="121" name="组合 120"/>
            <p:cNvGrpSpPr/>
            <p:nvPr/>
          </p:nvGrpSpPr>
          <p:grpSpPr>
            <a:xfrm>
              <a:off x="4754252" y="1313117"/>
              <a:ext cx="2369080" cy="3099395"/>
              <a:chOff x="4754252" y="1313117"/>
              <a:chExt cx="2369080" cy="3099395"/>
            </a:xfrm>
          </p:grpSpPr>
          <p:grpSp>
            <p:nvGrpSpPr>
              <p:cNvPr id="125" name="组合 124"/>
              <p:cNvGrpSpPr/>
              <p:nvPr/>
            </p:nvGrpSpPr>
            <p:grpSpPr>
              <a:xfrm>
                <a:off x="4754252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128" name="任意多边形 127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圆角矩形 128"/>
                <p:cNvSpPr/>
                <p:nvPr/>
              </p:nvSpPr>
              <p:spPr>
                <a:xfrm rot="18900000">
                  <a:off x="1412062" y="1872236"/>
                  <a:ext cx="2828349" cy="1582057"/>
                </a:xfrm>
                <a:prstGeom prst="roundRect">
                  <a:avLst>
                    <a:gd name="adj" fmla="val 10245"/>
                  </a:avLst>
                </a:prstGeom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任意多边形 129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26" name="文本框 38"/>
              <p:cNvSpPr txBox="1"/>
              <p:nvPr/>
            </p:nvSpPr>
            <p:spPr>
              <a:xfrm rot="18900000">
                <a:off x="5989556" y="1313117"/>
                <a:ext cx="401320" cy="575945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/>
              <a:p>
                <a:r>
                  <a:rPr lang="en-US" altLang="zh-CN" sz="33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</a:t>
                </a:r>
                <a:endParaRPr lang="zh-CN" altLang="en-US" sz="33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7" name="文本框 66"/>
              <p:cNvSpPr txBox="1"/>
              <p:nvPr/>
            </p:nvSpPr>
            <p:spPr>
              <a:xfrm rot="18900000">
                <a:off x="5370624" y="2265139"/>
                <a:ext cx="1074743" cy="622300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简约商务风图表系列</a:t>
                </a:r>
                <a:endParaRPr lang="en-US" altLang="zh-CN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◆ 在此点击输入具体文本内容</a:t>
                </a:r>
              </a:p>
            </p:txBody>
          </p:sp>
        </p:grpSp>
        <p:grpSp>
          <p:nvGrpSpPr>
            <p:cNvPr id="122" name="组合 121"/>
            <p:cNvGrpSpPr/>
            <p:nvPr/>
          </p:nvGrpSpPr>
          <p:grpSpPr>
            <a:xfrm rot="18900000">
              <a:off x="5383836" y="2880384"/>
              <a:ext cx="190662" cy="242402"/>
              <a:chOff x="3290888" y="533400"/>
              <a:chExt cx="427038" cy="542925"/>
            </a:xfrm>
            <a:solidFill>
              <a:schemeClr val="bg1"/>
            </a:solidFill>
          </p:grpSpPr>
          <p:sp>
            <p:nvSpPr>
              <p:cNvPr id="123" name="Freeform 25"/>
              <p:cNvSpPr/>
              <p:nvPr/>
            </p:nvSpPr>
            <p:spPr bwMode="auto">
              <a:xfrm>
                <a:off x="3290888" y="533400"/>
                <a:ext cx="427038" cy="542925"/>
              </a:xfrm>
              <a:custGeom>
                <a:avLst/>
                <a:gdLst>
                  <a:gd name="T0" fmla="*/ 108 w 152"/>
                  <a:gd name="T1" fmla="*/ 161 h 193"/>
                  <a:gd name="T2" fmla="*/ 68 w 152"/>
                  <a:gd name="T3" fmla="*/ 161 h 193"/>
                  <a:gd name="T4" fmla="*/ 68 w 152"/>
                  <a:gd name="T5" fmla="*/ 145 h 193"/>
                  <a:gd name="T6" fmla="*/ 121 w 152"/>
                  <a:gd name="T7" fmla="*/ 122 h 193"/>
                  <a:gd name="T8" fmla="*/ 130 w 152"/>
                  <a:gd name="T9" fmla="*/ 19 h 193"/>
                  <a:gd name="T10" fmla="*/ 130 w 152"/>
                  <a:gd name="T11" fmla="*/ 18 h 193"/>
                  <a:gd name="T12" fmla="*/ 130 w 152"/>
                  <a:gd name="T13" fmla="*/ 18 h 193"/>
                  <a:gd name="T14" fmla="*/ 128 w 152"/>
                  <a:gd name="T15" fmla="*/ 14 h 193"/>
                  <a:gd name="T16" fmla="*/ 130 w 152"/>
                  <a:gd name="T17" fmla="*/ 10 h 193"/>
                  <a:gd name="T18" fmla="*/ 137 w 152"/>
                  <a:gd name="T19" fmla="*/ 10 h 193"/>
                  <a:gd name="T20" fmla="*/ 143 w 152"/>
                  <a:gd name="T21" fmla="*/ 10 h 193"/>
                  <a:gd name="T22" fmla="*/ 143 w 152"/>
                  <a:gd name="T23" fmla="*/ 5 h 193"/>
                  <a:gd name="T24" fmla="*/ 124 w 152"/>
                  <a:gd name="T25" fmla="*/ 5 h 193"/>
                  <a:gd name="T26" fmla="*/ 120 w 152"/>
                  <a:gd name="T27" fmla="*/ 14 h 193"/>
                  <a:gd name="T28" fmla="*/ 124 w 152"/>
                  <a:gd name="T29" fmla="*/ 23 h 193"/>
                  <a:gd name="T30" fmla="*/ 124 w 152"/>
                  <a:gd name="T31" fmla="*/ 23 h 193"/>
                  <a:gd name="T32" fmla="*/ 115 w 152"/>
                  <a:gd name="T33" fmla="*/ 116 h 193"/>
                  <a:gd name="T34" fmla="*/ 23 w 152"/>
                  <a:gd name="T35" fmla="*/ 124 h 193"/>
                  <a:gd name="T36" fmla="*/ 23 w 152"/>
                  <a:gd name="T37" fmla="*/ 124 h 193"/>
                  <a:gd name="T38" fmla="*/ 4 w 152"/>
                  <a:gd name="T39" fmla="*/ 125 h 193"/>
                  <a:gd name="T40" fmla="*/ 0 w 152"/>
                  <a:gd name="T41" fmla="*/ 134 h 193"/>
                  <a:gd name="T42" fmla="*/ 4 w 152"/>
                  <a:gd name="T43" fmla="*/ 144 h 193"/>
                  <a:gd name="T44" fmla="*/ 7 w 152"/>
                  <a:gd name="T45" fmla="*/ 145 h 193"/>
                  <a:gd name="T46" fmla="*/ 10 w 152"/>
                  <a:gd name="T47" fmla="*/ 144 h 193"/>
                  <a:gd name="T48" fmla="*/ 10 w 152"/>
                  <a:gd name="T49" fmla="*/ 138 h 193"/>
                  <a:gd name="T50" fmla="*/ 8 w 152"/>
                  <a:gd name="T51" fmla="*/ 134 h 193"/>
                  <a:gd name="T52" fmla="*/ 10 w 152"/>
                  <a:gd name="T53" fmla="*/ 130 h 193"/>
                  <a:gd name="T54" fmla="*/ 18 w 152"/>
                  <a:gd name="T55" fmla="*/ 130 h 193"/>
                  <a:gd name="T56" fmla="*/ 18 w 152"/>
                  <a:gd name="T57" fmla="*/ 131 h 193"/>
                  <a:gd name="T58" fmla="*/ 18 w 152"/>
                  <a:gd name="T59" fmla="*/ 131 h 193"/>
                  <a:gd name="T60" fmla="*/ 60 w 152"/>
                  <a:gd name="T61" fmla="*/ 145 h 193"/>
                  <a:gd name="T62" fmla="*/ 60 w 152"/>
                  <a:gd name="T63" fmla="*/ 161 h 193"/>
                  <a:gd name="T64" fmla="*/ 20 w 152"/>
                  <a:gd name="T65" fmla="*/ 161 h 193"/>
                  <a:gd name="T66" fmla="*/ 0 w 152"/>
                  <a:gd name="T67" fmla="*/ 181 h 193"/>
                  <a:gd name="T68" fmla="*/ 0 w 152"/>
                  <a:gd name="T69" fmla="*/ 189 h 193"/>
                  <a:gd name="T70" fmla="*/ 4 w 152"/>
                  <a:gd name="T71" fmla="*/ 193 h 193"/>
                  <a:gd name="T72" fmla="*/ 124 w 152"/>
                  <a:gd name="T73" fmla="*/ 193 h 193"/>
                  <a:gd name="T74" fmla="*/ 128 w 152"/>
                  <a:gd name="T75" fmla="*/ 189 h 193"/>
                  <a:gd name="T76" fmla="*/ 128 w 152"/>
                  <a:gd name="T77" fmla="*/ 181 h 193"/>
                  <a:gd name="T78" fmla="*/ 108 w 152"/>
                  <a:gd name="T79" fmla="*/ 16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2" h="193">
                    <a:moveTo>
                      <a:pt x="108" y="161"/>
                    </a:moveTo>
                    <a:cubicBezTo>
                      <a:pt x="68" y="161"/>
                      <a:pt x="68" y="161"/>
                      <a:pt x="68" y="161"/>
                    </a:cubicBezTo>
                    <a:cubicBezTo>
                      <a:pt x="68" y="145"/>
                      <a:pt x="68" y="145"/>
                      <a:pt x="68" y="145"/>
                    </a:cubicBezTo>
                    <a:cubicBezTo>
                      <a:pt x="88" y="144"/>
                      <a:pt x="107" y="136"/>
                      <a:pt x="121" y="122"/>
                    </a:cubicBezTo>
                    <a:cubicBezTo>
                      <a:pt x="148" y="94"/>
                      <a:pt x="152" y="50"/>
                      <a:pt x="130" y="19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29" y="17"/>
                      <a:pt x="128" y="16"/>
                      <a:pt x="128" y="14"/>
                    </a:cubicBezTo>
                    <a:cubicBezTo>
                      <a:pt x="128" y="13"/>
                      <a:pt x="129" y="11"/>
                      <a:pt x="130" y="10"/>
                    </a:cubicBezTo>
                    <a:cubicBezTo>
                      <a:pt x="132" y="8"/>
                      <a:pt x="135" y="8"/>
                      <a:pt x="137" y="10"/>
                    </a:cubicBezTo>
                    <a:cubicBezTo>
                      <a:pt x="139" y="12"/>
                      <a:pt x="141" y="12"/>
                      <a:pt x="143" y="10"/>
                    </a:cubicBezTo>
                    <a:cubicBezTo>
                      <a:pt x="144" y="9"/>
                      <a:pt x="144" y="6"/>
                      <a:pt x="143" y="5"/>
                    </a:cubicBezTo>
                    <a:cubicBezTo>
                      <a:pt x="138" y="0"/>
                      <a:pt x="129" y="0"/>
                      <a:pt x="124" y="5"/>
                    </a:cubicBezTo>
                    <a:cubicBezTo>
                      <a:pt x="121" y="7"/>
                      <a:pt x="120" y="11"/>
                      <a:pt x="120" y="14"/>
                    </a:cubicBezTo>
                    <a:cubicBezTo>
                      <a:pt x="120" y="18"/>
                      <a:pt x="121" y="21"/>
                      <a:pt x="124" y="23"/>
                    </a:cubicBezTo>
                    <a:cubicBezTo>
                      <a:pt x="124" y="23"/>
                      <a:pt x="124" y="23"/>
                      <a:pt x="124" y="23"/>
                    </a:cubicBezTo>
                    <a:cubicBezTo>
                      <a:pt x="143" y="52"/>
                      <a:pt x="140" y="92"/>
                      <a:pt x="115" y="116"/>
                    </a:cubicBezTo>
                    <a:cubicBezTo>
                      <a:pt x="91" y="140"/>
                      <a:pt x="51" y="14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17" y="120"/>
                      <a:pt x="9" y="120"/>
                      <a:pt x="4" y="125"/>
                    </a:cubicBezTo>
                    <a:cubicBezTo>
                      <a:pt x="2" y="127"/>
                      <a:pt x="0" y="131"/>
                      <a:pt x="0" y="134"/>
                    </a:cubicBezTo>
                    <a:cubicBezTo>
                      <a:pt x="0" y="138"/>
                      <a:pt x="2" y="141"/>
                      <a:pt x="4" y="144"/>
                    </a:cubicBezTo>
                    <a:cubicBezTo>
                      <a:pt x="5" y="144"/>
                      <a:pt x="6" y="145"/>
                      <a:pt x="7" y="145"/>
                    </a:cubicBezTo>
                    <a:cubicBezTo>
                      <a:pt x="8" y="145"/>
                      <a:pt x="9" y="144"/>
                      <a:pt x="10" y="144"/>
                    </a:cubicBezTo>
                    <a:cubicBezTo>
                      <a:pt x="11" y="142"/>
                      <a:pt x="11" y="140"/>
                      <a:pt x="10" y="138"/>
                    </a:cubicBezTo>
                    <a:cubicBezTo>
                      <a:pt x="9" y="137"/>
                      <a:pt x="8" y="136"/>
                      <a:pt x="8" y="134"/>
                    </a:cubicBezTo>
                    <a:cubicBezTo>
                      <a:pt x="8" y="133"/>
                      <a:pt x="9" y="131"/>
                      <a:pt x="10" y="130"/>
                    </a:cubicBezTo>
                    <a:cubicBezTo>
                      <a:pt x="12" y="128"/>
                      <a:pt x="15" y="128"/>
                      <a:pt x="18" y="130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31" y="140"/>
                      <a:pt x="45" y="144"/>
                      <a:pt x="60" y="145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9" y="161"/>
                      <a:pt x="0" y="170"/>
                      <a:pt x="0" y="18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1"/>
                      <a:pt x="2" y="193"/>
                      <a:pt x="4" y="193"/>
                    </a:cubicBezTo>
                    <a:cubicBezTo>
                      <a:pt x="124" y="193"/>
                      <a:pt x="124" y="193"/>
                      <a:pt x="124" y="193"/>
                    </a:cubicBezTo>
                    <a:cubicBezTo>
                      <a:pt x="127" y="193"/>
                      <a:pt x="128" y="191"/>
                      <a:pt x="128" y="189"/>
                    </a:cubicBezTo>
                    <a:cubicBezTo>
                      <a:pt x="128" y="181"/>
                      <a:pt x="128" y="181"/>
                      <a:pt x="128" y="181"/>
                    </a:cubicBezTo>
                    <a:cubicBezTo>
                      <a:pt x="128" y="170"/>
                      <a:pt x="119" y="161"/>
                      <a:pt x="108" y="1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26"/>
              <p:cNvSpPr>
                <a:spLocks noEditPoints="1"/>
              </p:cNvSpPr>
              <p:nvPr/>
            </p:nvSpPr>
            <p:spPr bwMode="auto">
              <a:xfrm>
                <a:off x="3290888" y="536575"/>
                <a:ext cx="358775" cy="357188"/>
              </a:xfrm>
              <a:custGeom>
                <a:avLst/>
                <a:gdLst>
                  <a:gd name="T0" fmla="*/ 64 w 128"/>
                  <a:gd name="T1" fmla="*/ 127 h 127"/>
                  <a:gd name="T2" fmla="*/ 128 w 128"/>
                  <a:gd name="T3" fmla="*/ 64 h 127"/>
                  <a:gd name="T4" fmla="*/ 64 w 128"/>
                  <a:gd name="T5" fmla="*/ 0 h 127"/>
                  <a:gd name="T6" fmla="*/ 0 w 128"/>
                  <a:gd name="T7" fmla="*/ 64 h 127"/>
                  <a:gd name="T8" fmla="*/ 64 w 128"/>
                  <a:gd name="T9" fmla="*/ 127 h 127"/>
                  <a:gd name="T10" fmla="*/ 64 w 128"/>
                  <a:gd name="T11" fmla="*/ 24 h 127"/>
                  <a:gd name="T12" fmla="*/ 68 w 128"/>
                  <a:gd name="T13" fmla="*/ 28 h 127"/>
                  <a:gd name="T14" fmla="*/ 64 w 128"/>
                  <a:gd name="T15" fmla="*/ 32 h 127"/>
                  <a:gd name="T16" fmla="*/ 28 w 128"/>
                  <a:gd name="T17" fmla="*/ 68 h 127"/>
                  <a:gd name="T18" fmla="*/ 24 w 128"/>
                  <a:gd name="T19" fmla="*/ 72 h 127"/>
                  <a:gd name="T20" fmla="*/ 20 w 128"/>
                  <a:gd name="T21" fmla="*/ 68 h 127"/>
                  <a:gd name="T22" fmla="*/ 64 w 128"/>
                  <a:gd name="T23" fmla="*/ 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127">
                    <a:moveTo>
                      <a:pt x="64" y="127"/>
                    </a:moveTo>
                    <a:cubicBezTo>
                      <a:pt x="99" y="127"/>
                      <a:pt x="128" y="99"/>
                      <a:pt x="128" y="64"/>
                    </a:cubicBezTo>
                    <a:cubicBezTo>
                      <a:pt x="128" y="29"/>
                      <a:pt x="99" y="0"/>
                      <a:pt x="64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99"/>
                      <a:pt x="29" y="127"/>
                      <a:pt x="64" y="127"/>
                    </a:cubicBezTo>
                    <a:close/>
                    <a:moveTo>
                      <a:pt x="64" y="24"/>
                    </a:moveTo>
                    <a:cubicBezTo>
                      <a:pt x="66" y="24"/>
                      <a:pt x="68" y="26"/>
                      <a:pt x="68" y="28"/>
                    </a:cubicBezTo>
                    <a:cubicBezTo>
                      <a:pt x="68" y="30"/>
                      <a:pt x="66" y="32"/>
                      <a:pt x="64" y="32"/>
                    </a:cubicBezTo>
                    <a:cubicBezTo>
                      <a:pt x="44" y="32"/>
                      <a:pt x="28" y="48"/>
                      <a:pt x="28" y="68"/>
                    </a:cubicBezTo>
                    <a:cubicBezTo>
                      <a:pt x="28" y="70"/>
                      <a:pt x="27" y="72"/>
                      <a:pt x="24" y="72"/>
                    </a:cubicBezTo>
                    <a:cubicBezTo>
                      <a:pt x="22" y="72"/>
                      <a:pt x="20" y="70"/>
                      <a:pt x="20" y="68"/>
                    </a:cubicBezTo>
                    <a:cubicBezTo>
                      <a:pt x="20" y="44"/>
                      <a:pt x="40" y="24"/>
                      <a:pt x="64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3521160" y="1022579"/>
            <a:ext cx="2369080" cy="3099394"/>
            <a:chOff x="3542141" y="1313118"/>
            <a:chExt cx="2369080" cy="3099394"/>
          </a:xfrm>
        </p:grpSpPr>
        <p:grpSp>
          <p:nvGrpSpPr>
            <p:cNvPr id="132" name="组合 131"/>
            <p:cNvGrpSpPr/>
            <p:nvPr/>
          </p:nvGrpSpPr>
          <p:grpSpPr>
            <a:xfrm>
              <a:off x="3542141" y="1322521"/>
              <a:ext cx="2369080" cy="3089991"/>
              <a:chOff x="1313863" y="1205784"/>
              <a:chExt cx="3158773" cy="4119987"/>
            </a:xfrm>
          </p:grpSpPr>
          <p:sp>
            <p:nvSpPr>
              <p:cNvPr id="139" name="任意多边形 138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圆角矩形 139"/>
              <p:cNvSpPr/>
              <p:nvPr/>
            </p:nvSpPr>
            <p:spPr>
              <a:xfrm rot="18900000">
                <a:off x="1447011" y="1857759"/>
                <a:ext cx="2787404" cy="1582057"/>
              </a:xfrm>
              <a:prstGeom prst="roundRect">
                <a:avLst>
                  <a:gd name="adj" fmla="val 10245"/>
                </a:avLst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3" name="文本框 37"/>
            <p:cNvSpPr txBox="1"/>
            <p:nvPr/>
          </p:nvSpPr>
          <p:spPr>
            <a:xfrm rot="18900000">
              <a:off x="4801456" y="1313118"/>
              <a:ext cx="358775" cy="57594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3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</a:t>
              </a:r>
              <a:endPara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 rot="18900000">
              <a:off x="4099391" y="2853127"/>
              <a:ext cx="265444" cy="265443"/>
              <a:chOff x="5821363" y="5846763"/>
              <a:chExt cx="541338" cy="541337"/>
            </a:xfrm>
            <a:solidFill>
              <a:schemeClr val="bg1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5867401" y="5846763"/>
                <a:ext cx="449263" cy="358775"/>
              </a:xfrm>
              <a:custGeom>
                <a:avLst/>
                <a:gdLst>
                  <a:gd name="T0" fmla="*/ 66 w 160"/>
                  <a:gd name="T1" fmla="*/ 101 h 127"/>
                  <a:gd name="T2" fmla="*/ 80 w 160"/>
                  <a:gd name="T3" fmla="*/ 96 h 127"/>
                  <a:gd name="T4" fmla="*/ 94 w 160"/>
                  <a:gd name="T5" fmla="*/ 102 h 127"/>
                  <a:gd name="T6" fmla="*/ 123 w 160"/>
                  <a:gd name="T7" fmla="*/ 127 h 127"/>
                  <a:gd name="T8" fmla="*/ 160 w 160"/>
                  <a:gd name="T9" fmla="*/ 79 h 127"/>
                  <a:gd name="T10" fmla="*/ 160 w 160"/>
                  <a:gd name="T11" fmla="*/ 4 h 127"/>
                  <a:gd name="T12" fmla="*/ 156 w 160"/>
                  <a:gd name="T13" fmla="*/ 0 h 127"/>
                  <a:gd name="T14" fmla="*/ 4 w 160"/>
                  <a:gd name="T15" fmla="*/ 0 h 127"/>
                  <a:gd name="T16" fmla="*/ 0 w 160"/>
                  <a:gd name="T17" fmla="*/ 4 h 127"/>
                  <a:gd name="T18" fmla="*/ 0 w 160"/>
                  <a:gd name="T19" fmla="*/ 79 h 127"/>
                  <a:gd name="T20" fmla="*/ 38 w 160"/>
                  <a:gd name="T21" fmla="*/ 127 h 127"/>
                  <a:gd name="T22" fmla="*/ 66 w 160"/>
                  <a:gd name="T23" fmla="*/ 101 h 127"/>
                  <a:gd name="T24" fmla="*/ 32 w 160"/>
                  <a:gd name="T25" fmla="*/ 20 h 127"/>
                  <a:gd name="T26" fmla="*/ 36 w 160"/>
                  <a:gd name="T27" fmla="*/ 16 h 127"/>
                  <a:gd name="T28" fmla="*/ 60 w 160"/>
                  <a:gd name="T29" fmla="*/ 16 h 127"/>
                  <a:gd name="T30" fmla="*/ 64 w 160"/>
                  <a:gd name="T31" fmla="*/ 20 h 127"/>
                  <a:gd name="T32" fmla="*/ 64 w 160"/>
                  <a:gd name="T33" fmla="*/ 44 h 127"/>
                  <a:gd name="T34" fmla="*/ 60 w 160"/>
                  <a:gd name="T35" fmla="*/ 48 h 127"/>
                  <a:gd name="T36" fmla="*/ 36 w 160"/>
                  <a:gd name="T37" fmla="*/ 48 h 127"/>
                  <a:gd name="T38" fmla="*/ 32 w 160"/>
                  <a:gd name="T39" fmla="*/ 44 h 127"/>
                  <a:gd name="T40" fmla="*/ 32 w 160"/>
                  <a:gd name="T41" fmla="*/ 20 h 127"/>
                  <a:gd name="T42" fmla="*/ 36 w 160"/>
                  <a:gd name="T43" fmla="*/ 56 h 127"/>
                  <a:gd name="T44" fmla="*/ 124 w 160"/>
                  <a:gd name="T45" fmla="*/ 56 h 127"/>
                  <a:gd name="T46" fmla="*/ 128 w 160"/>
                  <a:gd name="T47" fmla="*/ 60 h 127"/>
                  <a:gd name="T48" fmla="*/ 124 w 160"/>
                  <a:gd name="T49" fmla="*/ 64 h 127"/>
                  <a:gd name="T50" fmla="*/ 36 w 160"/>
                  <a:gd name="T51" fmla="*/ 64 h 127"/>
                  <a:gd name="T52" fmla="*/ 32 w 160"/>
                  <a:gd name="T53" fmla="*/ 60 h 127"/>
                  <a:gd name="T54" fmla="*/ 36 w 160"/>
                  <a:gd name="T55" fmla="*/ 56 h 127"/>
                  <a:gd name="T56" fmla="*/ 32 w 160"/>
                  <a:gd name="T57" fmla="*/ 76 h 127"/>
                  <a:gd name="T58" fmla="*/ 36 w 160"/>
                  <a:gd name="T59" fmla="*/ 72 h 127"/>
                  <a:gd name="T60" fmla="*/ 124 w 160"/>
                  <a:gd name="T61" fmla="*/ 72 h 127"/>
                  <a:gd name="T62" fmla="*/ 128 w 160"/>
                  <a:gd name="T63" fmla="*/ 76 h 127"/>
                  <a:gd name="T64" fmla="*/ 124 w 160"/>
                  <a:gd name="T65" fmla="*/ 80 h 127"/>
                  <a:gd name="T66" fmla="*/ 36 w 160"/>
                  <a:gd name="T67" fmla="*/ 80 h 127"/>
                  <a:gd name="T68" fmla="*/ 32 w 160"/>
                  <a:gd name="T69" fmla="*/ 7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0" h="127">
                    <a:moveTo>
                      <a:pt x="66" y="101"/>
                    </a:moveTo>
                    <a:cubicBezTo>
                      <a:pt x="70" y="98"/>
                      <a:pt x="75" y="96"/>
                      <a:pt x="80" y="96"/>
                    </a:cubicBezTo>
                    <a:cubicBezTo>
                      <a:pt x="86" y="96"/>
                      <a:pt x="91" y="98"/>
                      <a:pt x="94" y="102"/>
                    </a:cubicBezTo>
                    <a:cubicBezTo>
                      <a:pt x="123" y="127"/>
                      <a:pt x="123" y="127"/>
                      <a:pt x="123" y="127"/>
                    </a:cubicBezTo>
                    <a:cubicBezTo>
                      <a:pt x="160" y="79"/>
                      <a:pt x="160" y="79"/>
                      <a:pt x="160" y="79"/>
                    </a:cubicBezTo>
                    <a:cubicBezTo>
                      <a:pt x="160" y="4"/>
                      <a:pt x="160" y="4"/>
                      <a:pt x="160" y="4"/>
                    </a:cubicBezTo>
                    <a:cubicBezTo>
                      <a:pt x="160" y="2"/>
                      <a:pt x="158" y="0"/>
                      <a:pt x="15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38" y="127"/>
                      <a:pt x="38" y="127"/>
                      <a:pt x="38" y="127"/>
                    </a:cubicBezTo>
                    <a:lnTo>
                      <a:pt x="66" y="101"/>
                    </a:lnTo>
                    <a:close/>
                    <a:moveTo>
                      <a:pt x="32" y="20"/>
                    </a:moveTo>
                    <a:cubicBezTo>
                      <a:pt x="32" y="18"/>
                      <a:pt x="34" y="16"/>
                      <a:pt x="36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2" y="16"/>
                      <a:pt x="64" y="18"/>
                      <a:pt x="64" y="20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46"/>
                      <a:pt x="62" y="48"/>
                      <a:pt x="60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4" y="48"/>
                      <a:pt x="32" y="46"/>
                      <a:pt x="32" y="44"/>
                    </a:cubicBezTo>
                    <a:lnTo>
                      <a:pt x="32" y="20"/>
                    </a:lnTo>
                    <a:close/>
                    <a:moveTo>
                      <a:pt x="36" y="56"/>
                    </a:moveTo>
                    <a:cubicBezTo>
                      <a:pt x="124" y="56"/>
                      <a:pt x="124" y="56"/>
                      <a:pt x="124" y="56"/>
                    </a:cubicBezTo>
                    <a:cubicBezTo>
                      <a:pt x="126" y="56"/>
                      <a:pt x="128" y="58"/>
                      <a:pt x="128" y="60"/>
                    </a:cubicBezTo>
                    <a:cubicBezTo>
                      <a:pt x="128" y="62"/>
                      <a:pt x="126" y="64"/>
                      <a:pt x="124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4" y="64"/>
                      <a:pt x="32" y="62"/>
                      <a:pt x="32" y="60"/>
                    </a:cubicBezTo>
                    <a:cubicBezTo>
                      <a:pt x="32" y="58"/>
                      <a:pt x="34" y="56"/>
                      <a:pt x="36" y="56"/>
                    </a:cubicBezTo>
                    <a:close/>
                    <a:moveTo>
                      <a:pt x="32" y="76"/>
                    </a:moveTo>
                    <a:cubicBezTo>
                      <a:pt x="32" y="74"/>
                      <a:pt x="34" y="72"/>
                      <a:pt x="36" y="72"/>
                    </a:cubicBezTo>
                    <a:cubicBezTo>
                      <a:pt x="124" y="72"/>
                      <a:pt x="124" y="72"/>
                      <a:pt x="124" y="72"/>
                    </a:cubicBezTo>
                    <a:cubicBezTo>
                      <a:pt x="126" y="72"/>
                      <a:pt x="128" y="74"/>
                      <a:pt x="128" y="76"/>
                    </a:cubicBezTo>
                    <a:cubicBezTo>
                      <a:pt x="128" y="78"/>
                      <a:pt x="126" y="80"/>
                      <a:pt x="124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4" y="80"/>
                      <a:pt x="32" y="78"/>
                      <a:pt x="32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Rectangle 62"/>
              <p:cNvSpPr>
                <a:spLocks noChangeArrowheads="1"/>
              </p:cNvSpPr>
              <p:nvPr/>
            </p:nvSpPr>
            <p:spPr bwMode="auto">
              <a:xfrm>
                <a:off x="5978526" y="5915025"/>
                <a:ext cx="46038" cy="444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63"/>
              <p:cNvSpPr/>
              <p:nvPr/>
            </p:nvSpPr>
            <p:spPr bwMode="auto">
              <a:xfrm>
                <a:off x="5821363" y="5981700"/>
                <a:ext cx="541338" cy="406400"/>
              </a:xfrm>
              <a:custGeom>
                <a:avLst/>
                <a:gdLst>
                  <a:gd name="T0" fmla="*/ 188 w 192"/>
                  <a:gd name="T1" fmla="*/ 0 h 144"/>
                  <a:gd name="T2" fmla="*/ 184 w 192"/>
                  <a:gd name="T3" fmla="*/ 0 h 144"/>
                  <a:gd name="T4" fmla="*/ 184 w 192"/>
                  <a:gd name="T5" fmla="*/ 34 h 144"/>
                  <a:gd name="T6" fmla="*/ 145 w 192"/>
                  <a:gd name="T7" fmla="*/ 85 h 144"/>
                  <a:gd name="T8" fmla="*/ 167 w 192"/>
                  <a:gd name="T9" fmla="*/ 105 h 144"/>
                  <a:gd name="T10" fmla="*/ 167 w 192"/>
                  <a:gd name="T11" fmla="*/ 111 h 144"/>
                  <a:gd name="T12" fmla="*/ 161 w 192"/>
                  <a:gd name="T13" fmla="*/ 111 h 144"/>
                  <a:gd name="T14" fmla="*/ 105 w 192"/>
                  <a:gd name="T15" fmla="*/ 60 h 144"/>
                  <a:gd name="T16" fmla="*/ 88 w 192"/>
                  <a:gd name="T17" fmla="*/ 59 h 144"/>
                  <a:gd name="T18" fmla="*/ 31 w 192"/>
                  <a:gd name="T19" fmla="*/ 111 h 144"/>
                  <a:gd name="T20" fmla="*/ 28 w 192"/>
                  <a:gd name="T21" fmla="*/ 112 h 144"/>
                  <a:gd name="T22" fmla="*/ 25 w 192"/>
                  <a:gd name="T23" fmla="*/ 111 h 144"/>
                  <a:gd name="T24" fmla="*/ 25 w 192"/>
                  <a:gd name="T25" fmla="*/ 105 h 144"/>
                  <a:gd name="T26" fmla="*/ 48 w 192"/>
                  <a:gd name="T27" fmla="*/ 85 h 144"/>
                  <a:gd name="T28" fmla="*/ 8 w 192"/>
                  <a:gd name="T29" fmla="*/ 34 h 144"/>
                  <a:gd name="T30" fmla="*/ 8 w 192"/>
                  <a:gd name="T31" fmla="*/ 0 h 144"/>
                  <a:gd name="T32" fmla="*/ 4 w 192"/>
                  <a:gd name="T33" fmla="*/ 0 h 144"/>
                  <a:gd name="T34" fmla="*/ 0 w 192"/>
                  <a:gd name="T35" fmla="*/ 4 h 144"/>
                  <a:gd name="T36" fmla="*/ 0 w 192"/>
                  <a:gd name="T37" fmla="*/ 24 h 144"/>
                  <a:gd name="T38" fmla="*/ 0 w 192"/>
                  <a:gd name="T39" fmla="*/ 124 h 144"/>
                  <a:gd name="T40" fmla="*/ 20 w 192"/>
                  <a:gd name="T41" fmla="*/ 144 h 144"/>
                  <a:gd name="T42" fmla="*/ 172 w 192"/>
                  <a:gd name="T43" fmla="*/ 144 h 144"/>
                  <a:gd name="T44" fmla="*/ 192 w 192"/>
                  <a:gd name="T45" fmla="*/ 124 h 144"/>
                  <a:gd name="T46" fmla="*/ 192 w 192"/>
                  <a:gd name="T47" fmla="*/ 24 h 144"/>
                  <a:gd name="T48" fmla="*/ 192 w 192"/>
                  <a:gd name="T49" fmla="*/ 4 h 144"/>
                  <a:gd name="T50" fmla="*/ 188 w 192"/>
                  <a:gd name="T5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2" h="144">
                    <a:moveTo>
                      <a:pt x="188" y="0"/>
                    </a:moveTo>
                    <a:cubicBezTo>
                      <a:pt x="184" y="0"/>
                      <a:pt x="184" y="0"/>
                      <a:pt x="184" y="0"/>
                    </a:cubicBezTo>
                    <a:cubicBezTo>
                      <a:pt x="184" y="34"/>
                      <a:pt x="184" y="34"/>
                      <a:pt x="184" y="34"/>
                    </a:cubicBezTo>
                    <a:cubicBezTo>
                      <a:pt x="145" y="85"/>
                      <a:pt x="145" y="85"/>
                      <a:pt x="145" y="85"/>
                    </a:cubicBezTo>
                    <a:cubicBezTo>
                      <a:pt x="167" y="105"/>
                      <a:pt x="167" y="105"/>
                      <a:pt x="167" y="105"/>
                    </a:cubicBezTo>
                    <a:cubicBezTo>
                      <a:pt x="168" y="106"/>
                      <a:pt x="169" y="109"/>
                      <a:pt x="167" y="111"/>
                    </a:cubicBezTo>
                    <a:cubicBezTo>
                      <a:pt x="166" y="112"/>
                      <a:pt x="163" y="112"/>
                      <a:pt x="161" y="11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0" y="55"/>
                      <a:pt x="92" y="55"/>
                      <a:pt x="88" y="59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0" y="112"/>
                      <a:pt x="29" y="112"/>
                      <a:pt x="28" y="112"/>
                    </a:cubicBezTo>
                    <a:cubicBezTo>
                      <a:pt x="27" y="112"/>
                      <a:pt x="26" y="111"/>
                      <a:pt x="25" y="111"/>
                    </a:cubicBezTo>
                    <a:cubicBezTo>
                      <a:pt x="24" y="109"/>
                      <a:pt x="24" y="106"/>
                      <a:pt x="25" y="10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35"/>
                      <a:pt x="9" y="144"/>
                      <a:pt x="20" y="144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183" y="144"/>
                      <a:pt x="192" y="135"/>
                      <a:pt x="192" y="124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2"/>
                      <a:pt x="190" y="0"/>
                      <a:pt x="1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5" name="文本框 65"/>
            <p:cNvSpPr txBox="1"/>
            <p:nvPr/>
          </p:nvSpPr>
          <p:spPr>
            <a:xfrm rot="18900000">
              <a:off x="4170282" y="2243547"/>
              <a:ext cx="1074743" cy="62230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简约商务风图表系列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◆ 在此点击输入具体文本内容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309049" y="1022580"/>
            <a:ext cx="2369080" cy="3099393"/>
            <a:chOff x="2330030" y="1313119"/>
            <a:chExt cx="2369080" cy="3099393"/>
          </a:xfrm>
        </p:grpSpPr>
        <p:grpSp>
          <p:nvGrpSpPr>
            <p:cNvPr id="143" name="组合 142"/>
            <p:cNvGrpSpPr/>
            <p:nvPr/>
          </p:nvGrpSpPr>
          <p:grpSpPr>
            <a:xfrm>
              <a:off x="2330030" y="1322521"/>
              <a:ext cx="2369080" cy="3089991"/>
              <a:chOff x="1313863" y="1205784"/>
              <a:chExt cx="3158773" cy="4119987"/>
            </a:xfrm>
          </p:grpSpPr>
          <p:sp>
            <p:nvSpPr>
              <p:cNvPr id="150" name="任意多边形 149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圆角矩形 150"/>
              <p:cNvSpPr/>
              <p:nvPr/>
            </p:nvSpPr>
            <p:spPr>
              <a:xfrm rot="18900000">
                <a:off x="1403031" y="1875976"/>
                <a:ext cx="2838930" cy="1582057"/>
              </a:xfrm>
              <a:prstGeom prst="roundRect">
                <a:avLst>
                  <a:gd name="adj" fmla="val 10245"/>
                </a:avLst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任意多边形 151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文本框 36"/>
            <p:cNvSpPr txBox="1"/>
            <p:nvPr/>
          </p:nvSpPr>
          <p:spPr>
            <a:xfrm rot="18900000">
              <a:off x="3585104" y="1313119"/>
              <a:ext cx="372110" cy="57594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3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</a:t>
              </a:r>
              <a:endPara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 rot="18900000">
              <a:off x="2872599" y="2814967"/>
              <a:ext cx="316809" cy="290719"/>
              <a:chOff x="3222625" y="3211513"/>
              <a:chExt cx="539750" cy="495300"/>
            </a:xfrm>
            <a:solidFill>
              <a:schemeClr val="bg1"/>
            </a:solidFill>
          </p:grpSpPr>
          <p:sp>
            <p:nvSpPr>
              <p:cNvPr id="147" name="Freeform 42"/>
              <p:cNvSpPr>
                <a:spLocks noEditPoints="1"/>
              </p:cNvSpPr>
              <p:nvPr/>
            </p:nvSpPr>
            <p:spPr bwMode="auto">
              <a:xfrm>
                <a:off x="3222625" y="3211513"/>
                <a:ext cx="539750" cy="495300"/>
              </a:xfrm>
              <a:custGeom>
                <a:avLst/>
                <a:gdLst>
                  <a:gd name="T0" fmla="*/ 188 w 192"/>
                  <a:gd name="T1" fmla="*/ 0 h 176"/>
                  <a:gd name="T2" fmla="*/ 4 w 192"/>
                  <a:gd name="T3" fmla="*/ 0 h 176"/>
                  <a:gd name="T4" fmla="*/ 0 w 192"/>
                  <a:gd name="T5" fmla="*/ 4 h 176"/>
                  <a:gd name="T6" fmla="*/ 0 w 192"/>
                  <a:gd name="T7" fmla="*/ 172 h 176"/>
                  <a:gd name="T8" fmla="*/ 4 w 192"/>
                  <a:gd name="T9" fmla="*/ 176 h 176"/>
                  <a:gd name="T10" fmla="*/ 188 w 192"/>
                  <a:gd name="T11" fmla="*/ 176 h 176"/>
                  <a:gd name="T12" fmla="*/ 192 w 192"/>
                  <a:gd name="T13" fmla="*/ 172 h 176"/>
                  <a:gd name="T14" fmla="*/ 192 w 192"/>
                  <a:gd name="T15" fmla="*/ 4 h 176"/>
                  <a:gd name="T16" fmla="*/ 188 w 192"/>
                  <a:gd name="T17" fmla="*/ 0 h 176"/>
                  <a:gd name="T18" fmla="*/ 176 w 192"/>
                  <a:gd name="T19" fmla="*/ 132 h 176"/>
                  <a:gd name="T20" fmla="*/ 172 w 192"/>
                  <a:gd name="T21" fmla="*/ 136 h 176"/>
                  <a:gd name="T22" fmla="*/ 20 w 192"/>
                  <a:gd name="T23" fmla="*/ 136 h 176"/>
                  <a:gd name="T24" fmla="*/ 16 w 192"/>
                  <a:gd name="T25" fmla="*/ 132 h 176"/>
                  <a:gd name="T26" fmla="*/ 16 w 192"/>
                  <a:gd name="T27" fmla="*/ 20 h 176"/>
                  <a:gd name="T28" fmla="*/ 20 w 192"/>
                  <a:gd name="T29" fmla="*/ 16 h 176"/>
                  <a:gd name="T30" fmla="*/ 172 w 192"/>
                  <a:gd name="T31" fmla="*/ 16 h 176"/>
                  <a:gd name="T32" fmla="*/ 176 w 192"/>
                  <a:gd name="T33" fmla="*/ 20 h 176"/>
                  <a:gd name="T34" fmla="*/ 176 w 192"/>
                  <a:gd name="T35" fmla="*/ 13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76">
                    <a:moveTo>
                      <a:pt x="18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74"/>
                      <a:pt x="2" y="176"/>
                      <a:pt x="4" y="176"/>
                    </a:cubicBezTo>
                    <a:cubicBezTo>
                      <a:pt x="188" y="176"/>
                      <a:pt x="188" y="176"/>
                      <a:pt x="188" y="176"/>
                    </a:cubicBezTo>
                    <a:cubicBezTo>
                      <a:pt x="190" y="176"/>
                      <a:pt x="192" y="174"/>
                      <a:pt x="192" y="172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2"/>
                      <a:pt x="190" y="0"/>
                      <a:pt x="188" y="0"/>
                    </a:cubicBezTo>
                    <a:close/>
                    <a:moveTo>
                      <a:pt x="176" y="132"/>
                    </a:moveTo>
                    <a:cubicBezTo>
                      <a:pt x="176" y="134"/>
                      <a:pt x="174" y="136"/>
                      <a:pt x="172" y="136"/>
                    </a:cubicBezTo>
                    <a:cubicBezTo>
                      <a:pt x="20" y="136"/>
                      <a:pt x="20" y="136"/>
                      <a:pt x="20" y="136"/>
                    </a:cubicBezTo>
                    <a:cubicBezTo>
                      <a:pt x="18" y="136"/>
                      <a:pt x="16" y="134"/>
                      <a:pt x="16" y="13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8"/>
                      <a:pt x="18" y="16"/>
                      <a:pt x="20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4" y="16"/>
                      <a:pt x="176" y="18"/>
                      <a:pt x="176" y="20"/>
                    </a:cubicBezTo>
                    <a:lnTo>
                      <a:pt x="176" y="1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Oval 43"/>
              <p:cNvSpPr>
                <a:spLocks noChangeArrowheads="1"/>
              </p:cNvSpPr>
              <p:nvPr/>
            </p:nvSpPr>
            <p:spPr bwMode="auto">
              <a:xfrm>
                <a:off x="3379788" y="3302000"/>
                <a:ext cx="90488" cy="904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44"/>
              <p:cNvSpPr>
                <a:spLocks noEditPoints="1"/>
              </p:cNvSpPr>
              <p:nvPr/>
            </p:nvSpPr>
            <p:spPr bwMode="auto">
              <a:xfrm>
                <a:off x="3290888" y="3363913"/>
                <a:ext cx="404813" cy="207963"/>
              </a:xfrm>
              <a:custGeom>
                <a:avLst/>
                <a:gdLst>
                  <a:gd name="T0" fmla="*/ 77 w 144"/>
                  <a:gd name="T1" fmla="*/ 7 h 74"/>
                  <a:gd name="T2" fmla="*/ 77 w 144"/>
                  <a:gd name="T3" fmla="*/ 8 h 74"/>
                  <a:gd name="T4" fmla="*/ 49 w 144"/>
                  <a:gd name="T5" fmla="*/ 36 h 74"/>
                  <a:gd name="T6" fmla="*/ 43 w 144"/>
                  <a:gd name="T7" fmla="*/ 31 h 74"/>
                  <a:gd name="T8" fmla="*/ 13 w 144"/>
                  <a:gd name="T9" fmla="*/ 32 h 74"/>
                  <a:gd name="T10" fmla="*/ 0 w 144"/>
                  <a:gd name="T11" fmla="*/ 45 h 74"/>
                  <a:gd name="T12" fmla="*/ 0 w 144"/>
                  <a:gd name="T13" fmla="*/ 56 h 74"/>
                  <a:gd name="T14" fmla="*/ 0 w 144"/>
                  <a:gd name="T15" fmla="*/ 74 h 74"/>
                  <a:gd name="T16" fmla="*/ 144 w 144"/>
                  <a:gd name="T17" fmla="*/ 74 h 74"/>
                  <a:gd name="T18" fmla="*/ 144 w 144"/>
                  <a:gd name="T19" fmla="*/ 50 h 74"/>
                  <a:gd name="T20" fmla="*/ 144 w 144"/>
                  <a:gd name="T21" fmla="*/ 40 h 74"/>
                  <a:gd name="T22" fmla="*/ 107 w 144"/>
                  <a:gd name="T23" fmla="*/ 7 h 74"/>
                  <a:gd name="T24" fmla="*/ 77 w 144"/>
                  <a:gd name="T25" fmla="*/ 7 h 74"/>
                  <a:gd name="T26" fmla="*/ 104 w 144"/>
                  <a:gd name="T27" fmla="*/ 33 h 74"/>
                  <a:gd name="T28" fmla="*/ 94 w 144"/>
                  <a:gd name="T29" fmla="*/ 27 h 74"/>
                  <a:gd name="T30" fmla="*/ 90 w 144"/>
                  <a:gd name="T31" fmla="*/ 27 h 74"/>
                  <a:gd name="T32" fmla="*/ 80 w 144"/>
                  <a:gd name="T33" fmla="*/ 33 h 74"/>
                  <a:gd name="T34" fmla="*/ 70 w 144"/>
                  <a:gd name="T35" fmla="*/ 27 h 74"/>
                  <a:gd name="T36" fmla="*/ 70 w 144"/>
                  <a:gd name="T37" fmla="*/ 26 h 74"/>
                  <a:gd name="T38" fmla="*/ 83 w 144"/>
                  <a:gd name="T39" fmla="*/ 13 h 74"/>
                  <a:gd name="T40" fmla="*/ 102 w 144"/>
                  <a:gd name="T41" fmla="*/ 13 h 74"/>
                  <a:gd name="T42" fmla="*/ 118 w 144"/>
                  <a:gd name="T43" fmla="*/ 27 h 74"/>
                  <a:gd name="T44" fmla="*/ 104 w 144"/>
                  <a:gd name="T45" fmla="*/ 3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4" h="74">
                    <a:moveTo>
                      <a:pt x="77" y="7"/>
                    </a:moveTo>
                    <a:cubicBezTo>
                      <a:pt x="77" y="7"/>
                      <a:pt x="77" y="7"/>
                      <a:pt x="77" y="8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5" y="24"/>
                      <a:pt x="22" y="24"/>
                      <a:pt x="13" y="3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44" y="74"/>
                      <a:pt x="144" y="74"/>
                      <a:pt x="144" y="74"/>
                    </a:cubicBezTo>
                    <a:cubicBezTo>
                      <a:pt x="144" y="50"/>
                      <a:pt x="144" y="50"/>
                      <a:pt x="144" y="50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99" y="0"/>
                      <a:pt x="85" y="0"/>
                      <a:pt x="77" y="7"/>
                    </a:cubicBezTo>
                    <a:close/>
                    <a:moveTo>
                      <a:pt x="104" y="33"/>
                    </a:move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6"/>
                      <a:pt x="91" y="26"/>
                      <a:pt x="90" y="27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8" y="9"/>
                      <a:pt x="97" y="9"/>
                      <a:pt x="102" y="13"/>
                    </a:cubicBezTo>
                    <a:cubicBezTo>
                      <a:pt x="118" y="27"/>
                      <a:pt x="118" y="27"/>
                      <a:pt x="118" y="27"/>
                    </a:cubicBezTo>
                    <a:lnTo>
                      <a:pt x="104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46" name="文本框 64"/>
            <p:cNvSpPr txBox="1"/>
            <p:nvPr/>
          </p:nvSpPr>
          <p:spPr>
            <a:xfrm rot="18900000">
              <a:off x="3008672" y="2167401"/>
              <a:ext cx="1074743" cy="62230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简约商务风图表系列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◆ 在此点击输入具体文本内容</a:t>
              </a: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1096938" y="1022582"/>
            <a:ext cx="2369080" cy="3099392"/>
            <a:chOff x="1117919" y="1313120"/>
            <a:chExt cx="2369080" cy="3099392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117919" y="1322521"/>
              <a:ext cx="2369080" cy="3089991"/>
              <a:chOff x="1313863" y="1205784"/>
              <a:chExt cx="3158773" cy="4119987"/>
            </a:xfrm>
          </p:grpSpPr>
          <p:sp>
            <p:nvSpPr>
              <p:cNvPr id="161" name="任意多边形 160"/>
              <p:cNvSpPr/>
              <p:nvPr/>
            </p:nvSpPr>
            <p:spPr>
              <a:xfrm>
                <a:off x="1313863" y="1781540"/>
                <a:ext cx="3158773" cy="3544231"/>
              </a:xfrm>
              <a:custGeom>
                <a:avLst/>
                <a:gdLst>
                  <a:gd name="connsiteX0" fmla="*/ 1465943 w 2075543"/>
                  <a:gd name="connsiteY0" fmla="*/ 0 h 2162628"/>
                  <a:gd name="connsiteX1" fmla="*/ 2075543 w 2075543"/>
                  <a:gd name="connsiteY1" fmla="*/ 653143 h 2162628"/>
                  <a:gd name="connsiteX2" fmla="*/ 0 w 2075543"/>
                  <a:gd name="connsiteY2" fmla="*/ 2162628 h 2162628"/>
                  <a:gd name="connsiteX3" fmla="*/ 1465943 w 2075543"/>
                  <a:gd name="connsiteY3" fmla="*/ 0 h 2162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5543" h="2162628">
                    <a:moveTo>
                      <a:pt x="1465943" y="0"/>
                    </a:moveTo>
                    <a:lnTo>
                      <a:pt x="2075543" y="653143"/>
                    </a:lnTo>
                    <a:lnTo>
                      <a:pt x="0" y="2162628"/>
                    </a:lnTo>
                    <a:lnTo>
                      <a:pt x="1465943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35000"/>
                </a:schemeClr>
              </a:solidFill>
              <a:ln>
                <a:noFill/>
              </a:ln>
              <a:effectLst>
                <a:softEdge rad="266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圆角矩形 161"/>
              <p:cNvSpPr/>
              <p:nvPr/>
            </p:nvSpPr>
            <p:spPr>
              <a:xfrm rot="18900000">
                <a:off x="1404860" y="1875219"/>
                <a:ext cx="2836786" cy="1582057"/>
              </a:xfrm>
              <a:prstGeom prst="roundRect">
                <a:avLst>
                  <a:gd name="adj" fmla="val 10245"/>
                </a:avLst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任意多边形 162"/>
              <p:cNvSpPr/>
              <p:nvPr/>
            </p:nvSpPr>
            <p:spPr>
              <a:xfrm rot="18900000">
                <a:off x="3303181" y="1205784"/>
                <a:ext cx="551494" cy="1413715"/>
              </a:xfrm>
              <a:custGeom>
                <a:avLst/>
                <a:gdLst>
                  <a:gd name="connsiteX0" fmla="*/ 569692 w 617165"/>
                  <a:gd name="connsiteY0" fmla="*/ 47473 h 1582057"/>
                  <a:gd name="connsiteX1" fmla="*/ 617165 w 617165"/>
                  <a:gd name="connsiteY1" fmla="*/ 162082 h 1582057"/>
                  <a:gd name="connsiteX2" fmla="*/ 617165 w 617165"/>
                  <a:gd name="connsiteY2" fmla="*/ 1419975 h 1582057"/>
                  <a:gd name="connsiteX3" fmla="*/ 455083 w 617165"/>
                  <a:gd name="connsiteY3" fmla="*/ 1582057 h 1582057"/>
                  <a:gd name="connsiteX4" fmla="*/ 0 w 617165"/>
                  <a:gd name="connsiteY4" fmla="*/ 1582057 h 1582057"/>
                  <a:gd name="connsiteX5" fmla="*/ 0 w 617165"/>
                  <a:gd name="connsiteY5" fmla="*/ 0 h 1582057"/>
                  <a:gd name="connsiteX6" fmla="*/ 455083 w 617165"/>
                  <a:gd name="connsiteY6" fmla="*/ 0 h 1582057"/>
                  <a:gd name="connsiteX7" fmla="*/ 569692 w 617165"/>
                  <a:gd name="connsiteY7" fmla="*/ 47473 h 1582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165" h="1582057">
                    <a:moveTo>
                      <a:pt x="569692" y="47473"/>
                    </a:moveTo>
                    <a:cubicBezTo>
                      <a:pt x="599024" y="76804"/>
                      <a:pt x="617165" y="117325"/>
                      <a:pt x="617165" y="162082"/>
                    </a:cubicBezTo>
                    <a:lnTo>
                      <a:pt x="617165" y="1419975"/>
                    </a:lnTo>
                    <a:cubicBezTo>
                      <a:pt x="617165" y="1509490"/>
                      <a:pt x="544598" y="1582057"/>
                      <a:pt x="455083" y="1582057"/>
                    </a:cubicBezTo>
                    <a:lnTo>
                      <a:pt x="0" y="1582057"/>
                    </a:lnTo>
                    <a:lnTo>
                      <a:pt x="0" y="0"/>
                    </a:lnTo>
                    <a:lnTo>
                      <a:pt x="455083" y="0"/>
                    </a:lnTo>
                    <a:cubicBezTo>
                      <a:pt x="499841" y="0"/>
                      <a:pt x="540361" y="18141"/>
                      <a:pt x="569692" y="4747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5" name="文本框 35"/>
            <p:cNvSpPr txBox="1"/>
            <p:nvPr/>
          </p:nvSpPr>
          <p:spPr>
            <a:xfrm rot="18900000">
              <a:off x="2365746" y="1313120"/>
              <a:ext cx="391160" cy="57594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3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endPara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1552228" y="2722191"/>
              <a:ext cx="311277" cy="311276"/>
              <a:chOff x="4549775" y="536575"/>
              <a:chExt cx="539751" cy="539750"/>
            </a:xfrm>
          </p:grpSpPr>
          <p:sp>
            <p:nvSpPr>
              <p:cNvPr id="158" name="Freeform 53"/>
              <p:cNvSpPr/>
              <p:nvPr/>
            </p:nvSpPr>
            <p:spPr bwMode="auto">
              <a:xfrm>
                <a:off x="4732338" y="536575"/>
                <a:ext cx="134938" cy="131763"/>
              </a:xfrm>
              <a:custGeom>
                <a:avLst/>
                <a:gdLst>
                  <a:gd name="T0" fmla="*/ 46 w 48"/>
                  <a:gd name="T1" fmla="*/ 29 h 47"/>
                  <a:gd name="T2" fmla="*/ 46 w 48"/>
                  <a:gd name="T3" fmla="*/ 24 h 47"/>
                  <a:gd name="T4" fmla="*/ 24 w 48"/>
                  <a:gd name="T5" fmla="*/ 1 h 47"/>
                  <a:gd name="T6" fmla="*/ 21 w 48"/>
                  <a:gd name="T7" fmla="*/ 0 h 47"/>
                  <a:gd name="T8" fmla="*/ 18 w 48"/>
                  <a:gd name="T9" fmla="*/ 1 h 47"/>
                  <a:gd name="T10" fmla="*/ 0 w 48"/>
                  <a:gd name="T11" fmla="*/ 19 h 47"/>
                  <a:gd name="T12" fmla="*/ 28 w 48"/>
                  <a:gd name="T13" fmla="*/ 47 h 47"/>
                  <a:gd name="T14" fmla="*/ 46 w 48"/>
                  <a:gd name="T15" fmla="*/ 2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7">
                    <a:moveTo>
                      <a:pt x="46" y="29"/>
                    </a:moveTo>
                    <a:cubicBezTo>
                      <a:pt x="48" y="28"/>
                      <a:pt x="48" y="25"/>
                      <a:pt x="46" y="2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8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8" y="47"/>
                      <a:pt x="28" y="47"/>
                      <a:pt x="28" y="47"/>
                    </a:cubicBezTo>
                    <a:lnTo>
                      <a:pt x="4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54"/>
              <p:cNvSpPr/>
              <p:nvPr/>
            </p:nvSpPr>
            <p:spPr bwMode="auto">
              <a:xfrm>
                <a:off x="4549775" y="606425"/>
                <a:ext cx="469900" cy="469900"/>
              </a:xfrm>
              <a:custGeom>
                <a:avLst/>
                <a:gdLst>
                  <a:gd name="T0" fmla="*/ 100 w 167"/>
                  <a:gd name="T1" fmla="*/ 118 h 167"/>
                  <a:gd name="T2" fmla="*/ 76 w 167"/>
                  <a:gd name="T3" fmla="*/ 127 h 167"/>
                  <a:gd name="T4" fmla="*/ 51 w 167"/>
                  <a:gd name="T5" fmla="*/ 116 h 167"/>
                  <a:gd name="T6" fmla="*/ 40 w 167"/>
                  <a:gd name="T7" fmla="*/ 91 h 167"/>
                  <a:gd name="T8" fmla="*/ 51 w 167"/>
                  <a:gd name="T9" fmla="*/ 65 h 167"/>
                  <a:gd name="T10" fmla="*/ 88 w 167"/>
                  <a:gd name="T11" fmla="*/ 28 h 167"/>
                  <a:gd name="T12" fmla="*/ 60 w 167"/>
                  <a:gd name="T13" fmla="*/ 0 h 167"/>
                  <a:gd name="T14" fmla="*/ 22 w 167"/>
                  <a:gd name="T15" fmla="*/ 37 h 167"/>
                  <a:gd name="T16" fmla="*/ 22 w 167"/>
                  <a:gd name="T17" fmla="*/ 37 h 167"/>
                  <a:gd name="T18" fmla="*/ 0 w 167"/>
                  <a:gd name="T19" fmla="*/ 91 h 167"/>
                  <a:gd name="T20" fmla="*/ 22 w 167"/>
                  <a:gd name="T21" fmla="*/ 145 h 167"/>
                  <a:gd name="T22" fmla="*/ 76 w 167"/>
                  <a:gd name="T23" fmla="*/ 167 h 167"/>
                  <a:gd name="T24" fmla="*/ 130 w 167"/>
                  <a:gd name="T25" fmla="*/ 145 h 167"/>
                  <a:gd name="T26" fmla="*/ 130 w 167"/>
                  <a:gd name="T27" fmla="*/ 144 h 167"/>
                  <a:gd name="T28" fmla="*/ 167 w 167"/>
                  <a:gd name="T29" fmla="*/ 107 h 167"/>
                  <a:gd name="T30" fmla="*/ 139 w 167"/>
                  <a:gd name="T31" fmla="*/ 79 h 167"/>
                  <a:gd name="T32" fmla="*/ 100 w 167"/>
                  <a:gd name="T33" fmla="*/ 11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7" h="167">
                    <a:moveTo>
                      <a:pt x="100" y="118"/>
                    </a:moveTo>
                    <a:cubicBezTo>
                      <a:pt x="94" y="124"/>
                      <a:pt x="85" y="127"/>
                      <a:pt x="76" y="127"/>
                    </a:cubicBezTo>
                    <a:cubicBezTo>
                      <a:pt x="67" y="127"/>
                      <a:pt x="57" y="123"/>
                      <a:pt x="51" y="116"/>
                    </a:cubicBezTo>
                    <a:cubicBezTo>
                      <a:pt x="44" y="110"/>
                      <a:pt x="40" y="100"/>
                      <a:pt x="40" y="91"/>
                    </a:cubicBezTo>
                    <a:cubicBezTo>
                      <a:pt x="40" y="81"/>
                      <a:pt x="44" y="72"/>
                      <a:pt x="51" y="6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8" y="52"/>
                      <a:pt x="0" y="71"/>
                      <a:pt x="0" y="91"/>
                    </a:cubicBezTo>
                    <a:cubicBezTo>
                      <a:pt x="0" y="111"/>
                      <a:pt x="8" y="130"/>
                      <a:pt x="22" y="145"/>
                    </a:cubicBezTo>
                    <a:cubicBezTo>
                      <a:pt x="37" y="159"/>
                      <a:pt x="56" y="167"/>
                      <a:pt x="76" y="167"/>
                    </a:cubicBezTo>
                    <a:cubicBezTo>
                      <a:pt x="96" y="167"/>
                      <a:pt x="116" y="159"/>
                      <a:pt x="130" y="145"/>
                    </a:cubicBezTo>
                    <a:cubicBezTo>
                      <a:pt x="130" y="144"/>
                      <a:pt x="130" y="144"/>
                      <a:pt x="130" y="144"/>
                    </a:cubicBezTo>
                    <a:cubicBezTo>
                      <a:pt x="167" y="107"/>
                      <a:pt x="167" y="107"/>
                      <a:pt x="167" y="107"/>
                    </a:cubicBezTo>
                    <a:cubicBezTo>
                      <a:pt x="139" y="79"/>
                      <a:pt x="139" y="79"/>
                      <a:pt x="139" y="79"/>
                    </a:cubicBezTo>
                    <a:lnTo>
                      <a:pt x="100" y="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55"/>
              <p:cNvSpPr/>
              <p:nvPr/>
            </p:nvSpPr>
            <p:spPr bwMode="auto">
              <a:xfrm>
                <a:off x="4957763" y="758825"/>
                <a:ext cx="131763" cy="134938"/>
              </a:xfrm>
              <a:custGeom>
                <a:avLst/>
                <a:gdLst>
                  <a:gd name="T0" fmla="*/ 46 w 47"/>
                  <a:gd name="T1" fmla="*/ 24 h 48"/>
                  <a:gd name="T2" fmla="*/ 23 w 47"/>
                  <a:gd name="T3" fmla="*/ 2 h 48"/>
                  <a:gd name="T4" fmla="*/ 18 w 47"/>
                  <a:gd name="T5" fmla="*/ 2 h 48"/>
                  <a:gd name="T6" fmla="*/ 0 w 47"/>
                  <a:gd name="T7" fmla="*/ 20 h 48"/>
                  <a:gd name="T8" fmla="*/ 28 w 47"/>
                  <a:gd name="T9" fmla="*/ 48 h 48"/>
                  <a:gd name="T10" fmla="*/ 46 w 47"/>
                  <a:gd name="T11" fmla="*/ 29 h 48"/>
                  <a:gd name="T12" fmla="*/ 47 w 47"/>
                  <a:gd name="T13" fmla="*/ 27 h 48"/>
                  <a:gd name="T14" fmla="*/ 46 w 47"/>
                  <a:gd name="T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48">
                    <a:moveTo>
                      <a:pt x="46" y="24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19" y="1"/>
                      <a:pt x="18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9"/>
                      <a:pt x="47" y="28"/>
                      <a:pt x="47" y="27"/>
                    </a:cubicBezTo>
                    <a:cubicBezTo>
                      <a:pt x="47" y="25"/>
                      <a:pt x="47" y="24"/>
                      <a:pt x="46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57" name="文本框 63"/>
            <p:cNvSpPr txBox="1"/>
            <p:nvPr/>
          </p:nvSpPr>
          <p:spPr>
            <a:xfrm rot="18900000">
              <a:off x="1655579" y="2151683"/>
              <a:ext cx="1074743" cy="55308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◆ 简约商务风图表系列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◆ 在此点击输入具体文本内容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988274" y="3356588"/>
            <a:ext cx="3505619" cy="371612"/>
            <a:chOff x="5182386" y="2772098"/>
            <a:chExt cx="3505619" cy="371612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65" name="Freeform 60"/>
            <p:cNvSpPr/>
            <p:nvPr/>
          </p:nvSpPr>
          <p:spPr bwMode="auto">
            <a:xfrm>
              <a:off x="5182386" y="2772098"/>
              <a:ext cx="345953" cy="371612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圆角矩形 165"/>
            <p:cNvSpPr/>
            <p:nvPr/>
          </p:nvSpPr>
          <p:spPr>
            <a:xfrm>
              <a:off x="5598626" y="2871397"/>
              <a:ext cx="3089379" cy="272313"/>
            </a:xfrm>
            <a:prstGeom prst="roundRect">
              <a:avLst>
                <a:gd name="adj" fmla="val 9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1400" b="1" dirty="0">
                  <a:latin typeface="微软雅黑" panose="020B0503020204020204" charset="-122"/>
                  <a:ea typeface="微软雅黑" panose="020B0503020204020204" charset="-122"/>
                  <a:cs typeface="Arial Unicode MS" panose="020B0604020202020204" charset="-122"/>
                </a:rPr>
                <a:t>单击此处输入文本内容</a:t>
              </a:r>
            </a:p>
          </p:txBody>
        </p:sp>
      </p:grpSp>
      <p:sp>
        <p:nvSpPr>
          <p:cNvPr id="167" name="矩形 166"/>
          <p:cNvSpPr/>
          <p:nvPr/>
        </p:nvSpPr>
        <p:spPr>
          <a:xfrm>
            <a:off x="999173" y="3829500"/>
            <a:ext cx="6759416" cy="341630"/>
          </a:xfrm>
          <a:prstGeom prst="rect">
            <a:avLst/>
          </a:prstGeom>
        </p:spPr>
        <p:txBody>
          <a:bodyPr wrap="square" lIns="65260" tIns="32629" rIns="65260" bIns="32629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74AA1"/>
              </a:buClr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您的文本，或者复制您的文本粘贴到此处请在此处输入您的文本，或者复制您的文本粘贴到此处请在此处输入您的文本，或者复制您的文本粘贴到此处请在此处输入您的文本，或者复制您的文本粘贴到此处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13272" name="Shape 13272"/>
          <p:cNvSpPr/>
          <p:nvPr/>
        </p:nvSpPr>
        <p:spPr>
          <a:xfrm flipH="1" flipV="1">
            <a:off x="2849864" y="1610413"/>
            <a:ext cx="1333949" cy="0"/>
          </a:xfrm>
          <a:prstGeom prst="line">
            <a:avLst/>
          </a:prstGeom>
          <a:ln w="12700" cmpd="sng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13273" name="Shape 13273"/>
          <p:cNvSpPr/>
          <p:nvPr/>
        </p:nvSpPr>
        <p:spPr>
          <a:xfrm flipH="1">
            <a:off x="2849864" y="2498788"/>
            <a:ext cx="1276780" cy="0"/>
          </a:xfrm>
          <a:prstGeom prst="line">
            <a:avLst/>
          </a:prstGeom>
          <a:ln w="12700" cmpd="sng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13274" name="Shape 13274"/>
          <p:cNvSpPr/>
          <p:nvPr/>
        </p:nvSpPr>
        <p:spPr>
          <a:xfrm flipH="1" flipV="1">
            <a:off x="5112809" y="1610413"/>
            <a:ext cx="1138339" cy="0"/>
          </a:xfrm>
          <a:prstGeom prst="line">
            <a:avLst/>
          </a:prstGeom>
          <a:ln w="12700" cmpd="sng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13275" name="Shape 13275"/>
          <p:cNvSpPr/>
          <p:nvPr/>
        </p:nvSpPr>
        <p:spPr>
          <a:xfrm flipH="1">
            <a:off x="5138357" y="2498788"/>
            <a:ext cx="1138339" cy="0"/>
          </a:xfrm>
          <a:prstGeom prst="line">
            <a:avLst/>
          </a:prstGeom>
          <a:ln w="12700" cmpd="sng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grpSp>
        <p:nvGrpSpPr>
          <p:cNvPr id="13280" name="Group 13280"/>
          <p:cNvGrpSpPr/>
          <p:nvPr/>
        </p:nvGrpSpPr>
        <p:grpSpPr>
          <a:xfrm>
            <a:off x="1167986" y="3672234"/>
            <a:ext cx="6912376" cy="488078"/>
            <a:chOff x="0" y="0"/>
            <a:chExt cx="18433002" cy="1301540"/>
          </a:xfrm>
        </p:grpSpPr>
        <p:sp>
          <p:nvSpPr>
            <p:cNvPr id="13276" name="Shape 13276"/>
            <p:cNvSpPr/>
            <p:nvPr/>
          </p:nvSpPr>
          <p:spPr>
            <a:xfrm>
              <a:off x="0" y="0"/>
              <a:ext cx="9068031" cy="1199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13277" name="Shape 13277"/>
            <p:cNvSpPr/>
            <p:nvPr/>
          </p:nvSpPr>
          <p:spPr>
            <a:xfrm>
              <a:off x="3961" y="0"/>
              <a:ext cx="9169888" cy="1301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13278" name="Shape 13278"/>
            <p:cNvSpPr/>
            <p:nvPr/>
          </p:nvSpPr>
          <p:spPr>
            <a:xfrm flipH="1">
              <a:off x="9364971" y="0"/>
              <a:ext cx="9068032" cy="1199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13279" name="Shape 13279"/>
            <p:cNvSpPr/>
            <p:nvPr/>
          </p:nvSpPr>
          <p:spPr>
            <a:xfrm flipH="1">
              <a:off x="9259153" y="0"/>
              <a:ext cx="9169888" cy="1301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sp>
        <p:nvSpPr>
          <p:cNvPr id="13281" name="Shape 13281"/>
          <p:cNvSpPr/>
          <p:nvPr/>
        </p:nvSpPr>
        <p:spPr>
          <a:xfrm>
            <a:off x="4378733" y="2129222"/>
            <a:ext cx="982413" cy="836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42" y="5"/>
                </a:moveTo>
                <a:lnTo>
                  <a:pt x="18238" y="5"/>
                </a:lnTo>
                <a:cubicBezTo>
                  <a:pt x="18428" y="546"/>
                  <a:pt x="18534" y="1139"/>
                  <a:pt x="18534" y="1761"/>
                </a:cubicBezTo>
                <a:cubicBezTo>
                  <a:pt x="18534" y="1762"/>
                  <a:pt x="18534" y="1763"/>
                  <a:pt x="18534" y="1764"/>
                </a:cubicBezTo>
                <a:cubicBezTo>
                  <a:pt x="18534" y="1765"/>
                  <a:pt x="18534" y="1765"/>
                  <a:pt x="18534" y="1766"/>
                </a:cubicBezTo>
                <a:cubicBezTo>
                  <a:pt x="18534" y="4307"/>
                  <a:pt x="16780" y="6366"/>
                  <a:pt x="14616" y="6366"/>
                </a:cubicBezTo>
                <a:cubicBezTo>
                  <a:pt x="12452" y="6366"/>
                  <a:pt x="10698" y="4307"/>
                  <a:pt x="10698" y="1766"/>
                </a:cubicBezTo>
                <a:cubicBezTo>
                  <a:pt x="10698" y="1765"/>
                  <a:pt x="10698" y="1764"/>
                  <a:pt x="10698" y="1763"/>
                </a:cubicBezTo>
                <a:cubicBezTo>
                  <a:pt x="10698" y="1762"/>
                  <a:pt x="10698" y="1762"/>
                  <a:pt x="10698" y="1761"/>
                </a:cubicBezTo>
                <a:cubicBezTo>
                  <a:pt x="10698" y="1139"/>
                  <a:pt x="10803" y="546"/>
                  <a:pt x="10994" y="5"/>
                </a:cubicBezTo>
                <a:lnTo>
                  <a:pt x="5416" y="0"/>
                </a:lnTo>
                <a:lnTo>
                  <a:pt x="5416" y="3014"/>
                </a:lnTo>
                <a:cubicBezTo>
                  <a:pt x="5417" y="3054"/>
                  <a:pt x="5418" y="3094"/>
                  <a:pt x="5418" y="3135"/>
                </a:cubicBezTo>
                <a:lnTo>
                  <a:pt x="5418" y="6545"/>
                </a:lnTo>
                <a:cubicBezTo>
                  <a:pt x="5417" y="6545"/>
                  <a:pt x="5417" y="6544"/>
                  <a:pt x="5416" y="6544"/>
                </a:cubicBezTo>
                <a:lnTo>
                  <a:pt x="5416" y="6550"/>
                </a:lnTo>
                <a:cubicBezTo>
                  <a:pt x="4954" y="6325"/>
                  <a:pt x="4447" y="6200"/>
                  <a:pt x="3916" y="6200"/>
                </a:cubicBezTo>
                <a:cubicBezTo>
                  <a:pt x="2497" y="6200"/>
                  <a:pt x="1254" y="7086"/>
                  <a:pt x="567" y="8411"/>
                </a:cubicBezTo>
                <a:cubicBezTo>
                  <a:pt x="207" y="9106"/>
                  <a:pt x="0" y="9922"/>
                  <a:pt x="0" y="10795"/>
                </a:cubicBezTo>
                <a:cubicBezTo>
                  <a:pt x="0" y="13335"/>
                  <a:pt x="1754" y="15395"/>
                  <a:pt x="3918" y="15395"/>
                </a:cubicBezTo>
                <a:cubicBezTo>
                  <a:pt x="4450" y="15395"/>
                  <a:pt x="4956" y="15270"/>
                  <a:pt x="5418" y="15045"/>
                </a:cubicBezTo>
                <a:lnTo>
                  <a:pt x="5418" y="18456"/>
                </a:lnTo>
                <a:cubicBezTo>
                  <a:pt x="5418" y="18477"/>
                  <a:pt x="5417" y="18498"/>
                  <a:pt x="5417" y="18519"/>
                </a:cubicBezTo>
                <a:cubicBezTo>
                  <a:pt x="5443" y="20226"/>
                  <a:pt x="6630" y="21600"/>
                  <a:pt x="8090" y="21600"/>
                </a:cubicBezTo>
                <a:lnTo>
                  <a:pt x="13780" y="21600"/>
                </a:lnTo>
                <a:cubicBezTo>
                  <a:pt x="14427" y="19945"/>
                  <a:pt x="14637" y="17417"/>
                  <a:pt x="15233" y="15437"/>
                </a:cubicBezTo>
                <a:cubicBezTo>
                  <a:pt x="15307" y="15191"/>
                  <a:pt x="15389" y="14942"/>
                  <a:pt x="15476" y="14691"/>
                </a:cubicBezTo>
                <a:cubicBezTo>
                  <a:pt x="16299" y="12348"/>
                  <a:pt x="17663" y="9879"/>
                  <a:pt x="18242" y="8864"/>
                </a:cubicBezTo>
                <a:cubicBezTo>
                  <a:pt x="19180" y="7481"/>
                  <a:pt x="19958" y="5948"/>
                  <a:pt x="20545" y="4300"/>
                </a:cubicBezTo>
                <a:cubicBezTo>
                  <a:pt x="20547" y="4299"/>
                  <a:pt x="20549" y="4299"/>
                  <a:pt x="20550" y="4299"/>
                </a:cubicBezTo>
                <a:cubicBezTo>
                  <a:pt x="21041" y="2954"/>
                  <a:pt x="21397" y="1531"/>
                  <a:pt x="21600" y="47"/>
                </a:cubicBezTo>
                <a:cubicBezTo>
                  <a:pt x="21480" y="22"/>
                  <a:pt x="21356" y="7"/>
                  <a:pt x="21231" y="3"/>
                </a:cubicBezTo>
                <a:cubicBezTo>
                  <a:pt x="21201" y="4"/>
                  <a:pt x="21172" y="5"/>
                  <a:pt x="21142" y="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 cmpd="sng">
            <a:solidFill>
              <a:srgbClr val="FFFFFF"/>
            </a:solidFill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3282" name="Shape 13282"/>
          <p:cNvSpPr/>
          <p:nvPr/>
        </p:nvSpPr>
        <p:spPr>
          <a:xfrm>
            <a:off x="3896957" y="1883789"/>
            <a:ext cx="736097" cy="1083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223"/>
                </a:moveTo>
                <a:cubicBezTo>
                  <a:pt x="21600" y="19208"/>
                  <a:pt x="21598" y="19193"/>
                  <a:pt x="21598" y="19178"/>
                </a:cubicBezTo>
                <a:lnTo>
                  <a:pt x="21598" y="16543"/>
                </a:lnTo>
                <a:cubicBezTo>
                  <a:pt x="20982" y="16717"/>
                  <a:pt x="20306" y="16813"/>
                  <a:pt x="19596" y="16813"/>
                </a:cubicBezTo>
                <a:cubicBezTo>
                  <a:pt x="16708" y="16813"/>
                  <a:pt x="14367" y="15222"/>
                  <a:pt x="14367" y="13259"/>
                </a:cubicBezTo>
                <a:cubicBezTo>
                  <a:pt x="14367" y="12583"/>
                  <a:pt x="14645" y="11951"/>
                  <a:pt x="15127" y="11413"/>
                </a:cubicBezTo>
                <a:cubicBezTo>
                  <a:pt x="16044" y="10387"/>
                  <a:pt x="17704" y="9701"/>
                  <a:pt x="19600" y="9701"/>
                </a:cubicBezTo>
                <a:cubicBezTo>
                  <a:pt x="20308" y="9701"/>
                  <a:pt x="20983" y="9797"/>
                  <a:pt x="21598" y="9971"/>
                </a:cubicBezTo>
                <a:lnTo>
                  <a:pt x="21598" y="7340"/>
                </a:lnTo>
                <a:lnTo>
                  <a:pt x="21598" y="7243"/>
                </a:lnTo>
                <a:lnTo>
                  <a:pt x="21598" y="4914"/>
                </a:lnTo>
                <a:lnTo>
                  <a:pt x="14155" y="4915"/>
                </a:lnTo>
                <a:cubicBezTo>
                  <a:pt x="14156" y="4913"/>
                  <a:pt x="14156" y="4912"/>
                  <a:pt x="14157" y="4910"/>
                </a:cubicBezTo>
                <a:lnTo>
                  <a:pt x="14155" y="4910"/>
                </a:lnTo>
                <a:cubicBezTo>
                  <a:pt x="14410" y="4492"/>
                  <a:pt x="14552" y="4033"/>
                  <a:pt x="14553" y="3552"/>
                </a:cubicBezTo>
                <a:cubicBezTo>
                  <a:pt x="14551" y="1590"/>
                  <a:pt x="12210" y="0"/>
                  <a:pt x="9323" y="0"/>
                </a:cubicBezTo>
                <a:cubicBezTo>
                  <a:pt x="6436" y="0"/>
                  <a:pt x="4095" y="1590"/>
                  <a:pt x="4094" y="3552"/>
                </a:cubicBezTo>
                <a:cubicBezTo>
                  <a:pt x="4094" y="4033"/>
                  <a:pt x="4236" y="4492"/>
                  <a:pt x="4491" y="4910"/>
                </a:cubicBezTo>
                <a:lnTo>
                  <a:pt x="4489" y="4910"/>
                </a:lnTo>
                <a:cubicBezTo>
                  <a:pt x="4490" y="4912"/>
                  <a:pt x="4490" y="4913"/>
                  <a:pt x="4491" y="4915"/>
                </a:cubicBezTo>
                <a:lnTo>
                  <a:pt x="614" y="4915"/>
                </a:lnTo>
                <a:cubicBezTo>
                  <a:pt x="574" y="4915"/>
                  <a:pt x="534" y="4913"/>
                  <a:pt x="494" y="4913"/>
                </a:cubicBezTo>
                <a:cubicBezTo>
                  <a:pt x="326" y="4916"/>
                  <a:pt x="161" y="4928"/>
                  <a:pt x="0" y="4947"/>
                </a:cubicBezTo>
                <a:cubicBezTo>
                  <a:pt x="268" y="6088"/>
                  <a:pt x="737" y="7184"/>
                  <a:pt x="1383" y="8221"/>
                </a:cubicBezTo>
                <a:cubicBezTo>
                  <a:pt x="1383" y="8221"/>
                  <a:pt x="1383" y="8221"/>
                  <a:pt x="1382" y="8221"/>
                </a:cubicBezTo>
                <a:cubicBezTo>
                  <a:pt x="2017" y="9262"/>
                  <a:pt x="2820" y="10244"/>
                  <a:pt x="3770" y="11150"/>
                </a:cubicBezTo>
                <a:cubicBezTo>
                  <a:pt x="3831" y="11237"/>
                  <a:pt x="6601" y="13914"/>
                  <a:pt x="8022" y="16254"/>
                </a:cubicBezTo>
                <a:cubicBezTo>
                  <a:pt x="8142" y="16452"/>
                  <a:pt x="8254" y="16648"/>
                  <a:pt x="8355" y="16842"/>
                </a:cubicBezTo>
                <a:cubicBezTo>
                  <a:pt x="9149" y="18370"/>
                  <a:pt x="9426" y="20321"/>
                  <a:pt x="10285" y="21600"/>
                </a:cubicBezTo>
                <a:lnTo>
                  <a:pt x="18033" y="21600"/>
                </a:lnTo>
                <a:cubicBezTo>
                  <a:pt x="19980" y="21600"/>
                  <a:pt x="21562" y="20540"/>
                  <a:pt x="21600" y="19223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 cmpd="sng">
            <a:solidFill>
              <a:srgbClr val="FFFFFF"/>
            </a:solidFill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3283" name="Shape 13283"/>
          <p:cNvSpPr/>
          <p:nvPr/>
        </p:nvSpPr>
        <p:spPr>
          <a:xfrm>
            <a:off x="4624165" y="1292932"/>
            <a:ext cx="745107" cy="1083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" y="2377"/>
                </a:moveTo>
                <a:cubicBezTo>
                  <a:pt x="2" y="2392"/>
                  <a:pt x="3" y="2407"/>
                  <a:pt x="3" y="2422"/>
                </a:cubicBezTo>
                <a:lnTo>
                  <a:pt x="3" y="5057"/>
                </a:lnTo>
                <a:cubicBezTo>
                  <a:pt x="613" y="4883"/>
                  <a:pt x="1281" y="4787"/>
                  <a:pt x="1981" y="4787"/>
                </a:cubicBezTo>
                <a:cubicBezTo>
                  <a:pt x="4834" y="4787"/>
                  <a:pt x="7147" y="6378"/>
                  <a:pt x="7147" y="8341"/>
                </a:cubicBezTo>
                <a:cubicBezTo>
                  <a:pt x="7147" y="9017"/>
                  <a:pt x="6873" y="9649"/>
                  <a:pt x="6397" y="10187"/>
                </a:cubicBezTo>
                <a:cubicBezTo>
                  <a:pt x="5491" y="11213"/>
                  <a:pt x="3851" y="11899"/>
                  <a:pt x="1978" y="11899"/>
                </a:cubicBezTo>
                <a:cubicBezTo>
                  <a:pt x="1278" y="11899"/>
                  <a:pt x="612" y="11803"/>
                  <a:pt x="3" y="11629"/>
                </a:cubicBezTo>
                <a:lnTo>
                  <a:pt x="3" y="14260"/>
                </a:lnTo>
                <a:cubicBezTo>
                  <a:pt x="3" y="14291"/>
                  <a:pt x="2" y="14322"/>
                  <a:pt x="0" y="14354"/>
                </a:cubicBezTo>
                <a:lnTo>
                  <a:pt x="0" y="16685"/>
                </a:lnTo>
                <a:lnTo>
                  <a:pt x="7357" y="16685"/>
                </a:lnTo>
                <a:cubicBezTo>
                  <a:pt x="7356" y="16687"/>
                  <a:pt x="7355" y="16688"/>
                  <a:pt x="7355" y="16690"/>
                </a:cubicBezTo>
                <a:lnTo>
                  <a:pt x="7357" y="16690"/>
                </a:lnTo>
                <a:cubicBezTo>
                  <a:pt x="7105" y="17108"/>
                  <a:pt x="6965" y="17567"/>
                  <a:pt x="6964" y="18048"/>
                </a:cubicBezTo>
                <a:cubicBezTo>
                  <a:pt x="6966" y="20010"/>
                  <a:pt x="9278" y="21600"/>
                  <a:pt x="12130" y="21600"/>
                </a:cubicBezTo>
                <a:cubicBezTo>
                  <a:pt x="14982" y="21600"/>
                  <a:pt x="17295" y="20010"/>
                  <a:pt x="17296" y="18048"/>
                </a:cubicBezTo>
                <a:cubicBezTo>
                  <a:pt x="17296" y="17567"/>
                  <a:pt x="17156" y="17108"/>
                  <a:pt x="16904" y="16690"/>
                </a:cubicBezTo>
                <a:lnTo>
                  <a:pt x="16906" y="16690"/>
                </a:lnTo>
                <a:cubicBezTo>
                  <a:pt x="16905" y="16688"/>
                  <a:pt x="16904" y="16687"/>
                  <a:pt x="16904" y="16685"/>
                </a:cubicBezTo>
                <a:lnTo>
                  <a:pt x="20734" y="16685"/>
                </a:lnTo>
                <a:cubicBezTo>
                  <a:pt x="20774" y="16685"/>
                  <a:pt x="20813" y="16687"/>
                  <a:pt x="20852" y="16687"/>
                </a:cubicBezTo>
                <a:cubicBezTo>
                  <a:pt x="21024" y="16684"/>
                  <a:pt x="21192" y="16671"/>
                  <a:pt x="21356" y="16651"/>
                </a:cubicBezTo>
                <a:cubicBezTo>
                  <a:pt x="21517" y="15942"/>
                  <a:pt x="21600" y="15215"/>
                  <a:pt x="21600" y="14475"/>
                </a:cubicBezTo>
                <a:cubicBezTo>
                  <a:pt x="21600" y="13633"/>
                  <a:pt x="21492" y="12809"/>
                  <a:pt x="21286" y="12008"/>
                </a:cubicBezTo>
                <a:cubicBezTo>
                  <a:pt x="21285" y="12008"/>
                  <a:pt x="21283" y="12008"/>
                  <a:pt x="21282" y="12008"/>
                </a:cubicBezTo>
                <a:cubicBezTo>
                  <a:pt x="20574" y="9249"/>
                  <a:pt x="18692" y="6739"/>
                  <a:pt x="16027" y="4745"/>
                </a:cubicBezTo>
                <a:cubicBezTo>
                  <a:pt x="12315" y="2098"/>
                  <a:pt x="8396" y="537"/>
                  <a:pt x="3783" y="0"/>
                </a:cubicBezTo>
                <a:lnTo>
                  <a:pt x="3526" y="0"/>
                </a:lnTo>
                <a:cubicBezTo>
                  <a:pt x="1602" y="0"/>
                  <a:pt x="40" y="1060"/>
                  <a:pt x="2" y="2377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 cmpd="sng">
            <a:solidFill>
              <a:srgbClr val="FFFFFF"/>
            </a:solidFill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3284" name="Shape 13284"/>
          <p:cNvSpPr/>
          <p:nvPr/>
        </p:nvSpPr>
        <p:spPr>
          <a:xfrm>
            <a:off x="3887867" y="1292933"/>
            <a:ext cx="991426" cy="836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51" y="21595"/>
                </a:moveTo>
                <a:lnTo>
                  <a:pt x="3528" y="21595"/>
                </a:lnTo>
                <a:cubicBezTo>
                  <a:pt x="3339" y="21054"/>
                  <a:pt x="3234" y="20461"/>
                  <a:pt x="3234" y="19840"/>
                </a:cubicBezTo>
                <a:cubicBezTo>
                  <a:pt x="3234" y="19839"/>
                  <a:pt x="3234" y="19838"/>
                  <a:pt x="3234" y="19837"/>
                </a:cubicBezTo>
                <a:cubicBezTo>
                  <a:pt x="3234" y="19836"/>
                  <a:pt x="3234" y="19835"/>
                  <a:pt x="3234" y="19834"/>
                </a:cubicBezTo>
                <a:cubicBezTo>
                  <a:pt x="3234" y="17294"/>
                  <a:pt x="4973" y="15234"/>
                  <a:pt x="7117" y="15234"/>
                </a:cubicBezTo>
                <a:cubicBezTo>
                  <a:pt x="9261" y="15234"/>
                  <a:pt x="11000" y="17294"/>
                  <a:pt x="11000" y="19834"/>
                </a:cubicBezTo>
                <a:cubicBezTo>
                  <a:pt x="11000" y="19835"/>
                  <a:pt x="11000" y="19836"/>
                  <a:pt x="11000" y="19837"/>
                </a:cubicBezTo>
                <a:cubicBezTo>
                  <a:pt x="11000" y="19838"/>
                  <a:pt x="11000" y="19839"/>
                  <a:pt x="11000" y="19840"/>
                </a:cubicBezTo>
                <a:cubicBezTo>
                  <a:pt x="11000" y="20461"/>
                  <a:pt x="10895" y="21054"/>
                  <a:pt x="10706" y="21595"/>
                </a:cubicBezTo>
                <a:lnTo>
                  <a:pt x="16231" y="21600"/>
                </a:lnTo>
                <a:lnTo>
                  <a:pt x="16231" y="18582"/>
                </a:lnTo>
                <a:lnTo>
                  <a:pt x="16231" y="18466"/>
                </a:lnTo>
                <a:lnTo>
                  <a:pt x="16231" y="17824"/>
                </a:lnTo>
                <a:lnTo>
                  <a:pt x="16231" y="15055"/>
                </a:lnTo>
                <a:cubicBezTo>
                  <a:pt x="16232" y="15055"/>
                  <a:pt x="16233" y="15056"/>
                  <a:pt x="16234" y="15056"/>
                </a:cubicBezTo>
                <a:lnTo>
                  <a:pt x="16234" y="15050"/>
                </a:lnTo>
                <a:cubicBezTo>
                  <a:pt x="16691" y="15275"/>
                  <a:pt x="17193" y="15400"/>
                  <a:pt x="17720" y="15400"/>
                </a:cubicBezTo>
                <a:cubicBezTo>
                  <a:pt x="19126" y="15400"/>
                  <a:pt x="20357" y="14515"/>
                  <a:pt x="21038" y="13189"/>
                </a:cubicBezTo>
                <a:cubicBezTo>
                  <a:pt x="21395" y="12494"/>
                  <a:pt x="21600" y="11678"/>
                  <a:pt x="21600" y="10805"/>
                </a:cubicBezTo>
                <a:cubicBezTo>
                  <a:pt x="21600" y="8265"/>
                  <a:pt x="19862" y="6205"/>
                  <a:pt x="17717" y="6205"/>
                </a:cubicBezTo>
                <a:cubicBezTo>
                  <a:pt x="17191" y="6205"/>
                  <a:pt x="16689" y="6330"/>
                  <a:pt x="16231" y="6555"/>
                </a:cubicBezTo>
                <a:lnTo>
                  <a:pt x="16231" y="3144"/>
                </a:lnTo>
                <a:cubicBezTo>
                  <a:pt x="16231" y="3123"/>
                  <a:pt x="16232" y="3102"/>
                  <a:pt x="16232" y="3081"/>
                </a:cubicBezTo>
                <a:cubicBezTo>
                  <a:pt x="16206" y="1374"/>
                  <a:pt x="15031" y="0"/>
                  <a:pt x="13583" y="0"/>
                </a:cubicBezTo>
                <a:lnTo>
                  <a:pt x="13488" y="0"/>
                </a:lnTo>
                <a:cubicBezTo>
                  <a:pt x="9736" y="755"/>
                  <a:pt x="6568" y="3041"/>
                  <a:pt x="4177" y="6147"/>
                </a:cubicBezTo>
                <a:cubicBezTo>
                  <a:pt x="4176" y="6147"/>
                  <a:pt x="4176" y="6147"/>
                  <a:pt x="4175" y="6146"/>
                </a:cubicBezTo>
                <a:cubicBezTo>
                  <a:pt x="4155" y="6173"/>
                  <a:pt x="4135" y="6200"/>
                  <a:pt x="4115" y="6227"/>
                </a:cubicBezTo>
                <a:cubicBezTo>
                  <a:pt x="4112" y="6230"/>
                  <a:pt x="4110" y="6234"/>
                  <a:pt x="4107" y="6237"/>
                </a:cubicBezTo>
                <a:cubicBezTo>
                  <a:pt x="4107" y="6237"/>
                  <a:pt x="4107" y="6237"/>
                  <a:pt x="4107" y="6237"/>
                </a:cubicBezTo>
                <a:cubicBezTo>
                  <a:pt x="2135" y="8811"/>
                  <a:pt x="760" y="12014"/>
                  <a:pt x="238" y="15557"/>
                </a:cubicBezTo>
                <a:cubicBezTo>
                  <a:pt x="85" y="16592"/>
                  <a:pt x="0" y="17654"/>
                  <a:pt x="0" y="18739"/>
                </a:cubicBezTo>
                <a:cubicBezTo>
                  <a:pt x="0" y="19694"/>
                  <a:pt x="62" y="20633"/>
                  <a:pt x="182" y="21551"/>
                </a:cubicBezTo>
                <a:cubicBezTo>
                  <a:pt x="306" y="21577"/>
                  <a:pt x="433" y="21593"/>
                  <a:pt x="562" y="21598"/>
                </a:cubicBezTo>
                <a:cubicBezTo>
                  <a:pt x="591" y="21597"/>
                  <a:pt x="621" y="21595"/>
                  <a:pt x="651" y="2159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 cmpd="sng">
            <a:solidFill>
              <a:srgbClr val="FFFFFF"/>
            </a:solidFill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</a:endParaRPr>
          </a:p>
        </p:txBody>
      </p:sp>
      <p:grpSp>
        <p:nvGrpSpPr>
          <p:cNvPr id="13287" name="Group 13287"/>
          <p:cNvGrpSpPr/>
          <p:nvPr/>
        </p:nvGrpSpPr>
        <p:grpSpPr>
          <a:xfrm>
            <a:off x="3798407" y="3566589"/>
            <a:ext cx="1660325" cy="267419"/>
            <a:chOff x="0" y="0"/>
            <a:chExt cx="4427532" cy="713117"/>
          </a:xfrm>
        </p:grpSpPr>
        <p:pic>
          <p:nvPicPr>
            <p:cNvPr id="13285" name="pasted-image.pdf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885"/>
              <a:ext cx="4427533" cy="712233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3286" name="Shape 13286"/>
            <p:cNvSpPr/>
            <p:nvPr/>
          </p:nvSpPr>
          <p:spPr>
            <a:xfrm>
              <a:off x="1854210" y="0"/>
              <a:ext cx="697582" cy="290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600" extrusionOk="0">
                  <a:moveTo>
                    <a:pt x="20423" y="0"/>
                  </a:moveTo>
                  <a:lnTo>
                    <a:pt x="1133" y="0"/>
                  </a:lnTo>
                  <a:cubicBezTo>
                    <a:pt x="510" y="0"/>
                    <a:pt x="-4" y="456"/>
                    <a:pt x="0" y="1015"/>
                  </a:cubicBezTo>
                  <a:cubicBezTo>
                    <a:pt x="39" y="9044"/>
                    <a:pt x="1861" y="14772"/>
                    <a:pt x="4427" y="18194"/>
                  </a:cubicBezTo>
                  <a:lnTo>
                    <a:pt x="4826" y="18194"/>
                  </a:lnTo>
                  <a:lnTo>
                    <a:pt x="4826" y="20376"/>
                  </a:lnTo>
                  <a:cubicBezTo>
                    <a:pt x="4826" y="20584"/>
                    <a:pt x="5111" y="20691"/>
                    <a:pt x="5672" y="20744"/>
                  </a:cubicBezTo>
                  <a:cubicBezTo>
                    <a:pt x="5354" y="20853"/>
                    <a:pt x="5175" y="20974"/>
                    <a:pt x="5175" y="21102"/>
                  </a:cubicBezTo>
                  <a:cubicBezTo>
                    <a:pt x="5175" y="21569"/>
                    <a:pt x="7490" y="21600"/>
                    <a:pt x="10414" y="21600"/>
                  </a:cubicBezTo>
                  <a:cubicBezTo>
                    <a:pt x="13339" y="21600"/>
                    <a:pt x="15769" y="21569"/>
                    <a:pt x="15769" y="21102"/>
                  </a:cubicBezTo>
                  <a:cubicBezTo>
                    <a:pt x="15769" y="20987"/>
                    <a:pt x="15625" y="20878"/>
                    <a:pt x="15367" y="20778"/>
                  </a:cubicBezTo>
                  <a:cubicBezTo>
                    <a:pt x="16290" y="20746"/>
                    <a:pt x="16731" y="20648"/>
                    <a:pt x="16731" y="20376"/>
                  </a:cubicBezTo>
                  <a:lnTo>
                    <a:pt x="16731" y="18194"/>
                  </a:lnTo>
                  <a:lnTo>
                    <a:pt x="17338" y="18194"/>
                  </a:lnTo>
                  <a:cubicBezTo>
                    <a:pt x="19848" y="14780"/>
                    <a:pt x="21596" y="9063"/>
                    <a:pt x="21558" y="1015"/>
                  </a:cubicBezTo>
                  <a:cubicBezTo>
                    <a:pt x="21556" y="456"/>
                    <a:pt x="21047" y="0"/>
                    <a:pt x="20423" y="0"/>
                  </a:cubicBezTo>
                  <a:close/>
                </a:path>
              </a:pathLst>
            </a:custGeom>
            <a:solidFill>
              <a:srgbClr val="12171D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13294" name="Group 13294"/>
          <p:cNvGrpSpPr/>
          <p:nvPr/>
        </p:nvGrpSpPr>
        <p:grpSpPr>
          <a:xfrm>
            <a:off x="4264562" y="2997447"/>
            <a:ext cx="722563" cy="541481"/>
            <a:chOff x="0" y="0"/>
            <a:chExt cx="1926832" cy="1443946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sp>
          <p:nvSpPr>
            <p:cNvPr id="13288" name="Shape 13288"/>
            <p:cNvSpPr/>
            <p:nvPr/>
          </p:nvSpPr>
          <p:spPr>
            <a:xfrm>
              <a:off x="0" y="0"/>
              <a:ext cx="1926833" cy="437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6" h="21600" extrusionOk="0">
                  <a:moveTo>
                    <a:pt x="20709" y="0"/>
                  </a:moveTo>
                  <a:cubicBezTo>
                    <a:pt x="18736" y="2252"/>
                    <a:pt x="12478" y="3168"/>
                    <a:pt x="10492" y="3408"/>
                  </a:cubicBezTo>
                  <a:cubicBezTo>
                    <a:pt x="8514" y="3168"/>
                    <a:pt x="2280" y="2252"/>
                    <a:pt x="308" y="0"/>
                  </a:cubicBezTo>
                  <a:cubicBezTo>
                    <a:pt x="308" y="0"/>
                    <a:pt x="-274" y="336"/>
                    <a:pt x="162" y="3530"/>
                  </a:cubicBezTo>
                  <a:cubicBezTo>
                    <a:pt x="162" y="3530"/>
                    <a:pt x="482" y="4273"/>
                    <a:pt x="570" y="9762"/>
                  </a:cubicBezTo>
                  <a:cubicBezTo>
                    <a:pt x="657" y="15255"/>
                    <a:pt x="308" y="18878"/>
                    <a:pt x="773" y="21600"/>
                  </a:cubicBezTo>
                  <a:lnTo>
                    <a:pt x="9880" y="21600"/>
                  </a:lnTo>
                  <a:lnTo>
                    <a:pt x="11102" y="21600"/>
                  </a:lnTo>
                  <a:lnTo>
                    <a:pt x="20279" y="21600"/>
                  </a:lnTo>
                  <a:cubicBezTo>
                    <a:pt x="20744" y="18878"/>
                    <a:pt x="20395" y="15255"/>
                    <a:pt x="20482" y="9762"/>
                  </a:cubicBezTo>
                  <a:cubicBezTo>
                    <a:pt x="20570" y="4273"/>
                    <a:pt x="20890" y="3691"/>
                    <a:pt x="20890" y="3691"/>
                  </a:cubicBezTo>
                  <a:cubicBezTo>
                    <a:pt x="21326" y="496"/>
                    <a:pt x="20709" y="0"/>
                    <a:pt x="2070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289" name="Shape 13289"/>
            <p:cNvSpPr/>
            <p:nvPr/>
          </p:nvSpPr>
          <p:spPr>
            <a:xfrm>
              <a:off x="48566" y="509950"/>
              <a:ext cx="1821969" cy="128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9988"/>
                  </a:moveTo>
                  <a:cubicBezTo>
                    <a:pt x="21595" y="9800"/>
                    <a:pt x="21594" y="9615"/>
                    <a:pt x="21592" y="9429"/>
                  </a:cubicBezTo>
                  <a:cubicBezTo>
                    <a:pt x="21592" y="9422"/>
                    <a:pt x="21592" y="9414"/>
                    <a:pt x="21592" y="9407"/>
                  </a:cubicBezTo>
                  <a:cubicBezTo>
                    <a:pt x="21592" y="9408"/>
                    <a:pt x="21591" y="9409"/>
                    <a:pt x="21591" y="9410"/>
                  </a:cubicBezTo>
                  <a:cubicBezTo>
                    <a:pt x="21557" y="6256"/>
                    <a:pt x="21408" y="3414"/>
                    <a:pt x="21196" y="1697"/>
                  </a:cubicBezTo>
                  <a:cubicBezTo>
                    <a:pt x="21188" y="1629"/>
                    <a:pt x="21179" y="1561"/>
                    <a:pt x="21171" y="1497"/>
                  </a:cubicBezTo>
                  <a:cubicBezTo>
                    <a:pt x="21159" y="1409"/>
                    <a:pt x="21147" y="1325"/>
                    <a:pt x="21135" y="1244"/>
                  </a:cubicBezTo>
                  <a:cubicBezTo>
                    <a:pt x="21125" y="1172"/>
                    <a:pt x="21114" y="1105"/>
                    <a:pt x="21103" y="1038"/>
                  </a:cubicBezTo>
                  <a:cubicBezTo>
                    <a:pt x="21092" y="972"/>
                    <a:pt x="21081" y="904"/>
                    <a:pt x="21070" y="844"/>
                  </a:cubicBezTo>
                  <a:cubicBezTo>
                    <a:pt x="21049" y="729"/>
                    <a:pt x="21027" y="624"/>
                    <a:pt x="21005" y="531"/>
                  </a:cubicBezTo>
                  <a:cubicBezTo>
                    <a:pt x="20998" y="499"/>
                    <a:pt x="20990" y="476"/>
                    <a:pt x="20983" y="447"/>
                  </a:cubicBezTo>
                  <a:cubicBezTo>
                    <a:pt x="20965" y="382"/>
                    <a:pt x="20948" y="322"/>
                    <a:pt x="20931" y="270"/>
                  </a:cubicBezTo>
                  <a:cubicBezTo>
                    <a:pt x="20922" y="244"/>
                    <a:pt x="20913" y="222"/>
                    <a:pt x="20903" y="199"/>
                  </a:cubicBezTo>
                  <a:cubicBezTo>
                    <a:pt x="20886" y="156"/>
                    <a:pt x="20868" y="121"/>
                    <a:pt x="20851" y="92"/>
                  </a:cubicBezTo>
                  <a:cubicBezTo>
                    <a:pt x="20842" y="78"/>
                    <a:pt x="20834" y="63"/>
                    <a:pt x="20826" y="53"/>
                  </a:cubicBezTo>
                  <a:cubicBezTo>
                    <a:pt x="20800" y="21"/>
                    <a:pt x="20774" y="0"/>
                    <a:pt x="20747" y="0"/>
                  </a:cubicBezTo>
                  <a:lnTo>
                    <a:pt x="853" y="0"/>
                  </a:lnTo>
                  <a:cubicBezTo>
                    <a:pt x="826" y="0"/>
                    <a:pt x="800" y="21"/>
                    <a:pt x="774" y="53"/>
                  </a:cubicBezTo>
                  <a:cubicBezTo>
                    <a:pt x="766" y="63"/>
                    <a:pt x="758" y="78"/>
                    <a:pt x="750" y="92"/>
                  </a:cubicBezTo>
                  <a:cubicBezTo>
                    <a:pt x="732" y="121"/>
                    <a:pt x="714" y="156"/>
                    <a:pt x="697" y="199"/>
                  </a:cubicBezTo>
                  <a:cubicBezTo>
                    <a:pt x="688" y="221"/>
                    <a:pt x="679" y="244"/>
                    <a:pt x="670" y="270"/>
                  </a:cubicBezTo>
                  <a:cubicBezTo>
                    <a:pt x="652" y="321"/>
                    <a:pt x="635" y="382"/>
                    <a:pt x="618" y="447"/>
                  </a:cubicBezTo>
                  <a:cubicBezTo>
                    <a:pt x="610" y="476"/>
                    <a:pt x="602" y="499"/>
                    <a:pt x="595" y="531"/>
                  </a:cubicBezTo>
                  <a:cubicBezTo>
                    <a:pt x="573" y="624"/>
                    <a:pt x="551" y="729"/>
                    <a:pt x="530" y="844"/>
                  </a:cubicBezTo>
                  <a:cubicBezTo>
                    <a:pt x="519" y="904"/>
                    <a:pt x="508" y="972"/>
                    <a:pt x="497" y="1038"/>
                  </a:cubicBezTo>
                  <a:cubicBezTo>
                    <a:pt x="486" y="1105"/>
                    <a:pt x="475" y="1172"/>
                    <a:pt x="465" y="1245"/>
                  </a:cubicBezTo>
                  <a:cubicBezTo>
                    <a:pt x="453" y="1325"/>
                    <a:pt x="441" y="1408"/>
                    <a:pt x="429" y="1495"/>
                  </a:cubicBezTo>
                  <a:cubicBezTo>
                    <a:pt x="421" y="1562"/>
                    <a:pt x="412" y="1632"/>
                    <a:pt x="403" y="1703"/>
                  </a:cubicBezTo>
                  <a:cubicBezTo>
                    <a:pt x="192" y="3420"/>
                    <a:pt x="43" y="6259"/>
                    <a:pt x="9" y="9408"/>
                  </a:cubicBezTo>
                  <a:cubicBezTo>
                    <a:pt x="9" y="9407"/>
                    <a:pt x="9" y="9407"/>
                    <a:pt x="9" y="9407"/>
                  </a:cubicBezTo>
                  <a:cubicBezTo>
                    <a:pt x="9" y="9408"/>
                    <a:pt x="9" y="9410"/>
                    <a:pt x="9" y="9412"/>
                  </a:cubicBezTo>
                  <a:cubicBezTo>
                    <a:pt x="6" y="9603"/>
                    <a:pt x="5" y="9794"/>
                    <a:pt x="3" y="9987"/>
                  </a:cubicBezTo>
                  <a:cubicBezTo>
                    <a:pt x="1" y="10256"/>
                    <a:pt x="0" y="10526"/>
                    <a:pt x="0" y="10799"/>
                  </a:cubicBezTo>
                  <a:cubicBezTo>
                    <a:pt x="0" y="16482"/>
                    <a:pt x="382" y="21600"/>
                    <a:pt x="853" y="21600"/>
                  </a:cubicBezTo>
                  <a:lnTo>
                    <a:pt x="20747" y="21600"/>
                  </a:lnTo>
                  <a:cubicBezTo>
                    <a:pt x="21218" y="21600"/>
                    <a:pt x="21600" y="16482"/>
                    <a:pt x="21600" y="10799"/>
                  </a:cubicBezTo>
                  <a:cubicBezTo>
                    <a:pt x="21600" y="10526"/>
                    <a:pt x="21599" y="10257"/>
                    <a:pt x="21597" y="998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290" name="Shape 13290"/>
            <p:cNvSpPr/>
            <p:nvPr/>
          </p:nvSpPr>
          <p:spPr>
            <a:xfrm>
              <a:off x="48566" y="712311"/>
              <a:ext cx="1821969" cy="12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9988"/>
                  </a:moveTo>
                  <a:cubicBezTo>
                    <a:pt x="21595" y="9800"/>
                    <a:pt x="21594" y="9615"/>
                    <a:pt x="21592" y="9429"/>
                  </a:cubicBezTo>
                  <a:cubicBezTo>
                    <a:pt x="21592" y="9422"/>
                    <a:pt x="21592" y="9414"/>
                    <a:pt x="21592" y="9407"/>
                  </a:cubicBezTo>
                  <a:cubicBezTo>
                    <a:pt x="21592" y="9408"/>
                    <a:pt x="21591" y="9409"/>
                    <a:pt x="21591" y="9410"/>
                  </a:cubicBezTo>
                  <a:cubicBezTo>
                    <a:pt x="21557" y="6256"/>
                    <a:pt x="21408" y="3414"/>
                    <a:pt x="21196" y="1697"/>
                  </a:cubicBezTo>
                  <a:cubicBezTo>
                    <a:pt x="21188" y="1629"/>
                    <a:pt x="21179" y="1561"/>
                    <a:pt x="21171" y="1497"/>
                  </a:cubicBezTo>
                  <a:cubicBezTo>
                    <a:pt x="21159" y="1409"/>
                    <a:pt x="21147" y="1325"/>
                    <a:pt x="21135" y="1244"/>
                  </a:cubicBezTo>
                  <a:cubicBezTo>
                    <a:pt x="21125" y="1172"/>
                    <a:pt x="21114" y="1105"/>
                    <a:pt x="21103" y="1038"/>
                  </a:cubicBezTo>
                  <a:cubicBezTo>
                    <a:pt x="21092" y="972"/>
                    <a:pt x="21081" y="904"/>
                    <a:pt x="21070" y="844"/>
                  </a:cubicBezTo>
                  <a:cubicBezTo>
                    <a:pt x="21049" y="729"/>
                    <a:pt x="21027" y="624"/>
                    <a:pt x="21005" y="531"/>
                  </a:cubicBezTo>
                  <a:cubicBezTo>
                    <a:pt x="20998" y="499"/>
                    <a:pt x="20990" y="476"/>
                    <a:pt x="20983" y="447"/>
                  </a:cubicBezTo>
                  <a:cubicBezTo>
                    <a:pt x="20965" y="382"/>
                    <a:pt x="20948" y="322"/>
                    <a:pt x="20931" y="270"/>
                  </a:cubicBezTo>
                  <a:cubicBezTo>
                    <a:pt x="20922" y="244"/>
                    <a:pt x="20913" y="222"/>
                    <a:pt x="20903" y="199"/>
                  </a:cubicBezTo>
                  <a:cubicBezTo>
                    <a:pt x="20886" y="156"/>
                    <a:pt x="20868" y="121"/>
                    <a:pt x="20851" y="92"/>
                  </a:cubicBezTo>
                  <a:cubicBezTo>
                    <a:pt x="20842" y="78"/>
                    <a:pt x="20834" y="63"/>
                    <a:pt x="20826" y="53"/>
                  </a:cubicBezTo>
                  <a:cubicBezTo>
                    <a:pt x="20800" y="21"/>
                    <a:pt x="20774" y="0"/>
                    <a:pt x="20747" y="0"/>
                  </a:cubicBezTo>
                  <a:lnTo>
                    <a:pt x="853" y="0"/>
                  </a:lnTo>
                  <a:cubicBezTo>
                    <a:pt x="826" y="0"/>
                    <a:pt x="800" y="21"/>
                    <a:pt x="774" y="53"/>
                  </a:cubicBezTo>
                  <a:cubicBezTo>
                    <a:pt x="766" y="63"/>
                    <a:pt x="758" y="78"/>
                    <a:pt x="750" y="92"/>
                  </a:cubicBezTo>
                  <a:cubicBezTo>
                    <a:pt x="732" y="121"/>
                    <a:pt x="714" y="156"/>
                    <a:pt x="697" y="199"/>
                  </a:cubicBezTo>
                  <a:cubicBezTo>
                    <a:pt x="688" y="221"/>
                    <a:pt x="679" y="244"/>
                    <a:pt x="670" y="270"/>
                  </a:cubicBezTo>
                  <a:cubicBezTo>
                    <a:pt x="652" y="321"/>
                    <a:pt x="635" y="382"/>
                    <a:pt x="618" y="447"/>
                  </a:cubicBezTo>
                  <a:cubicBezTo>
                    <a:pt x="610" y="476"/>
                    <a:pt x="602" y="499"/>
                    <a:pt x="595" y="531"/>
                  </a:cubicBezTo>
                  <a:cubicBezTo>
                    <a:pt x="573" y="624"/>
                    <a:pt x="551" y="729"/>
                    <a:pt x="530" y="844"/>
                  </a:cubicBezTo>
                  <a:cubicBezTo>
                    <a:pt x="519" y="904"/>
                    <a:pt x="508" y="972"/>
                    <a:pt x="497" y="1038"/>
                  </a:cubicBezTo>
                  <a:cubicBezTo>
                    <a:pt x="486" y="1105"/>
                    <a:pt x="475" y="1172"/>
                    <a:pt x="465" y="1245"/>
                  </a:cubicBezTo>
                  <a:cubicBezTo>
                    <a:pt x="453" y="1325"/>
                    <a:pt x="441" y="1408"/>
                    <a:pt x="429" y="1495"/>
                  </a:cubicBezTo>
                  <a:cubicBezTo>
                    <a:pt x="421" y="1562"/>
                    <a:pt x="412" y="1632"/>
                    <a:pt x="403" y="1703"/>
                  </a:cubicBezTo>
                  <a:cubicBezTo>
                    <a:pt x="192" y="3420"/>
                    <a:pt x="43" y="6259"/>
                    <a:pt x="9" y="9408"/>
                  </a:cubicBezTo>
                  <a:cubicBezTo>
                    <a:pt x="9" y="9407"/>
                    <a:pt x="9" y="9407"/>
                    <a:pt x="9" y="9407"/>
                  </a:cubicBezTo>
                  <a:cubicBezTo>
                    <a:pt x="9" y="9408"/>
                    <a:pt x="9" y="9410"/>
                    <a:pt x="9" y="9412"/>
                  </a:cubicBezTo>
                  <a:cubicBezTo>
                    <a:pt x="6" y="9603"/>
                    <a:pt x="5" y="9794"/>
                    <a:pt x="3" y="9987"/>
                  </a:cubicBezTo>
                  <a:cubicBezTo>
                    <a:pt x="1" y="10256"/>
                    <a:pt x="0" y="10526"/>
                    <a:pt x="0" y="10799"/>
                  </a:cubicBezTo>
                  <a:cubicBezTo>
                    <a:pt x="0" y="16482"/>
                    <a:pt x="382" y="21600"/>
                    <a:pt x="853" y="21600"/>
                  </a:cubicBezTo>
                  <a:lnTo>
                    <a:pt x="20747" y="21600"/>
                  </a:lnTo>
                  <a:cubicBezTo>
                    <a:pt x="21218" y="21600"/>
                    <a:pt x="21600" y="16482"/>
                    <a:pt x="21600" y="10799"/>
                  </a:cubicBezTo>
                  <a:cubicBezTo>
                    <a:pt x="21600" y="10526"/>
                    <a:pt x="21599" y="10257"/>
                    <a:pt x="21597" y="998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291" name="Shape 13291"/>
            <p:cNvSpPr/>
            <p:nvPr/>
          </p:nvSpPr>
          <p:spPr>
            <a:xfrm>
              <a:off x="48566" y="910625"/>
              <a:ext cx="1821969" cy="12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9988"/>
                  </a:moveTo>
                  <a:cubicBezTo>
                    <a:pt x="21595" y="9800"/>
                    <a:pt x="21594" y="9615"/>
                    <a:pt x="21592" y="9429"/>
                  </a:cubicBezTo>
                  <a:cubicBezTo>
                    <a:pt x="21592" y="9422"/>
                    <a:pt x="21592" y="9414"/>
                    <a:pt x="21592" y="9407"/>
                  </a:cubicBezTo>
                  <a:cubicBezTo>
                    <a:pt x="21592" y="9408"/>
                    <a:pt x="21591" y="9409"/>
                    <a:pt x="21591" y="9410"/>
                  </a:cubicBezTo>
                  <a:cubicBezTo>
                    <a:pt x="21557" y="6256"/>
                    <a:pt x="21408" y="3414"/>
                    <a:pt x="21196" y="1697"/>
                  </a:cubicBezTo>
                  <a:cubicBezTo>
                    <a:pt x="21188" y="1629"/>
                    <a:pt x="21179" y="1561"/>
                    <a:pt x="21171" y="1497"/>
                  </a:cubicBezTo>
                  <a:cubicBezTo>
                    <a:pt x="21159" y="1409"/>
                    <a:pt x="21147" y="1325"/>
                    <a:pt x="21135" y="1244"/>
                  </a:cubicBezTo>
                  <a:cubicBezTo>
                    <a:pt x="21125" y="1172"/>
                    <a:pt x="21114" y="1105"/>
                    <a:pt x="21103" y="1038"/>
                  </a:cubicBezTo>
                  <a:cubicBezTo>
                    <a:pt x="21092" y="972"/>
                    <a:pt x="21081" y="904"/>
                    <a:pt x="21070" y="844"/>
                  </a:cubicBezTo>
                  <a:cubicBezTo>
                    <a:pt x="21049" y="729"/>
                    <a:pt x="21027" y="624"/>
                    <a:pt x="21005" y="531"/>
                  </a:cubicBezTo>
                  <a:cubicBezTo>
                    <a:pt x="20998" y="499"/>
                    <a:pt x="20990" y="476"/>
                    <a:pt x="20983" y="447"/>
                  </a:cubicBezTo>
                  <a:cubicBezTo>
                    <a:pt x="20965" y="382"/>
                    <a:pt x="20948" y="322"/>
                    <a:pt x="20931" y="270"/>
                  </a:cubicBezTo>
                  <a:cubicBezTo>
                    <a:pt x="20922" y="244"/>
                    <a:pt x="20913" y="222"/>
                    <a:pt x="20903" y="199"/>
                  </a:cubicBezTo>
                  <a:cubicBezTo>
                    <a:pt x="20886" y="156"/>
                    <a:pt x="20868" y="121"/>
                    <a:pt x="20851" y="92"/>
                  </a:cubicBezTo>
                  <a:cubicBezTo>
                    <a:pt x="20842" y="78"/>
                    <a:pt x="20834" y="63"/>
                    <a:pt x="20826" y="53"/>
                  </a:cubicBezTo>
                  <a:cubicBezTo>
                    <a:pt x="20800" y="21"/>
                    <a:pt x="20774" y="0"/>
                    <a:pt x="20747" y="0"/>
                  </a:cubicBezTo>
                  <a:lnTo>
                    <a:pt x="853" y="0"/>
                  </a:lnTo>
                  <a:cubicBezTo>
                    <a:pt x="826" y="0"/>
                    <a:pt x="800" y="21"/>
                    <a:pt x="774" y="53"/>
                  </a:cubicBezTo>
                  <a:cubicBezTo>
                    <a:pt x="766" y="63"/>
                    <a:pt x="758" y="78"/>
                    <a:pt x="750" y="92"/>
                  </a:cubicBezTo>
                  <a:cubicBezTo>
                    <a:pt x="732" y="121"/>
                    <a:pt x="714" y="156"/>
                    <a:pt x="697" y="199"/>
                  </a:cubicBezTo>
                  <a:cubicBezTo>
                    <a:pt x="688" y="221"/>
                    <a:pt x="679" y="244"/>
                    <a:pt x="670" y="270"/>
                  </a:cubicBezTo>
                  <a:cubicBezTo>
                    <a:pt x="652" y="321"/>
                    <a:pt x="635" y="382"/>
                    <a:pt x="618" y="447"/>
                  </a:cubicBezTo>
                  <a:cubicBezTo>
                    <a:pt x="610" y="476"/>
                    <a:pt x="602" y="499"/>
                    <a:pt x="595" y="531"/>
                  </a:cubicBezTo>
                  <a:cubicBezTo>
                    <a:pt x="573" y="624"/>
                    <a:pt x="551" y="729"/>
                    <a:pt x="530" y="844"/>
                  </a:cubicBezTo>
                  <a:cubicBezTo>
                    <a:pt x="519" y="904"/>
                    <a:pt x="508" y="972"/>
                    <a:pt x="497" y="1038"/>
                  </a:cubicBezTo>
                  <a:cubicBezTo>
                    <a:pt x="486" y="1105"/>
                    <a:pt x="475" y="1172"/>
                    <a:pt x="465" y="1245"/>
                  </a:cubicBezTo>
                  <a:cubicBezTo>
                    <a:pt x="453" y="1325"/>
                    <a:pt x="441" y="1408"/>
                    <a:pt x="429" y="1495"/>
                  </a:cubicBezTo>
                  <a:cubicBezTo>
                    <a:pt x="421" y="1562"/>
                    <a:pt x="412" y="1632"/>
                    <a:pt x="403" y="1703"/>
                  </a:cubicBezTo>
                  <a:cubicBezTo>
                    <a:pt x="192" y="3420"/>
                    <a:pt x="43" y="6259"/>
                    <a:pt x="9" y="9408"/>
                  </a:cubicBezTo>
                  <a:cubicBezTo>
                    <a:pt x="9" y="9407"/>
                    <a:pt x="9" y="9407"/>
                    <a:pt x="9" y="9407"/>
                  </a:cubicBezTo>
                  <a:cubicBezTo>
                    <a:pt x="9" y="9408"/>
                    <a:pt x="9" y="9410"/>
                    <a:pt x="9" y="9412"/>
                  </a:cubicBezTo>
                  <a:cubicBezTo>
                    <a:pt x="6" y="9603"/>
                    <a:pt x="5" y="9794"/>
                    <a:pt x="3" y="9987"/>
                  </a:cubicBezTo>
                  <a:cubicBezTo>
                    <a:pt x="1" y="10256"/>
                    <a:pt x="0" y="10526"/>
                    <a:pt x="0" y="10799"/>
                  </a:cubicBezTo>
                  <a:cubicBezTo>
                    <a:pt x="0" y="16482"/>
                    <a:pt x="382" y="21600"/>
                    <a:pt x="853" y="21600"/>
                  </a:cubicBezTo>
                  <a:lnTo>
                    <a:pt x="20747" y="21600"/>
                  </a:lnTo>
                  <a:cubicBezTo>
                    <a:pt x="21218" y="21600"/>
                    <a:pt x="21600" y="16482"/>
                    <a:pt x="21600" y="10799"/>
                  </a:cubicBezTo>
                  <a:cubicBezTo>
                    <a:pt x="21600" y="10526"/>
                    <a:pt x="21599" y="10257"/>
                    <a:pt x="21597" y="998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292" name="Shape 13292"/>
            <p:cNvSpPr/>
            <p:nvPr/>
          </p:nvSpPr>
          <p:spPr>
            <a:xfrm>
              <a:off x="48566" y="1112987"/>
              <a:ext cx="1821969" cy="128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9988"/>
                  </a:moveTo>
                  <a:cubicBezTo>
                    <a:pt x="21595" y="9800"/>
                    <a:pt x="21594" y="9615"/>
                    <a:pt x="21592" y="9429"/>
                  </a:cubicBezTo>
                  <a:cubicBezTo>
                    <a:pt x="21592" y="9422"/>
                    <a:pt x="21592" y="9414"/>
                    <a:pt x="21592" y="9407"/>
                  </a:cubicBezTo>
                  <a:cubicBezTo>
                    <a:pt x="21592" y="9408"/>
                    <a:pt x="21591" y="9409"/>
                    <a:pt x="21591" y="9410"/>
                  </a:cubicBezTo>
                  <a:cubicBezTo>
                    <a:pt x="21557" y="6256"/>
                    <a:pt x="21408" y="3414"/>
                    <a:pt x="21196" y="1697"/>
                  </a:cubicBezTo>
                  <a:cubicBezTo>
                    <a:pt x="21188" y="1629"/>
                    <a:pt x="21179" y="1561"/>
                    <a:pt x="21171" y="1497"/>
                  </a:cubicBezTo>
                  <a:cubicBezTo>
                    <a:pt x="21159" y="1409"/>
                    <a:pt x="21147" y="1325"/>
                    <a:pt x="21135" y="1244"/>
                  </a:cubicBezTo>
                  <a:cubicBezTo>
                    <a:pt x="21125" y="1172"/>
                    <a:pt x="21114" y="1105"/>
                    <a:pt x="21103" y="1038"/>
                  </a:cubicBezTo>
                  <a:cubicBezTo>
                    <a:pt x="21092" y="972"/>
                    <a:pt x="21081" y="904"/>
                    <a:pt x="21070" y="844"/>
                  </a:cubicBezTo>
                  <a:cubicBezTo>
                    <a:pt x="21049" y="729"/>
                    <a:pt x="21027" y="624"/>
                    <a:pt x="21005" y="531"/>
                  </a:cubicBezTo>
                  <a:cubicBezTo>
                    <a:pt x="20998" y="499"/>
                    <a:pt x="20990" y="476"/>
                    <a:pt x="20983" y="447"/>
                  </a:cubicBezTo>
                  <a:cubicBezTo>
                    <a:pt x="20965" y="382"/>
                    <a:pt x="20948" y="322"/>
                    <a:pt x="20931" y="270"/>
                  </a:cubicBezTo>
                  <a:cubicBezTo>
                    <a:pt x="20922" y="244"/>
                    <a:pt x="20913" y="222"/>
                    <a:pt x="20903" y="199"/>
                  </a:cubicBezTo>
                  <a:cubicBezTo>
                    <a:pt x="20886" y="156"/>
                    <a:pt x="20868" y="121"/>
                    <a:pt x="20851" y="92"/>
                  </a:cubicBezTo>
                  <a:cubicBezTo>
                    <a:pt x="20842" y="78"/>
                    <a:pt x="20834" y="63"/>
                    <a:pt x="20826" y="53"/>
                  </a:cubicBezTo>
                  <a:cubicBezTo>
                    <a:pt x="20800" y="21"/>
                    <a:pt x="20774" y="0"/>
                    <a:pt x="20747" y="0"/>
                  </a:cubicBezTo>
                  <a:lnTo>
                    <a:pt x="853" y="0"/>
                  </a:lnTo>
                  <a:cubicBezTo>
                    <a:pt x="826" y="0"/>
                    <a:pt x="800" y="21"/>
                    <a:pt x="774" y="53"/>
                  </a:cubicBezTo>
                  <a:cubicBezTo>
                    <a:pt x="766" y="63"/>
                    <a:pt x="758" y="78"/>
                    <a:pt x="750" y="92"/>
                  </a:cubicBezTo>
                  <a:cubicBezTo>
                    <a:pt x="732" y="121"/>
                    <a:pt x="714" y="156"/>
                    <a:pt x="697" y="199"/>
                  </a:cubicBezTo>
                  <a:cubicBezTo>
                    <a:pt x="688" y="221"/>
                    <a:pt x="679" y="244"/>
                    <a:pt x="670" y="270"/>
                  </a:cubicBezTo>
                  <a:cubicBezTo>
                    <a:pt x="652" y="321"/>
                    <a:pt x="635" y="382"/>
                    <a:pt x="618" y="447"/>
                  </a:cubicBezTo>
                  <a:cubicBezTo>
                    <a:pt x="610" y="476"/>
                    <a:pt x="602" y="499"/>
                    <a:pt x="595" y="531"/>
                  </a:cubicBezTo>
                  <a:cubicBezTo>
                    <a:pt x="573" y="624"/>
                    <a:pt x="551" y="729"/>
                    <a:pt x="530" y="844"/>
                  </a:cubicBezTo>
                  <a:cubicBezTo>
                    <a:pt x="519" y="904"/>
                    <a:pt x="508" y="972"/>
                    <a:pt x="497" y="1038"/>
                  </a:cubicBezTo>
                  <a:cubicBezTo>
                    <a:pt x="486" y="1105"/>
                    <a:pt x="475" y="1172"/>
                    <a:pt x="465" y="1245"/>
                  </a:cubicBezTo>
                  <a:cubicBezTo>
                    <a:pt x="453" y="1325"/>
                    <a:pt x="441" y="1408"/>
                    <a:pt x="429" y="1495"/>
                  </a:cubicBezTo>
                  <a:cubicBezTo>
                    <a:pt x="421" y="1562"/>
                    <a:pt x="412" y="1632"/>
                    <a:pt x="403" y="1703"/>
                  </a:cubicBezTo>
                  <a:cubicBezTo>
                    <a:pt x="192" y="3420"/>
                    <a:pt x="43" y="6259"/>
                    <a:pt x="9" y="9408"/>
                  </a:cubicBezTo>
                  <a:cubicBezTo>
                    <a:pt x="9" y="9407"/>
                    <a:pt x="9" y="9407"/>
                    <a:pt x="9" y="9407"/>
                  </a:cubicBezTo>
                  <a:cubicBezTo>
                    <a:pt x="9" y="9408"/>
                    <a:pt x="9" y="9410"/>
                    <a:pt x="9" y="9412"/>
                  </a:cubicBezTo>
                  <a:cubicBezTo>
                    <a:pt x="6" y="9603"/>
                    <a:pt x="5" y="9794"/>
                    <a:pt x="3" y="9987"/>
                  </a:cubicBezTo>
                  <a:cubicBezTo>
                    <a:pt x="1" y="10256"/>
                    <a:pt x="0" y="10526"/>
                    <a:pt x="0" y="10799"/>
                  </a:cubicBezTo>
                  <a:cubicBezTo>
                    <a:pt x="0" y="16482"/>
                    <a:pt x="382" y="21600"/>
                    <a:pt x="853" y="21600"/>
                  </a:cubicBezTo>
                  <a:lnTo>
                    <a:pt x="20747" y="21600"/>
                  </a:lnTo>
                  <a:cubicBezTo>
                    <a:pt x="21218" y="21600"/>
                    <a:pt x="21600" y="16482"/>
                    <a:pt x="21600" y="10799"/>
                  </a:cubicBezTo>
                  <a:cubicBezTo>
                    <a:pt x="21600" y="10526"/>
                    <a:pt x="21599" y="10257"/>
                    <a:pt x="21597" y="998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293" name="Shape 13293"/>
            <p:cNvSpPr/>
            <p:nvPr/>
          </p:nvSpPr>
          <p:spPr>
            <a:xfrm>
              <a:off x="48566" y="1315348"/>
              <a:ext cx="1821969" cy="128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9988"/>
                  </a:moveTo>
                  <a:cubicBezTo>
                    <a:pt x="21595" y="9800"/>
                    <a:pt x="21594" y="9615"/>
                    <a:pt x="21592" y="9429"/>
                  </a:cubicBezTo>
                  <a:cubicBezTo>
                    <a:pt x="21592" y="9422"/>
                    <a:pt x="21592" y="9414"/>
                    <a:pt x="21592" y="9407"/>
                  </a:cubicBezTo>
                  <a:cubicBezTo>
                    <a:pt x="21592" y="9408"/>
                    <a:pt x="21591" y="9409"/>
                    <a:pt x="21591" y="9410"/>
                  </a:cubicBezTo>
                  <a:cubicBezTo>
                    <a:pt x="21557" y="6256"/>
                    <a:pt x="21408" y="3414"/>
                    <a:pt x="21196" y="1697"/>
                  </a:cubicBezTo>
                  <a:cubicBezTo>
                    <a:pt x="21188" y="1629"/>
                    <a:pt x="21179" y="1561"/>
                    <a:pt x="21171" y="1497"/>
                  </a:cubicBezTo>
                  <a:cubicBezTo>
                    <a:pt x="21159" y="1409"/>
                    <a:pt x="21147" y="1325"/>
                    <a:pt x="21135" y="1244"/>
                  </a:cubicBezTo>
                  <a:cubicBezTo>
                    <a:pt x="21125" y="1172"/>
                    <a:pt x="21114" y="1105"/>
                    <a:pt x="21103" y="1038"/>
                  </a:cubicBezTo>
                  <a:cubicBezTo>
                    <a:pt x="21092" y="972"/>
                    <a:pt x="21081" y="904"/>
                    <a:pt x="21070" y="844"/>
                  </a:cubicBezTo>
                  <a:cubicBezTo>
                    <a:pt x="21049" y="729"/>
                    <a:pt x="21027" y="624"/>
                    <a:pt x="21005" y="531"/>
                  </a:cubicBezTo>
                  <a:cubicBezTo>
                    <a:pt x="20998" y="499"/>
                    <a:pt x="20990" y="476"/>
                    <a:pt x="20983" y="447"/>
                  </a:cubicBezTo>
                  <a:cubicBezTo>
                    <a:pt x="20965" y="382"/>
                    <a:pt x="20948" y="322"/>
                    <a:pt x="20931" y="270"/>
                  </a:cubicBezTo>
                  <a:cubicBezTo>
                    <a:pt x="20922" y="244"/>
                    <a:pt x="20913" y="222"/>
                    <a:pt x="20903" y="199"/>
                  </a:cubicBezTo>
                  <a:cubicBezTo>
                    <a:pt x="20886" y="156"/>
                    <a:pt x="20868" y="121"/>
                    <a:pt x="20851" y="92"/>
                  </a:cubicBezTo>
                  <a:cubicBezTo>
                    <a:pt x="20842" y="78"/>
                    <a:pt x="20834" y="63"/>
                    <a:pt x="20826" y="53"/>
                  </a:cubicBezTo>
                  <a:cubicBezTo>
                    <a:pt x="20800" y="21"/>
                    <a:pt x="20774" y="0"/>
                    <a:pt x="20747" y="0"/>
                  </a:cubicBezTo>
                  <a:lnTo>
                    <a:pt x="853" y="0"/>
                  </a:lnTo>
                  <a:cubicBezTo>
                    <a:pt x="826" y="0"/>
                    <a:pt x="800" y="21"/>
                    <a:pt x="774" y="53"/>
                  </a:cubicBezTo>
                  <a:cubicBezTo>
                    <a:pt x="766" y="63"/>
                    <a:pt x="758" y="78"/>
                    <a:pt x="750" y="92"/>
                  </a:cubicBezTo>
                  <a:cubicBezTo>
                    <a:pt x="732" y="121"/>
                    <a:pt x="714" y="156"/>
                    <a:pt x="697" y="199"/>
                  </a:cubicBezTo>
                  <a:cubicBezTo>
                    <a:pt x="688" y="221"/>
                    <a:pt x="679" y="244"/>
                    <a:pt x="670" y="270"/>
                  </a:cubicBezTo>
                  <a:cubicBezTo>
                    <a:pt x="652" y="321"/>
                    <a:pt x="635" y="382"/>
                    <a:pt x="618" y="447"/>
                  </a:cubicBezTo>
                  <a:cubicBezTo>
                    <a:pt x="610" y="476"/>
                    <a:pt x="602" y="499"/>
                    <a:pt x="595" y="531"/>
                  </a:cubicBezTo>
                  <a:cubicBezTo>
                    <a:pt x="573" y="624"/>
                    <a:pt x="551" y="729"/>
                    <a:pt x="530" y="844"/>
                  </a:cubicBezTo>
                  <a:cubicBezTo>
                    <a:pt x="519" y="904"/>
                    <a:pt x="508" y="972"/>
                    <a:pt x="497" y="1038"/>
                  </a:cubicBezTo>
                  <a:cubicBezTo>
                    <a:pt x="486" y="1105"/>
                    <a:pt x="475" y="1172"/>
                    <a:pt x="465" y="1245"/>
                  </a:cubicBezTo>
                  <a:cubicBezTo>
                    <a:pt x="453" y="1325"/>
                    <a:pt x="441" y="1408"/>
                    <a:pt x="429" y="1495"/>
                  </a:cubicBezTo>
                  <a:cubicBezTo>
                    <a:pt x="421" y="1562"/>
                    <a:pt x="412" y="1632"/>
                    <a:pt x="403" y="1703"/>
                  </a:cubicBezTo>
                  <a:cubicBezTo>
                    <a:pt x="192" y="3420"/>
                    <a:pt x="43" y="6259"/>
                    <a:pt x="9" y="9408"/>
                  </a:cubicBezTo>
                  <a:cubicBezTo>
                    <a:pt x="9" y="9407"/>
                    <a:pt x="9" y="9407"/>
                    <a:pt x="9" y="9407"/>
                  </a:cubicBezTo>
                  <a:cubicBezTo>
                    <a:pt x="9" y="9408"/>
                    <a:pt x="9" y="9410"/>
                    <a:pt x="9" y="9412"/>
                  </a:cubicBezTo>
                  <a:cubicBezTo>
                    <a:pt x="6" y="9603"/>
                    <a:pt x="5" y="9794"/>
                    <a:pt x="3" y="9987"/>
                  </a:cubicBezTo>
                  <a:cubicBezTo>
                    <a:pt x="1" y="10256"/>
                    <a:pt x="0" y="10526"/>
                    <a:pt x="0" y="10799"/>
                  </a:cubicBezTo>
                  <a:cubicBezTo>
                    <a:pt x="0" y="16482"/>
                    <a:pt x="382" y="21600"/>
                    <a:pt x="853" y="21600"/>
                  </a:cubicBezTo>
                  <a:lnTo>
                    <a:pt x="20747" y="21600"/>
                  </a:lnTo>
                  <a:cubicBezTo>
                    <a:pt x="21218" y="21600"/>
                    <a:pt x="21600" y="16482"/>
                    <a:pt x="21600" y="10799"/>
                  </a:cubicBezTo>
                  <a:cubicBezTo>
                    <a:pt x="21600" y="10526"/>
                    <a:pt x="21599" y="10257"/>
                    <a:pt x="21597" y="998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295" name="Shape 13295"/>
          <p:cNvSpPr/>
          <p:nvPr/>
        </p:nvSpPr>
        <p:spPr>
          <a:xfrm flipH="1">
            <a:off x="2461459" y="1402648"/>
            <a:ext cx="417727" cy="417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296" name="Shape 13296"/>
          <p:cNvSpPr/>
          <p:nvPr/>
        </p:nvSpPr>
        <p:spPr>
          <a:xfrm flipH="1">
            <a:off x="2461459" y="2287547"/>
            <a:ext cx="417727" cy="417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297" name="Shape 13297"/>
          <p:cNvSpPr/>
          <p:nvPr/>
        </p:nvSpPr>
        <p:spPr>
          <a:xfrm>
            <a:off x="1045787" y="1413690"/>
            <a:ext cx="1212383" cy="14651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lnSpc>
                <a:spcPct val="80000"/>
              </a:lnSpc>
              <a:defRPr sz="2600">
                <a:solidFill>
                  <a:srgbClr val="79BF43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</a:rPr>
              <a:t>单击此处添加名称</a:t>
            </a:r>
          </a:p>
        </p:txBody>
      </p:sp>
      <p:sp>
        <p:nvSpPr>
          <p:cNvPr id="13298" name="Shape 13298"/>
          <p:cNvSpPr/>
          <p:nvPr/>
        </p:nvSpPr>
        <p:spPr>
          <a:xfrm>
            <a:off x="924221" y="1608459"/>
            <a:ext cx="1333949" cy="28645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defRPr sz="21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800" dirty="0">
                <a:solidFill>
                  <a:schemeClr val="tx1"/>
                </a:solidFill>
              </a:rPr>
              <a:t>您的内容打在这里，或者通过复制您的文本后，在此框中选择粘贴。</a:t>
            </a:r>
          </a:p>
        </p:txBody>
      </p:sp>
      <p:sp>
        <p:nvSpPr>
          <p:cNvPr id="13299" name="Shape 13299"/>
          <p:cNvSpPr/>
          <p:nvPr/>
        </p:nvSpPr>
        <p:spPr>
          <a:xfrm>
            <a:off x="834209" y="2294053"/>
            <a:ext cx="1423962" cy="14651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lnSpc>
                <a:spcPct val="80000"/>
              </a:lnSpc>
              <a:defRPr sz="2600">
                <a:solidFill>
                  <a:srgbClr val="02AF96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</a:rPr>
              <a:t>单击此处添加名称</a:t>
            </a:r>
          </a:p>
        </p:txBody>
      </p:sp>
      <p:sp>
        <p:nvSpPr>
          <p:cNvPr id="13300" name="Shape 13300"/>
          <p:cNvSpPr/>
          <p:nvPr/>
        </p:nvSpPr>
        <p:spPr>
          <a:xfrm>
            <a:off x="924221" y="2488821"/>
            <a:ext cx="1333949" cy="28645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defRPr sz="21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800" dirty="0">
                <a:solidFill>
                  <a:schemeClr val="tx1"/>
                </a:solidFill>
              </a:rPr>
              <a:t>您的内容打在这里，或者通过复制您的文本后，在此框中选择粘贴。</a:t>
            </a:r>
          </a:p>
        </p:txBody>
      </p:sp>
      <p:sp>
        <p:nvSpPr>
          <p:cNvPr id="13301" name="Shape 13301"/>
          <p:cNvSpPr/>
          <p:nvPr/>
        </p:nvSpPr>
        <p:spPr>
          <a:xfrm flipH="1">
            <a:off x="6244430" y="1402648"/>
            <a:ext cx="417727" cy="417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302" name="Shape 13302"/>
          <p:cNvSpPr/>
          <p:nvPr/>
        </p:nvSpPr>
        <p:spPr>
          <a:xfrm flipH="1">
            <a:off x="6244430" y="2277069"/>
            <a:ext cx="417727" cy="417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303" name="Shape 13303"/>
          <p:cNvSpPr/>
          <p:nvPr/>
        </p:nvSpPr>
        <p:spPr>
          <a:xfrm>
            <a:off x="6856057" y="1413690"/>
            <a:ext cx="1212383" cy="14651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lnSpc>
                <a:spcPct val="80000"/>
              </a:lnSpc>
              <a:defRPr sz="2600">
                <a:solidFill>
                  <a:srgbClr val="FCAF17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</a:rPr>
              <a:t>单击此处添加名称</a:t>
            </a:r>
          </a:p>
        </p:txBody>
      </p:sp>
      <p:sp>
        <p:nvSpPr>
          <p:cNvPr id="13304" name="Shape 13304"/>
          <p:cNvSpPr/>
          <p:nvPr/>
        </p:nvSpPr>
        <p:spPr>
          <a:xfrm>
            <a:off x="6856057" y="1608459"/>
            <a:ext cx="1333949" cy="28645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defRPr sz="21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800">
                <a:solidFill>
                  <a:schemeClr val="tx1"/>
                </a:solidFill>
              </a:rPr>
              <a:t>您的内容打在这里，或者通过复制您的文本后，在此框中选择粘贴。</a:t>
            </a:r>
          </a:p>
        </p:txBody>
      </p:sp>
      <p:sp>
        <p:nvSpPr>
          <p:cNvPr id="13305" name="Shape 13305"/>
          <p:cNvSpPr/>
          <p:nvPr/>
        </p:nvSpPr>
        <p:spPr>
          <a:xfrm>
            <a:off x="6856057" y="2294053"/>
            <a:ext cx="1212383" cy="14651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lnSpc>
                <a:spcPct val="80000"/>
              </a:lnSpc>
              <a:defRPr sz="2600">
                <a:solidFill>
                  <a:srgbClr val="3AA6DE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</a:rPr>
              <a:t>单击此处添加名称</a:t>
            </a:r>
          </a:p>
        </p:txBody>
      </p:sp>
      <p:sp>
        <p:nvSpPr>
          <p:cNvPr id="13306" name="Shape 13306"/>
          <p:cNvSpPr/>
          <p:nvPr/>
        </p:nvSpPr>
        <p:spPr>
          <a:xfrm>
            <a:off x="6856057" y="2488821"/>
            <a:ext cx="1333949" cy="28645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defRPr sz="21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800">
                <a:solidFill>
                  <a:schemeClr val="tx1"/>
                </a:solidFill>
              </a:rPr>
              <a:t>您的内容打在这里，或者通过复制您的文本后，在此框中选择粘贴。</a:t>
            </a:r>
          </a:p>
        </p:txBody>
      </p:sp>
      <p:grpSp>
        <p:nvGrpSpPr>
          <p:cNvPr id="13309" name="Group 13309"/>
          <p:cNvGrpSpPr/>
          <p:nvPr/>
        </p:nvGrpSpPr>
        <p:grpSpPr>
          <a:xfrm>
            <a:off x="5970904" y="3095854"/>
            <a:ext cx="2097536" cy="481881"/>
            <a:chOff x="-279491" y="0"/>
            <a:chExt cx="5593427" cy="1285013"/>
          </a:xfrm>
        </p:grpSpPr>
        <p:sp>
          <p:nvSpPr>
            <p:cNvPr id="13307" name="Shape 13307"/>
            <p:cNvSpPr/>
            <p:nvPr/>
          </p:nvSpPr>
          <p:spPr>
            <a:xfrm>
              <a:off x="-279491" y="0"/>
              <a:ext cx="1843343" cy="1248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 algn="l" defTabSz="1054100">
                <a:lnSpc>
                  <a:spcPts val="19900"/>
                </a:lnSpc>
                <a:spcBef>
                  <a:spcPts val="10000"/>
                </a:spcBef>
                <a:defRPr sz="7500" cap="all" spc="-450" baseline="8000">
                  <a:solidFill>
                    <a:srgbClr val="A6AAA9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>
                <a:lnSpc>
                  <a:spcPct val="100000"/>
                </a:lnSpc>
                <a:defRPr sz="1800" cap="none" spc="0" baseline="0">
                  <a:solidFill>
                    <a:srgbClr val="000000"/>
                  </a:solidFill>
                </a:defRPr>
              </a:pPr>
              <a:r>
                <a:rPr sz="2600" spc="-169" dirty="0">
                  <a:solidFill>
                    <a:schemeClr val="tx1"/>
                  </a:solidFill>
                </a:rPr>
                <a:t>95%</a:t>
              </a:r>
            </a:p>
          </p:txBody>
        </p:sp>
        <p:sp>
          <p:nvSpPr>
            <p:cNvPr id="13308" name="Shape 13308"/>
            <p:cNvSpPr/>
            <p:nvPr/>
          </p:nvSpPr>
          <p:spPr>
            <a:xfrm>
              <a:off x="1837201" y="79096"/>
              <a:ext cx="3476735" cy="12059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lvl1pPr algn="just" defTabSz="585470">
                <a:lnSpc>
                  <a:spcPct val="120000"/>
                </a:lnSpc>
                <a:defRPr sz="1775">
                  <a:solidFill>
                    <a:srgbClr val="A6AAA9"/>
                  </a:solidFill>
                  <a:latin typeface="Roboto Regular"/>
                  <a:ea typeface="Roboto Regular"/>
                  <a:cs typeface="Roboto Regular"/>
                  <a:sym typeface="Roboto Regular"/>
                </a:defRPr>
              </a:lvl1pPr>
            </a:lstStyle>
            <a:p>
              <a:pPr lvl="0">
                <a:lnSpc>
                  <a:spcPct val="13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700" dirty="0">
                  <a:solidFill>
                    <a:schemeClr val="tx1"/>
                  </a:solidFill>
                </a:rPr>
                <a:t>您的内容打在这里，或者通过复制您的文本后，在此框中选择粘贴。</a:t>
              </a:r>
            </a:p>
          </p:txBody>
        </p:sp>
      </p:grpSp>
      <p:sp>
        <p:nvSpPr>
          <p:cNvPr id="13310" name="Shape 13310"/>
          <p:cNvSpPr/>
          <p:nvPr/>
        </p:nvSpPr>
        <p:spPr>
          <a:xfrm>
            <a:off x="4179647" y="1540869"/>
            <a:ext cx="385554" cy="243692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15100"/>
              </a:lnSpc>
              <a:spcBef>
                <a:spcPts val="10000"/>
              </a:spcBef>
              <a:defRPr sz="3500" cap="all" spc="-209" baseline="17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1300" spc="-78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3311" name="Shape 13311"/>
          <p:cNvSpPr/>
          <p:nvPr/>
        </p:nvSpPr>
        <p:spPr>
          <a:xfrm>
            <a:off x="4838269" y="1807893"/>
            <a:ext cx="385554" cy="243692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15100"/>
              </a:lnSpc>
              <a:spcBef>
                <a:spcPts val="10000"/>
              </a:spcBef>
              <a:defRPr sz="3500" cap="all" spc="-209" baseline="17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1300" spc="-78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3312" name="Shape 13312"/>
          <p:cNvSpPr/>
          <p:nvPr/>
        </p:nvSpPr>
        <p:spPr>
          <a:xfrm>
            <a:off x="4633847" y="2417969"/>
            <a:ext cx="385554" cy="243692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15100"/>
              </a:lnSpc>
              <a:spcBef>
                <a:spcPts val="10000"/>
              </a:spcBef>
              <a:defRPr sz="3500" cap="all" spc="-209" baseline="17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1300" spc="-78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313" name="Shape 13313"/>
          <p:cNvSpPr/>
          <p:nvPr/>
        </p:nvSpPr>
        <p:spPr>
          <a:xfrm>
            <a:off x="4055849" y="2172117"/>
            <a:ext cx="385554" cy="243692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15100"/>
              </a:lnSpc>
              <a:spcBef>
                <a:spcPts val="10000"/>
              </a:spcBef>
              <a:defRPr sz="3500" cap="all" spc="-209" baseline="17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1300" spc="-78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314" name="Shape 13314"/>
          <p:cNvSpPr/>
          <p:nvPr/>
        </p:nvSpPr>
        <p:spPr>
          <a:xfrm>
            <a:off x="2592134" y="2374732"/>
            <a:ext cx="165900" cy="222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78" y="8879"/>
                </a:moveTo>
                <a:lnTo>
                  <a:pt x="10222" y="9011"/>
                </a:lnTo>
                <a:lnTo>
                  <a:pt x="10044" y="9276"/>
                </a:lnTo>
                <a:lnTo>
                  <a:pt x="9956" y="9342"/>
                </a:lnTo>
                <a:lnTo>
                  <a:pt x="9778" y="9740"/>
                </a:lnTo>
                <a:lnTo>
                  <a:pt x="9778" y="10535"/>
                </a:lnTo>
                <a:lnTo>
                  <a:pt x="9333" y="10535"/>
                </a:lnTo>
                <a:lnTo>
                  <a:pt x="8978" y="10667"/>
                </a:lnTo>
                <a:lnTo>
                  <a:pt x="8533" y="10866"/>
                </a:lnTo>
                <a:lnTo>
                  <a:pt x="8178" y="11131"/>
                </a:lnTo>
                <a:lnTo>
                  <a:pt x="7911" y="11463"/>
                </a:lnTo>
                <a:lnTo>
                  <a:pt x="7556" y="12125"/>
                </a:lnTo>
                <a:lnTo>
                  <a:pt x="7733" y="12854"/>
                </a:lnTo>
                <a:lnTo>
                  <a:pt x="8178" y="13517"/>
                </a:lnTo>
                <a:lnTo>
                  <a:pt x="8711" y="13782"/>
                </a:lnTo>
                <a:lnTo>
                  <a:pt x="9156" y="13980"/>
                </a:lnTo>
                <a:lnTo>
                  <a:pt x="10400" y="14245"/>
                </a:lnTo>
                <a:lnTo>
                  <a:pt x="11200" y="14312"/>
                </a:lnTo>
                <a:lnTo>
                  <a:pt x="11644" y="14312"/>
                </a:lnTo>
                <a:lnTo>
                  <a:pt x="12089" y="14444"/>
                </a:lnTo>
                <a:lnTo>
                  <a:pt x="12444" y="14709"/>
                </a:lnTo>
                <a:lnTo>
                  <a:pt x="12444" y="14908"/>
                </a:lnTo>
                <a:lnTo>
                  <a:pt x="12267" y="15040"/>
                </a:lnTo>
                <a:lnTo>
                  <a:pt x="11911" y="15239"/>
                </a:lnTo>
                <a:lnTo>
                  <a:pt x="11644" y="15372"/>
                </a:lnTo>
                <a:lnTo>
                  <a:pt x="10400" y="15372"/>
                </a:lnTo>
                <a:lnTo>
                  <a:pt x="9956" y="15239"/>
                </a:lnTo>
                <a:lnTo>
                  <a:pt x="9600" y="15239"/>
                </a:lnTo>
                <a:lnTo>
                  <a:pt x="9156" y="14908"/>
                </a:lnTo>
                <a:lnTo>
                  <a:pt x="9156" y="14775"/>
                </a:lnTo>
                <a:lnTo>
                  <a:pt x="8978" y="14577"/>
                </a:lnTo>
                <a:lnTo>
                  <a:pt x="8711" y="14312"/>
                </a:lnTo>
                <a:lnTo>
                  <a:pt x="8089" y="14312"/>
                </a:lnTo>
                <a:lnTo>
                  <a:pt x="7733" y="14444"/>
                </a:lnTo>
                <a:lnTo>
                  <a:pt x="7467" y="14577"/>
                </a:lnTo>
                <a:lnTo>
                  <a:pt x="7289" y="14775"/>
                </a:lnTo>
                <a:lnTo>
                  <a:pt x="7289" y="16167"/>
                </a:lnTo>
                <a:lnTo>
                  <a:pt x="7467" y="16432"/>
                </a:lnTo>
                <a:lnTo>
                  <a:pt x="7556" y="16631"/>
                </a:lnTo>
                <a:lnTo>
                  <a:pt x="7911" y="16763"/>
                </a:lnTo>
                <a:lnTo>
                  <a:pt x="8356" y="16763"/>
                </a:lnTo>
                <a:lnTo>
                  <a:pt x="8711" y="16631"/>
                </a:lnTo>
                <a:lnTo>
                  <a:pt x="9156" y="16631"/>
                </a:lnTo>
                <a:lnTo>
                  <a:pt x="9600" y="16763"/>
                </a:lnTo>
                <a:lnTo>
                  <a:pt x="9778" y="16763"/>
                </a:lnTo>
                <a:lnTo>
                  <a:pt x="9778" y="17691"/>
                </a:lnTo>
                <a:lnTo>
                  <a:pt x="9956" y="17956"/>
                </a:lnTo>
                <a:lnTo>
                  <a:pt x="10044" y="18155"/>
                </a:lnTo>
                <a:lnTo>
                  <a:pt x="10222" y="18420"/>
                </a:lnTo>
                <a:lnTo>
                  <a:pt x="11022" y="18420"/>
                </a:lnTo>
                <a:lnTo>
                  <a:pt x="11289" y="18287"/>
                </a:lnTo>
                <a:lnTo>
                  <a:pt x="11644" y="18155"/>
                </a:lnTo>
                <a:lnTo>
                  <a:pt x="11644" y="17956"/>
                </a:lnTo>
                <a:lnTo>
                  <a:pt x="11822" y="17691"/>
                </a:lnTo>
                <a:lnTo>
                  <a:pt x="11822" y="16763"/>
                </a:lnTo>
                <a:lnTo>
                  <a:pt x="12089" y="16763"/>
                </a:lnTo>
                <a:lnTo>
                  <a:pt x="12889" y="16564"/>
                </a:lnTo>
                <a:lnTo>
                  <a:pt x="13511" y="16167"/>
                </a:lnTo>
                <a:lnTo>
                  <a:pt x="13956" y="15836"/>
                </a:lnTo>
                <a:lnTo>
                  <a:pt x="14222" y="15040"/>
                </a:lnTo>
                <a:lnTo>
                  <a:pt x="14222" y="14113"/>
                </a:lnTo>
                <a:lnTo>
                  <a:pt x="13511" y="13384"/>
                </a:lnTo>
                <a:lnTo>
                  <a:pt x="13600" y="13517"/>
                </a:lnTo>
                <a:lnTo>
                  <a:pt x="13511" y="13384"/>
                </a:lnTo>
                <a:lnTo>
                  <a:pt x="13067" y="13185"/>
                </a:lnTo>
                <a:lnTo>
                  <a:pt x="12533" y="13053"/>
                </a:lnTo>
                <a:lnTo>
                  <a:pt x="11911" y="12987"/>
                </a:lnTo>
                <a:lnTo>
                  <a:pt x="11289" y="12854"/>
                </a:lnTo>
                <a:lnTo>
                  <a:pt x="10578" y="12721"/>
                </a:lnTo>
                <a:lnTo>
                  <a:pt x="10222" y="12721"/>
                </a:lnTo>
                <a:lnTo>
                  <a:pt x="9956" y="12589"/>
                </a:lnTo>
                <a:lnTo>
                  <a:pt x="9778" y="12523"/>
                </a:lnTo>
                <a:lnTo>
                  <a:pt x="9600" y="12390"/>
                </a:lnTo>
                <a:lnTo>
                  <a:pt x="9600" y="12258"/>
                </a:lnTo>
                <a:lnTo>
                  <a:pt x="9778" y="12125"/>
                </a:lnTo>
                <a:lnTo>
                  <a:pt x="9956" y="12059"/>
                </a:lnTo>
                <a:lnTo>
                  <a:pt x="10044" y="11926"/>
                </a:lnTo>
                <a:lnTo>
                  <a:pt x="11644" y="11926"/>
                </a:lnTo>
                <a:lnTo>
                  <a:pt x="11911" y="12059"/>
                </a:lnTo>
                <a:lnTo>
                  <a:pt x="12089" y="12125"/>
                </a:lnTo>
                <a:lnTo>
                  <a:pt x="12089" y="12258"/>
                </a:lnTo>
                <a:lnTo>
                  <a:pt x="12711" y="12721"/>
                </a:lnTo>
                <a:lnTo>
                  <a:pt x="13333" y="12721"/>
                </a:lnTo>
                <a:lnTo>
                  <a:pt x="13956" y="12258"/>
                </a:lnTo>
                <a:lnTo>
                  <a:pt x="13956" y="10866"/>
                </a:lnTo>
                <a:lnTo>
                  <a:pt x="13778" y="10667"/>
                </a:lnTo>
                <a:lnTo>
                  <a:pt x="13511" y="10402"/>
                </a:lnTo>
                <a:lnTo>
                  <a:pt x="12711" y="10402"/>
                </a:lnTo>
                <a:lnTo>
                  <a:pt x="12444" y="10535"/>
                </a:lnTo>
                <a:lnTo>
                  <a:pt x="11822" y="10535"/>
                </a:lnTo>
                <a:lnTo>
                  <a:pt x="11822" y="9475"/>
                </a:lnTo>
                <a:lnTo>
                  <a:pt x="11644" y="9276"/>
                </a:lnTo>
                <a:lnTo>
                  <a:pt x="11289" y="9011"/>
                </a:lnTo>
                <a:lnTo>
                  <a:pt x="11022" y="8879"/>
                </a:lnTo>
                <a:lnTo>
                  <a:pt x="10578" y="8879"/>
                </a:lnTo>
                <a:close/>
                <a:moveTo>
                  <a:pt x="5867" y="0"/>
                </a:moveTo>
                <a:lnTo>
                  <a:pt x="6311" y="0"/>
                </a:lnTo>
                <a:lnTo>
                  <a:pt x="7289" y="133"/>
                </a:lnTo>
                <a:lnTo>
                  <a:pt x="7911" y="265"/>
                </a:lnTo>
                <a:lnTo>
                  <a:pt x="8089" y="265"/>
                </a:lnTo>
                <a:lnTo>
                  <a:pt x="9156" y="1060"/>
                </a:lnTo>
                <a:lnTo>
                  <a:pt x="9333" y="596"/>
                </a:lnTo>
                <a:lnTo>
                  <a:pt x="9422" y="464"/>
                </a:lnTo>
                <a:lnTo>
                  <a:pt x="9600" y="464"/>
                </a:lnTo>
                <a:lnTo>
                  <a:pt x="12267" y="928"/>
                </a:lnTo>
                <a:lnTo>
                  <a:pt x="13600" y="928"/>
                </a:lnTo>
                <a:lnTo>
                  <a:pt x="14400" y="795"/>
                </a:lnTo>
                <a:lnTo>
                  <a:pt x="14578" y="795"/>
                </a:lnTo>
                <a:lnTo>
                  <a:pt x="14756" y="928"/>
                </a:lnTo>
                <a:lnTo>
                  <a:pt x="14844" y="1259"/>
                </a:lnTo>
                <a:lnTo>
                  <a:pt x="15644" y="729"/>
                </a:lnTo>
                <a:lnTo>
                  <a:pt x="16889" y="729"/>
                </a:lnTo>
                <a:lnTo>
                  <a:pt x="17333" y="795"/>
                </a:lnTo>
                <a:lnTo>
                  <a:pt x="17867" y="928"/>
                </a:lnTo>
                <a:lnTo>
                  <a:pt x="18133" y="1193"/>
                </a:lnTo>
                <a:lnTo>
                  <a:pt x="18489" y="1590"/>
                </a:lnTo>
                <a:lnTo>
                  <a:pt x="18311" y="2452"/>
                </a:lnTo>
                <a:lnTo>
                  <a:pt x="17689" y="3247"/>
                </a:lnTo>
                <a:lnTo>
                  <a:pt x="16889" y="3843"/>
                </a:lnTo>
                <a:lnTo>
                  <a:pt x="15467" y="4837"/>
                </a:lnTo>
                <a:lnTo>
                  <a:pt x="13956" y="5698"/>
                </a:lnTo>
                <a:lnTo>
                  <a:pt x="16267" y="6825"/>
                </a:lnTo>
                <a:lnTo>
                  <a:pt x="18489" y="8348"/>
                </a:lnTo>
                <a:lnTo>
                  <a:pt x="20000" y="10402"/>
                </a:lnTo>
                <a:lnTo>
                  <a:pt x="21067" y="12589"/>
                </a:lnTo>
                <a:lnTo>
                  <a:pt x="21600" y="15040"/>
                </a:lnTo>
                <a:lnTo>
                  <a:pt x="21422" y="17028"/>
                </a:lnTo>
                <a:lnTo>
                  <a:pt x="20800" y="18618"/>
                </a:lnTo>
                <a:lnTo>
                  <a:pt x="19733" y="19745"/>
                </a:lnTo>
                <a:lnTo>
                  <a:pt x="18133" y="20672"/>
                </a:lnTo>
                <a:lnTo>
                  <a:pt x="16089" y="21269"/>
                </a:lnTo>
                <a:lnTo>
                  <a:pt x="13778" y="21534"/>
                </a:lnTo>
                <a:lnTo>
                  <a:pt x="10844" y="21600"/>
                </a:lnTo>
                <a:lnTo>
                  <a:pt x="7911" y="21534"/>
                </a:lnTo>
                <a:lnTo>
                  <a:pt x="5422" y="21269"/>
                </a:lnTo>
                <a:lnTo>
                  <a:pt x="3378" y="20672"/>
                </a:lnTo>
                <a:lnTo>
                  <a:pt x="1867" y="19745"/>
                </a:lnTo>
                <a:lnTo>
                  <a:pt x="889" y="18618"/>
                </a:lnTo>
                <a:lnTo>
                  <a:pt x="178" y="17028"/>
                </a:lnTo>
                <a:lnTo>
                  <a:pt x="0" y="15040"/>
                </a:lnTo>
                <a:lnTo>
                  <a:pt x="444" y="12523"/>
                </a:lnTo>
                <a:lnTo>
                  <a:pt x="1689" y="10071"/>
                </a:lnTo>
                <a:lnTo>
                  <a:pt x="3556" y="7951"/>
                </a:lnTo>
                <a:lnTo>
                  <a:pt x="5867" y="6493"/>
                </a:lnTo>
                <a:lnTo>
                  <a:pt x="8356" y="5433"/>
                </a:lnTo>
                <a:lnTo>
                  <a:pt x="7911" y="4837"/>
                </a:lnTo>
                <a:lnTo>
                  <a:pt x="7289" y="4307"/>
                </a:lnTo>
                <a:lnTo>
                  <a:pt x="6667" y="3710"/>
                </a:lnTo>
                <a:lnTo>
                  <a:pt x="5600" y="2915"/>
                </a:lnTo>
                <a:lnTo>
                  <a:pt x="4622" y="1855"/>
                </a:lnTo>
                <a:lnTo>
                  <a:pt x="4178" y="729"/>
                </a:lnTo>
                <a:lnTo>
                  <a:pt x="4356" y="464"/>
                </a:lnTo>
                <a:lnTo>
                  <a:pt x="4533" y="265"/>
                </a:lnTo>
                <a:lnTo>
                  <a:pt x="5067" y="0"/>
                </a:lnTo>
                <a:lnTo>
                  <a:pt x="5867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7145" tIns="17145" rIns="17145" bIns="17145"/>
          <a:lstStyle/>
          <a:p>
            <a:pPr algn="l" defTabSz="342900">
              <a:defRPr sz="1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315" name="Shape 13315"/>
          <p:cNvSpPr/>
          <p:nvPr/>
        </p:nvSpPr>
        <p:spPr>
          <a:xfrm>
            <a:off x="6346385" y="2402629"/>
            <a:ext cx="224189" cy="209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8" y="18011"/>
                </a:moveTo>
                <a:lnTo>
                  <a:pt x="18114" y="18144"/>
                </a:lnTo>
                <a:lnTo>
                  <a:pt x="18550" y="18210"/>
                </a:lnTo>
                <a:lnTo>
                  <a:pt x="19235" y="18942"/>
                </a:lnTo>
                <a:lnTo>
                  <a:pt x="19359" y="19274"/>
                </a:lnTo>
                <a:lnTo>
                  <a:pt x="19421" y="19872"/>
                </a:lnTo>
                <a:lnTo>
                  <a:pt x="19359" y="20337"/>
                </a:lnTo>
                <a:lnTo>
                  <a:pt x="19235" y="20670"/>
                </a:lnTo>
                <a:lnTo>
                  <a:pt x="18923" y="21135"/>
                </a:lnTo>
                <a:lnTo>
                  <a:pt x="18550" y="21401"/>
                </a:lnTo>
                <a:lnTo>
                  <a:pt x="18114" y="21467"/>
                </a:lnTo>
                <a:lnTo>
                  <a:pt x="17678" y="21600"/>
                </a:lnTo>
                <a:lnTo>
                  <a:pt x="17243" y="21467"/>
                </a:lnTo>
                <a:lnTo>
                  <a:pt x="16807" y="21401"/>
                </a:lnTo>
                <a:lnTo>
                  <a:pt x="16496" y="21135"/>
                </a:lnTo>
                <a:lnTo>
                  <a:pt x="16309" y="20670"/>
                </a:lnTo>
                <a:lnTo>
                  <a:pt x="16060" y="20337"/>
                </a:lnTo>
                <a:lnTo>
                  <a:pt x="16060" y="19274"/>
                </a:lnTo>
                <a:lnTo>
                  <a:pt x="16309" y="18942"/>
                </a:lnTo>
                <a:lnTo>
                  <a:pt x="16496" y="18609"/>
                </a:lnTo>
                <a:lnTo>
                  <a:pt x="16807" y="18210"/>
                </a:lnTo>
                <a:lnTo>
                  <a:pt x="17243" y="18144"/>
                </a:lnTo>
                <a:lnTo>
                  <a:pt x="17678" y="18011"/>
                </a:lnTo>
                <a:close/>
                <a:moveTo>
                  <a:pt x="7594" y="18011"/>
                </a:moveTo>
                <a:lnTo>
                  <a:pt x="8030" y="18144"/>
                </a:lnTo>
                <a:lnTo>
                  <a:pt x="8466" y="18210"/>
                </a:lnTo>
                <a:lnTo>
                  <a:pt x="8777" y="18609"/>
                </a:lnTo>
                <a:lnTo>
                  <a:pt x="9026" y="18942"/>
                </a:lnTo>
                <a:lnTo>
                  <a:pt x="9213" y="19274"/>
                </a:lnTo>
                <a:lnTo>
                  <a:pt x="9213" y="20337"/>
                </a:lnTo>
                <a:lnTo>
                  <a:pt x="9026" y="20670"/>
                </a:lnTo>
                <a:lnTo>
                  <a:pt x="8777" y="21135"/>
                </a:lnTo>
                <a:lnTo>
                  <a:pt x="8466" y="21401"/>
                </a:lnTo>
                <a:lnTo>
                  <a:pt x="8030" y="21467"/>
                </a:lnTo>
                <a:lnTo>
                  <a:pt x="7594" y="21600"/>
                </a:lnTo>
                <a:lnTo>
                  <a:pt x="7159" y="21467"/>
                </a:lnTo>
                <a:lnTo>
                  <a:pt x="6723" y="21401"/>
                </a:lnTo>
                <a:lnTo>
                  <a:pt x="6412" y="21135"/>
                </a:lnTo>
                <a:lnTo>
                  <a:pt x="6100" y="20670"/>
                </a:lnTo>
                <a:lnTo>
                  <a:pt x="5976" y="20337"/>
                </a:lnTo>
                <a:lnTo>
                  <a:pt x="5851" y="19872"/>
                </a:lnTo>
                <a:lnTo>
                  <a:pt x="5976" y="19274"/>
                </a:lnTo>
                <a:lnTo>
                  <a:pt x="6100" y="18942"/>
                </a:lnTo>
                <a:lnTo>
                  <a:pt x="6412" y="18609"/>
                </a:lnTo>
                <a:lnTo>
                  <a:pt x="6723" y="18210"/>
                </a:lnTo>
                <a:lnTo>
                  <a:pt x="7159" y="18144"/>
                </a:lnTo>
                <a:lnTo>
                  <a:pt x="7594" y="18011"/>
                </a:lnTo>
                <a:close/>
                <a:moveTo>
                  <a:pt x="14877" y="8374"/>
                </a:moveTo>
                <a:lnTo>
                  <a:pt x="14877" y="10833"/>
                </a:lnTo>
                <a:lnTo>
                  <a:pt x="18488" y="10833"/>
                </a:lnTo>
                <a:lnTo>
                  <a:pt x="18799" y="8374"/>
                </a:lnTo>
                <a:lnTo>
                  <a:pt x="14877" y="8374"/>
                </a:lnTo>
                <a:close/>
                <a:moveTo>
                  <a:pt x="10458" y="8374"/>
                </a:moveTo>
                <a:lnTo>
                  <a:pt x="10458" y="10833"/>
                </a:lnTo>
                <a:lnTo>
                  <a:pt x="13819" y="10833"/>
                </a:lnTo>
                <a:lnTo>
                  <a:pt x="13819" y="8374"/>
                </a:lnTo>
                <a:lnTo>
                  <a:pt x="10458" y="8374"/>
                </a:lnTo>
                <a:close/>
                <a:moveTo>
                  <a:pt x="5851" y="8374"/>
                </a:moveTo>
                <a:lnTo>
                  <a:pt x="6287" y="10833"/>
                </a:lnTo>
                <a:lnTo>
                  <a:pt x="9213" y="10833"/>
                </a:lnTo>
                <a:lnTo>
                  <a:pt x="9213" y="8374"/>
                </a:lnTo>
                <a:lnTo>
                  <a:pt x="5851" y="8374"/>
                </a:lnTo>
                <a:close/>
                <a:moveTo>
                  <a:pt x="14877" y="4785"/>
                </a:moveTo>
                <a:lnTo>
                  <a:pt x="14877" y="7244"/>
                </a:lnTo>
                <a:lnTo>
                  <a:pt x="18923" y="7244"/>
                </a:lnTo>
                <a:lnTo>
                  <a:pt x="19235" y="4785"/>
                </a:lnTo>
                <a:lnTo>
                  <a:pt x="14877" y="4785"/>
                </a:lnTo>
                <a:close/>
                <a:moveTo>
                  <a:pt x="10458" y="4785"/>
                </a:moveTo>
                <a:lnTo>
                  <a:pt x="10458" y="7244"/>
                </a:lnTo>
                <a:lnTo>
                  <a:pt x="13819" y="7244"/>
                </a:lnTo>
                <a:lnTo>
                  <a:pt x="13819" y="4785"/>
                </a:lnTo>
                <a:lnTo>
                  <a:pt x="10458" y="4785"/>
                </a:lnTo>
                <a:close/>
                <a:moveTo>
                  <a:pt x="5291" y="4785"/>
                </a:moveTo>
                <a:lnTo>
                  <a:pt x="5727" y="7244"/>
                </a:lnTo>
                <a:lnTo>
                  <a:pt x="9213" y="7244"/>
                </a:lnTo>
                <a:lnTo>
                  <a:pt x="9213" y="4785"/>
                </a:lnTo>
                <a:lnTo>
                  <a:pt x="5291" y="4785"/>
                </a:lnTo>
                <a:close/>
                <a:moveTo>
                  <a:pt x="1058" y="0"/>
                </a:moveTo>
                <a:lnTo>
                  <a:pt x="4046" y="0"/>
                </a:lnTo>
                <a:lnTo>
                  <a:pt x="4357" y="266"/>
                </a:lnTo>
                <a:lnTo>
                  <a:pt x="4669" y="598"/>
                </a:lnTo>
                <a:lnTo>
                  <a:pt x="4793" y="930"/>
                </a:lnTo>
                <a:lnTo>
                  <a:pt x="4980" y="2326"/>
                </a:lnTo>
                <a:lnTo>
                  <a:pt x="20542" y="2326"/>
                </a:lnTo>
                <a:lnTo>
                  <a:pt x="21164" y="2592"/>
                </a:lnTo>
                <a:lnTo>
                  <a:pt x="21413" y="2791"/>
                </a:lnTo>
                <a:lnTo>
                  <a:pt x="21538" y="3057"/>
                </a:lnTo>
                <a:lnTo>
                  <a:pt x="21600" y="3390"/>
                </a:lnTo>
                <a:lnTo>
                  <a:pt x="21600" y="3722"/>
                </a:lnTo>
                <a:lnTo>
                  <a:pt x="20542" y="12229"/>
                </a:lnTo>
                <a:lnTo>
                  <a:pt x="20417" y="12561"/>
                </a:lnTo>
                <a:lnTo>
                  <a:pt x="20106" y="12894"/>
                </a:lnTo>
                <a:lnTo>
                  <a:pt x="19795" y="13159"/>
                </a:lnTo>
                <a:lnTo>
                  <a:pt x="19421" y="13226"/>
                </a:lnTo>
                <a:lnTo>
                  <a:pt x="6598" y="13226"/>
                </a:lnTo>
                <a:lnTo>
                  <a:pt x="6847" y="14422"/>
                </a:lnTo>
                <a:lnTo>
                  <a:pt x="18674" y="14422"/>
                </a:lnTo>
                <a:lnTo>
                  <a:pt x="18923" y="14622"/>
                </a:lnTo>
                <a:lnTo>
                  <a:pt x="19235" y="14887"/>
                </a:lnTo>
                <a:lnTo>
                  <a:pt x="19359" y="15220"/>
                </a:lnTo>
                <a:lnTo>
                  <a:pt x="19421" y="15552"/>
                </a:lnTo>
                <a:lnTo>
                  <a:pt x="19359" y="16017"/>
                </a:lnTo>
                <a:lnTo>
                  <a:pt x="19235" y="16283"/>
                </a:lnTo>
                <a:lnTo>
                  <a:pt x="18923" y="16615"/>
                </a:lnTo>
                <a:lnTo>
                  <a:pt x="18674" y="16748"/>
                </a:lnTo>
                <a:lnTo>
                  <a:pt x="18239" y="16815"/>
                </a:lnTo>
                <a:lnTo>
                  <a:pt x="5851" y="16815"/>
                </a:lnTo>
                <a:lnTo>
                  <a:pt x="5665" y="16748"/>
                </a:lnTo>
                <a:lnTo>
                  <a:pt x="5416" y="16748"/>
                </a:lnTo>
                <a:lnTo>
                  <a:pt x="5291" y="16615"/>
                </a:lnTo>
                <a:lnTo>
                  <a:pt x="5104" y="16482"/>
                </a:lnTo>
                <a:lnTo>
                  <a:pt x="4980" y="16350"/>
                </a:lnTo>
                <a:lnTo>
                  <a:pt x="4855" y="16150"/>
                </a:lnTo>
                <a:lnTo>
                  <a:pt x="4855" y="15884"/>
                </a:lnTo>
                <a:lnTo>
                  <a:pt x="4793" y="15818"/>
                </a:lnTo>
                <a:lnTo>
                  <a:pt x="2739" y="2326"/>
                </a:lnTo>
                <a:lnTo>
                  <a:pt x="747" y="2326"/>
                </a:lnTo>
                <a:lnTo>
                  <a:pt x="436" y="2127"/>
                </a:lnTo>
                <a:lnTo>
                  <a:pt x="187" y="1861"/>
                </a:lnTo>
                <a:lnTo>
                  <a:pt x="0" y="1529"/>
                </a:lnTo>
                <a:lnTo>
                  <a:pt x="0" y="864"/>
                </a:lnTo>
                <a:lnTo>
                  <a:pt x="187" y="465"/>
                </a:lnTo>
                <a:lnTo>
                  <a:pt x="436" y="266"/>
                </a:lnTo>
                <a:lnTo>
                  <a:pt x="747" y="0"/>
                </a:lnTo>
                <a:lnTo>
                  <a:pt x="1058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7145" tIns="17145" rIns="17145" bIns="17145"/>
          <a:lstStyle/>
          <a:p>
            <a:pPr algn="l" defTabSz="342900">
              <a:defRPr sz="1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316" name="Shape 13316"/>
          <p:cNvSpPr/>
          <p:nvPr/>
        </p:nvSpPr>
        <p:spPr>
          <a:xfrm>
            <a:off x="6341276" y="1483464"/>
            <a:ext cx="219396" cy="22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65" y="15496"/>
                </a:moveTo>
                <a:lnTo>
                  <a:pt x="16730" y="16278"/>
                </a:lnTo>
                <a:lnTo>
                  <a:pt x="15081" y="16983"/>
                </a:lnTo>
                <a:lnTo>
                  <a:pt x="13117" y="17374"/>
                </a:lnTo>
                <a:lnTo>
                  <a:pt x="10839" y="17530"/>
                </a:lnTo>
                <a:lnTo>
                  <a:pt x="8640" y="17374"/>
                </a:lnTo>
                <a:lnTo>
                  <a:pt x="6519" y="16983"/>
                </a:lnTo>
                <a:lnTo>
                  <a:pt x="4948" y="16278"/>
                </a:lnTo>
                <a:lnTo>
                  <a:pt x="3692" y="15496"/>
                </a:lnTo>
                <a:lnTo>
                  <a:pt x="3377" y="15887"/>
                </a:lnTo>
                <a:lnTo>
                  <a:pt x="3377" y="16122"/>
                </a:lnTo>
                <a:lnTo>
                  <a:pt x="3692" y="17217"/>
                </a:lnTo>
                <a:lnTo>
                  <a:pt x="4791" y="18078"/>
                </a:lnTo>
                <a:lnTo>
                  <a:pt x="6284" y="18861"/>
                </a:lnTo>
                <a:lnTo>
                  <a:pt x="8326" y="19409"/>
                </a:lnTo>
                <a:lnTo>
                  <a:pt x="10839" y="19565"/>
                </a:lnTo>
                <a:lnTo>
                  <a:pt x="13274" y="19409"/>
                </a:lnTo>
                <a:lnTo>
                  <a:pt x="15316" y="18861"/>
                </a:lnTo>
                <a:lnTo>
                  <a:pt x="16966" y="18078"/>
                </a:lnTo>
                <a:lnTo>
                  <a:pt x="17908" y="17217"/>
                </a:lnTo>
                <a:lnTo>
                  <a:pt x="18380" y="16122"/>
                </a:lnTo>
                <a:lnTo>
                  <a:pt x="18223" y="15887"/>
                </a:lnTo>
                <a:lnTo>
                  <a:pt x="18065" y="15496"/>
                </a:lnTo>
                <a:close/>
                <a:moveTo>
                  <a:pt x="3535" y="11504"/>
                </a:moveTo>
                <a:lnTo>
                  <a:pt x="3377" y="11739"/>
                </a:lnTo>
                <a:lnTo>
                  <a:pt x="3377" y="12209"/>
                </a:lnTo>
                <a:lnTo>
                  <a:pt x="3692" y="13148"/>
                </a:lnTo>
                <a:lnTo>
                  <a:pt x="4791" y="14087"/>
                </a:lnTo>
                <a:lnTo>
                  <a:pt x="6284" y="14791"/>
                </a:lnTo>
                <a:lnTo>
                  <a:pt x="8326" y="15339"/>
                </a:lnTo>
                <a:lnTo>
                  <a:pt x="10839" y="15574"/>
                </a:lnTo>
                <a:lnTo>
                  <a:pt x="13431" y="15339"/>
                </a:lnTo>
                <a:lnTo>
                  <a:pt x="15473" y="14791"/>
                </a:lnTo>
                <a:lnTo>
                  <a:pt x="14531" y="14791"/>
                </a:lnTo>
                <a:lnTo>
                  <a:pt x="13510" y="14948"/>
                </a:lnTo>
                <a:lnTo>
                  <a:pt x="10918" y="14635"/>
                </a:lnTo>
                <a:lnTo>
                  <a:pt x="8640" y="14087"/>
                </a:lnTo>
                <a:lnTo>
                  <a:pt x="6833" y="13148"/>
                </a:lnTo>
                <a:lnTo>
                  <a:pt x="5734" y="11896"/>
                </a:lnTo>
                <a:lnTo>
                  <a:pt x="4634" y="11739"/>
                </a:lnTo>
                <a:lnTo>
                  <a:pt x="3535" y="11504"/>
                </a:lnTo>
                <a:close/>
                <a:moveTo>
                  <a:pt x="18380" y="6887"/>
                </a:moveTo>
                <a:lnTo>
                  <a:pt x="17830" y="7513"/>
                </a:lnTo>
                <a:lnTo>
                  <a:pt x="17123" y="7983"/>
                </a:lnTo>
                <a:lnTo>
                  <a:pt x="16259" y="8374"/>
                </a:lnTo>
                <a:lnTo>
                  <a:pt x="15709" y="9626"/>
                </a:lnTo>
                <a:lnTo>
                  <a:pt x="14609" y="10565"/>
                </a:lnTo>
                <a:lnTo>
                  <a:pt x="13117" y="11191"/>
                </a:lnTo>
                <a:lnTo>
                  <a:pt x="11232" y="11739"/>
                </a:lnTo>
                <a:lnTo>
                  <a:pt x="9033" y="12052"/>
                </a:lnTo>
                <a:lnTo>
                  <a:pt x="11075" y="12600"/>
                </a:lnTo>
                <a:lnTo>
                  <a:pt x="13510" y="12835"/>
                </a:lnTo>
                <a:lnTo>
                  <a:pt x="16023" y="12600"/>
                </a:lnTo>
                <a:lnTo>
                  <a:pt x="18065" y="12052"/>
                </a:lnTo>
                <a:lnTo>
                  <a:pt x="19715" y="11348"/>
                </a:lnTo>
                <a:lnTo>
                  <a:pt x="20657" y="10409"/>
                </a:lnTo>
                <a:lnTo>
                  <a:pt x="21050" y="9470"/>
                </a:lnTo>
                <a:lnTo>
                  <a:pt x="20657" y="8530"/>
                </a:lnTo>
                <a:lnTo>
                  <a:pt x="19872" y="7670"/>
                </a:lnTo>
                <a:lnTo>
                  <a:pt x="18380" y="6887"/>
                </a:lnTo>
                <a:close/>
                <a:moveTo>
                  <a:pt x="2749" y="4539"/>
                </a:moveTo>
                <a:lnTo>
                  <a:pt x="1649" y="5243"/>
                </a:lnTo>
                <a:lnTo>
                  <a:pt x="943" y="5870"/>
                </a:lnTo>
                <a:lnTo>
                  <a:pt x="628" y="6730"/>
                </a:lnTo>
                <a:lnTo>
                  <a:pt x="1100" y="7670"/>
                </a:lnTo>
                <a:lnTo>
                  <a:pt x="2042" y="8609"/>
                </a:lnTo>
                <a:lnTo>
                  <a:pt x="3535" y="9470"/>
                </a:lnTo>
                <a:lnTo>
                  <a:pt x="5577" y="9861"/>
                </a:lnTo>
                <a:lnTo>
                  <a:pt x="8090" y="10174"/>
                </a:lnTo>
                <a:lnTo>
                  <a:pt x="10682" y="9861"/>
                </a:lnTo>
                <a:lnTo>
                  <a:pt x="12724" y="9313"/>
                </a:lnTo>
                <a:lnTo>
                  <a:pt x="11782" y="9470"/>
                </a:lnTo>
                <a:lnTo>
                  <a:pt x="10839" y="9470"/>
                </a:lnTo>
                <a:lnTo>
                  <a:pt x="8169" y="9157"/>
                </a:lnTo>
                <a:lnTo>
                  <a:pt x="5969" y="8609"/>
                </a:lnTo>
                <a:lnTo>
                  <a:pt x="4241" y="7826"/>
                </a:lnTo>
                <a:lnTo>
                  <a:pt x="3142" y="6730"/>
                </a:lnTo>
                <a:lnTo>
                  <a:pt x="2749" y="5322"/>
                </a:lnTo>
                <a:lnTo>
                  <a:pt x="2749" y="4539"/>
                </a:lnTo>
                <a:close/>
                <a:moveTo>
                  <a:pt x="10132" y="1409"/>
                </a:moveTo>
                <a:lnTo>
                  <a:pt x="11468" y="1409"/>
                </a:lnTo>
                <a:lnTo>
                  <a:pt x="11468" y="1800"/>
                </a:lnTo>
                <a:lnTo>
                  <a:pt x="12724" y="1957"/>
                </a:lnTo>
                <a:lnTo>
                  <a:pt x="13667" y="2348"/>
                </a:lnTo>
                <a:lnTo>
                  <a:pt x="14217" y="2739"/>
                </a:lnTo>
                <a:lnTo>
                  <a:pt x="12489" y="3209"/>
                </a:lnTo>
                <a:lnTo>
                  <a:pt x="12017" y="2739"/>
                </a:lnTo>
                <a:lnTo>
                  <a:pt x="11468" y="2661"/>
                </a:lnTo>
                <a:lnTo>
                  <a:pt x="10918" y="2504"/>
                </a:lnTo>
                <a:lnTo>
                  <a:pt x="10368" y="2504"/>
                </a:lnTo>
                <a:lnTo>
                  <a:pt x="9975" y="2661"/>
                </a:lnTo>
                <a:lnTo>
                  <a:pt x="9740" y="2739"/>
                </a:lnTo>
                <a:lnTo>
                  <a:pt x="9740" y="3209"/>
                </a:lnTo>
                <a:lnTo>
                  <a:pt x="9975" y="3287"/>
                </a:lnTo>
                <a:lnTo>
                  <a:pt x="10289" y="3287"/>
                </a:lnTo>
                <a:lnTo>
                  <a:pt x="11389" y="3600"/>
                </a:lnTo>
                <a:lnTo>
                  <a:pt x="12332" y="3757"/>
                </a:lnTo>
                <a:lnTo>
                  <a:pt x="13117" y="3835"/>
                </a:lnTo>
                <a:lnTo>
                  <a:pt x="13667" y="3991"/>
                </a:lnTo>
                <a:lnTo>
                  <a:pt x="14217" y="4226"/>
                </a:lnTo>
                <a:lnTo>
                  <a:pt x="14531" y="4539"/>
                </a:lnTo>
                <a:lnTo>
                  <a:pt x="14609" y="4930"/>
                </a:lnTo>
                <a:lnTo>
                  <a:pt x="14531" y="5243"/>
                </a:lnTo>
                <a:lnTo>
                  <a:pt x="14217" y="5478"/>
                </a:lnTo>
                <a:lnTo>
                  <a:pt x="13824" y="5791"/>
                </a:lnTo>
                <a:lnTo>
                  <a:pt x="12881" y="6026"/>
                </a:lnTo>
                <a:lnTo>
                  <a:pt x="11468" y="6183"/>
                </a:lnTo>
                <a:lnTo>
                  <a:pt x="11468" y="6887"/>
                </a:lnTo>
                <a:lnTo>
                  <a:pt x="10132" y="6887"/>
                </a:lnTo>
                <a:lnTo>
                  <a:pt x="10132" y="6339"/>
                </a:lnTo>
                <a:lnTo>
                  <a:pt x="8719" y="6026"/>
                </a:lnTo>
                <a:lnTo>
                  <a:pt x="7619" y="5635"/>
                </a:lnTo>
                <a:lnTo>
                  <a:pt x="7069" y="5087"/>
                </a:lnTo>
                <a:lnTo>
                  <a:pt x="9033" y="4774"/>
                </a:lnTo>
                <a:lnTo>
                  <a:pt x="9268" y="5087"/>
                </a:lnTo>
                <a:lnTo>
                  <a:pt x="9583" y="5322"/>
                </a:lnTo>
                <a:lnTo>
                  <a:pt x="10132" y="5478"/>
                </a:lnTo>
                <a:lnTo>
                  <a:pt x="11468" y="5478"/>
                </a:lnTo>
                <a:lnTo>
                  <a:pt x="12175" y="5243"/>
                </a:lnTo>
                <a:lnTo>
                  <a:pt x="12332" y="5087"/>
                </a:lnTo>
                <a:lnTo>
                  <a:pt x="12175" y="4774"/>
                </a:lnTo>
                <a:lnTo>
                  <a:pt x="11939" y="4696"/>
                </a:lnTo>
                <a:lnTo>
                  <a:pt x="11625" y="4696"/>
                </a:lnTo>
                <a:lnTo>
                  <a:pt x="11075" y="4539"/>
                </a:lnTo>
                <a:lnTo>
                  <a:pt x="10368" y="4383"/>
                </a:lnTo>
                <a:lnTo>
                  <a:pt x="9425" y="4226"/>
                </a:lnTo>
                <a:lnTo>
                  <a:pt x="8719" y="4148"/>
                </a:lnTo>
                <a:lnTo>
                  <a:pt x="8169" y="3991"/>
                </a:lnTo>
                <a:lnTo>
                  <a:pt x="7776" y="3757"/>
                </a:lnTo>
                <a:lnTo>
                  <a:pt x="7540" y="3443"/>
                </a:lnTo>
                <a:lnTo>
                  <a:pt x="7383" y="3052"/>
                </a:lnTo>
                <a:lnTo>
                  <a:pt x="7540" y="2739"/>
                </a:lnTo>
                <a:lnTo>
                  <a:pt x="7619" y="2504"/>
                </a:lnTo>
                <a:lnTo>
                  <a:pt x="8090" y="2191"/>
                </a:lnTo>
                <a:lnTo>
                  <a:pt x="8640" y="2113"/>
                </a:lnTo>
                <a:lnTo>
                  <a:pt x="9268" y="1957"/>
                </a:lnTo>
                <a:lnTo>
                  <a:pt x="10132" y="1800"/>
                </a:lnTo>
                <a:lnTo>
                  <a:pt x="10132" y="1409"/>
                </a:lnTo>
                <a:close/>
                <a:moveTo>
                  <a:pt x="10839" y="704"/>
                </a:moveTo>
                <a:lnTo>
                  <a:pt x="8326" y="861"/>
                </a:lnTo>
                <a:lnTo>
                  <a:pt x="6284" y="1409"/>
                </a:lnTo>
                <a:lnTo>
                  <a:pt x="4791" y="2191"/>
                </a:lnTo>
                <a:lnTo>
                  <a:pt x="3692" y="3052"/>
                </a:lnTo>
                <a:lnTo>
                  <a:pt x="3377" y="3991"/>
                </a:lnTo>
                <a:lnTo>
                  <a:pt x="3692" y="4930"/>
                </a:lnTo>
                <a:lnTo>
                  <a:pt x="4791" y="5870"/>
                </a:lnTo>
                <a:lnTo>
                  <a:pt x="6284" y="6730"/>
                </a:lnTo>
                <a:lnTo>
                  <a:pt x="8326" y="7278"/>
                </a:lnTo>
                <a:lnTo>
                  <a:pt x="10839" y="7435"/>
                </a:lnTo>
                <a:lnTo>
                  <a:pt x="13274" y="7278"/>
                </a:lnTo>
                <a:lnTo>
                  <a:pt x="15316" y="6730"/>
                </a:lnTo>
                <a:lnTo>
                  <a:pt x="16966" y="5870"/>
                </a:lnTo>
                <a:lnTo>
                  <a:pt x="17908" y="4930"/>
                </a:lnTo>
                <a:lnTo>
                  <a:pt x="18380" y="3991"/>
                </a:lnTo>
                <a:lnTo>
                  <a:pt x="17908" y="3052"/>
                </a:lnTo>
                <a:lnTo>
                  <a:pt x="16966" y="2191"/>
                </a:lnTo>
                <a:lnTo>
                  <a:pt x="15316" y="1409"/>
                </a:lnTo>
                <a:lnTo>
                  <a:pt x="13274" y="861"/>
                </a:lnTo>
                <a:lnTo>
                  <a:pt x="10839" y="704"/>
                </a:lnTo>
                <a:close/>
                <a:moveTo>
                  <a:pt x="10839" y="0"/>
                </a:moveTo>
                <a:lnTo>
                  <a:pt x="13431" y="157"/>
                </a:lnTo>
                <a:lnTo>
                  <a:pt x="15631" y="704"/>
                </a:lnTo>
                <a:lnTo>
                  <a:pt x="17359" y="1643"/>
                </a:lnTo>
                <a:lnTo>
                  <a:pt x="18615" y="2739"/>
                </a:lnTo>
                <a:lnTo>
                  <a:pt x="19008" y="3991"/>
                </a:lnTo>
                <a:lnTo>
                  <a:pt x="19008" y="5322"/>
                </a:lnTo>
                <a:lnTo>
                  <a:pt x="18929" y="5870"/>
                </a:lnTo>
                <a:lnTo>
                  <a:pt x="18772" y="6339"/>
                </a:lnTo>
                <a:lnTo>
                  <a:pt x="20265" y="7122"/>
                </a:lnTo>
                <a:lnTo>
                  <a:pt x="21364" y="8217"/>
                </a:lnTo>
                <a:lnTo>
                  <a:pt x="21600" y="9470"/>
                </a:lnTo>
                <a:lnTo>
                  <a:pt x="21600" y="10800"/>
                </a:lnTo>
                <a:lnTo>
                  <a:pt x="21364" y="11896"/>
                </a:lnTo>
                <a:lnTo>
                  <a:pt x="20422" y="12991"/>
                </a:lnTo>
                <a:lnTo>
                  <a:pt x="18929" y="13852"/>
                </a:lnTo>
                <a:lnTo>
                  <a:pt x="18772" y="14400"/>
                </a:lnTo>
                <a:lnTo>
                  <a:pt x="18458" y="14791"/>
                </a:lnTo>
                <a:lnTo>
                  <a:pt x="18772" y="15339"/>
                </a:lnTo>
                <a:lnTo>
                  <a:pt x="18929" y="15730"/>
                </a:lnTo>
                <a:lnTo>
                  <a:pt x="19008" y="16122"/>
                </a:lnTo>
                <a:lnTo>
                  <a:pt x="19008" y="17530"/>
                </a:lnTo>
                <a:lnTo>
                  <a:pt x="18615" y="18861"/>
                </a:lnTo>
                <a:lnTo>
                  <a:pt x="17359" y="19957"/>
                </a:lnTo>
                <a:lnTo>
                  <a:pt x="15631" y="20817"/>
                </a:lnTo>
                <a:lnTo>
                  <a:pt x="13431" y="21443"/>
                </a:lnTo>
                <a:lnTo>
                  <a:pt x="10839" y="21600"/>
                </a:lnTo>
                <a:lnTo>
                  <a:pt x="8169" y="21443"/>
                </a:lnTo>
                <a:lnTo>
                  <a:pt x="5969" y="20817"/>
                </a:lnTo>
                <a:lnTo>
                  <a:pt x="4241" y="19957"/>
                </a:lnTo>
                <a:lnTo>
                  <a:pt x="3142" y="18861"/>
                </a:lnTo>
                <a:lnTo>
                  <a:pt x="2749" y="17530"/>
                </a:lnTo>
                <a:lnTo>
                  <a:pt x="2749" y="15730"/>
                </a:lnTo>
                <a:lnTo>
                  <a:pt x="2828" y="15339"/>
                </a:lnTo>
                <a:lnTo>
                  <a:pt x="3142" y="14948"/>
                </a:lnTo>
                <a:lnTo>
                  <a:pt x="2828" y="14400"/>
                </a:lnTo>
                <a:lnTo>
                  <a:pt x="2749" y="13930"/>
                </a:lnTo>
                <a:lnTo>
                  <a:pt x="2749" y="11661"/>
                </a:lnTo>
                <a:lnTo>
                  <a:pt x="2828" y="11191"/>
                </a:lnTo>
                <a:lnTo>
                  <a:pt x="1335" y="10409"/>
                </a:lnTo>
                <a:lnTo>
                  <a:pt x="393" y="9313"/>
                </a:lnTo>
                <a:lnTo>
                  <a:pt x="0" y="8061"/>
                </a:lnTo>
                <a:lnTo>
                  <a:pt x="0" y="6730"/>
                </a:lnTo>
                <a:lnTo>
                  <a:pt x="236" y="5635"/>
                </a:lnTo>
                <a:lnTo>
                  <a:pt x="1178" y="4539"/>
                </a:lnTo>
                <a:lnTo>
                  <a:pt x="2749" y="3757"/>
                </a:lnTo>
                <a:lnTo>
                  <a:pt x="2749" y="3991"/>
                </a:lnTo>
                <a:lnTo>
                  <a:pt x="3142" y="2739"/>
                </a:lnTo>
                <a:lnTo>
                  <a:pt x="4241" y="1643"/>
                </a:lnTo>
                <a:lnTo>
                  <a:pt x="5969" y="704"/>
                </a:lnTo>
                <a:lnTo>
                  <a:pt x="8169" y="157"/>
                </a:lnTo>
                <a:lnTo>
                  <a:pt x="10839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7145" tIns="17145" rIns="17145" bIns="17145"/>
          <a:lstStyle/>
          <a:p>
            <a:pPr algn="l" defTabSz="342900">
              <a:defRPr sz="1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317" name="Shape 13317"/>
          <p:cNvSpPr/>
          <p:nvPr/>
        </p:nvSpPr>
        <p:spPr>
          <a:xfrm>
            <a:off x="2567257" y="1484757"/>
            <a:ext cx="216536" cy="217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8" y="19589"/>
                </a:moveTo>
                <a:lnTo>
                  <a:pt x="20546" y="19589"/>
                </a:lnTo>
                <a:lnTo>
                  <a:pt x="20985" y="19676"/>
                </a:lnTo>
                <a:lnTo>
                  <a:pt x="21249" y="19851"/>
                </a:lnTo>
                <a:lnTo>
                  <a:pt x="21512" y="20288"/>
                </a:lnTo>
                <a:lnTo>
                  <a:pt x="21600" y="20638"/>
                </a:lnTo>
                <a:lnTo>
                  <a:pt x="21512" y="20900"/>
                </a:lnTo>
                <a:lnTo>
                  <a:pt x="21249" y="21338"/>
                </a:lnTo>
                <a:lnTo>
                  <a:pt x="20985" y="21513"/>
                </a:lnTo>
                <a:lnTo>
                  <a:pt x="20546" y="21600"/>
                </a:lnTo>
                <a:lnTo>
                  <a:pt x="878" y="21600"/>
                </a:lnTo>
                <a:lnTo>
                  <a:pt x="615" y="21513"/>
                </a:lnTo>
                <a:lnTo>
                  <a:pt x="263" y="21338"/>
                </a:lnTo>
                <a:lnTo>
                  <a:pt x="88" y="20900"/>
                </a:lnTo>
                <a:lnTo>
                  <a:pt x="0" y="20638"/>
                </a:lnTo>
                <a:lnTo>
                  <a:pt x="88" y="20288"/>
                </a:lnTo>
                <a:lnTo>
                  <a:pt x="263" y="19851"/>
                </a:lnTo>
                <a:lnTo>
                  <a:pt x="615" y="19676"/>
                </a:lnTo>
                <a:lnTo>
                  <a:pt x="878" y="19589"/>
                </a:lnTo>
                <a:close/>
                <a:moveTo>
                  <a:pt x="14224" y="8395"/>
                </a:moveTo>
                <a:lnTo>
                  <a:pt x="14224" y="17140"/>
                </a:lnTo>
                <a:lnTo>
                  <a:pt x="17122" y="17140"/>
                </a:lnTo>
                <a:lnTo>
                  <a:pt x="17122" y="8395"/>
                </a:lnTo>
                <a:lnTo>
                  <a:pt x="14224" y="8395"/>
                </a:lnTo>
                <a:close/>
                <a:moveTo>
                  <a:pt x="9307" y="8395"/>
                </a:moveTo>
                <a:lnTo>
                  <a:pt x="9307" y="17140"/>
                </a:lnTo>
                <a:lnTo>
                  <a:pt x="12293" y="17140"/>
                </a:lnTo>
                <a:lnTo>
                  <a:pt x="12293" y="8395"/>
                </a:lnTo>
                <a:lnTo>
                  <a:pt x="9307" y="8395"/>
                </a:lnTo>
                <a:close/>
                <a:moveTo>
                  <a:pt x="4390" y="8395"/>
                </a:moveTo>
                <a:lnTo>
                  <a:pt x="4390" y="17140"/>
                </a:lnTo>
                <a:lnTo>
                  <a:pt x="7376" y="17140"/>
                </a:lnTo>
                <a:lnTo>
                  <a:pt x="7376" y="8395"/>
                </a:lnTo>
                <a:lnTo>
                  <a:pt x="4390" y="8395"/>
                </a:lnTo>
                <a:close/>
                <a:moveTo>
                  <a:pt x="2195" y="7258"/>
                </a:moveTo>
                <a:lnTo>
                  <a:pt x="19317" y="7258"/>
                </a:lnTo>
                <a:lnTo>
                  <a:pt x="19580" y="7433"/>
                </a:lnTo>
                <a:lnTo>
                  <a:pt x="19844" y="7521"/>
                </a:lnTo>
                <a:lnTo>
                  <a:pt x="19844" y="8133"/>
                </a:lnTo>
                <a:lnTo>
                  <a:pt x="19580" y="8220"/>
                </a:lnTo>
                <a:lnTo>
                  <a:pt x="19317" y="8395"/>
                </a:lnTo>
                <a:lnTo>
                  <a:pt x="19141" y="8395"/>
                </a:lnTo>
                <a:lnTo>
                  <a:pt x="19141" y="17140"/>
                </a:lnTo>
                <a:lnTo>
                  <a:pt x="19756" y="17140"/>
                </a:lnTo>
                <a:lnTo>
                  <a:pt x="20107" y="17402"/>
                </a:lnTo>
                <a:lnTo>
                  <a:pt x="20283" y="17665"/>
                </a:lnTo>
                <a:lnTo>
                  <a:pt x="20371" y="18102"/>
                </a:lnTo>
                <a:lnTo>
                  <a:pt x="20283" y="18452"/>
                </a:lnTo>
                <a:lnTo>
                  <a:pt x="20107" y="18714"/>
                </a:lnTo>
                <a:lnTo>
                  <a:pt x="19756" y="19064"/>
                </a:lnTo>
                <a:lnTo>
                  <a:pt x="1844" y="19064"/>
                </a:lnTo>
                <a:lnTo>
                  <a:pt x="1493" y="18714"/>
                </a:lnTo>
                <a:lnTo>
                  <a:pt x="1317" y="18452"/>
                </a:lnTo>
                <a:lnTo>
                  <a:pt x="1229" y="18102"/>
                </a:lnTo>
                <a:lnTo>
                  <a:pt x="1317" y="17665"/>
                </a:lnTo>
                <a:lnTo>
                  <a:pt x="1493" y="17402"/>
                </a:lnTo>
                <a:lnTo>
                  <a:pt x="1844" y="17140"/>
                </a:lnTo>
                <a:lnTo>
                  <a:pt x="2459" y="17140"/>
                </a:lnTo>
                <a:lnTo>
                  <a:pt x="2459" y="8395"/>
                </a:lnTo>
                <a:lnTo>
                  <a:pt x="2195" y="8395"/>
                </a:lnTo>
                <a:lnTo>
                  <a:pt x="2020" y="8220"/>
                </a:lnTo>
                <a:lnTo>
                  <a:pt x="1756" y="8133"/>
                </a:lnTo>
                <a:lnTo>
                  <a:pt x="1756" y="7521"/>
                </a:lnTo>
                <a:lnTo>
                  <a:pt x="2020" y="7433"/>
                </a:lnTo>
                <a:lnTo>
                  <a:pt x="2195" y="7258"/>
                </a:lnTo>
                <a:close/>
                <a:moveTo>
                  <a:pt x="10800" y="0"/>
                </a:moveTo>
                <a:lnTo>
                  <a:pt x="11239" y="175"/>
                </a:lnTo>
                <a:lnTo>
                  <a:pt x="20985" y="4547"/>
                </a:lnTo>
                <a:lnTo>
                  <a:pt x="21512" y="5072"/>
                </a:lnTo>
                <a:lnTo>
                  <a:pt x="21600" y="5509"/>
                </a:lnTo>
                <a:lnTo>
                  <a:pt x="21512" y="5947"/>
                </a:lnTo>
                <a:lnTo>
                  <a:pt x="21337" y="6209"/>
                </a:lnTo>
                <a:lnTo>
                  <a:pt x="20985" y="6296"/>
                </a:lnTo>
                <a:lnTo>
                  <a:pt x="20546" y="6471"/>
                </a:lnTo>
                <a:lnTo>
                  <a:pt x="615" y="6471"/>
                </a:lnTo>
                <a:lnTo>
                  <a:pt x="351" y="6209"/>
                </a:lnTo>
                <a:lnTo>
                  <a:pt x="88" y="6034"/>
                </a:lnTo>
                <a:lnTo>
                  <a:pt x="0" y="5597"/>
                </a:lnTo>
                <a:lnTo>
                  <a:pt x="0" y="5334"/>
                </a:lnTo>
                <a:lnTo>
                  <a:pt x="88" y="5072"/>
                </a:lnTo>
                <a:lnTo>
                  <a:pt x="615" y="4547"/>
                </a:lnTo>
                <a:lnTo>
                  <a:pt x="10361" y="175"/>
                </a:lnTo>
                <a:lnTo>
                  <a:pt x="1080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7145" tIns="17145" rIns="17145" bIns="17145"/>
          <a:lstStyle/>
          <a:p>
            <a:pPr algn="l" defTabSz="342900">
              <a:defRPr sz="1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chemeClr val="tx1"/>
              </a:solidFill>
            </a:endParaRPr>
          </a:p>
        </p:txBody>
      </p:sp>
      <p:grpSp>
        <p:nvGrpSpPr>
          <p:cNvPr id="13324" name="Group 13324"/>
          <p:cNvGrpSpPr/>
          <p:nvPr/>
        </p:nvGrpSpPr>
        <p:grpSpPr>
          <a:xfrm>
            <a:off x="1241498" y="3203336"/>
            <a:ext cx="1939928" cy="392136"/>
            <a:chOff x="0" y="0"/>
            <a:chExt cx="5173141" cy="1045695"/>
          </a:xfrm>
        </p:grpSpPr>
        <p:grpSp>
          <p:nvGrpSpPr>
            <p:cNvPr id="13320" name="Group 13320"/>
            <p:cNvGrpSpPr/>
            <p:nvPr/>
          </p:nvGrpSpPr>
          <p:grpSpPr>
            <a:xfrm>
              <a:off x="0" y="27843"/>
              <a:ext cx="2362499" cy="1015767"/>
              <a:chOff x="0" y="-10204"/>
              <a:chExt cx="2362498" cy="1015766"/>
            </a:xfrm>
          </p:grpSpPr>
          <p:sp>
            <p:nvSpPr>
              <p:cNvPr id="13318" name="Shape 13318"/>
              <p:cNvSpPr/>
              <p:nvPr/>
            </p:nvSpPr>
            <p:spPr>
              <a:xfrm>
                <a:off x="0" y="0"/>
                <a:ext cx="303699" cy="822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54" y="0"/>
                    </a:moveTo>
                    <a:cubicBezTo>
                      <a:pt x="8882" y="0"/>
                      <a:pt x="7409" y="208"/>
                      <a:pt x="6286" y="622"/>
                    </a:cubicBezTo>
                    <a:cubicBezTo>
                      <a:pt x="4041" y="1451"/>
                      <a:pt x="4041" y="2795"/>
                      <a:pt x="6286" y="3624"/>
                    </a:cubicBezTo>
                    <a:cubicBezTo>
                      <a:pt x="8532" y="4452"/>
                      <a:pt x="12173" y="4452"/>
                      <a:pt x="14419" y="3624"/>
                    </a:cubicBezTo>
                    <a:cubicBezTo>
                      <a:pt x="16664" y="2795"/>
                      <a:pt x="16664" y="1451"/>
                      <a:pt x="14419" y="622"/>
                    </a:cubicBezTo>
                    <a:cubicBezTo>
                      <a:pt x="13296" y="208"/>
                      <a:pt x="11825" y="0"/>
                      <a:pt x="10354" y="0"/>
                    </a:cubicBezTo>
                    <a:close/>
                    <a:moveTo>
                      <a:pt x="2751" y="4836"/>
                    </a:moveTo>
                    <a:cubicBezTo>
                      <a:pt x="1555" y="4836"/>
                      <a:pt x="550" y="5119"/>
                      <a:pt x="171" y="5512"/>
                    </a:cubicBezTo>
                    <a:cubicBezTo>
                      <a:pt x="65" y="5594"/>
                      <a:pt x="0" y="5685"/>
                      <a:pt x="0" y="5782"/>
                    </a:cubicBezTo>
                    <a:lnTo>
                      <a:pt x="0" y="5851"/>
                    </a:lnTo>
                    <a:lnTo>
                      <a:pt x="0" y="6917"/>
                    </a:lnTo>
                    <a:lnTo>
                      <a:pt x="0" y="12511"/>
                    </a:lnTo>
                    <a:cubicBezTo>
                      <a:pt x="0" y="12862"/>
                      <a:pt x="772" y="13147"/>
                      <a:pt x="1724" y="13147"/>
                    </a:cubicBezTo>
                    <a:cubicBezTo>
                      <a:pt x="2676" y="13147"/>
                      <a:pt x="3448" y="12862"/>
                      <a:pt x="3448" y="12511"/>
                    </a:cubicBezTo>
                    <a:lnTo>
                      <a:pt x="3448" y="8135"/>
                    </a:lnTo>
                    <a:cubicBezTo>
                      <a:pt x="3404" y="8102"/>
                      <a:pt x="3372" y="8066"/>
                      <a:pt x="3372" y="8026"/>
                    </a:cubicBezTo>
                    <a:lnTo>
                      <a:pt x="3372" y="7759"/>
                    </a:lnTo>
                    <a:cubicBezTo>
                      <a:pt x="3372" y="7619"/>
                      <a:pt x="3680" y="7507"/>
                      <a:pt x="4058" y="7507"/>
                    </a:cubicBezTo>
                    <a:lnTo>
                      <a:pt x="4094" y="7507"/>
                    </a:lnTo>
                    <a:cubicBezTo>
                      <a:pt x="4472" y="7507"/>
                      <a:pt x="4777" y="7619"/>
                      <a:pt x="4777" y="7759"/>
                    </a:cubicBezTo>
                    <a:lnTo>
                      <a:pt x="4777" y="8026"/>
                    </a:lnTo>
                    <a:cubicBezTo>
                      <a:pt x="4777" y="8031"/>
                      <a:pt x="4770" y="8035"/>
                      <a:pt x="4770" y="8039"/>
                    </a:cubicBezTo>
                    <a:lnTo>
                      <a:pt x="4770" y="20650"/>
                    </a:lnTo>
                    <a:cubicBezTo>
                      <a:pt x="4770" y="21175"/>
                      <a:pt x="5922" y="21600"/>
                      <a:pt x="7345" y="21600"/>
                    </a:cubicBezTo>
                    <a:cubicBezTo>
                      <a:pt x="8767" y="21600"/>
                      <a:pt x="9920" y="21175"/>
                      <a:pt x="9920" y="20650"/>
                    </a:cubicBezTo>
                    <a:lnTo>
                      <a:pt x="9920" y="13164"/>
                    </a:lnTo>
                    <a:lnTo>
                      <a:pt x="11614" y="13164"/>
                    </a:lnTo>
                    <a:lnTo>
                      <a:pt x="11614" y="20650"/>
                    </a:lnTo>
                    <a:cubicBezTo>
                      <a:pt x="11614" y="21175"/>
                      <a:pt x="12767" y="21600"/>
                      <a:pt x="14189" y="21600"/>
                    </a:cubicBezTo>
                    <a:cubicBezTo>
                      <a:pt x="15612" y="21600"/>
                      <a:pt x="16765" y="21175"/>
                      <a:pt x="16765" y="20650"/>
                    </a:cubicBezTo>
                    <a:lnTo>
                      <a:pt x="16765" y="7932"/>
                    </a:lnTo>
                    <a:lnTo>
                      <a:pt x="16782" y="7932"/>
                    </a:lnTo>
                    <a:lnTo>
                      <a:pt x="16782" y="7759"/>
                    </a:lnTo>
                    <a:cubicBezTo>
                      <a:pt x="16782" y="7619"/>
                      <a:pt x="17089" y="7507"/>
                      <a:pt x="17467" y="7507"/>
                    </a:cubicBezTo>
                    <a:lnTo>
                      <a:pt x="17503" y="7507"/>
                    </a:lnTo>
                    <a:cubicBezTo>
                      <a:pt x="17881" y="7507"/>
                      <a:pt x="18186" y="7619"/>
                      <a:pt x="18186" y="7759"/>
                    </a:cubicBezTo>
                    <a:lnTo>
                      <a:pt x="18186" y="8026"/>
                    </a:lnTo>
                    <a:cubicBezTo>
                      <a:pt x="18186" y="8048"/>
                      <a:pt x="18166" y="8068"/>
                      <a:pt x="18152" y="8088"/>
                    </a:cubicBezTo>
                    <a:lnTo>
                      <a:pt x="18152" y="12511"/>
                    </a:lnTo>
                    <a:cubicBezTo>
                      <a:pt x="18152" y="12862"/>
                      <a:pt x="18924" y="13147"/>
                      <a:pt x="19876" y="13147"/>
                    </a:cubicBezTo>
                    <a:cubicBezTo>
                      <a:pt x="20828" y="13147"/>
                      <a:pt x="21600" y="12862"/>
                      <a:pt x="21600" y="12511"/>
                    </a:cubicBezTo>
                    <a:lnTo>
                      <a:pt x="21600" y="6917"/>
                    </a:lnTo>
                    <a:lnTo>
                      <a:pt x="21600" y="5851"/>
                    </a:lnTo>
                    <a:lnTo>
                      <a:pt x="21600" y="5782"/>
                    </a:lnTo>
                    <a:cubicBezTo>
                      <a:pt x="21600" y="5685"/>
                      <a:pt x="21535" y="5594"/>
                      <a:pt x="21429" y="5512"/>
                    </a:cubicBezTo>
                    <a:cubicBezTo>
                      <a:pt x="21050" y="5119"/>
                      <a:pt x="20045" y="4836"/>
                      <a:pt x="18849" y="4836"/>
                    </a:cubicBezTo>
                    <a:lnTo>
                      <a:pt x="2751" y="4836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63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319" name="Shape 13319"/>
              <p:cNvSpPr/>
              <p:nvPr/>
            </p:nvSpPr>
            <p:spPr>
              <a:xfrm rot="10594">
                <a:off x="443941" y="-10204"/>
                <a:ext cx="1918557" cy="10157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799" tIns="50799" rIns="50799" bIns="50799" numCol="1" anchor="ctr">
                <a:noAutofit/>
              </a:bodyPr>
              <a:lstStyle/>
              <a:p>
                <a:pPr algn="l">
                  <a:lnSpc>
                    <a:spcPts val="940"/>
                  </a:lnSpc>
                  <a:spcBef>
                    <a:spcPts val="225"/>
                  </a:spcBef>
                  <a:defRPr sz="1800"/>
                </a:pPr>
                <a:r>
                  <a:rPr sz="1300" dirty="0">
                    <a:solidFill>
                      <a:schemeClr val="tx1"/>
                    </a:solidFill>
                    <a:latin typeface="Roboto Bold"/>
                    <a:ea typeface="Roboto Bold"/>
                    <a:cs typeface="Roboto Bold"/>
                    <a:sym typeface="Roboto Bold"/>
                  </a:rPr>
                  <a:t>75%</a:t>
                </a:r>
              </a:p>
              <a:p>
                <a:pPr algn="l">
                  <a:lnSpc>
                    <a:spcPts val="940"/>
                  </a:lnSpc>
                  <a:spcBef>
                    <a:spcPts val="225"/>
                  </a:spcBef>
                  <a:defRPr sz="1800"/>
                </a:pPr>
                <a:r>
                  <a:rPr sz="900" dirty="0">
                    <a:solidFill>
                      <a:schemeClr val="tx1"/>
                    </a:solidFill>
                    <a:latin typeface="Roboto Regular"/>
                    <a:ea typeface="Roboto Regular"/>
                    <a:cs typeface="Roboto Regular"/>
                    <a:sym typeface="Roboto Regular"/>
                  </a:rPr>
                  <a:t>Male User</a:t>
                </a:r>
              </a:p>
            </p:txBody>
          </p:sp>
        </p:grpSp>
        <p:grpSp>
          <p:nvGrpSpPr>
            <p:cNvPr id="13323" name="Group 13323"/>
            <p:cNvGrpSpPr/>
            <p:nvPr/>
          </p:nvGrpSpPr>
          <p:grpSpPr>
            <a:xfrm>
              <a:off x="2688704" y="0"/>
              <a:ext cx="2484437" cy="1045695"/>
              <a:chOff x="0" y="-112091"/>
              <a:chExt cx="2484435" cy="1045694"/>
            </a:xfrm>
          </p:grpSpPr>
          <p:sp>
            <p:nvSpPr>
              <p:cNvPr id="13321" name="Shape 13321"/>
              <p:cNvSpPr/>
              <p:nvPr/>
            </p:nvSpPr>
            <p:spPr>
              <a:xfrm>
                <a:off x="0" y="0"/>
                <a:ext cx="376577" cy="820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0734" y="0"/>
                    </a:moveTo>
                    <a:cubicBezTo>
                      <a:pt x="9684" y="0"/>
                      <a:pt x="8634" y="185"/>
                      <a:pt x="7832" y="555"/>
                    </a:cubicBezTo>
                    <a:cubicBezTo>
                      <a:pt x="6229" y="1295"/>
                      <a:pt x="6229" y="2496"/>
                      <a:pt x="7832" y="3236"/>
                    </a:cubicBezTo>
                    <a:cubicBezTo>
                      <a:pt x="9436" y="3976"/>
                      <a:pt x="12036" y="3976"/>
                      <a:pt x="13639" y="3236"/>
                    </a:cubicBezTo>
                    <a:cubicBezTo>
                      <a:pt x="15242" y="2496"/>
                      <a:pt x="15242" y="1295"/>
                      <a:pt x="13639" y="555"/>
                    </a:cubicBezTo>
                    <a:cubicBezTo>
                      <a:pt x="12837" y="185"/>
                      <a:pt x="11785" y="0"/>
                      <a:pt x="10734" y="0"/>
                    </a:cubicBezTo>
                    <a:close/>
                    <a:moveTo>
                      <a:pt x="7608" y="4230"/>
                    </a:moveTo>
                    <a:lnTo>
                      <a:pt x="6386" y="4267"/>
                    </a:lnTo>
                    <a:lnTo>
                      <a:pt x="5619" y="4372"/>
                    </a:lnTo>
                    <a:lnTo>
                      <a:pt x="5102" y="4531"/>
                    </a:lnTo>
                    <a:lnTo>
                      <a:pt x="4585" y="4821"/>
                    </a:lnTo>
                    <a:lnTo>
                      <a:pt x="3961" y="5339"/>
                    </a:lnTo>
                    <a:lnTo>
                      <a:pt x="3263" y="6205"/>
                    </a:lnTo>
                    <a:lnTo>
                      <a:pt x="221" y="10804"/>
                    </a:lnTo>
                    <a:cubicBezTo>
                      <a:pt x="11" y="10970"/>
                      <a:pt x="-52" y="11166"/>
                      <a:pt x="43" y="11353"/>
                    </a:cubicBezTo>
                    <a:cubicBezTo>
                      <a:pt x="155" y="11572"/>
                      <a:pt x="474" y="11757"/>
                      <a:pt x="910" y="11857"/>
                    </a:cubicBezTo>
                    <a:cubicBezTo>
                      <a:pt x="1095" y="11848"/>
                      <a:pt x="1275" y="11829"/>
                      <a:pt x="1449" y="11799"/>
                    </a:cubicBezTo>
                    <a:cubicBezTo>
                      <a:pt x="2214" y="11670"/>
                      <a:pt x="2778" y="11366"/>
                      <a:pt x="2939" y="10998"/>
                    </a:cubicBezTo>
                    <a:lnTo>
                      <a:pt x="5339" y="7729"/>
                    </a:lnTo>
                    <a:cubicBezTo>
                      <a:pt x="5412" y="7601"/>
                      <a:pt x="5533" y="7478"/>
                      <a:pt x="5697" y="7369"/>
                    </a:cubicBezTo>
                    <a:cubicBezTo>
                      <a:pt x="5977" y="7184"/>
                      <a:pt x="6372" y="7041"/>
                      <a:pt x="6829" y="6959"/>
                    </a:cubicBezTo>
                    <a:lnTo>
                      <a:pt x="7184" y="7246"/>
                    </a:lnTo>
                    <a:lnTo>
                      <a:pt x="5258" y="11244"/>
                    </a:lnTo>
                    <a:lnTo>
                      <a:pt x="1985" y="14779"/>
                    </a:lnTo>
                    <a:lnTo>
                      <a:pt x="6651" y="14779"/>
                    </a:lnTo>
                    <a:lnTo>
                      <a:pt x="6651" y="20894"/>
                    </a:lnTo>
                    <a:cubicBezTo>
                      <a:pt x="6651" y="21284"/>
                      <a:pt x="7338" y="21600"/>
                      <a:pt x="8185" y="21600"/>
                    </a:cubicBezTo>
                    <a:cubicBezTo>
                      <a:pt x="9031" y="21600"/>
                      <a:pt x="9718" y="21284"/>
                      <a:pt x="9718" y="20894"/>
                    </a:cubicBezTo>
                    <a:lnTo>
                      <a:pt x="9718" y="14779"/>
                    </a:lnTo>
                    <a:lnTo>
                      <a:pt x="11809" y="14779"/>
                    </a:lnTo>
                    <a:lnTo>
                      <a:pt x="11809" y="20894"/>
                    </a:lnTo>
                    <a:cubicBezTo>
                      <a:pt x="11810" y="21284"/>
                      <a:pt x="12496" y="21600"/>
                      <a:pt x="13343" y="21600"/>
                    </a:cubicBezTo>
                    <a:cubicBezTo>
                      <a:pt x="14190" y="21600"/>
                      <a:pt x="14876" y="21284"/>
                      <a:pt x="14876" y="20894"/>
                    </a:cubicBezTo>
                    <a:lnTo>
                      <a:pt x="14876" y="14779"/>
                    </a:lnTo>
                    <a:lnTo>
                      <a:pt x="15148" y="14779"/>
                    </a:lnTo>
                    <a:lnTo>
                      <a:pt x="19891" y="14779"/>
                    </a:lnTo>
                    <a:lnTo>
                      <a:pt x="18635" y="13649"/>
                    </a:lnTo>
                    <a:cubicBezTo>
                      <a:pt x="18510" y="13553"/>
                      <a:pt x="18387" y="13457"/>
                      <a:pt x="18268" y="13359"/>
                    </a:cubicBezTo>
                    <a:cubicBezTo>
                      <a:pt x="16031" y="11534"/>
                      <a:pt x="14874" y="9469"/>
                      <a:pt x="14911" y="7372"/>
                    </a:cubicBezTo>
                    <a:lnTo>
                      <a:pt x="14742" y="7027"/>
                    </a:lnTo>
                    <a:lnTo>
                      <a:pt x="14880" y="6936"/>
                    </a:lnTo>
                    <a:lnTo>
                      <a:pt x="15385" y="7028"/>
                    </a:lnTo>
                    <a:lnTo>
                      <a:pt x="15755" y="7230"/>
                    </a:lnTo>
                    <a:lnTo>
                      <a:pt x="16076" y="7667"/>
                    </a:lnTo>
                    <a:cubicBezTo>
                      <a:pt x="16615" y="8406"/>
                      <a:pt x="17179" y="9141"/>
                      <a:pt x="17766" y="9873"/>
                    </a:cubicBezTo>
                    <a:cubicBezTo>
                      <a:pt x="18209" y="10424"/>
                      <a:pt x="18664" y="10975"/>
                      <a:pt x="19134" y="11522"/>
                    </a:cubicBezTo>
                    <a:cubicBezTo>
                      <a:pt x="19339" y="11680"/>
                      <a:pt x="19704" y="11781"/>
                      <a:pt x="20103" y="11789"/>
                    </a:cubicBezTo>
                    <a:cubicBezTo>
                      <a:pt x="20905" y="11806"/>
                      <a:pt x="21548" y="11488"/>
                      <a:pt x="21456" y="11120"/>
                    </a:cubicBezTo>
                    <a:lnTo>
                      <a:pt x="21331" y="10834"/>
                    </a:lnTo>
                    <a:lnTo>
                      <a:pt x="18723" y="6751"/>
                    </a:lnTo>
                    <a:lnTo>
                      <a:pt x="17878" y="5695"/>
                    </a:lnTo>
                    <a:lnTo>
                      <a:pt x="17027" y="4880"/>
                    </a:lnTo>
                    <a:lnTo>
                      <a:pt x="16497" y="4601"/>
                    </a:lnTo>
                    <a:lnTo>
                      <a:pt x="15883" y="4357"/>
                    </a:lnTo>
                    <a:lnTo>
                      <a:pt x="15347" y="4266"/>
                    </a:lnTo>
                    <a:lnTo>
                      <a:pt x="14400" y="4230"/>
                    </a:lnTo>
                    <a:lnTo>
                      <a:pt x="7608" y="4230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63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322" name="Shape 13322"/>
              <p:cNvSpPr/>
              <p:nvPr/>
            </p:nvSpPr>
            <p:spPr>
              <a:xfrm rot="10594">
                <a:off x="465414" y="-108986"/>
                <a:ext cx="2017426" cy="10394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799" tIns="50799" rIns="50799" bIns="50799" numCol="1" anchor="ctr">
                <a:noAutofit/>
              </a:bodyPr>
              <a:lstStyle/>
              <a:p>
                <a:pPr algn="l">
                  <a:lnSpc>
                    <a:spcPts val="940"/>
                  </a:lnSpc>
                  <a:spcBef>
                    <a:spcPts val="225"/>
                  </a:spcBef>
                  <a:defRPr sz="1800"/>
                </a:pPr>
                <a:r>
                  <a:rPr sz="1300" dirty="0">
                    <a:solidFill>
                      <a:schemeClr val="tx1"/>
                    </a:solidFill>
                    <a:latin typeface="Roboto Bold"/>
                    <a:ea typeface="Roboto Bold"/>
                    <a:cs typeface="Roboto Bold"/>
                    <a:sym typeface="Roboto Bold"/>
                  </a:rPr>
                  <a:t>25%</a:t>
                </a:r>
              </a:p>
              <a:p>
                <a:pPr algn="l">
                  <a:lnSpc>
                    <a:spcPts val="940"/>
                  </a:lnSpc>
                  <a:spcBef>
                    <a:spcPts val="225"/>
                  </a:spcBef>
                  <a:defRPr sz="1800"/>
                </a:pPr>
                <a:r>
                  <a:rPr sz="900" dirty="0">
                    <a:solidFill>
                      <a:schemeClr val="tx1"/>
                    </a:solidFill>
                    <a:latin typeface="Roboto Regular"/>
                    <a:ea typeface="Roboto Regular"/>
                    <a:cs typeface="Roboto Regular"/>
                    <a:sym typeface="Roboto Regular"/>
                  </a:rPr>
                  <a:t>Female User</a:t>
                </a:r>
              </a:p>
            </p:txBody>
          </p:sp>
        </p:grpSp>
      </p:grp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80" fill="hold"/>
                                        <p:tgtEl>
                                          <p:spTgt spid="1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" fill="hold"/>
                                        <p:tgtEl>
                                          <p:spTgt spid="1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80" fill="hold"/>
                                        <p:tgtEl>
                                          <p:spTgt spid="13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" fill="hold"/>
                                        <p:tgtEl>
                                          <p:spTgt spid="13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80" fill="hold"/>
                                        <p:tgtEl>
                                          <p:spTgt spid="13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" fill="hold"/>
                                        <p:tgtEl>
                                          <p:spTgt spid="13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1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2" dur="700"/>
                                        <p:tgtEl>
                                          <p:spTgt spid="1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1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700"/>
                                        <p:tgtEl>
                                          <p:spTgt spid="1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1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00"/>
                                        <p:tgtEl>
                                          <p:spTgt spid="1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4" dur="700"/>
                                        <p:tgtEl>
                                          <p:spTgt spid="1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1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1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13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1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 fill="hold"/>
                                        <p:tgtEl>
                                          <p:spTgt spid="1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13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1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9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/>
                                        <p:tgtEl>
                                          <p:spTgt spid="1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3" dur="700"/>
                                        <p:tgtEl>
                                          <p:spTgt spid="1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9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7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2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1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700"/>
                                        <p:tgtEl>
                                          <p:spTgt spid="1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9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 fill="hold"/>
                                        <p:tgtEl>
                                          <p:spTgt spid="1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5" dur="700"/>
                                        <p:tgtEl>
                                          <p:spTgt spid="13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1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8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indefinite" fill="hold"/>
                                        <p:tgtEl>
                                          <p:spTgt spid="1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00" fill="hold"/>
                                        <p:tgtEl>
                                          <p:spTgt spid="1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00" fill="hold"/>
                                        <p:tgtEl>
                                          <p:spTgt spid="1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" presetClass="entr" presetSubtype="8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indefinite" fill="hold"/>
                                        <p:tgtEl>
                                          <p:spTgt spid="1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00" fill="hold"/>
                                        <p:tgtEl>
                                          <p:spTgt spid="1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00" fill="hold"/>
                                        <p:tgtEl>
                                          <p:spTgt spid="1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9" presetClass="entr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indefinite" fill="hold"/>
                                        <p:tgtEl>
                                          <p:spTgt spid="1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94" dur="700"/>
                                        <p:tgtEl>
                                          <p:spTgt spid="13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9" presetClass="entr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indefinite" fill="hold"/>
                                        <p:tgtEl>
                                          <p:spTgt spid="1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700"/>
                                        <p:tgtEl>
                                          <p:spTgt spid="1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ntr" presetSubtype="2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indefinite" fill="hold"/>
                                        <p:tgtEl>
                                          <p:spTgt spid="1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00"/>
                                        <p:tgtEl>
                                          <p:spTgt spid="1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9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indefinite" fill="hold"/>
                                        <p:tgtEl>
                                          <p:spTgt spid="1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06" dur="700"/>
                                        <p:tgtEl>
                                          <p:spTgt spid="1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" presetClass="entr" presetSubtype="1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indefinite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" presetClass="entr" presetSubtype="8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indefinite" fill="hold"/>
                                        <p:tgtEl>
                                          <p:spTgt spid="1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00" fill="hold"/>
                                        <p:tgtEl>
                                          <p:spTgt spid="13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00" fill="hold"/>
                                        <p:tgtEl>
                                          <p:spTgt spid="13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2" presetClass="entr" presetSubtype="8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indefinite" fill="hold"/>
                                        <p:tgtEl>
                                          <p:spTgt spid="1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700" fill="hold"/>
                                        <p:tgtEl>
                                          <p:spTgt spid="13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00" fill="hold"/>
                                        <p:tgtEl>
                                          <p:spTgt spid="13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9" presetClass="entr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indefinite" fill="hold"/>
                                        <p:tgtEl>
                                          <p:spTgt spid="1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25" dur="700"/>
                                        <p:tgtEl>
                                          <p:spTgt spid="13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9" presetClass="entr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indefinite" fill="hold"/>
                                        <p:tgtEl>
                                          <p:spTgt spid="1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700"/>
                                        <p:tgtEl>
                                          <p:spTgt spid="13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2" presetClass="entr" presetSubtype="8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indefinite" fill="hold"/>
                                        <p:tgtEl>
                                          <p:spTgt spid="1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00"/>
                                        <p:tgtEl>
                                          <p:spTgt spid="1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9" presetClass="entr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indefinite" fill="hold"/>
                                        <p:tgtEl>
                                          <p:spTgt spid="1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37" dur="700"/>
                                        <p:tgtEl>
                                          <p:spTgt spid="1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2" presetClass="entr" presetSubtype="1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indefinite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7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2" presetClass="entr" presetSubtype="8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indefinite" fill="hold"/>
                                        <p:tgtEl>
                                          <p:spTgt spid="1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13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00" fill="hold"/>
                                        <p:tgtEl>
                                          <p:spTgt spid="13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2" presetClass="entr" presetSubtype="8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indefinite" fill="hold"/>
                                        <p:tgtEl>
                                          <p:spTgt spid="1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700" fill="hold"/>
                                        <p:tgtEl>
                                          <p:spTgt spid="13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700" fill="hold"/>
                                        <p:tgtEl>
                                          <p:spTgt spid="1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" presetClass="entr" presetSubtype="8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indefinite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7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7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2" presetClass="entr" presetSubtype="2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indefinite" fill="hold"/>
                                        <p:tgtEl>
                                          <p:spTgt spid="1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700" fill="hold"/>
                                        <p:tgtEl>
                                          <p:spTgt spid="13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700" fill="hold"/>
                                        <p:tgtEl>
                                          <p:spTgt spid="13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3272" grpId="21" bldLvl="0" animBg="1" advAuto="0"/>
      <p:bldP spid="13273" grpId="14" bldLvl="0" animBg="1" advAuto="0"/>
      <p:bldP spid="13274" grpId="28" bldLvl="0" animBg="1" advAuto="0"/>
      <p:bldP spid="13275" grpId="7" bldLvl="0" animBg="1" advAuto="0"/>
      <p:bldP spid="13280" grpId="2" bldLvl="0" animBg="1" advAuto="0"/>
      <p:bldP spid="13281" grpId="5" bldLvl="0" animBg="1" advAuto="0"/>
      <p:bldP spid="13282" grpId="12" bldLvl="0" animBg="1" advAuto="0"/>
      <p:bldP spid="13283" grpId="26" bldLvl="0" animBg="1" advAuto="0"/>
      <p:bldP spid="13284" grpId="19" bldLvl="0" animBg="1" advAuto="0"/>
      <p:bldP spid="13287" grpId="3" bldLvl="0" animBg="1" advAuto="0"/>
      <p:bldP spid="13294" grpId="4" bldLvl="0" animBg="1" advAuto="0"/>
      <p:bldP spid="13295" grpId="22" bldLvl="0" animBg="1" advAuto="0"/>
      <p:bldP spid="13296" grpId="15" bldLvl="0" animBg="1" advAuto="0"/>
      <p:bldP spid="13297" grpId="24" animBg="1" advAuto="0"/>
      <p:bldP spid="13298" grpId="25" animBg="1" advAuto="0"/>
      <p:bldP spid="13299" grpId="17" animBg="1" advAuto="0"/>
      <p:bldP spid="13300" grpId="18" animBg="1" advAuto="0"/>
      <p:bldP spid="13301" grpId="29" bldLvl="0" animBg="1" advAuto="0"/>
      <p:bldP spid="13302" grpId="8" bldLvl="0" animBg="1" advAuto="0"/>
      <p:bldP spid="13303" grpId="31" animBg="1" advAuto="0"/>
      <p:bldP spid="13304" grpId="32" animBg="1" advAuto="0"/>
      <p:bldP spid="13305" grpId="10" animBg="1" advAuto="0"/>
      <p:bldP spid="13306" grpId="11" animBg="1" advAuto="0"/>
      <p:bldP spid="13309" grpId="34" bldLvl="0" animBg="1" advAuto="0"/>
      <p:bldP spid="13310" grpId="20" animBg="1" advAuto="0"/>
      <p:bldP spid="13311" grpId="27" animBg="1" advAuto="0"/>
      <p:bldP spid="13312" grpId="6" animBg="1" advAuto="0"/>
      <p:bldP spid="13313" grpId="13" animBg="1" advAuto="0"/>
      <p:bldP spid="13314" grpId="16" bldLvl="0" animBg="1" advAuto="0"/>
      <p:bldP spid="13315" grpId="9" bldLvl="0" animBg="1" advAuto="0"/>
      <p:bldP spid="13316" grpId="30" bldLvl="0" animBg="1" advAuto="0"/>
      <p:bldP spid="13317" grpId="23" bldLvl="0" animBg="1" advAuto="0"/>
      <p:bldP spid="13324" grpId="33" bldLvl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iangxueyizuo3.png"/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50"/>
            <a:ext cx="9143999" cy="1134000"/>
          </a:xfrm>
          <a:prstGeom prst="rect">
            <a:avLst/>
          </a:prstGeom>
        </p:spPr>
      </p:pic>
      <p:pic>
        <p:nvPicPr>
          <p:cNvPr id="10" name="图片 9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14" name="图片 13" descr="Nipic_4268027_2015072413201418323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65" y="993765"/>
            <a:ext cx="3182515" cy="170404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70775" y="1808161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solidFill>
                  <a:srgbClr val="FFFACD"/>
                </a:solidFill>
                <a:latin typeface="方正大标宋简体" panose="02010601030101010101" charset="-122"/>
                <a:ea typeface="方正大标宋简体" panose="02010601030101010101" charset="-122"/>
              </a:rPr>
              <a:t>第三部分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18040" y="2793253"/>
            <a:ext cx="4429418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125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4125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pic>
        <p:nvPicPr>
          <p:cNvPr id="17" name="图片 16" descr="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174" y="878655"/>
            <a:ext cx="1154906" cy="99345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18900000">
            <a:off x="1972091" y="2703316"/>
            <a:ext cx="756137" cy="0"/>
          </a:xfrm>
          <a:prstGeom prst="line">
            <a:avLst/>
          </a:prstGeom>
          <a:ln w="3175">
            <a:solidFill>
              <a:srgbClr val="C0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2700000" flipH="1">
            <a:off x="3208007" y="2719049"/>
            <a:ext cx="756137" cy="0"/>
          </a:xfrm>
          <a:prstGeom prst="line">
            <a:avLst/>
          </a:prstGeom>
          <a:ln w="3175">
            <a:solidFill>
              <a:srgbClr val="C0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"/>
          <p:cNvGrpSpPr/>
          <p:nvPr/>
        </p:nvGrpSpPr>
        <p:grpSpPr>
          <a:xfrm>
            <a:off x="842702" y="1717876"/>
            <a:ext cx="1764006" cy="698603"/>
            <a:chOff x="6278307" y="2195545"/>
            <a:chExt cx="1764006" cy="698603"/>
          </a:xfrm>
        </p:grpSpPr>
        <p:sp>
          <p:nvSpPr>
            <p:cNvPr id="11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12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cxnSp>
        <p:nvCxnSpPr>
          <p:cNvPr id="13" name="直接连接符 12"/>
          <p:cNvCxnSpPr/>
          <p:nvPr/>
        </p:nvCxnSpPr>
        <p:spPr>
          <a:xfrm rot="18900000">
            <a:off x="4228554" y="2703316"/>
            <a:ext cx="756137" cy="0"/>
          </a:xfrm>
          <a:prstGeom prst="line">
            <a:avLst/>
          </a:prstGeom>
          <a:ln w="3175">
            <a:solidFill>
              <a:schemeClr val="bg2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"/>
          <p:cNvGrpSpPr/>
          <p:nvPr/>
        </p:nvGrpSpPr>
        <p:grpSpPr>
          <a:xfrm>
            <a:off x="3290974" y="1717876"/>
            <a:ext cx="1764006" cy="698603"/>
            <a:chOff x="6278307" y="2195545"/>
            <a:chExt cx="1764006" cy="698603"/>
          </a:xfrm>
        </p:grpSpPr>
        <p:sp>
          <p:nvSpPr>
            <p:cNvPr id="15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16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cxnSp>
        <p:nvCxnSpPr>
          <p:cNvPr id="17" name="直接连接符 16"/>
          <p:cNvCxnSpPr/>
          <p:nvPr/>
        </p:nvCxnSpPr>
        <p:spPr>
          <a:xfrm rot="2700000" flipH="1">
            <a:off x="5528225" y="2719049"/>
            <a:ext cx="756137" cy="0"/>
          </a:xfrm>
          <a:prstGeom prst="line">
            <a:avLst/>
          </a:prstGeom>
          <a:ln w="3175">
            <a:solidFill>
              <a:srgbClr val="C0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8900000">
            <a:off x="6586143" y="2746685"/>
            <a:ext cx="756137" cy="0"/>
          </a:xfrm>
          <a:prstGeom prst="line">
            <a:avLst/>
          </a:prstGeom>
          <a:ln w="3175">
            <a:solidFill>
              <a:srgbClr val="C0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"/>
          <p:cNvGrpSpPr/>
          <p:nvPr/>
        </p:nvGrpSpPr>
        <p:grpSpPr>
          <a:xfrm>
            <a:off x="5559036" y="1717876"/>
            <a:ext cx="1764006" cy="698603"/>
            <a:chOff x="6278307" y="2195545"/>
            <a:chExt cx="1764006" cy="698603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22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23" name="组合 1"/>
          <p:cNvGrpSpPr/>
          <p:nvPr/>
        </p:nvGrpSpPr>
        <p:grpSpPr>
          <a:xfrm>
            <a:off x="2102652" y="3167807"/>
            <a:ext cx="1764006" cy="698603"/>
            <a:chOff x="6278307" y="2195545"/>
            <a:chExt cx="1764006" cy="698603"/>
          </a:xfrm>
        </p:grpSpPr>
        <p:sp>
          <p:nvSpPr>
            <p:cNvPr id="24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25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26" name="组合 1"/>
          <p:cNvGrpSpPr/>
          <p:nvPr/>
        </p:nvGrpSpPr>
        <p:grpSpPr>
          <a:xfrm>
            <a:off x="4460531" y="3167807"/>
            <a:ext cx="1764006" cy="698603"/>
            <a:chOff x="6278307" y="2195545"/>
            <a:chExt cx="1764006" cy="698603"/>
          </a:xfrm>
        </p:grpSpPr>
        <p:sp>
          <p:nvSpPr>
            <p:cNvPr id="27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28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29" name="组合 1"/>
          <p:cNvGrpSpPr/>
          <p:nvPr/>
        </p:nvGrpSpPr>
        <p:grpSpPr>
          <a:xfrm>
            <a:off x="6768884" y="3167807"/>
            <a:ext cx="1764006" cy="698603"/>
            <a:chOff x="6278307" y="2195545"/>
            <a:chExt cx="1764006" cy="698603"/>
          </a:xfrm>
        </p:grpSpPr>
        <p:sp>
          <p:nvSpPr>
            <p:cNvPr id="30" name="TextBox 20"/>
            <p:cNvSpPr txBox="1"/>
            <p:nvPr/>
          </p:nvSpPr>
          <p:spPr bwMode="auto">
            <a:xfrm>
              <a:off x="6382171" y="2494098"/>
              <a:ext cx="1526083" cy="400050"/>
            </a:xfrm>
            <a:prstGeom prst="rect">
              <a:avLst/>
            </a:prstGeom>
            <a:noFill/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单击此处添加段落文本单击</a:t>
              </a: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此处添加段落文本</a:t>
              </a:r>
            </a:p>
          </p:txBody>
        </p:sp>
        <p:sp>
          <p:nvSpPr>
            <p:cNvPr id="31" name="TextBox 19"/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3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标题文字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47787" y="2971627"/>
            <a:ext cx="728363" cy="728363"/>
            <a:chOff x="1302940" y="2971177"/>
            <a:chExt cx="728363" cy="728363"/>
          </a:xfrm>
        </p:grpSpPr>
        <p:sp>
          <p:nvSpPr>
            <p:cNvPr id="33" name="椭圆 32"/>
            <p:cNvSpPr/>
            <p:nvPr/>
          </p:nvSpPr>
          <p:spPr>
            <a:xfrm>
              <a:off x="1302940" y="2971177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TextBox 19"/>
            <p:cNvSpPr txBox="1">
              <a:spLocks noChangeArrowheads="1"/>
            </p:cNvSpPr>
            <p:nvPr/>
          </p:nvSpPr>
          <p:spPr bwMode="auto">
            <a:xfrm>
              <a:off x="1371764" y="3115228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01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732167" y="2971626"/>
            <a:ext cx="728363" cy="728363"/>
            <a:chOff x="3587321" y="2971176"/>
            <a:chExt cx="728363" cy="728363"/>
          </a:xfrm>
        </p:grpSpPr>
        <p:sp>
          <p:nvSpPr>
            <p:cNvPr id="36" name="椭圆 35"/>
            <p:cNvSpPr/>
            <p:nvPr/>
          </p:nvSpPr>
          <p:spPr>
            <a:xfrm>
              <a:off x="3587321" y="2971176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TextBox 19"/>
            <p:cNvSpPr txBox="1">
              <a:spLocks noChangeArrowheads="1"/>
            </p:cNvSpPr>
            <p:nvPr/>
          </p:nvSpPr>
          <p:spPr bwMode="auto">
            <a:xfrm>
              <a:off x="3635896" y="3115228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03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43370" y="2971626"/>
            <a:ext cx="728363" cy="728363"/>
            <a:chOff x="5898524" y="2971176"/>
            <a:chExt cx="728363" cy="728363"/>
          </a:xfrm>
        </p:grpSpPr>
        <p:sp>
          <p:nvSpPr>
            <p:cNvPr id="39" name="椭圆 38"/>
            <p:cNvSpPr/>
            <p:nvPr/>
          </p:nvSpPr>
          <p:spPr>
            <a:xfrm>
              <a:off x="5898524" y="2971176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TextBox 19"/>
            <p:cNvSpPr txBox="1">
              <a:spLocks noChangeArrowheads="1"/>
            </p:cNvSpPr>
            <p:nvPr/>
          </p:nvSpPr>
          <p:spPr bwMode="auto">
            <a:xfrm>
              <a:off x="5979598" y="3115228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05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90377" y="1829838"/>
            <a:ext cx="728363" cy="728363"/>
            <a:chOff x="2445531" y="1829388"/>
            <a:chExt cx="728363" cy="728363"/>
          </a:xfrm>
        </p:grpSpPr>
        <p:sp>
          <p:nvSpPr>
            <p:cNvPr id="42" name="椭圆 41"/>
            <p:cNvSpPr/>
            <p:nvPr/>
          </p:nvSpPr>
          <p:spPr>
            <a:xfrm>
              <a:off x="2445531" y="1829388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TextBox 19"/>
            <p:cNvSpPr txBox="1">
              <a:spLocks noChangeArrowheads="1"/>
            </p:cNvSpPr>
            <p:nvPr/>
          </p:nvSpPr>
          <p:spPr bwMode="auto">
            <a:xfrm>
              <a:off x="2527495" y="1980240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02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73956" y="1829838"/>
            <a:ext cx="728363" cy="728363"/>
            <a:chOff x="4729110" y="1829388"/>
            <a:chExt cx="728363" cy="728363"/>
          </a:xfrm>
        </p:grpSpPr>
        <p:sp>
          <p:nvSpPr>
            <p:cNvPr id="45" name="椭圆 44"/>
            <p:cNvSpPr/>
            <p:nvPr/>
          </p:nvSpPr>
          <p:spPr>
            <a:xfrm>
              <a:off x="4729110" y="1829388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TextBox 19"/>
            <p:cNvSpPr txBox="1">
              <a:spLocks noChangeArrowheads="1"/>
            </p:cNvSpPr>
            <p:nvPr/>
          </p:nvSpPr>
          <p:spPr bwMode="auto">
            <a:xfrm>
              <a:off x="4833688" y="1980240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04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85159" y="1829838"/>
            <a:ext cx="728363" cy="728363"/>
            <a:chOff x="7040313" y="1829388"/>
            <a:chExt cx="728363" cy="728363"/>
          </a:xfrm>
        </p:grpSpPr>
        <p:sp>
          <p:nvSpPr>
            <p:cNvPr id="50" name="椭圆 49"/>
            <p:cNvSpPr/>
            <p:nvPr/>
          </p:nvSpPr>
          <p:spPr>
            <a:xfrm>
              <a:off x="7040313" y="1829388"/>
              <a:ext cx="728363" cy="728363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TextBox 19"/>
            <p:cNvSpPr txBox="1">
              <a:spLocks noChangeArrowheads="1"/>
            </p:cNvSpPr>
            <p:nvPr/>
          </p:nvSpPr>
          <p:spPr bwMode="auto">
            <a:xfrm>
              <a:off x="7143469" y="1980240"/>
              <a:ext cx="56621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5" tIns="46647" rIns="93295" bIns="46647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05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85" name="TextBox 65"/>
          <p:cNvSpPr txBox="1"/>
          <p:nvPr/>
        </p:nvSpPr>
        <p:spPr>
          <a:xfrm>
            <a:off x="999642" y="346947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89" name="TextBox 42"/>
          <p:cNvSpPr txBox="1"/>
          <p:nvPr/>
        </p:nvSpPr>
        <p:spPr>
          <a:xfrm>
            <a:off x="2576343" y="346947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1" name="TextBox 44"/>
          <p:cNvSpPr txBox="1"/>
          <p:nvPr/>
        </p:nvSpPr>
        <p:spPr>
          <a:xfrm>
            <a:off x="4153043" y="346947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2" name="TextBox 56"/>
          <p:cNvSpPr txBox="1"/>
          <p:nvPr/>
        </p:nvSpPr>
        <p:spPr>
          <a:xfrm>
            <a:off x="5729744" y="346947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4" name="TextBox 76"/>
          <p:cNvSpPr txBox="1"/>
          <p:nvPr/>
        </p:nvSpPr>
        <p:spPr>
          <a:xfrm>
            <a:off x="7306444" y="3469479"/>
            <a:ext cx="838200" cy="2533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cxnSp>
        <p:nvCxnSpPr>
          <p:cNvPr id="96" name="Straight Connector 85"/>
          <p:cNvCxnSpPr/>
          <p:nvPr/>
        </p:nvCxnSpPr>
        <p:spPr>
          <a:xfrm>
            <a:off x="1418743" y="2358354"/>
            <a:ext cx="0" cy="92171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88"/>
          <p:cNvCxnSpPr/>
          <p:nvPr/>
        </p:nvCxnSpPr>
        <p:spPr>
          <a:xfrm>
            <a:off x="2995443" y="1993662"/>
            <a:ext cx="0" cy="1286404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0"/>
          <p:cNvCxnSpPr/>
          <p:nvPr/>
        </p:nvCxnSpPr>
        <p:spPr>
          <a:xfrm>
            <a:off x="4572143" y="1749825"/>
            <a:ext cx="0" cy="153024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92"/>
          <p:cNvCxnSpPr/>
          <p:nvPr/>
        </p:nvCxnSpPr>
        <p:spPr>
          <a:xfrm>
            <a:off x="7725544" y="2358354"/>
            <a:ext cx="0" cy="92171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93"/>
          <p:cNvCxnSpPr/>
          <p:nvPr/>
        </p:nvCxnSpPr>
        <p:spPr>
          <a:xfrm>
            <a:off x="6148843" y="1993662"/>
            <a:ext cx="0" cy="1286404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 Same Side Corner Rectangle 153"/>
          <p:cNvSpPr/>
          <p:nvPr/>
        </p:nvSpPr>
        <p:spPr>
          <a:xfrm>
            <a:off x="797711" y="2686503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2" name="Round Same Side Corner Rectangle 154"/>
          <p:cNvSpPr/>
          <p:nvPr/>
        </p:nvSpPr>
        <p:spPr>
          <a:xfrm>
            <a:off x="2374411" y="2513682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3" name="Round Same Side Corner Rectangle 155"/>
          <p:cNvSpPr/>
          <p:nvPr/>
        </p:nvSpPr>
        <p:spPr>
          <a:xfrm>
            <a:off x="3951111" y="2248154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4" name="Round Same Side Corner Rectangle 156"/>
          <p:cNvSpPr/>
          <p:nvPr/>
        </p:nvSpPr>
        <p:spPr>
          <a:xfrm>
            <a:off x="5527811" y="2513682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5" name="Round Same Side Corner Rectangle 157"/>
          <p:cNvSpPr/>
          <p:nvPr/>
        </p:nvSpPr>
        <p:spPr>
          <a:xfrm>
            <a:off x="7104511" y="2686503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1013743" y="1549009"/>
            <a:ext cx="810000" cy="810000"/>
            <a:chOff x="2860786" y="2746714"/>
            <a:chExt cx="1248842" cy="1248840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860786" y="2746714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49" name="组合 48"/>
            <p:cNvGrpSpPr>
              <a:grpSpLocks noChangeAspect="1"/>
            </p:cNvGrpSpPr>
            <p:nvPr/>
          </p:nvGrpSpPr>
          <p:grpSpPr>
            <a:xfrm>
              <a:off x="3195238" y="3129706"/>
              <a:ext cx="579938" cy="482856"/>
              <a:chOff x="521255" y="5321301"/>
              <a:chExt cx="360363" cy="300038"/>
            </a:xfrm>
            <a:solidFill>
              <a:srgbClr val="9DA8B1"/>
            </a:solidFill>
          </p:grpSpPr>
          <p:sp>
            <p:nvSpPr>
              <p:cNvPr id="50" name="Freeform 342"/>
              <p:cNvSpPr/>
              <p:nvPr/>
            </p:nvSpPr>
            <p:spPr bwMode="auto">
              <a:xfrm>
                <a:off x="575230" y="5373689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343"/>
              <p:cNvSpPr>
                <a:spLocks noEditPoints="1"/>
              </p:cNvSpPr>
              <p:nvPr/>
            </p:nvSpPr>
            <p:spPr bwMode="auto">
              <a:xfrm>
                <a:off x="521255" y="5321301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2590443" y="1188235"/>
            <a:ext cx="810000" cy="810000"/>
            <a:chOff x="4587607" y="2746710"/>
            <a:chExt cx="1248842" cy="1248840"/>
          </a:xfrm>
        </p:grpSpPr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4587607" y="2746710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54" name="Freeform 195"/>
            <p:cNvSpPr>
              <a:spLocks noChangeAspect="1" noEditPoints="1"/>
            </p:cNvSpPr>
            <p:nvPr/>
          </p:nvSpPr>
          <p:spPr bwMode="auto">
            <a:xfrm>
              <a:off x="4892490" y="3112457"/>
              <a:ext cx="639076" cy="517346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67143" y="939761"/>
            <a:ext cx="810000" cy="810000"/>
            <a:chOff x="6385868" y="2746710"/>
            <a:chExt cx="1248842" cy="1248840"/>
          </a:xfrm>
        </p:grpSpPr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6385868" y="2746710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57" name="组合 56"/>
            <p:cNvGrpSpPr>
              <a:grpSpLocks noChangeAspect="1"/>
            </p:cNvGrpSpPr>
            <p:nvPr/>
          </p:nvGrpSpPr>
          <p:grpSpPr>
            <a:xfrm>
              <a:off x="6688386" y="3129702"/>
              <a:ext cx="643807" cy="482856"/>
              <a:chOff x="17463" y="6819899"/>
              <a:chExt cx="400050" cy="300038"/>
            </a:xfrm>
            <a:solidFill>
              <a:srgbClr val="9DA8B1"/>
            </a:solidFill>
          </p:grpSpPr>
          <p:sp>
            <p:nvSpPr>
              <p:cNvPr id="58" name="Rectangle 426"/>
              <p:cNvSpPr>
                <a:spLocks noChangeArrowheads="1"/>
              </p:cNvSpPr>
              <p:nvPr/>
            </p:nvSpPr>
            <p:spPr bwMode="auto">
              <a:xfrm>
                <a:off x="88900" y="6991349"/>
                <a:ext cx="31750" cy="69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Rectangle 427"/>
              <p:cNvSpPr>
                <a:spLocks noChangeArrowheads="1"/>
              </p:cNvSpPr>
              <p:nvPr/>
            </p:nvSpPr>
            <p:spPr bwMode="auto">
              <a:xfrm>
                <a:off x="144463" y="6911974"/>
                <a:ext cx="33338" cy="1492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0" name="Rectangle 428"/>
              <p:cNvSpPr>
                <a:spLocks noChangeArrowheads="1"/>
              </p:cNvSpPr>
              <p:nvPr/>
            </p:nvSpPr>
            <p:spPr bwMode="auto">
              <a:xfrm>
                <a:off x="200025" y="6946899"/>
                <a:ext cx="33338" cy="11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1" name="Rectangle 429"/>
              <p:cNvSpPr>
                <a:spLocks noChangeArrowheads="1"/>
              </p:cNvSpPr>
              <p:nvPr/>
            </p:nvSpPr>
            <p:spPr bwMode="auto">
              <a:xfrm>
                <a:off x="257175" y="7024687"/>
                <a:ext cx="31750" cy="36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Rectangle 430"/>
              <p:cNvSpPr>
                <a:spLocks noChangeArrowheads="1"/>
              </p:cNvSpPr>
              <p:nvPr/>
            </p:nvSpPr>
            <p:spPr bwMode="auto">
              <a:xfrm>
                <a:off x="312738" y="6883399"/>
                <a:ext cx="33338" cy="1778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431"/>
              <p:cNvSpPr>
                <a:spLocks noEditPoints="1"/>
              </p:cNvSpPr>
              <p:nvPr/>
            </p:nvSpPr>
            <p:spPr bwMode="auto">
              <a:xfrm>
                <a:off x="17463" y="6819899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5743843" y="1188235"/>
            <a:ext cx="810000" cy="810000"/>
            <a:chOff x="8141267" y="2746712"/>
            <a:chExt cx="1248840" cy="1248840"/>
          </a:xfrm>
        </p:grpSpPr>
        <p:sp>
          <p:nvSpPr>
            <p:cNvPr id="65" name="椭圆 64"/>
            <p:cNvSpPr>
              <a:spLocks noChangeAspect="1"/>
            </p:cNvSpPr>
            <p:nvPr/>
          </p:nvSpPr>
          <p:spPr>
            <a:xfrm flipH="1">
              <a:off x="8141267" y="2746712"/>
              <a:ext cx="1248840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>
              <a:grpSpLocks noChangeAspect="1"/>
            </p:cNvGrpSpPr>
            <p:nvPr/>
          </p:nvGrpSpPr>
          <p:grpSpPr>
            <a:xfrm>
              <a:off x="8467452" y="3129704"/>
              <a:ext cx="596471" cy="482856"/>
              <a:chOff x="12042775" y="6005512"/>
              <a:chExt cx="400050" cy="323850"/>
            </a:xfrm>
            <a:solidFill>
              <a:srgbClr val="E9E9E9"/>
            </a:solidFill>
          </p:grpSpPr>
          <p:sp>
            <p:nvSpPr>
              <p:cNvPr id="67" name="Freeform 367"/>
              <p:cNvSpPr>
                <a:spLocks noEditPoints="1"/>
              </p:cNvSpPr>
              <p:nvPr/>
            </p:nvSpPr>
            <p:spPr bwMode="auto">
              <a:xfrm>
                <a:off x="12042775" y="6005512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8" name="Oval 368"/>
              <p:cNvSpPr>
                <a:spLocks noChangeArrowheads="1"/>
              </p:cNvSpPr>
              <p:nvPr/>
            </p:nvSpPr>
            <p:spPr bwMode="auto">
              <a:xfrm>
                <a:off x="12099925" y="6059487"/>
                <a:ext cx="42863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9" name="Oval 369"/>
              <p:cNvSpPr>
                <a:spLocks noChangeArrowheads="1"/>
              </p:cNvSpPr>
              <p:nvPr/>
            </p:nvSpPr>
            <p:spPr bwMode="auto">
              <a:xfrm>
                <a:off x="12344400" y="6059487"/>
                <a:ext cx="39688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0" name="Oval 370"/>
              <p:cNvSpPr>
                <a:spLocks noChangeArrowheads="1"/>
              </p:cNvSpPr>
              <p:nvPr/>
            </p:nvSpPr>
            <p:spPr bwMode="auto">
              <a:xfrm>
                <a:off x="12099925" y="6232524"/>
                <a:ext cx="42863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1" name="Oval 371"/>
              <p:cNvSpPr>
                <a:spLocks noChangeArrowheads="1"/>
              </p:cNvSpPr>
              <p:nvPr/>
            </p:nvSpPr>
            <p:spPr bwMode="auto">
              <a:xfrm>
                <a:off x="12344400" y="6232524"/>
                <a:ext cx="39688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72"/>
              <p:cNvSpPr>
                <a:spLocks noEditPoints="1"/>
              </p:cNvSpPr>
              <p:nvPr/>
            </p:nvSpPr>
            <p:spPr bwMode="auto">
              <a:xfrm>
                <a:off x="12188825" y="6089649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7320544" y="1549009"/>
            <a:ext cx="810000" cy="810000"/>
            <a:chOff x="9695723" y="2746710"/>
            <a:chExt cx="1250915" cy="1248840"/>
          </a:xfrm>
        </p:grpSpPr>
        <p:sp>
          <p:nvSpPr>
            <p:cNvPr id="74" name="Oval 25"/>
            <p:cNvSpPr/>
            <p:nvPr/>
          </p:nvSpPr>
          <p:spPr>
            <a:xfrm>
              <a:off x="9695723" y="2746710"/>
              <a:ext cx="1250915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tx1"/>
                </a:solidFill>
              </a:endParaRPr>
            </a:p>
          </p:txBody>
        </p:sp>
        <p:grpSp>
          <p:nvGrpSpPr>
            <p:cNvPr id="75" name="Group 121"/>
            <p:cNvGrpSpPr/>
            <p:nvPr/>
          </p:nvGrpSpPr>
          <p:grpSpPr>
            <a:xfrm>
              <a:off x="10036918" y="3112457"/>
              <a:ext cx="655200" cy="517346"/>
              <a:chOff x="2950272" y="1314466"/>
              <a:chExt cx="496661" cy="421788"/>
            </a:xfrm>
            <a:solidFill>
              <a:schemeClr val="bg1">
                <a:lumMod val="95000"/>
              </a:schemeClr>
            </a:solidFill>
          </p:grpSpPr>
          <p:sp>
            <p:nvSpPr>
              <p:cNvPr id="76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5" name="Oval 37"/>
          <p:cNvSpPr>
            <a:spLocks noChangeAspect="1"/>
          </p:cNvSpPr>
          <p:nvPr/>
        </p:nvSpPr>
        <p:spPr>
          <a:xfrm>
            <a:off x="1324072" y="320341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b="1" dirty="0">
              <a:solidFill>
                <a:schemeClr val="bg1"/>
              </a:solidFill>
            </a:endParaRPr>
          </a:p>
        </p:txBody>
      </p:sp>
      <p:sp>
        <p:nvSpPr>
          <p:cNvPr id="97" name="Oval 39"/>
          <p:cNvSpPr>
            <a:spLocks noChangeAspect="1"/>
          </p:cNvSpPr>
          <p:nvPr/>
        </p:nvSpPr>
        <p:spPr>
          <a:xfrm>
            <a:off x="2900773" y="320341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99" name="Oval 40"/>
          <p:cNvSpPr>
            <a:spLocks noChangeAspect="1"/>
          </p:cNvSpPr>
          <p:nvPr/>
        </p:nvSpPr>
        <p:spPr>
          <a:xfrm>
            <a:off x="4477473" y="320341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1" name="Oval 74"/>
          <p:cNvSpPr>
            <a:spLocks noChangeAspect="1"/>
          </p:cNvSpPr>
          <p:nvPr/>
        </p:nvSpPr>
        <p:spPr>
          <a:xfrm>
            <a:off x="7630873" y="320341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5" name="Oval 53"/>
          <p:cNvSpPr>
            <a:spLocks noChangeAspect="1"/>
          </p:cNvSpPr>
          <p:nvPr/>
        </p:nvSpPr>
        <p:spPr>
          <a:xfrm>
            <a:off x="6054173" y="320341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9" name="文本框 13"/>
          <p:cNvSpPr txBox="1"/>
          <p:nvPr/>
        </p:nvSpPr>
        <p:spPr>
          <a:xfrm>
            <a:off x="781587" y="375928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0" name="文本框 13"/>
          <p:cNvSpPr txBox="1"/>
          <p:nvPr/>
        </p:nvSpPr>
        <p:spPr>
          <a:xfrm>
            <a:off x="7072264" y="375928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1" name="文本框 13"/>
          <p:cNvSpPr txBox="1"/>
          <p:nvPr/>
        </p:nvSpPr>
        <p:spPr>
          <a:xfrm>
            <a:off x="5499594" y="375928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2" name="文本框 13"/>
          <p:cNvSpPr txBox="1"/>
          <p:nvPr/>
        </p:nvSpPr>
        <p:spPr>
          <a:xfrm>
            <a:off x="3926925" y="375928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3" name="文本框 13"/>
          <p:cNvSpPr txBox="1"/>
          <p:nvPr/>
        </p:nvSpPr>
        <p:spPr>
          <a:xfrm>
            <a:off x="2354256" y="375928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5" grpId="0"/>
      <p:bldP spid="89" grpId="0"/>
      <p:bldP spid="91" grpId="0"/>
      <p:bldP spid="92" grpId="0"/>
      <p:bldP spid="94" grpId="0"/>
      <p:bldP spid="107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95" grpId="0" bldLvl="0" animBg="1"/>
      <p:bldP spid="97" grpId="0" bldLvl="0" animBg="1"/>
      <p:bldP spid="99" grpId="0" bldLvl="0" animBg="1"/>
      <p:bldP spid="101" grpId="0" bldLvl="0" animBg="1"/>
      <p:bldP spid="105" grpId="0" bldLvl="0" animBg="1"/>
      <p:bldP spid="109" grpId="0"/>
      <p:bldP spid="110" grpId="0"/>
      <p:bldP spid="111" grpId="0"/>
      <p:bldP spid="112" grpId="0"/>
      <p:bldP spid="1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146719" y="1417787"/>
            <a:ext cx="3162300" cy="2476499"/>
            <a:chOff x="1591445" y="2300385"/>
            <a:chExt cx="4446740" cy="3482386"/>
          </a:xfrm>
        </p:grpSpPr>
        <p:sp>
          <p:nvSpPr>
            <p:cNvPr id="28674" name="MH_Other_1"/>
            <p:cNvSpPr/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75" name="MH_Other_2"/>
            <p:cNvSpPr/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76" name="MH_Other_3"/>
            <p:cNvSpPr/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77" name="MH_Other_4"/>
            <p:cNvSpPr/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78" name="MH_Other_5"/>
            <p:cNvSpPr/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3373188" y="1148706"/>
            <a:ext cx="501254" cy="501254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4069704" y="1752354"/>
            <a:ext cx="501253" cy="501253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3713707" y="2403625"/>
            <a:ext cx="501254" cy="502444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4067324" y="2959647"/>
            <a:ext cx="501253" cy="502444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3349376" y="3659735"/>
            <a:ext cx="501254" cy="501253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05</a:t>
            </a: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596" y="1868343"/>
            <a:ext cx="1177891" cy="1702293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8575">
            <a:noFill/>
          </a:ln>
        </p:spPr>
        <p:txBody>
          <a:bodyPr lIns="0" tIns="0" rIns="80961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70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THE TITLE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4330116" y="1163712"/>
            <a:ext cx="2677231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82" name="TextBox 24"/>
          <p:cNvSpPr txBox="1"/>
          <p:nvPr/>
        </p:nvSpPr>
        <p:spPr>
          <a:xfrm>
            <a:off x="4330116" y="964934"/>
            <a:ext cx="119634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83" name="TextBox 23"/>
          <p:cNvSpPr txBox="1"/>
          <p:nvPr/>
        </p:nvSpPr>
        <p:spPr>
          <a:xfrm>
            <a:off x="4675575" y="1878838"/>
            <a:ext cx="2677231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84" name="TextBox 24"/>
          <p:cNvSpPr txBox="1"/>
          <p:nvPr/>
        </p:nvSpPr>
        <p:spPr>
          <a:xfrm>
            <a:off x="4675575" y="1680059"/>
            <a:ext cx="119634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85" name="TextBox 23"/>
          <p:cNvSpPr txBox="1"/>
          <p:nvPr/>
        </p:nvSpPr>
        <p:spPr>
          <a:xfrm>
            <a:off x="4458817" y="2568164"/>
            <a:ext cx="2677231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86" name="TextBox 24"/>
          <p:cNvSpPr txBox="1"/>
          <p:nvPr/>
        </p:nvSpPr>
        <p:spPr>
          <a:xfrm>
            <a:off x="4458817" y="2369385"/>
            <a:ext cx="119634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682349" y="3204892"/>
            <a:ext cx="2677231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88" name="TextBox 24"/>
          <p:cNvSpPr txBox="1"/>
          <p:nvPr/>
        </p:nvSpPr>
        <p:spPr>
          <a:xfrm>
            <a:off x="4682349" y="3006113"/>
            <a:ext cx="119634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4126905" y="3972616"/>
            <a:ext cx="2677231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90" name="TextBox 24"/>
          <p:cNvSpPr txBox="1"/>
          <p:nvPr/>
        </p:nvSpPr>
        <p:spPr>
          <a:xfrm>
            <a:off x="4126905" y="3773837"/>
            <a:ext cx="119634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8684" grpId="0" bldLvl="0" animBg="1"/>
      <p:bldP spid="28685" grpId="0" bldLvl="0" animBg="1"/>
      <p:bldP spid="28686" grpId="0" bldLvl="0" animBg="1"/>
      <p:bldP spid="28687" grpId="0" bldLvl="0" animBg="1"/>
      <p:bldP spid="28688" grpId="0" bldLvl="0" animBg="1"/>
      <p:bldP spid="28689" grpId="0" bldLvl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17260" name="Shape 17260"/>
          <p:cNvSpPr/>
          <p:nvPr/>
        </p:nvSpPr>
        <p:spPr>
          <a:xfrm>
            <a:off x="984149" y="3463383"/>
            <a:ext cx="7211488" cy="6211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62500" lnSpcReduction="20000"/>
          </a:bodyPr>
          <a:lstStyle>
            <a:lvl1pPr>
              <a:lnSpc>
                <a:spcPct val="150000"/>
              </a:lnSpc>
              <a:defRPr sz="1800">
                <a:solidFill>
                  <a:srgbClr val="A6AAA9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 algn="ctr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Regular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17261" name="Shape 17261"/>
          <p:cNvSpPr/>
          <p:nvPr/>
        </p:nvSpPr>
        <p:spPr>
          <a:xfrm>
            <a:off x="622320" y="1745222"/>
            <a:ext cx="1117419" cy="1117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8" y="0"/>
                </a:moveTo>
                <a:cubicBezTo>
                  <a:pt x="7320" y="0"/>
                  <a:pt x="4803" y="1007"/>
                  <a:pt x="2882" y="3017"/>
                </a:cubicBezTo>
                <a:cubicBezTo>
                  <a:pt x="-961" y="7038"/>
                  <a:pt x="-961" y="13558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8"/>
                  <a:pt x="20639" y="7038"/>
                  <a:pt x="16796" y="3017"/>
                </a:cubicBezTo>
                <a:cubicBezTo>
                  <a:pt x="14875" y="1007"/>
                  <a:pt x="12356" y="0"/>
                  <a:pt x="9838" y="0"/>
                </a:cubicBezTo>
                <a:close/>
                <a:moveTo>
                  <a:pt x="9838" y="3612"/>
                </a:moveTo>
                <a:cubicBezTo>
                  <a:pt x="11473" y="3612"/>
                  <a:pt x="13109" y="4265"/>
                  <a:pt x="14356" y="5571"/>
                </a:cubicBezTo>
                <a:cubicBezTo>
                  <a:pt x="16851" y="8181"/>
                  <a:pt x="16851" y="12414"/>
                  <a:pt x="14356" y="15025"/>
                </a:cubicBezTo>
                <a:cubicBezTo>
                  <a:pt x="11861" y="17636"/>
                  <a:pt x="7817" y="17636"/>
                  <a:pt x="5322" y="15025"/>
                </a:cubicBezTo>
                <a:cubicBezTo>
                  <a:pt x="2827" y="12414"/>
                  <a:pt x="2827" y="8181"/>
                  <a:pt x="5322" y="5571"/>
                </a:cubicBezTo>
                <a:cubicBezTo>
                  <a:pt x="6569" y="4265"/>
                  <a:pt x="8203" y="3612"/>
                  <a:pt x="9838" y="36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2" name="Shape 17262"/>
          <p:cNvSpPr/>
          <p:nvPr/>
        </p:nvSpPr>
        <p:spPr>
          <a:xfrm>
            <a:off x="1849334" y="2006075"/>
            <a:ext cx="595733" cy="595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3" name="Shape 17263"/>
          <p:cNvSpPr/>
          <p:nvPr/>
        </p:nvSpPr>
        <p:spPr>
          <a:xfrm>
            <a:off x="1732187" y="2862656"/>
            <a:ext cx="727491" cy="344529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94970">
              <a:spcBef>
                <a:spcPts val="225"/>
              </a:spcBef>
              <a:defRPr sz="1800"/>
            </a:pPr>
            <a:r>
              <a:rPr sz="1100" spc="-40" baseline="3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Regular"/>
                <a:sym typeface="Roboto Regular"/>
              </a:rPr>
              <a:t>您的内容打在这里，或者通过复制您的文本后，在此框中选择粘贴。</a:t>
            </a:r>
          </a:p>
        </p:txBody>
      </p:sp>
      <p:sp>
        <p:nvSpPr>
          <p:cNvPr id="17264" name="Shape 17264"/>
          <p:cNvSpPr/>
          <p:nvPr/>
        </p:nvSpPr>
        <p:spPr>
          <a:xfrm>
            <a:off x="2541233" y="1745222"/>
            <a:ext cx="1117419" cy="1117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8" y="0"/>
                </a:moveTo>
                <a:cubicBezTo>
                  <a:pt x="7320" y="0"/>
                  <a:pt x="4803" y="1007"/>
                  <a:pt x="2882" y="3017"/>
                </a:cubicBezTo>
                <a:cubicBezTo>
                  <a:pt x="-961" y="7038"/>
                  <a:pt x="-961" y="13558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8"/>
                  <a:pt x="20639" y="7038"/>
                  <a:pt x="16796" y="3017"/>
                </a:cubicBezTo>
                <a:cubicBezTo>
                  <a:pt x="14875" y="1007"/>
                  <a:pt x="12356" y="0"/>
                  <a:pt x="9838" y="0"/>
                </a:cubicBezTo>
                <a:close/>
                <a:moveTo>
                  <a:pt x="9838" y="3612"/>
                </a:moveTo>
                <a:cubicBezTo>
                  <a:pt x="11473" y="3612"/>
                  <a:pt x="13109" y="4265"/>
                  <a:pt x="14356" y="5571"/>
                </a:cubicBezTo>
                <a:cubicBezTo>
                  <a:pt x="16851" y="8181"/>
                  <a:pt x="16851" y="12414"/>
                  <a:pt x="14356" y="15025"/>
                </a:cubicBezTo>
                <a:cubicBezTo>
                  <a:pt x="11861" y="17636"/>
                  <a:pt x="7817" y="17636"/>
                  <a:pt x="5322" y="15025"/>
                </a:cubicBezTo>
                <a:cubicBezTo>
                  <a:pt x="2827" y="12414"/>
                  <a:pt x="2827" y="8181"/>
                  <a:pt x="5322" y="5571"/>
                </a:cubicBezTo>
                <a:cubicBezTo>
                  <a:pt x="6569" y="4265"/>
                  <a:pt x="8203" y="3612"/>
                  <a:pt x="9838" y="36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5" name="Shape 17265"/>
          <p:cNvSpPr/>
          <p:nvPr/>
        </p:nvSpPr>
        <p:spPr>
          <a:xfrm>
            <a:off x="3768248" y="2006075"/>
            <a:ext cx="595733" cy="595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6" name="Shape 17266"/>
          <p:cNvSpPr/>
          <p:nvPr/>
        </p:nvSpPr>
        <p:spPr>
          <a:xfrm>
            <a:off x="3659744" y="2862656"/>
            <a:ext cx="727491" cy="344529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94970">
              <a:spcBef>
                <a:spcPts val="225"/>
              </a:spcBef>
              <a:defRPr sz="1800"/>
            </a:pPr>
            <a:r>
              <a:rPr sz="1100" spc="-40" baseline="3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Regular"/>
                <a:sym typeface="Roboto Regular"/>
              </a:rPr>
              <a:t>您的内容打在这里，或者通过复制您的文本后，在此框中选择粘贴。</a:t>
            </a:r>
          </a:p>
        </p:txBody>
      </p:sp>
      <p:sp>
        <p:nvSpPr>
          <p:cNvPr id="17267" name="Shape 17267"/>
          <p:cNvSpPr/>
          <p:nvPr/>
        </p:nvSpPr>
        <p:spPr>
          <a:xfrm>
            <a:off x="4468790" y="1745222"/>
            <a:ext cx="1117419" cy="1117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8" y="0"/>
                </a:moveTo>
                <a:cubicBezTo>
                  <a:pt x="7320" y="0"/>
                  <a:pt x="4803" y="1007"/>
                  <a:pt x="2882" y="3017"/>
                </a:cubicBezTo>
                <a:cubicBezTo>
                  <a:pt x="-961" y="7038"/>
                  <a:pt x="-961" y="13558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8"/>
                  <a:pt x="20639" y="7038"/>
                  <a:pt x="16796" y="3017"/>
                </a:cubicBezTo>
                <a:cubicBezTo>
                  <a:pt x="14875" y="1007"/>
                  <a:pt x="12356" y="0"/>
                  <a:pt x="9838" y="0"/>
                </a:cubicBezTo>
                <a:close/>
                <a:moveTo>
                  <a:pt x="9838" y="3612"/>
                </a:moveTo>
                <a:cubicBezTo>
                  <a:pt x="11473" y="3612"/>
                  <a:pt x="13109" y="4265"/>
                  <a:pt x="14356" y="5571"/>
                </a:cubicBezTo>
                <a:cubicBezTo>
                  <a:pt x="16851" y="8181"/>
                  <a:pt x="16851" y="12414"/>
                  <a:pt x="14356" y="15025"/>
                </a:cubicBezTo>
                <a:cubicBezTo>
                  <a:pt x="11861" y="17636"/>
                  <a:pt x="7817" y="17636"/>
                  <a:pt x="5322" y="15025"/>
                </a:cubicBezTo>
                <a:cubicBezTo>
                  <a:pt x="2827" y="12414"/>
                  <a:pt x="2827" y="8181"/>
                  <a:pt x="5322" y="5571"/>
                </a:cubicBezTo>
                <a:cubicBezTo>
                  <a:pt x="6569" y="4265"/>
                  <a:pt x="8203" y="3612"/>
                  <a:pt x="9838" y="36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8" name="Shape 17268"/>
          <p:cNvSpPr/>
          <p:nvPr/>
        </p:nvSpPr>
        <p:spPr>
          <a:xfrm>
            <a:off x="5695805" y="2006075"/>
            <a:ext cx="595733" cy="595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69" name="Shape 17269"/>
          <p:cNvSpPr/>
          <p:nvPr/>
        </p:nvSpPr>
        <p:spPr>
          <a:xfrm>
            <a:off x="5654561" y="2862656"/>
            <a:ext cx="727491" cy="344529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94970">
              <a:spcBef>
                <a:spcPts val="225"/>
              </a:spcBef>
              <a:defRPr sz="1800"/>
            </a:pPr>
            <a:r>
              <a:rPr sz="1100" spc="-40" baseline="3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Regular"/>
                <a:sym typeface="Roboto Regular"/>
              </a:rPr>
              <a:t>您的内容打在这里，或者通过复制您的文本后，在此框中选择粘贴。</a:t>
            </a:r>
          </a:p>
        </p:txBody>
      </p:sp>
      <p:sp>
        <p:nvSpPr>
          <p:cNvPr id="17270" name="Shape 17270"/>
          <p:cNvSpPr/>
          <p:nvPr/>
        </p:nvSpPr>
        <p:spPr>
          <a:xfrm>
            <a:off x="817229" y="1415164"/>
            <a:ext cx="727491" cy="268536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ct val="130000"/>
              </a:lnSpc>
              <a:spcBef>
                <a:spcPts val="600"/>
              </a:spcBef>
              <a:defRPr sz="3000" spc="-180" baseline="20000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00000"/>
              </a:lnSpc>
              <a:defRPr sz="1800" spc="0" baseline="0"/>
            </a:pPr>
            <a:r>
              <a:rPr lang="en-US" sz="1100" spc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271" name="Shape 17271"/>
          <p:cNvSpPr/>
          <p:nvPr/>
        </p:nvSpPr>
        <p:spPr>
          <a:xfrm>
            <a:off x="2736141" y="1433248"/>
            <a:ext cx="727491" cy="23236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ct val="130000"/>
              </a:lnSpc>
              <a:spcBef>
                <a:spcPts val="600"/>
              </a:spcBef>
              <a:defRPr sz="3000" spc="-180" baseline="20000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00000"/>
              </a:lnSpc>
              <a:defRPr sz="1800" spc="0" baseline="0"/>
            </a:pPr>
            <a:r>
              <a:rPr lang="en-US" sz="1100" spc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272" name="Shape 17272"/>
          <p:cNvSpPr/>
          <p:nvPr/>
        </p:nvSpPr>
        <p:spPr>
          <a:xfrm>
            <a:off x="4663698" y="1422613"/>
            <a:ext cx="727491" cy="253637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ct val="130000"/>
              </a:lnSpc>
              <a:spcBef>
                <a:spcPts val="600"/>
              </a:spcBef>
              <a:defRPr sz="3000" spc="-180" baseline="20000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00000"/>
              </a:lnSpc>
              <a:defRPr sz="1800" spc="0" baseline="0"/>
            </a:pPr>
            <a:r>
              <a:rPr lang="en-US" sz="1100" spc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273" name="Shape 17273"/>
          <p:cNvSpPr/>
          <p:nvPr/>
        </p:nvSpPr>
        <p:spPr>
          <a:xfrm>
            <a:off x="6617187" y="1429763"/>
            <a:ext cx="727491" cy="23933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ct val="130000"/>
              </a:lnSpc>
              <a:spcBef>
                <a:spcPts val="600"/>
              </a:spcBef>
              <a:defRPr sz="3000" spc="-180" baseline="20000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00000"/>
              </a:lnSpc>
              <a:defRPr sz="1800" spc="0" baseline="0"/>
            </a:pPr>
            <a:r>
              <a:rPr lang="en-US" sz="1100" spc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274" name="Shape 17274"/>
          <p:cNvSpPr/>
          <p:nvPr/>
        </p:nvSpPr>
        <p:spPr>
          <a:xfrm>
            <a:off x="6422279" y="1745222"/>
            <a:ext cx="1117419" cy="1117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8" y="0"/>
                </a:moveTo>
                <a:cubicBezTo>
                  <a:pt x="7320" y="0"/>
                  <a:pt x="4803" y="1007"/>
                  <a:pt x="2882" y="3017"/>
                </a:cubicBezTo>
                <a:cubicBezTo>
                  <a:pt x="-961" y="7038"/>
                  <a:pt x="-961" y="13558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8"/>
                  <a:pt x="20639" y="7038"/>
                  <a:pt x="16796" y="3017"/>
                </a:cubicBezTo>
                <a:cubicBezTo>
                  <a:pt x="14875" y="1007"/>
                  <a:pt x="12356" y="0"/>
                  <a:pt x="9838" y="0"/>
                </a:cubicBezTo>
                <a:close/>
                <a:moveTo>
                  <a:pt x="9838" y="3612"/>
                </a:moveTo>
                <a:cubicBezTo>
                  <a:pt x="11473" y="3612"/>
                  <a:pt x="13109" y="4265"/>
                  <a:pt x="14356" y="5571"/>
                </a:cubicBezTo>
                <a:cubicBezTo>
                  <a:pt x="16851" y="8181"/>
                  <a:pt x="16851" y="12414"/>
                  <a:pt x="14356" y="15025"/>
                </a:cubicBezTo>
                <a:cubicBezTo>
                  <a:pt x="11861" y="17636"/>
                  <a:pt x="7817" y="17636"/>
                  <a:pt x="5322" y="15025"/>
                </a:cubicBezTo>
                <a:cubicBezTo>
                  <a:pt x="2827" y="12414"/>
                  <a:pt x="2827" y="8181"/>
                  <a:pt x="5322" y="5571"/>
                </a:cubicBezTo>
                <a:cubicBezTo>
                  <a:pt x="6569" y="4265"/>
                  <a:pt x="8203" y="3612"/>
                  <a:pt x="9838" y="36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75" name="Shape 17275"/>
          <p:cNvSpPr/>
          <p:nvPr/>
        </p:nvSpPr>
        <p:spPr>
          <a:xfrm>
            <a:off x="7649294" y="2006075"/>
            <a:ext cx="595733" cy="595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22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76" name="Shape 17276"/>
          <p:cNvSpPr/>
          <p:nvPr/>
        </p:nvSpPr>
        <p:spPr>
          <a:xfrm>
            <a:off x="7649378" y="2862656"/>
            <a:ext cx="727491" cy="344529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94970">
              <a:spcBef>
                <a:spcPts val="225"/>
              </a:spcBef>
              <a:defRPr sz="1800"/>
            </a:pPr>
            <a:r>
              <a:rPr sz="1100" spc="-40" baseline="3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Regular"/>
                <a:sym typeface="Roboto Regular"/>
              </a:rPr>
              <a:t>您的内容打在这里，或者通过复制您的文本后，在此框中选择粘贴。</a:t>
            </a:r>
          </a:p>
        </p:txBody>
      </p:sp>
      <p:sp>
        <p:nvSpPr>
          <p:cNvPr id="17277" name="Shape 17277"/>
          <p:cNvSpPr/>
          <p:nvPr/>
        </p:nvSpPr>
        <p:spPr>
          <a:xfrm>
            <a:off x="6802416" y="2125450"/>
            <a:ext cx="357033" cy="357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9" extrusionOk="0">
                <a:moveTo>
                  <a:pt x="19046" y="18508"/>
                </a:moveTo>
                <a:lnTo>
                  <a:pt x="18704" y="19666"/>
                </a:lnTo>
                <a:cubicBezTo>
                  <a:pt x="18704" y="19666"/>
                  <a:pt x="18562" y="16056"/>
                  <a:pt x="16285" y="13423"/>
                </a:cubicBezTo>
                <a:cubicBezTo>
                  <a:pt x="14104" y="10901"/>
                  <a:pt x="14043" y="8028"/>
                  <a:pt x="14043" y="8028"/>
                </a:cubicBezTo>
                <a:cubicBezTo>
                  <a:pt x="15393" y="10468"/>
                  <a:pt x="16094" y="11148"/>
                  <a:pt x="16910" y="11808"/>
                </a:cubicBezTo>
                <a:cubicBezTo>
                  <a:pt x="17232" y="12067"/>
                  <a:pt x="17485" y="12272"/>
                  <a:pt x="17890" y="12827"/>
                </a:cubicBezTo>
                <a:cubicBezTo>
                  <a:pt x="19711" y="15321"/>
                  <a:pt x="19307" y="17631"/>
                  <a:pt x="19046" y="18508"/>
                </a:cubicBezTo>
                <a:cubicBezTo>
                  <a:pt x="19046" y="18508"/>
                  <a:pt x="19046" y="18508"/>
                  <a:pt x="19046" y="18508"/>
                </a:cubicBezTo>
                <a:close/>
                <a:moveTo>
                  <a:pt x="20342" y="18885"/>
                </a:moveTo>
                <a:cubicBezTo>
                  <a:pt x="20640" y="17875"/>
                  <a:pt x="21173" y="15041"/>
                  <a:pt x="18984" y="12043"/>
                </a:cubicBezTo>
                <a:cubicBezTo>
                  <a:pt x="17550" y="10077"/>
                  <a:pt x="17339" y="11374"/>
                  <a:pt x="14849" y="6690"/>
                </a:cubicBezTo>
                <a:lnTo>
                  <a:pt x="9450" y="6690"/>
                </a:lnTo>
                <a:cubicBezTo>
                  <a:pt x="8037" y="9351"/>
                  <a:pt x="7357" y="10080"/>
                  <a:pt x="6773" y="10576"/>
                </a:cubicBezTo>
                <a:cubicBezTo>
                  <a:pt x="7172" y="10943"/>
                  <a:pt x="7424" y="11462"/>
                  <a:pt x="7424" y="12043"/>
                </a:cubicBezTo>
                <a:lnTo>
                  <a:pt x="7424" y="14164"/>
                </a:lnTo>
                <a:cubicBezTo>
                  <a:pt x="8211" y="14440"/>
                  <a:pt x="8775" y="15184"/>
                  <a:pt x="8775" y="16056"/>
                </a:cubicBezTo>
                <a:lnTo>
                  <a:pt x="8775" y="20072"/>
                </a:lnTo>
                <a:cubicBezTo>
                  <a:pt x="8775" y="20587"/>
                  <a:pt x="8572" y="21053"/>
                  <a:pt x="8248" y="21409"/>
                </a:cubicBezTo>
                <a:lnTo>
                  <a:pt x="21476" y="21409"/>
                </a:lnTo>
                <a:cubicBezTo>
                  <a:pt x="21551" y="21198"/>
                  <a:pt x="21600" y="20975"/>
                  <a:pt x="21600" y="20741"/>
                </a:cubicBezTo>
                <a:cubicBezTo>
                  <a:pt x="21600" y="19902"/>
                  <a:pt x="21079" y="19184"/>
                  <a:pt x="20342" y="18885"/>
                </a:cubicBezTo>
                <a:cubicBezTo>
                  <a:pt x="20342" y="18885"/>
                  <a:pt x="20342" y="18885"/>
                  <a:pt x="20342" y="18885"/>
                </a:cubicBezTo>
                <a:close/>
                <a:moveTo>
                  <a:pt x="15525" y="5018"/>
                </a:moveTo>
                <a:cubicBezTo>
                  <a:pt x="15525" y="5204"/>
                  <a:pt x="15373" y="5352"/>
                  <a:pt x="15187" y="5352"/>
                </a:cubicBezTo>
                <a:lnTo>
                  <a:pt x="9113" y="5352"/>
                </a:lnTo>
                <a:cubicBezTo>
                  <a:pt x="8926" y="5352"/>
                  <a:pt x="8775" y="5204"/>
                  <a:pt x="8775" y="5018"/>
                </a:cubicBezTo>
                <a:cubicBezTo>
                  <a:pt x="8775" y="4832"/>
                  <a:pt x="8926" y="4683"/>
                  <a:pt x="9113" y="4683"/>
                </a:cubicBezTo>
                <a:lnTo>
                  <a:pt x="15187" y="4683"/>
                </a:lnTo>
                <a:cubicBezTo>
                  <a:pt x="15373" y="4683"/>
                  <a:pt x="15525" y="4832"/>
                  <a:pt x="15525" y="5018"/>
                </a:cubicBezTo>
                <a:cubicBezTo>
                  <a:pt x="15525" y="5018"/>
                  <a:pt x="15525" y="5018"/>
                  <a:pt x="15525" y="5018"/>
                </a:cubicBezTo>
                <a:close/>
                <a:moveTo>
                  <a:pt x="15525" y="6021"/>
                </a:moveTo>
                <a:cubicBezTo>
                  <a:pt x="15525" y="6207"/>
                  <a:pt x="15373" y="6356"/>
                  <a:pt x="15187" y="6356"/>
                </a:cubicBezTo>
                <a:lnTo>
                  <a:pt x="9113" y="6356"/>
                </a:lnTo>
                <a:cubicBezTo>
                  <a:pt x="8926" y="6356"/>
                  <a:pt x="8775" y="6207"/>
                  <a:pt x="8775" y="6021"/>
                </a:cubicBezTo>
                <a:cubicBezTo>
                  <a:pt x="8775" y="5836"/>
                  <a:pt x="8926" y="5687"/>
                  <a:pt x="9113" y="5687"/>
                </a:cubicBezTo>
                <a:lnTo>
                  <a:pt x="15187" y="5687"/>
                </a:lnTo>
                <a:cubicBezTo>
                  <a:pt x="15373" y="5687"/>
                  <a:pt x="15525" y="5836"/>
                  <a:pt x="15525" y="6021"/>
                </a:cubicBezTo>
                <a:cubicBezTo>
                  <a:pt x="15525" y="6021"/>
                  <a:pt x="15525" y="6021"/>
                  <a:pt x="15525" y="6021"/>
                </a:cubicBezTo>
                <a:close/>
                <a:moveTo>
                  <a:pt x="8619" y="2007"/>
                </a:moveTo>
                <a:cubicBezTo>
                  <a:pt x="8246" y="1367"/>
                  <a:pt x="8468" y="549"/>
                  <a:pt x="9113" y="180"/>
                </a:cubicBezTo>
                <a:cubicBezTo>
                  <a:pt x="9759" y="-191"/>
                  <a:pt x="10584" y="29"/>
                  <a:pt x="10957" y="669"/>
                </a:cubicBezTo>
                <a:lnTo>
                  <a:pt x="10979" y="708"/>
                </a:lnTo>
                <a:cubicBezTo>
                  <a:pt x="11208" y="293"/>
                  <a:pt x="11639" y="0"/>
                  <a:pt x="12150" y="0"/>
                </a:cubicBezTo>
                <a:cubicBezTo>
                  <a:pt x="12661" y="0"/>
                  <a:pt x="13091" y="293"/>
                  <a:pt x="13321" y="708"/>
                </a:cubicBezTo>
                <a:lnTo>
                  <a:pt x="13343" y="669"/>
                </a:lnTo>
                <a:cubicBezTo>
                  <a:pt x="13716" y="29"/>
                  <a:pt x="14541" y="-191"/>
                  <a:pt x="15187" y="180"/>
                </a:cubicBezTo>
                <a:cubicBezTo>
                  <a:pt x="15834" y="549"/>
                  <a:pt x="16055" y="1367"/>
                  <a:pt x="15681" y="2007"/>
                </a:cubicBezTo>
                <a:lnTo>
                  <a:pt x="14849" y="4348"/>
                </a:lnTo>
                <a:lnTo>
                  <a:pt x="9450" y="4348"/>
                </a:lnTo>
                <a:cubicBezTo>
                  <a:pt x="9450" y="4348"/>
                  <a:pt x="8619" y="2007"/>
                  <a:pt x="8619" y="2007"/>
                </a:cubicBezTo>
                <a:close/>
                <a:moveTo>
                  <a:pt x="5400" y="14719"/>
                </a:moveTo>
                <a:lnTo>
                  <a:pt x="2700" y="14719"/>
                </a:lnTo>
                <a:lnTo>
                  <a:pt x="2700" y="12043"/>
                </a:lnTo>
                <a:lnTo>
                  <a:pt x="5400" y="12043"/>
                </a:lnTo>
                <a:cubicBezTo>
                  <a:pt x="5400" y="12043"/>
                  <a:pt x="5400" y="14719"/>
                  <a:pt x="5400" y="14719"/>
                </a:cubicBezTo>
                <a:close/>
                <a:moveTo>
                  <a:pt x="4725" y="18733"/>
                </a:moveTo>
                <a:cubicBezTo>
                  <a:pt x="4725" y="19103"/>
                  <a:pt x="4423" y="19402"/>
                  <a:pt x="4050" y="19402"/>
                </a:cubicBezTo>
                <a:cubicBezTo>
                  <a:pt x="3677" y="19402"/>
                  <a:pt x="3375" y="19103"/>
                  <a:pt x="3375" y="18733"/>
                </a:cubicBezTo>
                <a:lnTo>
                  <a:pt x="3375" y="17395"/>
                </a:lnTo>
                <a:cubicBezTo>
                  <a:pt x="3375" y="17025"/>
                  <a:pt x="3677" y="16726"/>
                  <a:pt x="4050" y="16726"/>
                </a:cubicBezTo>
                <a:cubicBezTo>
                  <a:pt x="4423" y="16726"/>
                  <a:pt x="4725" y="17025"/>
                  <a:pt x="4725" y="17395"/>
                </a:cubicBezTo>
                <a:cubicBezTo>
                  <a:pt x="4725" y="17395"/>
                  <a:pt x="4725" y="18733"/>
                  <a:pt x="4725" y="18733"/>
                </a:cubicBezTo>
                <a:close/>
                <a:moveTo>
                  <a:pt x="6751" y="14719"/>
                </a:moveTo>
                <a:lnTo>
                  <a:pt x="6751" y="12043"/>
                </a:lnTo>
                <a:cubicBezTo>
                  <a:pt x="6751" y="11302"/>
                  <a:pt x="6146" y="10705"/>
                  <a:pt x="5400" y="10705"/>
                </a:cubicBezTo>
                <a:lnTo>
                  <a:pt x="2700" y="10705"/>
                </a:lnTo>
                <a:cubicBezTo>
                  <a:pt x="1954" y="10705"/>
                  <a:pt x="1350" y="11302"/>
                  <a:pt x="1350" y="12043"/>
                </a:cubicBezTo>
                <a:lnTo>
                  <a:pt x="1350" y="14719"/>
                </a:lnTo>
                <a:cubicBezTo>
                  <a:pt x="605" y="14719"/>
                  <a:pt x="0" y="15317"/>
                  <a:pt x="0" y="16056"/>
                </a:cubicBezTo>
                <a:lnTo>
                  <a:pt x="0" y="20072"/>
                </a:lnTo>
                <a:cubicBezTo>
                  <a:pt x="0" y="20810"/>
                  <a:pt x="605" y="21409"/>
                  <a:pt x="1350" y="21409"/>
                </a:cubicBezTo>
                <a:lnTo>
                  <a:pt x="6751" y="21409"/>
                </a:lnTo>
                <a:cubicBezTo>
                  <a:pt x="7496" y="21409"/>
                  <a:pt x="8100" y="20810"/>
                  <a:pt x="8100" y="20072"/>
                </a:cubicBezTo>
                <a:lnTo>
                  <a:pt x="8100" y="16056"/>
                </a:lnTo>
                <a:cubicBezTo>
                  <a:pt x="8100" y="15317"/>
                  <a:pt x="7496" y="14719"/>
                  <a:pt x="6751" y="14719"/>
                </a:cubicBezTo>
                <a:cubicBezTo>
                  <a:pt x="6751" y="14719"/>
                  <a:pt x="6751" y="14719"/>
                  <a:pt x="6751" y="1471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78" name="Shape 17278"/>
          <p:cNvSpPr/>
          <p:nvPr/>
        </p:nvSpPr>
        <p:spPr>
          <a:xfrm>
            <a:off x="4826615" y="2125450"/>
            <a:ext cx="401660" cy="357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6749"/>
                </a:moveTo>
                <a:cubicBezTo>
                  <a:pt x="19200" y="7201"/>
                  <a:pt x="19083" y="9449"/>
                  <a:pt x="16799" y="9449"/>
                </a:cubicBezTo>
                <a:lnTo>
                  <a:pt x="16799" y="5398"/>
                </a:lnTo>
                <a:lnTo>
                  <a:pt x="19200" y="5398"/>
                </a:lnTo>
                <a:cubicBezTo>
                  <a:pt x="19200" y="5398"/>
                  <a:pt x="19200" y="6749"/>
                  <a:pt x="19200" y="6749"/>
                </a:cubicBezTo>
                <a:close/>
                <a:moveTo>
                  <a:pt x="14399" y="10292"/>
                </a:moveTo>
                <a:lnTo>
                  <a:pt x="14097" y="11067"/>
                </a:lnTo>
                <a:cubicBezTo>
                  <a:pt x="13523" y="12543"/>
                  <a:pt x="12229" y="13499"/>
                  <a:pt x="10799" y="13499"/>
                </a:cubicBezTo>
                <a:cubicBezTo>
                  <a:pt x="9369" y="13499"/>
                  <a:pt x="8077" y="12543"/>
                  <a:pt x="7503" y="11067"/>
                </a:cubicBezTo>
                <a:lnTo>
                  <a:pt x="7202" y="10292"/>
                </a:lnTo>
                <a:lnTo>
                  <a:pt x="7202" y="2699"/>
                </a:lnTo>
                <a:lnTo>
                  <a:pt x="14399" y="2699"/>
                </a:lnTo>
                <a:cubicBezTo>
                  <a:pt x="14399" y="2699"/>
                  <a:pt x="14399" y="10292"/>
                  <a:pt x="14399" y="10292"/>
                </a:cubicBezTo>
                <a:close/>
                <a:moveTo>
                  <a:pt x="4799" y="9449"/>
                </a:moveTo>
                <a:cubicBezTo>
                  <a:pt x="2608" y="9449"/>
                  <a:pt x="2408" y="7375"/>
                  <a:pt x="2400" y="6749"/>
                </a:cubicBezTo>
                <a:lnTo>
                  <a:pt x="2400" y="5398"/>
                </a:lnTo>
                <a:lnTo>
                  <a:pt x="4799" y="5398"/>
                </a:lnTo>
                <a:cubicBezTo>
                  <a:pt x="4799" y="5398"/>
                  <a:pt x="4799" y="9449"/>
                  <a:pt x="4799" y="9449"/>
                </a:cubicBezTo>
                <a:close/>
                <a:moveTo>
                  <a:pt x="20399" y="2699"/>
                </a:moveTo>
                <a:lnTo>
                  <a:pt x="16799" y="2699"/>
                </a:lnTo>
                <a:lnTo>
                  <a:pt x="16799" y="1351"/>
                </a:lnTo>
                <a:cubicBezTo>
                  <a:pt x="16799" y="603"/>
                  <a:pt x="16263" y="0"/>
                  <a:pt x="15600" y="0"/>
                </a:cubicBezTo>
                <a:lnTo>
                  <a:pt x="6000" y="0"/>
                </a:lnTo>
                <a:cubicBezTo>
                  <a:pt x="5338" y="0"/>
                  <a:pt x="4799" y="603"/>
                  <a:pt x="4799" y="1351"/>
                </a:cubicBezTo>
                <a:lnTo>
                  <a:pt x="4799" y="2699"/>
                </a:lnTo>
                <a:lnTo>
                  <a:pt x="1202" y="2699"/>
                </a:lnTo>
                <a:cubicBezTo>
                  <a:pt x="537" y="2699"/>
                  <a:pt x="0" y="3302"/>
                  <a:pt x="0" y="4051"/>
                </a:cubicBezTo>
                <a:lnTo>
                  <a:pt x="0" y="6749"/>
                </a:lnTo>
                <a:cubicBezTo>
                  <a:pt x="0" y="8918"/>
                  <a:pt x="1278" y="12148"/>
                  <a:pt x="4799" y="12148"/>
                </a:cubicBezTo>
                <a:lnTo>
                  <a:pt x="5303" y="12148"/>
                </a:lnTo>
                <a:cubicBezTo>
                  <a:pt x="6229" y="14534"/>
                  <a:pt x="8341" y="16198"/>
                  <a:pt x="10799" y="16198"/>
                </a:cubicBezTo>
                <a:cubicBezTo>
                  <a:pt x="13259" y="16198"/>
                  <a:pt x="15371" y="14534"/>
                  <a:pt x="16297" y="12148"/>
                </a:cubicBezTo>
                <a:lnTo>
                  <a:pt x="16799" y="12148"/>
                </a:lnTo>
                <a:cubicBezTo>
                  <a:pt x="20320" y="12148"/>
                  <a:pt x="21600" y="8918"/>
                  <a:pt x="21600" y="6749"/>
                </a:cubicBezTo>
                <a:lnTo>
                  <a:pt x="21600" y="4051"/>
                </a:lnTo>
                <a:cubicBezTo>
                  <a:pt x="21600" y="3302"/>
                  <a:pt x="21063" y="2699"/>
                  <a:pt x="20399" y="2699"/>
                </a:cubicBezTo>
                <a:cubicBezTo>
                  <a:pt x="20399" y="2699"/>
                  <a:pt x="20399" y="2699"/>
                  <a:pt x="20399" y="2699"/>
                </a:cubicBezTo>
                <a:close/>
                <a:moveTo>
                  <a:pt x="9601" y="18897"/>
                </a:moveTo>
                <a:lnTo>
                  <a:pt x="8400" y="18897"/>
                </a:lnTo>
                <a:cubicBezTo>
                  <a:pt x="7075" y="18897"/>
                  <a:pt x="6000" y="20107"/>
                  <a:pt x="6000" y="21600"/>
                </a:cubicBezTo>
                <a:lnTo>
                  <a:pt x="15600" y="21600"/>
                </a:lnTo>
                <a:cubicBezTo>
                  <a:pt x="15600" y="20107"/>
                  <a:pt x="14525" y="18897"/>
                  <a:pt x="13201" y="18897"/>
                </a:cubicBezTo>
                <a:lnTo>
                  <a:pt x="12000" y="18897"/>
                </a:lnTo>
                <a:lnTo>
                  <a:pt x="12000" y="16198"/>
                </a:lnTo>
                <a:lnTo>
                  <a:pt x="9601" y="16198"/>
                </a:lnTo>
                <a:cubicBezTo>
                  <a:pt x="9601" y="16198"/>
                  <a:pt x="9601" y="18897"/>
                  <a:pt x="9601" y="18897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79" name="Shape 17279"/>
          <p:cNvSpPr/>
          <p:nvPr/>
        </p:nvSpPr>
        <p:spPr>
          <a:xfrm>
            <a:off x="2977142" y="2125450"/>
            <a:ext cx="245489" cy="357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3" h="21566" extrusionOk="0">
                <a:moveTo>
                  <a:pt x="10911" y="71"/>
                </a:moveTo>
                <a:cubicBezTo>
                  <a:pt x="10523" y="-31"/>
                  <a:pt x="10104" y="-21"/>
                  <a:pt x="9721" y="91"/>
                </a:cubicBezTo>
                <a:lnTo>
                  <a:pt x="3601" y="1890"/>
                </a:lnTo>
                <a:lnTo>
                  <a:pt x="2525" y="1890"/>
                </a:lnTo>
                <a:cubicBezTo>
                  <a:pt x="2257" y="1890"/>
                  <a:pt x="2015" y="2037"/>
                  <a:pt x="2015" y="2222"/>
                </a:cubicBezTo>
                <a:lnTo>
                  <a:pt x="2015" y="3493"/>
                </a:lnTo>
                <a:cubicBezTo>
                  <a:pt x="1876" y="3583"/>
                  <a:pt x="1816" y="3704"/>
                  <a:pt x="1816" y="3845"/>
                </a:cubicBezTo>
                <a:cubicBezTo>
                  <a:pt x="1816" y="4034"/>
                  <a:pt x="1959" y="4193"/>
                  <a:pt x="2185" y="4276"/>
                </a:cubicBezTo>
                <a:cubicBezTo>
                  <a:pt x="1959" y="4632"/>
                  <a:pt x="1816" y="5259"/>
                  <a:pt x="1816" y="5449"/>
                </a:cubicBezTo>
                <a:cubicBezTo>
                  <a:pt x="1816" y="5722"/>
                  <a:pt x="2132" y="5703"/>
                  <a:pt x="2525" y="5703"/>
                </a:cubicBezTo>
                <a:cubicBezTo>
                  <a:pt x="2920" y="5703"/>
                  <a:pt x="3233" y="5722"/>
                  <a:pt x="3233" y="5449"/>
                </a:cubicBezTo>
                <a:cubicBezTo>
                  <a:pt x="3233" y="5259"/>
                  <a:pt x="3065" y="4632"/>
                  <a:pt x="2836" y="4276"/>
                </a:cubicBezTo>
                <a:cubicBezTo>
                  <a:pt x="3064" y="4193"/>
                  <a:pt x="3233" y="4034"/>
                  <a:pt x="3233" y="3845"/>
                </a:cubicBezTo>
                <a:cubicBezTo>
                  <a:pt x="3233" y="3702"/>
                  <a:pt x="3147" y="3582"/>
                  <a:pt x="3006" y="3493"/>
                </a:cubicBezTo>
                <a:lnTo>
                  <a:pt x="3006" y="2555"/>
                </a:lnTo>
                <a:lnTo>
                  <a:pt x="10344" y="2555"/>
                </a:lnTo>
                <a:cubicBezTo>
                  <a:pt x="10518" y="2555"/>
                  <a:pt x="10656" y="2651"/>
                  <a:pt x="10656" y="2770"/>
                </a:cubicBezTo>
                <a:cubicBezTo>
                  <a:pt x="10656" y="2893"/>
                  <a:pt x="10523" y="3005"/>
                  <a:pt x="10344" y="3005"/>
                </a:cubicBezTo>
                <a:lnTo>
                  <a:pt x="4310" y="3005"/>
                </a:lnTo>
                <a:cubicBezTo>
                  <a:pt x="4249" y="3005"/>
                  <a:pt x="4209" y="3023"/>
                  <a:pt x="4196" y="3063"/>
                </a:cubicBezTo>
                <a:cubicBezTo>
                  <a:pt x="4184" y="3106"/>
                  <a:pt x="4222" y="3165"/>
                  <a:pt x="4281" y="3181"/>
                </a:cubicBezTo>
                <a:lnTo>
                  <a:pt x="11053" y="5038"/>
                </a:lnTo>
                <a:cubicBezTo>
                  <a:pt x="11464" y="5148"/>
                  <a:pt x="11928" y="5129"/>
                  <a:pt x="12328" y="4999"/>
                </a:cubicBezTo>
                <a:lnTo>
                  <a:pt x="18844" y="2887"/>
                </a:lnTo>
                <a:cubicBezTo>
                  <a:pt x="19054" y="2818"/>
                  <a:pt x="19193" y="2655"/>
                  <a:pt x="19184" y="2496"/>
                </a:cubicBezTo>
                <a:cubicBezTo>
                  <a:pt x="19174" y="2335"/>
                  <a:pt x="19035" y="2201"/>
                  <a:pt x="18816" y="2144"/>
                </a:cubicBezTo>
                <a:lnTo>
                  <a:pt x="10911" y="71"/>
                </a:lnTo>
                <a:close/>
                <a:moveTo>
                  <a:pt x="5301" y="3748"/>
                </a:moveTo>
                <a:cubicBezTo>
                  <a:pt x="5107" y="4242"/>
                  <a:pt x="4980" y="4797"/>
                  <a:pt x="4905" y="5371"/>
                </a:cubicBezTo>
                <a:cubicBezTo>
                  <a:pt x="3955" y="5483"/>
                  <a:pt x="3431" y="5980"/>
                  <a:pt x="3686" y="7014"/>
                </a:cubicBezTo>
                <a:cubicBezTo>
                  <a:pt x="3902" y="7888"/>
                  <a:pt x="4504" y="8610"/>
                  <a:pt x="5585" y="8676"/>
                </a:cubicBezTo>
                <a:cubicBezTo>
                  <a:pt x="6644" y="10568"/>
                  <a:pt x="8629" y="11824"/>
                  <a:pt x="11194" y="11824"/>
                </a:cubicBezTo>
                <a:cubicBezTo>
                  <a:pt x="13643" y="11824"/>
                  <a:pt x="15757" y="10615"/>
                  <a:pt x="16804" y="8676"/>
                </a:cubicBezTo>
                <a:cubicBezTo>
                  <a:pt x="17905" y="8606"/>
                  <a:pt x="18488" y="7877"/>
                  <a:pt x="18703" y="7014"/>
                </a:cubicBezTo>
                <a:cubicBezTo>
                  <a:pt x="18958" y="5980"/>
                  <a:pt x="18433" y="5483"/>
                  <a:pt x="17484" y="5371"/>
                </a:cubicBezTo>
                <a:cubicBezTo>
                  <a:pt x="17421" y="4898"/>
                  <a:pt x="17311" y="4442"/>
                  <a:pt x="17173" y="4021"/>
                </a:cubicBezTo>
                <a:lnTo>
                  <a:pt x="16266" y="4315"/>
                </a:lnTo>
                <a:lnTo>
                  <a:pt x="13036" y="5371"/>
                </a:lnTo>
                <a:cubicBezTo>
                  <a:pt x="12536" y="5533"/>
                  <a:pt x="11964" y="5548"/>
                  <a:pt x="11449" y="5410"/>
                </a:cubicBezTo>
                <a:lnTo>
                  <a:pt x="6378" y="4041"/>
                </a:lnTo>
                <a:lnTo>
                  <a:pt x="5301" y="3748"/>
                </a:lnTo>
                <a:close/>
                <a:moveTo>
                  <a:pt x="6576" y="5586"/>
                </a:moveTo>
                <a:cubicBezTo>
                  <a:pt x="7792" y="5983"/>
                  <a:pt x="9411" y="6231"/>
                  <a:pt x="11194" y="6231"/>
                </a:cubicBezTo>
                <a:cubicBezTo>
                  <a:pt x="12983" y="6231"/>
                  <a:pt x="14623" y="5986"/>
                  <a:pt x="15841" y="5586"/>
                </a:cubicBezTo>
                <a:cubicBezTo>
                  <a:pt x="15884" y="5816"/>
                  <a:pt x="15890" y="6057"/>
                  <a:pt x="15869" y="6329"/>
                </a:cubicBezTo>
                <a:cubicBezTo>
                  <a:pt x="15699" y="8822"/>
                  <a:pt x="13755" y="10592"/>
                  <a:pt x="11194" y="10592"/>
                </a:cubicBezTo>
                <a:cubicBezTo>
                  <a:pt x="8784" y="10592"/>
                  <a:pt x="6968" y="9058"/>
                  <a:pt x="6605" y="6935"/>
                </a:cubicBezTo>
                <a:cubicBezTo>
                  <a:pt x="6516" y="6421"/>
                  <a:pt x="6517" y="5976"/>
                  <a:pt x="6576" y="5586"/>
                </a:cubicBezTo>
                <a:close/>
                <a:moveTo>
                  <a:pt x="5896" y="10631"/>
                </a:moveTo>
                <a:cubicBezTo>
                  <a:pt x="5434" y="10825"/>
                  <a:pt x="4994" y="11076"/>
                  <a:pt x="4536" y="11375"/>
                </a:cubicBezTo>
                <a:lnTo>
                  <a:pt x="10429" y="21563"/>
                </a:lnTo>
                <a:cubicBezTo>
                  <a:pt x="10660" y="21569"/>
                  <a:pt x="10902" y="21563"/>
                  <a:pt x="11138" y="21563"/>
                </a:cubicBezTo>
                <a:cubicBezTo>
                  <a:pt x="11345" y="21563"/>
                  <a:pt x="11534" y="21568"/>
                  <a:pt x="11733" y="21563"/>
                </a:cubicBezTo>
                <a:lnTo>
                  <a:pt x="17654" y="11375"/>
                </a:lnTo>
                <a:cubicBezTo>
                  <a:pt x="17200" y="11080"/>
                  <a:pt x="16756" y="10825"/>
                  <a:pt x="16294" y="10631"/>
                </a:cubicBezTo>
                <a:lnTo>
                  <a:pt x="11081" y="19471"/>
                </a:lnTo>
                <a:lnTo>
                  <a:pt x="5896" y="10631"/>
                </a:lnTo>
                <a:close/>
                <a:moveTo>
                  <a:pt x="3205" y="11883"/>
                </a:moveTo>
                <a:cubicBezTo>
                  <a:pt x="1595" y="13188"/>
                  <a:pt x="249" y="15309"/>
                  <a:pt x="3" y="18591"/>
                </a:cubicBezTo>
                <a:cubicBezTo>
                  <a:pt x="-58" y="19412"/>
                  <a:pt x="741" y="20107"/>
                  <a:pt x="1788" y="20155"/>
                </a:cubicBezTo>
                <a:cubicBezTo>
                  <a:pt x="1826" y="20157"/>
                  <a:pt x="3828" y="20234"/>
                  <a:pt x="3828" y="20234"/>
                </a:cubicBezTo>
                <a:cubicBezTo>
                  <a:pt x="4822" y="21013"/>
                  <a:pt x="6645" y="21413"/>
                  <a:pt x="8786" y="21544"/>
                </a:cubicBezTo>
                <a:lnTo>
                  <a:pt x="3205" y="11883"/>
                </a:lnTo>
                <a:close/>
                <a:moveTo>
                  <a:pt x="18278" y="11883"/>
                </a:moveTo>
                <a:lnTo>
                  <a:pt x="12696" y="21544"/>
                </a:lnTo>
                <a:cubicBezTo>
                  <a:pt x="14947" y="21406"/>
                  <a:pt x="16686" y="20971"/>
                  <a:pt x="17654" y="20234"/>
                </a:cubicBezTo>
                <a:cubicBezTo>
                  <a:pt x="17654" y="20234"/>
                  <a:pt x="19657" y="20157"/>
                  <a:pt x="19694" y="20155"/>
                </a:cubicBezTo>
                <a:cubicBezTo>
                  <a:pt x="20740" y="20107"/>
                  <a:pt x="21542" y="19411"/>
                  <a:pt x="21479" y="18591"/>
                </a:cubicBezTo>
                <a:cubicBezTo>
                  <a:pt x="21235" y="15316"/>
                  <a:pt x="19898" y="13193"/>
                  <a:pt x="18278" y="11883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280" name="Shape 17280"/>
          <p:cNvSpPr/>
          <p:nvPr/>
        </p:nvSpPr>
        <p:spPr>
          <a:xfrm>
            <a:off x="1013211" y="2143794"/>
            <a:ext cx="335524" cy="3203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52" y="16329"/>
                </a:moveTo>
                <a:lnTo>
                  <a:pt x="17691" y="15301"/>
                </a:lnTo>
                <a:lnTo>
                  <a:pt x="17691" y="13244"/>
                </a:lnTo>
                <a:lnTo>
                  <a:pt x="13752" y="14272"/>
                </a:lnTo>
                <a:cubicBezTo>
                  <a:pt x="13752" y="14272"/>
                  <a:pt x="13752" y="16329"/>
                  <a:pt x="13752" y="16329"/>
                </a:cubicBezTo>
                <a:close/>
                <a:moveTo>
                  <a:pt x="13752" y="12215"/>
                </a:moveTo>
                <a:lnTo>
                  <a:pt x="17691" y="11186"/>
                </a:lnTo>
                <a:lnTo>
                  <a:pt x="17691" y="9129"/>
                </a:lnTo>
                <a:lnTo>
                  <a:pt x="13752" y="10158"/>
                </a:lnTo>
                <a:cubicBezTo>
                  <a:pt x="13752" y="10158"/>
                  <a:pt x="13752" y="12215"/>
                  <a:pt x="13752" y="12215"/>
                </a:cubicBezTo>
                <a:close/>
                <a:moveTo>
                  <a:pt x="13752" y="8100"/>
                </a:moveTo>
                <a:lnTo>
                  <a:pt x="17691" y="7072"/>
                </a:lnTo>
                <a:lnTo>
                  <a:pt x="17691" y="5015"/>
                </a:lnTo>
                <a:lnTo>
                  <a:pt x="13752" y="6044"/>
                </a:lnTo>
                <a:cubicBezTo>
                  <a:pt x="13752" y="6044"/>
                  <a:pt x="13752" y="8100"/>
                  <a:pt x="13752" y="8100"/>
                </a:cubicBezTo>
                <a:close/>
                <a:moveTo>
                  <a:pt x="7873" y="14272"/>
                </a:moveTo>
                <a:lnTo>
                  <a:pt x="3938" y="13244"/>
                </a:lnTo>
                <a:lnTo>
                  <a:pt x="3938" y="15301"/>
                </a:lnTo>
                <a:lnTo>
                  <a:pt x="7873" y="16329"/>
                </a:lnTo>
                <a:cubicBezTo>
                  <a:pt x="7873" y="16329"/>
                  <a:pt x="7873" y="14272"/>
                  <a:pt x="7873" y="14272"/>
                </a:cubicBezTo>
                <a:close/>
                <a:moveTo>
                  <a:pt x="7873" y="10158"/>
                </a:moveTo>
                <a:lnTo>
                  <a:pt x="3938" y="9129"/>
                </a:lnTo>
                <a:lnTo>
                  <a:pt x="3938" y="11186"/>
                </a:lnTo>
                <a:lnTo>
                  <a:pt x="7873" y="12215"/>
                </a:lnTo>
                <a:cubicBezTo>
                  <a:pt x="7873" y="12215"/>
                  <a:pt x="7873" y="10158"/>
                  <a:pt x="7873" y="10158"/>
                </a:cubicBezTo>
                <a:close/>
                <a:moveTo>
                  <a:pt x="7873" y="6044"/>
                </a:moveTo>
                <a:lnTo>
                  <a:pt x="3938" y="5015"/>
                </a:lnTo>
                <a:lnTo>
                  <a:pt x="3938" y="7072"/>
                </a:lnTo>
                <a:lnTo>
                  <a:pt x="7873" y="8100"/>
                </a:lnTo>
                <a:cubicBezTo>
                  <a:pt x="7873" y="8100"/>
                  <a:pt x="7873" y="6044"/>
                  <a:pt x="7873" y="6044"/>
                </a:cubicBezTo>
                <a:close/>
                <a:moveTo>
                  <a:pt x="19632" y="17100"/>
                </a:moveTo>
                <a:cubicBezTo>
                  <a:pt x="19632" y="17340"/>
                  <a:pt x="19538" y="17480"/>
                  <a:pt x="19581" y="17486"/>
                </a:cubicBezTo>
                <a:cubicBezTo>
                  <a:pt x="19507" y="17486"/>
                  <a:pt x="19435" y="17493"/>
                  <a:pt x="19365" y="17512"/>
                </a:cubicBezTo>
                <a:lnTo>
                  <a:pt x="11811" y="19286"/>
                </a:lnTo>
                <a:lnTo>
                  <a:pt x="11811" y="3909"/>
                </a:lnTo>
                <a:lnTo>
                  <a:pt x="19547" y="2092"/>
                </a:lnTo>
                <a:cubicBezTo>
                  <a:pt x="19586" y="2158"/>
                  <a:pt x="19632" y="2276"/>
                  <a:pt x="19632" y="2444"/>
                </a:cubicBezTo>
                <a:cubicBezTo>
                  <a:pt x="19632" y="2444"/>
                  <a:pt x="19632" y="17100"/>
                  <a:pt x="19632" y="17100"/>
                </a:cubicBezTo>
                <a:close/>
                <a:moveTo>
                  <a:pt x="9789" y="19286"/>
                </a:moveTo>
                <a:lnTo>
                  <a:pt x="2236" y="17512"/>
                </a:lnTo>
                <a:cubicBezTo>
                  <a:pt x="2205" y="17505"/>
                  <a:pt x="2188" y="17502"/>
                  <a:pt x="2173" y="17502"/>
                </a:cubicBezTo>
                <a:cubicBezTo>
                  <a:pt x="2154" y="17502"/>
                  <a:pt x="2136" y="17506"/>
                  <a:pt x="2097" y="17506"/>
                </a:cubicBezTo>
                <a:cubicBezTo>
                  <a:pt x="2061" y="17480"/>
                  <a:pt x="1966" y="17340"/>
                  <a:pt x="1966" y="17100"/>
                </a:cubicBezTo>
                <a:lnTo>
                  <a:pt x="1966" y="2444"/>
                </a:lnTo>
                <a:cubicBezTo>
                  <a:pt x="1966" y="2264"/>
                  <a:pt x="2020" y="2140"/>
                  <a:pt x="2029" y="2086"/>
                </a:cubicBezTo>
                <a:lnTo>
                  <a:pt x="9789" y="3909"/>
                </a:lnTo>
                <a:cubicBezTo>
                  <a:pt x="9789" y="3909"/>
                  <a:pt x="9789" y="19286"/>
                  <a:pt x="9789" y="19286"/>
                </a:cubicBezTo>
                <a:close/>
                <a:moveTo>
                  <a:pt x="19581" y="0"/>
                </a:moveTo>
                <a:cubicBezTo>
                  <a:pt x="19507" y="0"/>
                  <a:pt x="19435" y="10"/>
                  <a:pt x="19365" y="26"/>
                </a:cubicBezTo>
                <a:lnTo>
                  <a:pt x="10802" y="2040"/>
                </a:lnTo>
                <a:lnTo>
                  <a:pt x="2236" y="26"/>
                </a:lnTo>
                <a:cubicBezTo>
                  <a:pt x="2164" y="10"/>
                  <a:pt x="2094" y="0"/>
                  <a:pt x="2019" y="0"/>
                </a:cubicBezTo>
                <a:cubicBezTo>
                  <a:pt x="888" y="0"/>
                  <a:pt x="0" y="1074"/>
                  <a:pt x="0" y="2444"/>
                </a:cubicBezTo>
                <a:lnTo>
                  <a:pt x="0" y="17100"/>
                </a:lnTo>
                <a:cubicBezTo>
                  <a:pt x="0" y="18419"/>
                  <a:pt x="820" y="19463"/>
                  <a:pt x="1891" y="19539"/>
                </a:cubicBezTo>
                <a:lnTo>
                  <a:pt x="10559" y="21577"/>
                </a:lnTo>
                <a:cubicBezTo>
                  <a:pt x="10630" y="21592"/>
                  <a:pt x="10701" y="21600"/>
                  <a:pt x="10775" y="21600"/>
                </a:cubicBezTo>
                <a:cubicBezTo>
                  <a:pt x="10783" y="21600"/>
                  <a:pt x="10791" y="21599"/>
                  <a:pt x="10799" y="21599"/>
                </a:cubicBezTo>
                <a:cubicBezTo>
                  <a:pt x="10809" y="21599"/>
                  <a:pt x="10818" y="21600"/>
                  <a:pt x="10825" y="21600"/>
                </a:cubicBezTo>
                <a:cubicBezTo>
                  <a:pt x="10898" y="21600"/>
                  <a:pt x="10970" y="21592"/>
                  <a:pt x="11042" y="21577"/>
                </a:cubicBezTo>
                <a:lnTo>
                  <a:pt x="19709" y="19539"/>
                </a:lnTo>
                <a:cubicBezTo>
                  <a:pt x="20778" y="19463"/>
                  <a:pt x="21600" y="18419"/>
                  <a:pt x="21600" y="17100"/>
                </a:cubicBezTo>
                <a:lnTo>
                  <a:pt x="21600" y="2444"/>
                </a:lnTo>
                <a:cubicBezTo>
                  <a:pt x="21600" y="1074"/>
                  <a:pt x="20712" y="0"/>
                  <a:pt x="19581" y="0"/>
                </a:cubicBezTo>
                <a:cubicBezTo>
                  <a:pt x="19581" y="0"/>
                  <a:pt x="19581" y="0"/>
                  <a:pt x="19581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algn="ctr"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17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17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17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17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600"/>
                                        <p:tgtEl>
                                          <p:spTgt spid="17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1" dur="600"/>
                                        <p:tgtEl>
                                          <p:spTgt spid="17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1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600"/>
                                        <p:tgtEl>
                                          <p:spTgt spid="17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1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17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17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17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7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9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1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600"/>
                                        <p:tgtEl>
                                          <p:spTgt spid="1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1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3" dur="600"/>
                                        <p:tgtEl>
                                          <p:spTgt spid="1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1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600"/>
                                        <p:tgtEl>
                                          <p:spTgt spid="1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1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1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7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7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" presetClass="entr" presetSubtype="1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1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17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17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9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1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600"/>
                                        <p:tgtEl>
                                          <p:spTgt spid="1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9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 fill="hold"/>
                                        <p:tgtEl>
                                          <p:spTgt spid="1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5" dur="600"/>
                                        <p:tgtEl>
                                          <p:spTgt spid="17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 fill="hold"/>
                                        <p:tgtEl>
                                          <p:spTgt spid="1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600"/>
                                        <p:tgtEl>
                                          <p:spTgt spid="1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" presetClass="entr" presetSubtype="1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indefinite" fill="hold"/>
                                        <p:tgtEl>
                                          <p:spTgt spid="1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17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17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ntr" presetSubtype="1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indefinite" fill="hold"/>
                                        <p:tgtEl>
                                          <p:spTgt spid="1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17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17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9" presetClass="entr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indefinite" fill="hold"/>
                                        <p:tgtEl>
                                          <p:spTgt spid="1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600"/>
                                        <p:tgtEl>
                                          <p:spTgt spid="1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9" presetClass="entr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indefinite" fill="hold"/>
                                        <p:tgtEl>
                                          <p:spTgt spid="1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97" dur="600"/>
                                        <p:tgtEl>
                                          <p:spTgt spid="17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2" presetClass="entr" presetSubtype="8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indefinite" fill="hold"/>
                                        <p:tgtEl>
                                          <p:spTgt spid="1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600"/>
                                        <p:tgtEl>
                                          <p:spTgt spid="1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9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indefinite" fill="hold"/>
                                        <p:tgtEl>
                                          <p:spTgt spid="1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600"/>
                                        <p:tgtEl>
                                          <p:spTgt spid="1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7260" grpId="22" animBg="1" advAuto="0"/>
      <p:bldP spid="17261" grpId="4" bldLvl="0" animBg="1" advAuto="0"/>
      <p:bldP spid="17262" grpId="5" bldLvl="0" animBg="1" advAuto="0"/>
      <p:bldP spid="17263" grpId="6" animBg="1" advAuto="0"/>
      <p:bldP spid="17264" grpId="9" bldLvl="0" animBg="1" advAuto="0"/>
      <p:bldP spid="17265" grpId="10" bldLvl="0" animBg="1" advAuto="0"/>
      <p:bldP spid="17266" grpId="11" animBg="1" advAuto="0"/>
      <p:bldP spid="17267" grpId="14" bldLvl="0" animBg="1" advAuto="0"/>
      <p:bldP spid="17268" grpId="15" bldLvl="0" animBg="1" advAuto="0"/>
      <p:bldP spid="17269" grpId="16" animBg="1" advAuto="0"/>
      <p:bldP spid="17270" grpId="2" animBg="1" advAuto="0"/>
      <p:bldP spid="17271" grpId="7" animBg="1" advAuto="0"/>
      <p:bldP spid="17272" grpId="12" animBg="1" advAuto="0"/>
      <p:bldP spid="17273" grpId="17" animBg="1" advAuto="0"/>
      <p:bldP spid="17274" grpId="19" bldLvl="0" animBg="1" advAuto="0"/>
      <p:bldP spid="17275" grpId="20" bldLvl="0" animBg="1" advAuto="0"/>
      <p:bldP spid="17276" grpId="21" animBg="1" advAuto="0"/>
      <p:bldP spid="17277" grpId="18" bldLvl="0" animBg="1" advAuto="0"/>
      <p:bldP spid="17278" grpId="13" bldLvl="0" animBg="1" advAuto="0"/>
      <p:bldP spid="17279" grpId="8" bldLvl="0" animBg="1" advAuto="0"/>
      <p:bldP spid="17280" grpId="3" bldLvl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8" name="Shape 22601"/>
          <p:cNvSpPr/>
          <p:nvPr/>
        </p:nvSpPr>
        <p:spPr>
          <a:xfrm>
            <a:off x="3807921" y="2565644"/>
            <a:ext cx="1527788" cy="2338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6" h="21359" extrusionOk="0">
                <a:moveTo>
                  <a:pt x="8098" y="6888"/>
                </a:moveTo>
                <a:cubicBezTo>
                  <a:pt x="8172" y="7536"/>
                  <a:pt x="8788" y="6925"/>
                  <a:pt x="8946" y="6710"/>
                </a:cubicBezTo>
                <a:cubicBezTo>
                  <a:pt x="9161" y="6641"/>
                  <a:pt x="8863" y="5513"/>
                  <a:pt x="8962" y="4530"/>
                </a:cubicBezTo>
                <a:cubicBezTo>
                  <a:pt x="8840" y="3751"/>
                  <a:pt x="8782" y="2976"/>
                  <a:pt x="8794" y="2197"/>
                </a:cubicBezTo>
                <a:cubicBezTo>
                  <a:pt x="8746" y="1782"/>
                  <a:pt x="8517" y="1213"/>
                  <a:pt x="8567" y="563"/>
                </a:cubicBezTo>
                <a:cubicBezTo>
                  <a:pt x="8780" y="-241"/>
                  <a:pt x="10274" y="-85"/>
                  <a:pt x="10545" y="415"/>
                </a:cubicBezTo>
                <a:cubicBezTo>
                  <a:pt x="10883" y="978"/>
                  <a:pt x="10970" y="1551"/>
                  <a:pt x="11051" y="2216"/>
                </a:cubicBezTo>
                <a:cubicBezTo>
                  <a:pt x="11117" y="2791"/>
                  <a:pt x="11196" y="3035"/>
                  <a:pt x="11323" y="3610"/>
                </a:cubicBezTo>
                <a:cubicBezTo>
                  <a:pt x="11464" y="4632"/>
                  <a:pt x="11444" y="5698"/>
                  <a:pt x="11368" y="6781"/>
                </a:cubicBezTo>
                <a:cubicBezTo>
                  <a:pt x="11738" y="6874"/>
                  <a:pt x="12038" y="6413"/>
                  <a:pt x="12187" y="6068"/>
                </a:cubicBezTo>
                <a:cubicBezTo>
                  <a:pt x="12384" y="5600"/>
                  <a:pt x="12558" y="5114"/>
                  <a:pt x="12724" y="4606"/>
                </a:cubicBezTo>
                <a:cubicBezTo>
                  <a:pt x="12843" y="4023"/>
                  <a:pt x="12901" y="3392"/>
                  <a:pt x="13035" y="2827"/>
                </a:cubicBezTo>
                <a:cubicBezTo>
                  <a:pt x="13116" y="2354"/>
                  <a:pt x="13139" y="1819"/>
                  <a:pt x="13348" y="1407"/>
                </a:cubicBezTo>
                <a:cubicBezTo>
                  <a:pt x="13651" y="579"/>
                  <a:pt x="15350" y="679"/>
                  <a:pt x="15393" y="1728"/>
                </a:cubicBezTo>
                <a:lnTo>
                  <a:pt x="15219" y="3227"/>
                </a:lnTo>
                <a:cubicBezTo>
                  <a:pt x="15097" y="3947"/>
                  <a:pt x="15174" y="4575"/>
                  <a:pt x="14990" y="5105"/>
                </a:cubicBezTo>
                <a:cubicBezTo>
                  <a:pt x="14936" y="5739"/>
                  <a:pt x="14808" y="6373"/>
                  <a:pt x="14629" y="7007"/>
                </a:cubicBezTo>
                <a:cubicBezTo>
                  <a:pt x="14547" y="7594"/>
                  <a:pt x="14698" y="8574"/>
                  <a:pt x="14732" y="8701"/>
                </a:cubicBezTo>
                <a:cubicBezTo>
                  <a:pt x="14914" y="9139"/>
                  <a:pt x="14995" y="9769"/>
                  <a:pt x="15494" y="9937"/>
                </a:cubicBezTo>
                <a:cubicBezTo>
                  <a:pt x="15870" y="9818"/>
                  <a:pt x="16058" y="9602"/>
                  <a:pt x="16385" y="9119"/>
                </a:cubicBezTo>
                <a:cubicBezTo>
                  <a:pt x="17050" y="7998"/>
                  <a:pt x="18381" y="7260"/>
                  <a:pt x="20367" y="7126"/>
                </a:cubicBezTo>
                <a:cubicBezTo>
                  <a:pt x="21229" y="7084"/>
                  <a:pt x="21335" y="7679"/>
                  <a:pt x="20998" y="7852"/>
                </a:cubicBezTo>
                <a:cubicBezTo>
                  <a:pt x="20657" y="8044"/>
                  <a:pt x="20118" y="8260"/>
                  <a:pt x="19870" y="8461"/>
                </a:cubicBezTo>
                <a:cubicBezTo>
                  <a:pt x="18866" y="9563"/>
                  <a:pt x="18031" y="11164"/>
                  <a:pt x="17602" y="12043"/>
                </a:cubicBezTo>
                <a:cubicBezTo>
                  <a:pt x="17128" y="13014"/>
                  <a:pt x="15379" y="14174"/>
                  <a:pt x="14960" y="14748"/>
                </a:cubicBezTo>
                <a:cubicBezTo>
                  <a:pt x="14158" y="15589"/>
                  <a:pt x="14170" y="16557"/>
                  <a:pt x="14170" y="16557"/>
                </a:cubicBezTo>
                <a:cubicBezTo>
                  <a:pt x="14170" y="16557"/>
                  <a:pt x="14121" y="20629"/>
                  <a:pt x="14170" y="21359"/>
                </a:cubicBezTo>
                <a:lnTo>
                  <a:pt x="6808" y="21359"/>
                </a:lnTo>
                <a:lnTo>
                  <a:pt x="6808" y="16746"/>
                </a:lnTo>
                <a:lnTo>
                  <a:pt x="5933" y="15319"/>
                </a:lnTo>
                <a:cubicBezTo>
                  <a:pt x="4793" y="13844"/>
                  <a:pt x="4691" y="12546"/>
                  <a:pt x="4471" y="11216"/>
                </a:cubicBezTo>
                <a:cubicBezTo>
                  <a:pt x="4243" y="10713"/>
                  <a:pt x="3910" y="9725"/>
                  <a:pt x="3786" y="9659"/>
                </a:cubicBezTo>
                <a:cubicBezTo>
                  <a:pt x="3576" y="9302"/>
                  <a:pt x="2364" y="8592"/>
                  <a:pt x="2177" y="8243"/>
                </a:cubicBezTo>
                <a:cubicBezTo>
                  <a:pt x="1463" y="7407"/>
                  <a:pt x="354" y="6571"/>
                  <a:pt x="83" y="5766"/>
                </a:cubicBezTo>
                <a:cubicBezTo>
                  <a:pt x="-265" y="5205"/>
                  <a:pt x="542" y="4628"/>
                  <a:pt x="1386" y="5164"/>
                </a:cubicBezTo>
                <a:cubicBezTo>
                  <a:pt x="1822" y="5496"/>
                  <a:pt x="3061" y="6756"/>
                  <a:pt x="4020" y="7471"/>
                </a:cubicBezTo>
                <a:cubicBezTo>
                  <a:pt x="4387" y="7730"/>
                  <a:pt x="4788" y="8065"/>
                  <a:pt x="5085" y="8362"/>
                </a:cubicBezTo>
                <a:cubicBezTo>
                  <a:pt x="5644" y="8666"/>
                  <a:pt x="6401" y="8048"/>
                  <a:pt x="6203" y="7661"/>
                </a:cubicBezTo>
                <a:cubicBezTo>
                  <a:pt x="5957" y="7019"/>
                  <a:pt x="5512" y="6239"/>
                  <a:pt x="5464" y="5735"/>
                </a:cubicBezTo>
                <a:cubicBezTo>
                  <a:pt x="5232" y="4982"/>
                  <a:pt x="5025" y="4229"/>
                  <a:pt x="4887" y="3476"/>
                </a:cubicBezTo>
                <a:cubicBezTo>
                  <a:pt x="4707" y="3063"/>
                  <a:pt x="4446" y="2573"/>
                  <a:pt x="4417" y="2144"/>
                </a:cubicBezTo>
                <a:cubicBezTo>
                  <a:pt x="4278" y="1064"/>
                  <a:pt x="5936" y="984"/>
                  <a:pt x="6337" y="1831"/>
                </a:cubicBezTo>
                <a:cubicBezTo>
                  <a:pt x="6510" y="2336"/>
                  <a:pt x="6731" y="2856"/>
                  <a:pt x="6889" y="3381"/>
                </a:cubicBezTo>
                <a:cubicBezTo>
                  <a:pt x="6951" y="4080"/>
                  <a:pt x="7537" y="4887"/>
                  <a:pt x="7773" y="5640"/>
                </a:cubicBezTo>
                <a:cubicBezTo>
                  <a:pt x="7963" y="6033"/>
                  <a:pt x="8036" y="6472"/>
                  <a:pt x="8098" y="6888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Shape 22602"/>
          <p:cNvSpPr/>
          <p:nvPr/>
        </p:nvSpPr>
        <p:spPr>
          <a:xfrm>
            <a:off x="5438356" y="2382569"/>
            <a:ext cx="938975" cy="931083"/>
          </a:xfrm>
          <a:prstGeom prst="wedgeEllipseCallout">
            <a:avLst>
              <a:gd name="adj1" fmla="val -61979"/>
              <a:gd name="adj2" fmla="val 53710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Shape 22603"/>
          <p:cNvSpPr/>
          <p:nvPr/>
        </p:nvSpPr>
        <p:spPr>
          <a:xfrm>
            <a:off x="4796360" y="1502417"/>
            <a:ext cx="938975" cy="931083"/>
          </a:xfrm>
          <a:prstGeom prst="wedgeEllipseCallout">
            <a:avLst>
              <a:gd name="adj1" fmla="val -39999"/>
              <a:gd name="adj2" fmla="val 74753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Shape 22604"/>
          <p:cNvSpPr/>
          <p:nvPr/>
        </p:nvSpPr>
        <p:spPr>
          <a:xfrm>
            <a:off x="3732827" y="1410218"/>
            <a:ext cx="938975" cy="931083"/>
          </a:xfrm>
          <a:prstGeom prst="wedgeEllipseCallout">
            <a:avLst>
              <a:gd name="adj1" fmla="val 28686"/>
              <a:gd name="adj2" fmla="val 73611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Shape 22605"/>
          <p:cNvSpPr/>
          <p:nvPr/>
        </p:nvSpPr>
        <p:spPr>
          <a:xfrm>
            <a:off x="2772284" y="1872398"/>
            <a:ext cx="938975" cy="931083"/>
          </a:xfrm>
          <a:prstGeom prst="wedgeEllipseCallout">
            <a:avLst>
              <a:gd name="adj1" fmla="val 94156"/>
              <a:gd name="adj2" fmla="val 42702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Shape 22606"/>
          <p:cNvSpPr/>
          <p:nvPr/>
        </p:nvSpPr>
        <p:spPr>
          <a:xfrm>
            <a:off x="2545055" y="2881931"/>
            <a:ext cx="938975" cy="931083"/>
          </a:xfrm>
          <a:prstGeom prst="wedgeEllipseCallout">
            <a:avLst>
              <a:gd name="adj1" fmla="val 83765"/>
              <a:gd name="adj2" fmla="val -20349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Shape 22607"/>
          <p:cNvSpPr/>
          <p:nvPr/>
        </p:nvSpPr>
        <p:spPr>
          <a:xfrm>
            <a:off x="5849460" y="1312751"/>
            <a:ext cx="1284259" cy="22383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20000"/>
              </a:lnSpc>
              <a:defRPr sz="3000">
                <a:solidFill>
                  <a:srgbClr val="FCAF17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16" name="Shape 22608"/>
          <p:cNvSpPr/>
          <p:nvPr/>
        </p:nvSpPr>
        <p:spPr>
          <a:xfrm>
            <a:off x="2452688" y="1056296"/>
            <a:ext cx="1280160" cy="22383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20000"/>
              </a:lnSpc>
              <a:defRPr sz="3000">
                <a:solidFill>
                  <a:srgbClr val="79BF43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17" name="Shape 22609"/>
          <p:cNvSpPr/>
          <p:nvPr/>
        </p:nvSpPr>
        <p:spPr>
          <a:xfrm>
            <a:off x="1336831" y="1926401"/>
            <a:ext cx="1284259" cy="228093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20000"/>
              </a:lnSpc>
              <a:defRPr sz="3000">
                <a:solidFill>
                  <a:srgbClr val="02AF96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19" name="Shape 22610"/>
          <p:cNvSpPr/>
          <p:nvPr/>
        </p:nvSpPr>
        <p:spPr>
          <a:xfrm>
            <a:off x="6474705" y="2156081"/>
            <a:ext cx="1284259" cy="285387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20000"/>
              </a:lnSpc>
              <a:defRPr sz="3000">
                <a:solidFill>
                  <a:srgbClr val="E42126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20" name="Shape 22611"/>
          <p:cNvSpPr/>
          <p:nvPr/>
        </p:nvSpPr>
        <p:spPr>
          <a:xfrm>
            <a:off x="5165700" y="1714844"/>
            <a:ext cx="226716" cy="450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75" y="4169"/>
                </a:moveTo>
                <a:cubicBezTo>
                  <a:pt x="4675" y="4035"/>
                  <a:pt x="4710" y="3743"/>
                  <a:pt x="4791" y="3297"/>
                </a:cubicBezTo>
                <a:cubicBezTo>
                  <a:pt x="4866" y="2854"/>
                  <a:pt x="5202" y="2383"/>
                  <a:pt x="5802" y="1895"/>
                </a:cubicBezTo>
                <a:cubicBezTo>
                  <a:pt x="6401" y="1406"/>
                  <a:pt x="7363" y="967"/>
                  <a:pt x="8707" y="580"/>
                </a:cubicBezTo>
                <a:cubicBezTo>
                  <a:pt x="10042" y="196"/>
                  <a:pt x="11975" y="0"/>
                  <a:pt x="14499" y="0"/>
                </a:cubicBezTo>
                <a:lnTo>
                  <a:pt x="21600" y="0"/>
                </a:lnTo>
                <a:lnTo>
                  <a:pt x="21600" y="3895"/>
                </a:lnTo>
                <a:lnTo>
                  <a:pt x="16397" y="3895"/>
                </a:lnTo>
                <a:cubicBezTo>
                  <a:pt x="15889" y="3895"/>
                  <a:pt x="15407" y="3990"/>
                  <a:pt x="14972" y="4181"/>
                </a:cubicBezTo>
                <a:cubicBezTo>
                  <a:pt x="14545" y="4373"/>
                  <a:pt x="14318" y="4557"/>
                  <a:pt x="14318" y="4725"/>
                </a:cubicBezTo>
                <a:lnTo>
                  <a:pt x="14318" y="7145"/>
                </a:lnTo>
                <a:lnTo>
                  <a:pt x="21600" y="7145"/>
                </a:lnTo>
                <a:cubicBezTo>
                  <a:pt x="21527" y="7621"/>
                  <a:pt x="21436" y="8081"/>
                  <a:pt x="21347" y="8529"/>
                </a:cubicBezTo>
                <a:lnTo>
                  <a:pt x="21056" y="9702"/>
                </a:lnTo>
                <a:cubicBezTo>
                  <a:pt x="20936" y="10099"/>
                  <a:pt x="20819" y="10469"/>
                  <a:pt x="20710" y="10807"/>
                </a:cubicBezTo>
                <a:lnTo>
                  <a:pt x="14272" y="10807"/>
                </a:lnTo>
                <a:lnTo>
                  <a:pt x="14272" y="21600"/>
                </a:lnTo>
                <a:lnTo>
                  <a:pt x="4675" y="21600"/>
                </a:lnTo>
                <a:lnTo>
                  <a:pt x="4675" y="10807"/>
                </a:lnTo>
                <a:lnTo>
                  <a:pt x="0" y="10807"/>
                </a:lnTo>
                <a:lnTo>
                  <a:pt x="0" y="7145"/>
                </a:lnTo>
                <a:lnTo>
                  <a:pt x="4675" y="7145"/>
                </a:lnTo>
                <a:cubicBezTo>
                  <a:pt x="4675" y="7145"/>
                  <a:pt x="4675" y="4169"/>
                  <a:pt x="4675" y="416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Shape 22612"/>
          <p:cNvSpPr/>
          <p:nvPr/>
        </p:nvSpPr>
        <p:spPr>
          <a:xfrm>
            <a:off x="3099868" y="2082464"/>
            <a:ext cx="322083" cy="432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76" y="16199"/>
                </a:moveTo>
                <a:lnTo>
                  <a:pt x="10817" y="16199"/>
                </a:lnTo>
                <a:cubicBezTo>
                  <a:pt x="9822" y="16199"/>
                  <a:pt x="8975" y="15940"/>
                  <a:pt x="8280" y="15419"/>
                </a:cubicBezTo>
                <a:cubicBezTo>
                  <a:pt x="7581" y="14898"/>
                  <a:pt x="7236" y="14268"/>
                  <a:pt x="7236" y="13523"/>
                </a:cubicBezTo>
                <a:lnTo>
                  <a:pt x="7236" y="11626"/>
                </a:lnTo>
                <a:lnTo>
                  <a:pt x="17438" y="11626"/>
                </a:lnTo>
                <a:cubicBezTo>
                  <a:pt x="18357" y="11626"/>
                  <a:pt x="19150" y="11381"/>
                  <a:pt x="19808" y="10891"/>
                </a:cubicBezTo>
                <a:cubicBezTo>
                  <a:pt x="20466" y="10398"/>
                  <a:pt x="20797" y="9810"/>
                  <a:pt x="20797" y="9123"/>
                </a:cubicBezTo>
                <a:cubicBezTo>
                  <a:pt x="20797" y="8435"/>
                  <a:pt x="20466" y="7847"/>
                  <a:pt x="19807" y="7356"/>
                </a:cubicBezTo>
                <a:cubicBezTo>
                  <a:pt x="19146" y="6866"/>
                  <a:pt x="18351" y="6620"/>
                  <a:pt x="17426" y="6620"/>
                </a:cubicBezTo>
                <a:lnTo>
                  <a:pt x="7236" y="6620"/>
                </a:lnTo>
                <a:lnTo>
                  <a:pt x="7236" y="2701"/>
                </a:lnTo>
                <a:cubicBezTo>
                  <a:pt x="7236" y="1959"/>
                  <a:pt x="6880" y="1324"/>
                  <a:pt x="6175" y="796"/>
                </a:cubicBezTo>
                <a:cubicBezTo>
                  <a:pt x="5473" y="266"/>
                  <a:pt x="4623" y="0"/>
                  <a:pt x="3638" y="0"/>
                </a:cubicBezTo>
                <a:cubicBezTo>
                  <a:pt x="2623" y="0"/>
                  <a:pt x="1760" y="261"/>
                  <a:pt x="1056" y="781"/>
                </a:cubicBezTo>
                <a:cubicBezTo>
                  <a:pt x="353" y="1300"/>
                  <a:pt x="0" y="1941"/>
                  <a:pt x="0" y="2704"/>
                </a:cubicBezTo>
                <a:lnTo>
                  <a:pt x="0" y="13524"/>
                </a:lnTo>
                <a:cubicBezTo>
                  <a:pt x="0" y="15752"/>
                  <a:pt x="1056" y="17652"/>
                  <a:pt x="3172" y="19231"/>
                </a:cubicBezTo>
                <a:cubicBezTo>
                  <a:pt x="5287" y="20811"/>
                  <a:pt x="7839" y="21600"/>
                  <a:pt x="10822" y="21600"/>
                </a:cubicBezTo>
                <a:lnTo>
                  <a:pt x="17978" y="21600"/>
                </a:lnTo>
                <a:cubicBezTo>
                  <a:pt x="18972" y="21600"/>
                  <a:pt x="19826" y="21334"/>
                  <a:pt x="20535" y="20805"/>
                </a:cubicBezTo>
                <a:cubicBezTo>
                  <a:pt x="21245" y="20278"/>
                  <a:pt x="21600" y="19641"/>
                  <a:pt x="21600" y="18900"/>
                </a:cubicBezTo>
                <a:cubicBezTo>
                  <a:pt x="21600" y="18159"/>
                  <a:pt x="21245" y="17524"/>
                  <a:pt x="20535" y="16995"/>
                </a:cubicBezTo>
                <a:cubicBezTo>
                  <a:pt x="19826" y="16466"/>
                  <a:pt x="18971" y="16199"/>
                  <a:pt x="17976" y="16199"/>
                </a:cubicBezTo>
                <a:cubicBezTo>
                  <a:pt x="17976" y="16199"/>
                  <a:pt x="17976" y="16199"/>
                  <a:pt x="17976" y="1619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Shape 22613"/>
          <p:cNvSpPr/>
          <p:nvPr/>
        </p:nvSpPr>
        <p:spPr>
          <a:xfrm>
            <a:off x="2848276" y="3118478"/>
            <a:ext cx="338253" cy="434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94" h="21174" extrusionOk="0">
                <a:moveTo>
                  <a:pt x="20671" y="5887"/>
                </a:moveTo>
                <a:cubicBezTo>
                  <a:pt x="19945" y="1706"/>
                  <a:pt x="14676" y="-426"/>
                  <a:pt x="9064" y="71"/>
                </a:cubicBezTo>
                <a:cubicBezTo>
                  <a:pt x="4618" y="465"/>
                  <a:pt x="198" y="3308"/>
                  <a:pt x="10" y="7379"/>
                </a:cubicBezTo>
                <a:cubicBezTo>
                  <a:pt x="-105" y="9860"/>
                  <a:pt x="784" y="11721"/>
                  <a:pt x="3770" y="12244"/>
                </a:cubicBezTo>
                <a:cubicBezTo>
                  <a:pt x="5058" y="10435"/>
                  <a:pt x="3353" y="10041"/>
                  <a:pt x="3086" y="8729"/>
                </a:cubicBezTo>
                <a:cubicBezTo>
                  <a:pt x="1992" y="3366"/>
                  <a:pt x="10891" y="-291"/>
                  <a:pt x="15549" y="3451"/>
                </a:cubicBezTo>
                <a:cubicBezTo>
                  <a:pt x="18778" y="6048"/>
                  <a:pt x="16649" y="14025"/>
                  <a:pt x="11452" y="13191"/>
                </a:cubicBezTo>
                <a:cubicBezTo>
                  <a:pt x="6471" y="12399"/>
                  <a:pt x="13893" y="6054"/>
                  <a:pt x="9920" y="4808"/>
                </a:cubicBezTo>
                <a:cubicBezTo>
                  <a:pt x="6690" y="3793"/>
                  <a:pt x="4968" y="7903"/>
                  <a:pt x="6502" y="9944"/>
                </a:cubicBezTo>
                <a:cubicBezTo>
                  <a:pt x="5606" y="13459"/>
                  <a:pt x="3672" y="16767"/>
                  <a:pt x="4455" y="21174"/>
                </a:cubicBezTo>
                <a:cubicBezTo>
                  <a:pt x="6993" y="19713"/>
                  <a:pt x="7850" y="16919"/>
                  <a:pt x="8551" y="14002"/>
                </a:cubicBezTo>
                <a:cubicBezTo>
                  <a:pt x="9830" y="14615"/>
                  <a:pt x="10516" y="15259"/>
                  <a:pt x="12137" y="15358"/>
                </a:cubicBezTo>
                <a:cubicBezTo>
                  <a:pt x="18145" y="15720"/>
                  <a:pt x="21495" y="10609"/>
                  <a:pt x="20671" y="5887"/>
                </a:cubicBezTo>
                <a:cubicBezTo>
                  <a:pt x="20671" y="5887"/>
                  <a:pt x="20671" y="5887"/>
                  <a:pt x="20671" y="588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Shape 22614"/>
          <p:cNvSpPr/>
          <p:nvPr/>
        </p:nvSpPr>
        <p:spPr>
          <a:xfrm>
            <a:off x="4031002" y="1607373"/>
            <a:ext cx="415389" cy="40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0"/>
                </a:moveTo>
                <a:cubicBezTo>
                  <a:pt x="967" y="0"/>
                  <a:pt x="0" y="1022"/>
                  <a:pt x="0" y="2346"/>
                </a:cubicBezTo>
                <a:cubicBezTo>
                  <a:pt x="0" y="3640"/>
                  <a:pt x="942" y="4686"/>
                  <a:pt x="2398" y="4686"/>
                </a:cubicBezTo>
                <a:cubicBezTo>
                  <a:pt x="3946" y="4686"/>
                  <a:pt x="4884" y="3640"/>
                  <a:pt x="4884" y="2346"/>
                </a:cubicBezTo>
                <a:cubicBezTo>
                  <a:pt x="4853" y="1022"/>
                  <a:pt x="3942" y="0"/>
                  <a:pt x="2455" y="0"/>
                </a:cubicBezTo>
                <a:close/>
                <a:moveTo>
                  <a:pt x="16290" y="6171"/>
                </a:moveTo>
                <a:cubicBezTo>
                  <a:pt x="13800" y="6171"/>
                  <a:pt x="12310" y="7619"/>
                  <a:pt x="11704" y="8606"/>
                </a:cubicBezTo>
                <a:lnTo>
                  <a:pt x="11611" y="8606"/>
                </a:lnTo>
                <a:lnTo>
                  <a:pt x="11401" y="6510"/>
                </a:lnTo>
                <a:lnTo>
                  <a:pt x="7395" y="6510"/>
                </a:lnTo>
                <a:cubicBezTo>
                  <a:pt x="7457" y="7867"/>
                  <a:pt x="7513" y="9437"/>
                  <a:pt x="7513" y="11316"/>
                </a:cubicBezTo>
                <a:cubicBezTo>
                  <a:pt x="7513" y="11316"/>
                  <a:pt x="7513" y="21579"/>
                  <a:pt x="7513" y="21579"/>
                </a:cubicBezTo>
                <a:lnTo>
                  <a:pt x="12130" y="21579"/>
                </a:lnTo>
                <a:lnTo>
                  <a:pt x="12130" y="12890"/>
                </a:lnTo>
                <a:cubicBezTo>
                  <a:pt x="12130" y="12459"/>
                  <a:pt x="12157" y="12030"/>
                  <a:pt x="12279" y="11723"/>
                </a:cubicBezTo>
                <a:cubicBezTo>
                  <a:pt x="12613" y="10860"/>
                  <a:pt x="13376" y="9966"/>
                  <a:pt x="14652" y="9966"/>
                </a:cubicBezTo>
                <a:cubicBezTo>
                  <a:pt x="16321" y="9966"/>
                  <a:pt x="16988" y="11287"/>
                  <a:pt x="16988" y="13229"/>
                </a:cubicBezTo>
                <a:lnTo>
                  <a:pt x="16988" y="21579"/>
                </a:lnTo>
                <a:lnTo>
                  <a:pt x="21600" y="21579"/>
                </a:lnTo>
                <a:lnTo>
                  <a:pt x="21600" y="12676"/>
                </a:lnTo>
                <a:cubicBezTo>
                  <a:pt x="21600" y="8240"/>
                  <a:pt x="19326" y="6171"/>
                  <a:pt x="16290" y="6171"/>
                </a:cubicBezTo>
                <a:close/>
                <a:moveTo>
                  <a:pt x="118" y="6536"/>
                </a:moveTo>
                <a:lnTo>
                  <a:pt x="118" y="21600"/>
                </a:lnTo>
                <a:cubicBezTo>
                  <a:pt x="118" y="21600"/>
                  <a:pt x="4735" y="21600"/>
                  <a:pt x="4735" y="21600"/>
                </a:cubicBezTo>
                <a:lnTo>
                  <a:pt x="4735" y="6536"/>
                </a:lnTo>
                <a:lnTo>
                  <a:pt x="118" y="653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Shape 22615"/>
          <p:cNvSpPr/>
          <p:nvPr/>
        </p:nvSpPr>
        <p:spPr>
          <a:xfrm>
            <a:off x="5758755" y="2661263"/>
            <a:ext cx="424871" cy="380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667" y="0"/>
                </a:moveTo>
                <a:cubicBezTo>
                  <a:pt x="6043" y="0"/>
                  <a:pt x="5405" y="92"/>
                  <a:pt x="4780" y="334"/>
                </a:cubicBezTo>
                <a:cubicBezTo>
                  <a:pt x="2695" y="1137"/>
                  <a:pt x="1240" y="3108"/>
                  <a:pt x="1240" y="5148"/>
                </a:cubicBezTo>
                <a:cubicBezTo>
                  <a:pt x="1240" y="8039"/>
                  <a:pt x="3243" y="10218"/>
                  <a:pt x="5919" y="10287"/>
                </a:cubicBezTo>
                <a:cubicBezTo>
                  <a:pt x="5866" y="10518"/>
                  <a:pt x="5836" y="10703"/>
                  <a:pt x="5836" y="10923"/>
                </a:cubicBezTo>
                <a:cubicBezTo>
                  <a:pt x="5836" y="11367"/>
                  <a:pt x="5936" y="11827"/>
                  <a:pt x="6144" y="12155"/>
                </a:cubicBezTo>
                <a:lnTo>
                  <a:pt x="6075" y="12155"/>
                </a:lnTo>
                <a:cubicBezTo>
                  <a:pt x="3524" y="12155"/>
                  <a:pt x="1214" y="13594"/>
                  <a:pt x="340" y="15676"/>
                </a:cubicBezTo>
                <a:cubicBezTo>
                  <a:pt x="113" y="16218"/>
                  <a:pt x="0" y="16782"/>
                  <a:pt x="0" y="17319"/>
                </a:cubicBezTo>
                <a:cubicBezTo>
                  <a:pt x="0" y="17848"/>
                  <a:pt x="120" y="18363"/>
                  <a:pt x="358" y="18838"/>
                </a:cubicBezTo>
                <a:cubicBezTo>
                  <a:pt x="910" y="19937"/>
                  <a:pt x="2085" y="20796"/>
                  <a:pt x="3678" y="21246"/>
                </a:cubicBezTo>
                <a:cubicBezTo>
                  <a:pt x="4503" y="21477"/>
                  <a:pt x="5389" y="21600"/>
                  <a:pt x="6309" y="21600"/>
                </a:cubicBezTo>
                <a:cubicBezTo>
                  <a:pt x="7134" y="21600"/>
                  <a:pt x="7920" y="21482"/>
                  <a:pt x="8646" y="21246"/>
                </a:cubicBezTo>
                <a:cubicBezTo>
                  <a:pt x="10914" y="20510"/>
                  <a:pt x="12384" y="18641"/>
                  <a:pt x="12384" y="16487"/>
                </a:cubicBezTo>
                <a:cubicBezTo>
                  <a:pt x="12384" y="14419"/>
                  <a:pt x="11791" y="13185"/>
                  <a:pt x="10194" y="11924"/>
                </a:cubicBezTo>
                <a:cubicBezTo>
                  <a:pt x="9509" y="11383"/>
                  <a:pt x="8886" y="10584"/>
                  <a:pt x="8876" y="10338"/>
                </a:cubicBezTo>
                <a:cubicBezTo>
                  <a:pt x="8876" y="9899"/>
                  <a:pt x="8914" y="9684"/>
                  <a:pt x="9804" y="8906"/>
                </a:cubicBezTo>
                <a:cubicBezTo>
                  <a:pt x="10958" y="7898"/>
                  <a:pt x="11590" y="6570"/>
                  <a:pt x="11590" y="5169"/>
                </a:cubicBezTo>
                <a:cubicBezTo>
                  <a:pt x="11590" y="3899"/>
                  <a:pt x="11243" y="2792"/>
                  <a:pt x="10653" y="1971"/>
                </a:cubicBezTo>
                <a:lnTo>
                  <a:pt x="11112" y="1971"/>
                </a:lnTo>
                <a:cubicBezTo>
                  <a:pt x="11207" y="1971"/>
                  <a:pt x="11299" y="1942"/>
                  <a:pt x="11379" y="1884"/>
                </a:cubicBezTo>
                <a:lnTo>
                  <a:pt x="12655" y="847"/>
                </a:lnTo>
                <a:cubicBezTo>
                  <a:pt x="12810" y="719"/>
                  <a:pt x="12882" y="520"/>
                  <a:pt x="12820" y="313"/>
                </a:cubicBezTo>
                <a:cubicBezTo>
                  <a:pt x="12760" y="106"/>
                  <a:pt x="12585" y="0"/>
                  <a:pt x="12393" y="0"/>
                </a:cubicBezTo>
                <a:lnTo>
                  <a:pt x="6667" y="0"/>
                </a:lnTo>
                <a:close/>
                <a:moveTo>
                  <a:pt x="5845" y="1807"/>
                </a:moveTo>
                <a:lnTo>
                  <a:pt x="5896" y="1807"/>
                </a:lnTo>
                <a:cubicBezTo>
                  <a:pt x="7161" y="1845"/>
                  <a:pt x="8376" y="3422"/>
                  <a:pt x="8596" y="5318"/>
                </a:cubicBezTo>
                <a:cubicBezTo>
                  <a:pt x="8721" y="6376"/>
                  <a:pt x="8508" y="7414"/>
                  <a:pt x="8031" y="8023"/>
                </a:cubicBezTo>
                <a:cubicBezTo>
                  <a:pt x="7728" y="8413"/>
                  <a:pt x="7331" y="8654"/>
                  <a:pt x="6865" y="8654"/>
                </a:cubicBezTo>
                <a:lnTo>
                  <a:pt x="6846" y="8654"/>
                </a:lnTo>
                <a:cubicBezTo>
                  <a:pt x="5608" y="8490"/>
                  <a:pt x="4374" y="6937"/>
                  <a:pt x="4151" y="5046"/>
                </a:cubicBezTo>
                <a:cubicBezTo>
                  <a:pt x="4030" y="3988"/>
                  <a:pt x="4225" y="3014"/>
                  <a:pt x="4697" y="2413"/>
                </a:cubicBezTo>
                <a:cubicBezTo>
                  <a:pt x="5001" y="2023"/>
                  <a:pt x="5399" y="1807"/>
                  <a:pt x="5845" y="1807"/>
                </a:cubicBezTo>
                <a:close/>
                <a:moveTo>
                  <a:pt x="16526" y="4599"/>
                </a:moveTo>
                <a:cubicBezTo>
                  <a:pt x="16276" y="4599"/>
                  <a:pt x="16016" y="4823"/>
                  <a:pt x="16016" y="5102"/>
                </a:cubicBezTo>
                <a:lnTo>
                  <a:pt x="16016" y="8706"/>
                </a:lnTo>
                <a:lnTo>
                  <a:pt x="12820" y="8706"/>
                </a:lnTo>
                <a:cubicBezTo>
                  <a:pt x="12574" y="8706"/>
                  <a:pt x="12343" y="8960"/>
                  <a:pt x="12343" y="9240"/>
                </a:cubicBezTo>
                <a:lnTo>
                  <a:pt x="12343" y="10271"/>
                </a:lnTo>
                <a:cubicBezTo>
                  <a:pt x="12343" y="10551"/>
                  <a:pt x="12574" y="10841"/>
                  <a:pt x="12820" y="10841"/>
                </a:cubicBezTo>
                <a:lnTo>
                  <a:pt x="16016" y="10841"/>
                </a:lnTo>
                <a:lnTo>
                  <a:pt x="16016" y="14409"/>
                </a:lnTo>
                <a:cubicBezTo>
                  <a:pt x="16016" y="14689"/>
                  <a:pt x="16276" y="14948"/>
                  <a:pt x="16526" y="14948"/>
                </a:cubicBezTo>
                <a:lnTo>
                  <a:pt x="17454" y="14948"/>
                </a:lnTo>
                <a:cubicBezTo>
                  <a:pt x="17700" y="14948"/>
                  <a:pt x="17927" y="14689"/>
                  <a:pt x="17927" y="14409"/>
                </a:cubicBezTo>
                <a:lnTo>
                  <a:pt x="17927" y="10841"/>
                </a:lnTo>
                <a:lnTo>
                  <a:pt x="21155" y="10841"/>
                </a:lnTo>
                <a:cubicBezTo>
                  <a:pt x="21401" y="10841"/>
                  <a:pt x="21600" y="10551"/>
                  <a:pt x="21600" y="10271"/>
                </a:cubicBezTo>
                <a:lnTo>
                  <a:pt x="21600" y="9234"/>
                </a:lnTo>
                <a:cubicBezTo>
                  <a:pt x="21600" y="8959"/>
                  <a:pt x="21401" y="8706"/>
                  <a:pt x="21155" y="8706"/>
                </a:cubicBezTo>
                <a:lnTo>
                  <a:pt x="17927" y="8706"/>
                </a:lnTo>
                <a:lnTo>
                  <a:pt x="17927" y="5102"/>
                </a:lnTo>
                <a:cubicBezTo>
                  <a:pt x="17927" y="4823"/>
                  <a:pt x="17700" y="4599"/>
                  <a:pt x="17454" y="4599"/>
                </a:cubicBezTo>
                <a:lnTo>
                  <a:pt x="16526" y="4599"/>
                </a:lnTo>
                <a:close/>
                <a:moveTo>
                  <a:pt x="6594" y="13798"/>
                </a:moveTo>
                <a:lnTo>
                  <a:pt x="6649" y="13798"/>
                </a:lnTo>
                <a:cubicBezTo>
                  <a:pt x="7074" y="13798"/>
                  <a:pt x="7484" y="13888"/>
                  <a:pt x="7875" y="14018"/>
                </a:cubicBezTo>
                <a:cubicBezTo>
                  <a:pt x="8007" y="14125"/>
                  <a:pt x="8136" y="14233"/>
                  <a:pt x="8261" y="14326"/>
                </a:cubicBezTo>
                <a:cubicBezTo>
                  <a:pt x="9162" y="15015"/>
                  <a:pt x="9761" y="15473"/>
                  <a:pt x="9928" y="16200"/>
                </a:cubicBezTo>
                <a:cubicBezTo>
                  <a:pt x="9966" y="16382"/>
                  <a:pt x="9983" y="16572"/>
                  <a:pt x="9983" y="16749"/>
                </a:cubicBezTo>
                <a:cubicBezTo>
                  <a:pt x="9983" y="18621"/>
                  <a:pt x="8737" y="19572"/>
                  <a:pt x="6272" y="19572"/>
                </a:cubicBezTo>
                <a:cubicBezTo>
                  <a:pt x="4406" y="19572"/>
                  <a:pt x="2939" y="18274"/>
                  <a:pt x="2939" y="16636"/>
                </a:cubicBezTo>
                <a:cubicBezTo>
                  <a:pt x="2939" y="15131"/>
                  <a:pt x="4645" y="13798"/>
                  <a:pt x="6594" y="137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Shape 22616"/>
          <p:cNvSpPr/>
          <p:nvPr/>
        </p:nvSpPr>
        <p:spPr>
          <a:xfrm>
            <a:off x="1192054" y="3010826"/>
            <a:ext cx="1260634" cy="248603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20000"/>
              </a:lnSpc>
              <a:defRPr sz="3000">
                <a:solidFill>
                  <a:srgbClr val="3AA6DE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22" name="Shape 22617"/>
          <p:cNvSpPr/>
          <p:nvPr/>
        </p:nvSpPr>
        <p:spPr>
          <a:xfrm>
            <a:off x="6474705" y="2395043"/>
            <a:ext cx="1526147" cy="33820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3" name="Shape 22618"/>
          <p:cNvSpPr/>
          <p:nvPr/>
        </p:nvSpPr>
        <p:spPr>
          <a:xfrm>
            <a:off x="5849460" y="1461285"/>
            <a:ext cx="1570170" cy="33820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l" defTabSz="914400"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4" name="Shape 22619"/>
          <p:cNvSpPr/>
          <p:nvPr/>
        </p:nvSpPr>
        <p:spPr>
          <a:xfrm>
            <a:off x="2301811" y="1224672"/>
            <a:ext cx="1431184" cy="33820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5" name="Shape 22620"/>
          <p:cNvSpPr/>
          <p:nvPr/>
        </p:nvSpPr>
        <p:spPr>
          <a:xfrm>
            <a:off x="1192341" y="2102984"/>
            <a:ext cx="1428750" cy="33820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7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4" name="Shape 22621"/>
          <p:cNvSpPr/>
          <p:nvPr/>
        </p:nvSpPr>
        <p:spPr>
          <a:xfrm>
            <a:off x="966825" y="3205292"/>
            <a:ext cx="1485618" cy="33820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r" defTabSz="914400"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30000"/>
              </a:lnSpc>
              <a:defRPr sz="1800"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9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9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" presetClass="entr" presetSubtype="1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indefinite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" presetClass="entr" presetSubtype="3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9" presetClass="entr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" presetClass="entr" presetSubtype="8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indefinite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" presetClass="entr" presetSubtype="8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indefinite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" presetClass="entr" presetSubtype="3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indefinite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" presetClass="entr" presetSubtype="1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indefinite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" presetClass="entr" presetSubtype="3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indefinite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" presetClass="entr" presetSubtype="3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3" bldLvl="0" animBg="1" advAuto="0"/>
      <p:bldP spid="10" grpId="20" bldLvl="0" animBg="1" advAuto="0"/>
      <p:bldP spid="11" grpId="16" bldLvl="0" animBg="1" advAuto="0"/>
      <p:bldP spid="12" grpId="12" bldLvl="0" animBg="1" advAuto="0"/>
      <p:bldP spid="13" grpId="8" bldLvl="0" animBg="1" advAuto="0"/>
      <p:bldP spid="14" grpId="4" bldLvl="0" animBg="1" advAuto="0"/>
      <p:bldP spid="15" grpId="18" animBg="1" advAuto="0"/>
      <p:bldP spid="16" grpId="14" animBg="1" advAuto="0"/>
      <p:bldP spid="17" grpId="10" animBg="1" advAuto="0"/>
      <p:bldP spid="19" grpId="22" animBg="1" advAuto="0"/>
      <p:bldP spid="20" grpId="17" bldLvl="0" animBg="1" advAuto="0"/>
      <p:bldP spid="21" grpId="9" bldLvl="0" animBg="1" advAuto="0"/>
      <p:bldP spid="26" grpId="5" bldLvl="0" animBg="1" advAuto="0"/>
      <p:bldP spid="27" grpId="13" bldLvl="0" animBg="1" advAuto="0"/>
      <p:bldP spid="28" grpId="21" bldLvl="0" animBg="1" advAuto="0"/>
      <p:bldP spid="29" grpId="6" animBg="1" advAuto="0"/>
      <p:bldP spid="22" grpId="23" animBg="1" advAuto="0"/>
      <p:bldP spid="23" grpId="19" animBg="1" advAuto="0"/>
      <p:bldP spid="24" grpId="15" animBg="1" advAuto="0"/>
      <p:bldP spid="25" grpId="11" animBg="1" advAuto="0"/>
      <p:bldP spid="34" grpId="7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iangxueyizuo3.png"/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50"/>
            <a:ext cx="9143999" cy="1134000"/>
          </a:xfrm>
          <a:prstGeom prst="rect">
            <a:avLst/>
          </a:prstGeom>
        </p:spPr>
      </p:pic>
      <p:pic>
        <p:nvPicPr>
          <p:cNvPr id="10" name="图片 9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14" name="图片 13" descr="Nipic_4268027_2015072413201418323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65" y="993765"/>
            <a:ext cx="3182515" cy="170404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70775" y="1808161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solidFill>
                  <a:srgbClr val="FFFACD"/>
                </a:solidFill>
                <a:latin typeface="方正大标宋简体" panose="02010601030101010101" charset="-122"/>
                <a:ea typeface="方正大标宋简体" panose="02010601030101010101" charset="-122"/>
              </a:rPr>
              <a:t>第四部分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18040" y="2793253"/>
            <a:ext cx="4429418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125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4125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pic>
        <p:nvPicPr>
          <p:cNvPr id="17" name="图片 16" descr="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174" y="878655"/>
            <a:ext cx="1154906" cy="99345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liangxueyizuo3.png"/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50"/>
            <a:ext cx="9143999" cy="1134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86376" y="1464016"/>
            <a:ext cx="4320000" cy="540000"/>
            <a:chOff x="5131591" y="1756983"/>
            <a:chExt cx="5346963" cy="720000"/>
          </a:xfrm>
        </p:grpSpPr>
        <p:sp>
          <p:nvSpPr>
            <p:cNvPr id="12" name="流程图: 可选过程 11"/>
            <p:cNvSpPr/>
            <p:nvPr/>
          </p:nvSpPr>
          <p:spPr>
            <a:xfrm>
              <a:off x="5131591" y="1756983"/>
              <a:ext cx="5346963" cy="720000"/>
            </a:xfrm>
            <a:prstGeom prst="flowChartAlternateProcess">
              <a:avLst/>
            </a:prstGeom>
            <a:gradFill>
              <a:gsLst>
                <a:gs pos="90000">
                  <a:srgbClr val="C00000"/>
                </a:gs>
                <a:gs pos="30000">
                  <a:srgbClr val="FF3300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74242" y="1844613"/>
              <a:ext cx="729169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79393" y="1844636"/>
              <a:ext cx="4251358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单</a:t>
              </a:r>
              <a:r>
                <a:rPr lang="zh-CN" altLang="en-US" b="1" dirty="0" smtClean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击此处添加标题</a:t>
              </a:r>
              <a:endParaRPr b="1" dirty="0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69300" y="3147596"/>
            <a:ext cx="1371600" cy="612593"/>
            <a:chOff x="1515837" y="4200428"/>
            <a:chExt cx="1828800" cy="816790"/>
          </a:xfrm>
        </p:grpSpPr>
        <p:sp>
          <p:nvSpPr>
            <p:cNvPr id="2" name="矩形: 圆角 1"/>
            <p:cNvSpPr/>
            <p:nvPr/>
          </p:nvSpPr>
          <p:spPr>
            <a:xfrm>
              <a:off x="1515837" y="4200428"/>
              <a:ext cx="1828800" cy="816790"/>
            </a:xfrm>
            <a:prstGeom prst="roundRect">
              <a:avLst/>
            </a:prstGeom>
            <a:gradFill>
              <a:gsLst>
                <a:gs pos="75000">
                  <a:srgbClr val="C00000"/>
                </a:gs>
                <a:gs pos="25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gradFill>
                  <a:gsLst>
                    <a:gs pos="75000">
                      <a:srgbClr val="C00000"/>
                    </a:gs>
                    <a:gs pos="25000">
                      <a:srgbClr val="FF0000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823340" y="4254880"/>
              <a:ext cx="1264920" cy="737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b="1" dirty="0">
                  <a:solidFill>
                    <a:srgbClr val="FFFCE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2010601030101010101" charset="-122"/>
                  <a:ea typeface="方正大标宋简体" panose="02010601030101010101" charset="-122"/>
                </a:rPr>
                <a:t>目录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186376" y="2114635"/>
            <a:ext cx="4320000" cy="540000"/>
            <a:chOff x="5131591" y="1756983"/>
            <a:chExt cx="5346963" cy="720000"/>
          </a:xfrm>
        </p:grpSpPr>
        <p:sp>
          <p:nvSpPr>
            <p:cNvPr id="20" name="流程图: 可选过程 19"/>
            <p:cNvSpPr/>
            <p:nvPr/>
          </p:nvSpPr>
          <p:spPr>
            <a:xfrm>
              <a:off x="5131591" y="1756983"/>
              <a:ext cx="5346963" cy="720000"/>
            </a:xfrm>
            <a:prstGeom prst="flowChartAlternateProcess">
              <a:avLst/>
            </a:prstGeom>
            <a:gradFill>
              <a:gsLst>
                <a:gs pos="90000">
                  <a:srgbClr val="C00000"/>
                </a:gs>
                <a:gs pos="30000">
                  <a:srgbClr val="FF3300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274242" y="1844613"/>
              <a:ext cx="729758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679393" y="1844636"/>
              <a:ext cx="4251358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  <a:endParaRPr b="1" dirty="0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86376" y="2765253"/>
            <a:ext cx="4320000" cy="540000"/>
            <a:chOff x="5131591" y="1756982"/>
            <a:chExt cx="5346963" cy="786540"/>
          </a:xfrm>
        </p:grpSpPr>
        <p:sp>
          <p:nvSpPr>
            <p:cNvPr id="8" name="流程图: 可选过程 7"/>
            <p:cNvSpPr/>
            <p:nvPr/>
          </p:nvSpPr>
          <p:spPr>
            <a:xfrm>
              <a:off x="5131591" y="1756982"/>
              <a:ext cx="5346963" cy="786540"/>
            </a:xfrm>
            <a:prstGeom prst="flowChartAlternateProcess">
              <a:avLst/>
            </a:prstGeom>
            <a:gradFill>
              <a:gsLst>
                <a:gs pos="90000">
                  <a:srgbClr val="C00000"/>
                </a:gs>
                <a:gs pos="30000">
                  <a:srgbClr val="FF3300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274242" y="1886007"/>
              <a:ext cx="729758" cy="536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48721" y="1886007"/>
              <a:ext cx="4512702" cy="536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  <a:endParaRPr b="1" dirty="0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86376" y="3418077"/>
            <a:ext cx="4320000" cy="540000"/>
            <a:chOff x="5131591" y="1756983"/>
            <a:chExt cx="5346963" cy="720000"/>
          </a:xfrm>
        </p:grpSpPr>
        <p:sp>
          <p:nvSpPr>
            <p:cNvPr id="28" name="流程图: 可选过程 27"/>
            <p:cNvSpPr/>
            <p:nvPr/>
          </p:nvSpPr>
          <p:spPr>
            <a:xfrm>
              <a:off x="5131591" y="1756983"/>
              <a:ext cx="5346963" cy="720000"/>
            </a:xfrm>
            <a:prstGeom prst="flowChartAlternateProcess">
              <a:avLst/>
            </a:prstGeom>
            <a:gradFill>
              <a:gsLst>
                <a:gs pos="90000">
                  <a:srgbClr val="C00000"/>
                </a:gs>
                <a:gs pos="30000">
                  <a:srgbClr val="FF3300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274242" y="1844613"/>
              <a:ext cx="730348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679394" y="1871450"/>
              <a:ext cx="4251358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FACD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  <a:endParaRPr b="1" dirty="0">
                <a:solidFill>
                  <a:srgbClr val="FFFA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317624" y="1464103"/>
            <a:ext cx="1674000" cy="1674000"/>
            <a:chOff x="3851921" y="107991"/>
            <a:chExt cx="1792566" cy="1792567"/>
          </a:xfrm>
          <a:gradFill>
            <a:gsLst>
              <a:gs pos="25000">
                <a:srgbClr val="C00000"/>
              </a:gs>
              <a:gs pos="75000">
                <a:srgbClr val="FF0000"/>
              </a:gs>
            </a:gsLst>
            <a:lin ang="5400000" scaled="1"/>
          </a:gradFill>
        </p:grpSpPr>
        <p:sp>
          <p:nvSpPr>
            <p:cNvPr id="33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任意多边形 14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69" name="Up Arrow 64"/>
          <p:cNvSpPr/>
          <p:nvPr/>
        </p:nvSpPr>
        <p:spPr>
          <a:xfrm>
            <a:off x="4271804" y="1016811"/>
            <a:ext cx="370506" cy="4127156"/>
          </a:xfrm>
          <a:prstGeom prst="upArrow">
            <a:avLst>
              <a:gd name="adj1" fmla="val 50000"/>
              <a:gd name="adj2" fmla="val 67147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Bent Arrow 65"/>
          <p:cNvSpPr/>
          <p:nvPr/>
        </p:nvSpPr>
        <p:spPr>
          <a:xfrm>
            <a:off x="4363358" y="1734001"/>
            <a:ext cx="2337326" cy="3409967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Bent Arrow 53"/>
          <p:cNvSpPr/>
          <p:nvPr/>
        </p:nvSpPr>
        <p:spPr>
          <a:xfrm flipH="1">
            <a:off x="2235124" y="2419801"/>
            <a:ext cx="2337326" cy="2724167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Bent Arrow 50"/>
          <p:cNvSpPr/>
          <p:nvPr/>
        </p:nvSpPr>
        <p:spPr>
          <a:xfrm>
            <a:off x="4364480" y="2800801"/>
            <a:ext cx="2073852" cy="2343167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Bent Arrow 56"/>
          <p:cNvSpPr/>
          <p:nvPr/>
        </p:nvSpPr>
        <p:spPr>
          <a:xfrm flipH="1">
            <a:off x="2790669" y="3396203"/>
            <a:ext cx="1781781" cy="1747766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TextBox 66"/>
          <p:cNvSpPr txBox="1"/>
          <p:nvPr/>
        </p:nvSpPr>
        <p:spPr>
          <a:xfrm>
            <a:off x="1068126" y="3405797"/>
            <a:ext cx="1722676" cy="806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sz="64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</p:txBody>
      </p:sp>
      <p:sp>
        <p:nvSpPr>
          <p:cNvPr id="76" name="TextBox 69"/>
          <p:cNvSpPr txBox="1"/>
          <p:nvPr/>
        </p:nvSpPr>
        <p:spPr>
          <a:xfrm>
            <a:off x="6542172" y="2600150"/>
            <a:ext cx="1700213" cy="822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  <a:p>
            <a:endParaRPr lang="zh-CN" altLang="en-US" sz="64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7" name="TextBox 70"/>
          <p:cNvSpPr txBox="1"/>
          <p:nvPr/>
        </p:nvSpPr>
        <p:spPr>
          <a:xfrm>
            <a:off x="2510000" y="1106994"/>
            <a:ext cx="1700213" cy="90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64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  <a:p>
            <a:pPr algn="r"/>
            <a:endParaRPr lang="zh-CN" altLang="en-US" sz="64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TextBox 71"/>
          <p:cNvSpPr txBox="1"/>
          <p:nvPr/>
        </p:nvSpPr>
        <p:spPr>
          <a:xfrm>
            <a:off x="6700763" y="1604111"/>
            <a:ext cx="1700213" cy="90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64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64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</a:p>
          <a:p>
            <a:endParaRPr lang="zh-CN" altLang="en-US" sz="64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9" name="Freeform 245"/>
          <p:cNvSpPr/>
          <p:nvPr/>
        </p:nvSpPr>
        <p:spPr bwMode="auto">
          <a:xfrm>
            <a:off x="3779828" y="3852110"/>
            <a:ext cx="331613" cy="33161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9525">
            <a:noFill/>
            <a:round/>
          </a:ln>
        </p:spPr>
        <p:txBody>
          <a:bodyPr vert="horz" wrap="square" lIns="91439" tIns="45719" rIns="91439" bIns="45719" numCol="1" anchor="t" anchorCtr="0" compatLnSpc="1"/>
          <a:lstStyle/>
          <a:p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Freeform 5"/>
          <p:cNvSpPr>
            <a:spLocks noEditPoints="1"/>
          </p:cNvSpPr>
          <p:nvPr/>
        </p:nvSpPr>
        <p:spPr bwMode="auto">
          <a:xfrm>
            <a:off x="4719401" y="1247240"/>
            <a:ext cx="370370" cy="37037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9525">
            <a:noFill/>
            <a:round/>
          </a:ln>
        </p:spPr>
        <p:txBody>
          <a:bodyPr vert="horz" wrap="square" lIns="91439" tIns="45719" rIns="91439" bIns="45719" numCol="1" anchor="t" anchorCtr="0" compatLnSpc="1"/>
          <a:lstStyle/>
          <a:p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Freeform 217"/>
          <p:cNvSpPr>
            <a:spLocks noEditPoints="1"/>
          </p:cNvSpPr>
          <p:nvPr/>
        </p:nvSpPr>
        <p:spPr bwMode="auto">
          <a:xfrm>
            <a:off x="3831334" y="2897639"/>
            <a:ext cx="378881" cy="28416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9525">
            <a:noFill/>
            <a:round/>
          </a:ln>
        </p:spPr>
        <p:txBody>
          <a:bodyPr vert="horz" wrap="square" lIns="91439" tIns="45719" rIns="91439" bIns="45719" numCol="1" anchor="t" anchorCtr="0" compatLnSpc="1"/>
          <a:lstStyle/>
          <a:p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Freeform 216"/>
          <p:cNvSpPr>
            <a:spLocks noEditPoints="1"/>
          </p:cNvSpPr>
          <p:nvPr/>
        </p:nvSpPr>
        <p:spPr bwMode="auto">
          <a:xfrm>
            <a:off x="4731823" y="3255291"/>
            <a:ext cx="339095" cy="341400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9525">
            <a:noFill/>
            <a:round/>
          </a:ln>
        </p:spPr>
        <p:txBody>
          <a:bodyPr vert="horz" wrap="square" lIns="91439" tIns="45719" rIns="91439" bIns="45719" numCol="1" anchor="t" anchorCtr="0" compatLnSpc="1"/>
          <a:lstStyle/>
          <a:p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Freeform 135"/>
          <p:cNvSpPr>
            <a:spLocks noEditPoints="1"/>
          </p:cNvSpPr>
          <p:nvPr/>
        </p:nvSpPr>
        <p:spPr bwMode="auto">
          <a:xfrm>
            <a:off x="4697109" y="2211839"/>
            <a:ext cx="303361" cy="28416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9525">
            <a:noFill/>
            <a:round/>
          </a:ln>
        </p:spPr>
        <p:txBody>
          <a:bodyPr vert="horz" wrap="square" lIns="91439" tIns="45719" rIns="91439" bIns="45719" numCol="1" anchor="t" anchorCtr="0" compatLnSpc="1"/>
          <a:lstStyle/>
          <a:p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/>
      <p:bldP spid="76" grpId="0"/>
      <p:bldP spid="77" grpId="0"/>
      <p:bldP spid="78" grpId="0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7023" name="Group 7023"/>
          <p:cNvGrpSpPr/>
          <p:nvPr/>
        </p:nvGrpSpPr>
        <p:grpSpPr>
          <a:xfrm>
            <a:off x="5164047" y="988016"/>
            <a:ext cx="533436" cy="533436"/>
            <a:chOff x="0" y="0"/>
            <a:chExt cx="1422494" cy="1422494"/>
          </a:xfrm>
        </p:grpSpPr>
        <p:sp>
          <p:nvSpPr>
            <p:cNvPr id="7021" name="Shape 7021"/>
            <p:cNvSpPr/>
            <p:nvPr/>
          </p:nvSpPr>
          <p:spPr>
            <a:xfrm>
              <a:off x="0" y="0"/>
              <a:ext cx="1422495" cy="142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22" name="Shape 7022"/>
            <p:cNvSpPr/>
            <p:nvPr/>
          </p:nvSpPr>
          <p:spPr>
            <a:xfrm>
              <a:off x="467915" y="308744"/>
              <a:ext cx="599322" cy="805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76" y="16199"/>
                  </a:moveTo>
                  <a:lnTo>
                    <a:pt x="10817" y="16199"/>
                  </a:lnTo>
                  <a:cubicBezTo>
                    <a:pt x="9822" y="16199"/>
                    <a:pt x="8975" y="15940"/>
                    <a:pt x="8280" y="15419"/>
                  </a:cubicBezTo>
                  <a:cubicBezTo>
                    <a:pt x="7581" y="14898"/>
                    <a:pt x="7236" y="14268"/>
                    <a:pt x="7236" y="13523"/>
                  </a:cubicBezTo>
                  <a:lnTo>
                    <a:pt x="7236" y="11626"/>
                  </a:lnTo>
                  <a:lnTo>
                    <a:pt x="17438" y="11626"/>
                  </a:lnTo>
                  <a:cubicBezTo>
                    <a:pt x="18357" y="11626"/>
                    <a:pt x="19150" y="11381"/>
                    <a:pt x="19808" y="10891"/>
                  </a:cubicBezTo>
                  <a:cubicBezTo>
                    <a:pt x="20466" y="10398"/>
                    <a:pt x="20797" y="9810"/>
                    <a:pt x="20797" y="9123"/>
                  </a:cubicBezTo>
                  <a:cubicBezTo>
                    <a:pt x="20797" y="8435"/>
                    <a:pt x="20466" y="7847"/>
                    <a:pt x="19807" y="7356"/>
                  </a:cubicBezTo>
                  <a:cubicBezTo>
                    <a:pt x="19146" y="6866"/>
                    <a:pt x="18351" y="6620"/>
                    <a:pt x="17426" y="6620"/>
                  </a:cubicBezTo>
                  <a:lnTo>
                    <a:pt x="7236" y="6620"/>
                  </a:lnTo>
                  <a:lnTo>
                    <a:pt x="7236" y="2701"/>
                  </a:lnTo>
                  <a:cubicBezTo>
                    <a:pt x="7236" y="1959"/>
                    <a:pt x="6880" y="1324"/>
                    <a:pt x="6175" y="796"/>
                  </a:cubicBezTo>
                  <a:cubicBezTo>
                    <a:pt x="5473" y="266"/>
                    <a:pt x="4623" y="0"/>
                    <a:pt x="3638" y="0"/>
                  </a:cubicBezTo>
                  <a:cubicBezTo>
                    <a:pt x="2623" y="0"/>
                    <a:pt x="1760" y="261"/>
                    <a:pt x="1056" y="781"/>
                  </a:cubicBezTo>
                  <a:cubicBezTo>
                    <a:pt x="353" y="1300"/>
                    <a:pt x="0" y="1941"/>
                    <a:pt x="0" y="2704"/>
                  </a:cubicBezTo>
                  <a:lnTo>
                    <a:pt x="0" y="13524"/>
                  </a:lnTo>
                  <a:cubicBezTo>
                    <a:pt x="0" y="15752"/>
                    <a:pt x="1056" y="17652"/>
                    <a:pt x="3172" y="19231"/>
                  </a:cubicBezTo>
                  <a:cubicBezTo>
                    <a:pt x="5287" y="20811"/>
                    <a:pt x="7839" y="21600"/>
                    <a:pt x="10822" y="21600"/>
                  </a:cubicBezTo>
                  <a:lnTo>
                    <a:pt x="17978" y="21600"/>
                  </a:lnTo>
                  <a:cubicBezTo>
                    <a:pt x="18972" y="21600"/>
                    <a:pt x="19826" y="21334"/>
                    <a:pt x="20535" y="20805"/>
                  </a:cubicBezTo>
                  <a:cubicBezTo>
                    <a:pt x="21245" y="20278"/>
                    <a:pt x="21600" y="19641"/>
                    <a:pt x="21600" y="18900"/>
                  </a:cubicBezTo>
                  <a:cubicBezTo>
                    <a:pt x="21600" y="18159"/>
                    <a:pt x="21245" y="17524"/>
                    <a:pt x="20535" y="16995"/>
                  </a:cubicBezTo>
                  <a:cubicBezTo>
                    <a:pt x="19826" y="16466"/>
                    <a:pt x="18971" y="16199"/>
                    <a:pt x="17976" y="16199"/>
                  </a:cubicBezTo>
                  <a:cubicBezTo>
                    <a:pt x="17976" y="16199"/>
                    <a:pt x="17976" y="16199"/>
                    <a:pt x="17976" y="161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027" name="Group 7027"/>
          <p:cNvGrpSpPr/>
          <p:nvPr/>
        </p:nvGrpSpPr>
        <p:grpSpPr>
          <a:xfrm>
            <a:off x="4671563" y="2646721"/>
            <a:ext cx="1518405" cy="1518405"/>
            <a:chOff x="0" y="0"/>
            <a:chExt cx="4049081" cy="4049081"/>
          </a:xfrm>
        </p:grpSpPr>
        <p:graphicFrame>
          <p:nvGraphicFramePr>
            <p:cNvPr id="7024" name="Chart 7024"/>
            <p:cNvGraphicFramePr/>
            <p:nvPr/>
          </p:nvGraphicFramePr>
          <p:xfrm>
            <a:off x="0" y="0"/>
            <a:ext cx="4049081" cy="4049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025" name="Shape 7025"/>
            <p:cNvSpPr/>
            <p:nvPr/>
          </p:nvSpPr>
          <p:spPr>
            <a:xfrm>
              <a:off x="344144" y="344144"/>
              <a:ext cx="3335838" cy="333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26" name="Shape 7026"/>
            <p:cNvSpPr/>
            <p:nvPr/>
          </p:nvSpPr>
          <p:spPr>
            <a:xfrm>
              <a:off x="1129828" y="1357368"/>
              <a:ext cx="1927014" cy="13343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799" tIns="50799" rIns="50799" bIns="50799" numCol="1" anchor="ctr">
              <a:spAutoFit/>
            </a:bodyPr>
            <a:lstStyle>
              <a:lvl1pPr defTabSz="1054100">
                <a:lnSpc>
                  <a:spcPts val="10900"/>
                </a:lnSpc>
                <a:spcBef>
                  <a:spcPts val="600"/>
                </a:spcBef>
                <a:defRPr sz="7000" cap="all" spc="-419" baseline="9000">
                  <a:solidFill>
                    <a:srgbClr val="A6AAA9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>
                <a:lnSpc>
                  <a:spcPct val="100000"/>
                </a:lnSpc>
                <a:defRPr sz="1800" cap="none" spc="0" baseline="0">
                  <a:solidFill>
                    <a:srgbClr val="000000"/>
                  </a:solidFill>
                </a:defRPr>
              </a:pPr>
              <a:r>
                <a:rPr sz="2600" spc="-157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65%</a:t>
              </a:r>
            </a:p>
          </p:txBody>
        </p:sp>
      </p:grpSp>
      <p:grpSp>
        <p:nvGrpSpPr>
          <p:cNvPr id="7031" name="Group 7031"/>
          <p:cNvGrpSpPr/>
          <p:nvPr/>
        </p:nvGrpSpPr>
        <p:grpSpPr>
          <a:xfrm>
            <a:off x="4670681" y="1604012"/>
            <a:ext cx="1520169" cy="767155"/>
            <a:chOff x="0" y="0"/>
            <a:chExt cx="4053781" cy="2045744"/>
          </a:xfrm>
        </p:grpSpPr>
        <p:sp>
          <p:nvSpPr>
            <p:cNvPr id="7028" name="Shape 7028"/>
            <p:cNvSpPr/>
            <p:nvPr/>
          </p:nvSpPr>
          <p:spPr>
            <a:xfrm>
              <a:off x="184888" y="0"/>
              <a:ext cx="3684005" cy="7279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4000">
                  <a:solidFill>
                    <a:srgbClr val="79BF43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15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7029" name="Shape 7029"/>
            <p:cNvSpPr/>
            <p:nvPr/>
          </p:nvSpPr>
          <p:spPr>
            <a:xfrm flipV="1">
              <a:off x="359655" y="948724"/>
              <a:ext cx="3334471" cy="1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7030" name="Shape 7030"/>
            <p:cNvSpPr/>
            <p:nvPr/>
          </p:nvSpPr>
          <p:spPr>
            <a:xfrm>
              <a:off x="0" y="1021197"/>
              <a:ext cx="4053782" cy="10245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2500">
                  <a:solidFill>
                    <a:srgbClr val="A6AAA9"/>
                  </a:solidFill>
                  <a:latin typeface="Roboto Regular"/>
                  <a:ea typeface="Roboto Regular"/>
                  <a:cs typeface="Roboto Regular"/>
                  <a:sym typeface="Roboto Regular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035" name="Group 7035"/>
          <p:cNvGrpSpPr/>
          <p:nvPr/>
        </p:nvGrpSpPr>
        <p:grpSpPr>
          <a:xfrm>
            <a:off x="939354" y="2646721"/>
            <a:ext cx="1518405" cy="1518405"/>
            <a:chOff x="0" y="0"/>
            <a:chExt cx="4049081" cy="4049081"/>
          </a:xfrm>
        </p:grpSpPr>
        <p:graphicFrame>
          <p:nvGraphicFramePr>
            <p:cNvPr id="7032" name="Chart 7032"/>
            <p:cNvGraphicFramePr/>
            <p:nvPr/>
          </p:nvGraphicFramePr>
          <p:xfrm>
            <a:off x="0" y="0"/>
            <a:ext cx="4049081" cy="4049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033" name="Shape 7033"/>
            <p:cNvSpPr/>
            <p:nvPr/>
          </p:nvSpPr>
          <p:spPr>
            <a:xfrm>
              <a:off x="344144" y="344144"/>
              <a:ext cx="3335838" cy="333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34" name="Shape 7034"/>
            <p:cNvSpPr/>
            <p:nvPr/>
          </p:nvSpPr>
          <p:spPr>
            <a:xfrm>
              <a:off x="1129828" y="1357368"/>
              <a:ext cx="1927014" cy="13343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799" tIns="50799" rIns="50799" bIns="50799" numCol="1" anchor="ctr">
              <a:spAutoFit/>
            </a:bodyPr>
            <a:lstStyle>
              <a:lvl1pPr defTabSz="1054100">
                <a:lnSpc>
                  <a:spcPts val="10900"/>
                </a:lnSpc>
                <a:spcBef>
                  <a:spcPts val="600"/>
                </a:spcBef>
                <a:defRPr sz="7000" cap="all" spc="-419" baseline="9000">
                  <a:solidFill>
                    <a:srgbClr val="A6AAA9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>
                <a:lnSpc>
                  <a:spcPct val="100000"/>
                </a:lnSpc>
                <a:defRPr sz="1800" cap="none" spc="0" baseline="0">
                  <a:solidFill>
                    <a:srgbClr val="000000"/>
                  </a:solidFill>
                </a:defRPr>
              </a:pPr>
              <a:r>
                <a:rPr sz="2600" spc="-157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75%</a:t>
              </a:r>
            </a:p>
          </p:txBody>
        </p:sp>
      </p:grpSp>
      <p:grpSp>
        <p:nvGrpSpPr>
          <p:cNvPr id="7039" name="Group 7039"/>
          <p:cNvGrpSpPr/>
          <p:nvPr/>
        </p:nvGrpSpPr>
        <p:grpSpPr>
          <a:xfrm>
            <a:off x="938472" y="1604012"/>
            <a:ext cx="1520169" cy="733815"/>
            <a:chOff x="0" y="0"/>
            <a:chExt cx="4053781" cy="1956838"/>
          </a:xfrm>
        </p:grpSpPr>
        <p:sp>
          <p:nvSpPr>
            <p:cNvPr id="7036" name="Shape 7036"/>
            <p:cNvSpPr/>
            <p:nvPr/>
          </p:nvSpPr>
          <p:spPr>
            <a:xfrm>
              <a:off x="184888" y="0"/>
              <a:ext cx="3684005" cy="7279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4000">
                  <a:solidFill>
                    <a:srgbClr val="3AA6DE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15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7037" name="Shape 7037"/>
            <p:cNvSpPr/>
            <p:nvPr/>
          </p:nvSpPr>
          <p:spPr>
            <a:xfrm flipV="1">
              <a:off x="359655" y="948724"/>
              <a:ext cx="3334471" cy="1"/>
            </a:xfrm>
            <a:prstGeom prst="line">
              <a:avLst/>
            </a:prstGeom>
            <a:noFill/>
            <a:ln w="25400" cap="rnd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7038" name="Shape 7038"/>
            <p:cNvSpPr/>
            <p:nvPr/>
          </p:nvSpPr>
          <p:spPr>
            <a:xfrm>
              <a:off x="0" y="1110106"/>
              <a:ext cx="4053781" cy="846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2500">
                  <a:solidFill>
                    <a:srgbClr val="A6AAA9"/>
                  </a:solidFill>
                  <a:latin typeface="Roboto Regular"/>
                  <a:ea typeface="Roboto Regular"/>
                  <a:cs typeface="Roboto Regular"/>
                  <a:sym typeface="Roboto Regular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042" name="Group 7042"/>
          <p:cNvGrpSpPr/>
          <p:nvPr/>
        </p:nvGrpSpPr>
        <p:grpSpPr>
          <a:xfrm>
            <a:off x="1431839" y="988016"/>
            <a:ext cx="533436" cy="533436"/>
            <a:chOff x="0" y="0"/>
            <a:chExt cx="1422494" cy="1422494"/>
          </a:xfrm>
        </p:grpSpPr>
        <p:sp>
          <p:nvSpPr>
            <p:cNvPr id="7040" name="Shape 7040"/>
            <p:cNvSpPr/>
            <p:nvPr/>
          </p:nvSpPr>
          <p:spPr>
            <a:xfrm>
              <a:off x="0" y="0"/>
              <a:ext cx="1422495" cy="142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41" name="Shape 7041"/>
            <p:cNvSpPr/>
            <p:nvPr/>
          </p:nvSpPr>
          <p:spPr>
            <a:xfrm>
              <a:off x="480227" y="266550"/>
              <a:ext cx="429288" cy="853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75" y="4169"/>
                  </a:moveTo>
                  <a:cubicBezTo>
                    <a:pt x="4675" y="4035"/>
                    <a:pt x="4710" y="3743"/>
                    <a:pt x="4791" y="3297"/>
                  </a:cubicBezTo>
                  <a:cubicBezTo>
                    <a:pt x="4866" y="2854"/>
                    <a:pt x="5202" y="2383"/>
                    <a:pt x="5802" y="1895"/>
                  </a:cubicBezTo>
                  <a:cubicBezTo>
                    <a:pt x="6401" y="1406"/>
                    <a:pt x="7363" y="967"/>
                    <a:pt x="8707" y="580"/>
                  </a:cubicBezTo>
                  <a:cubicBezTo>
                    <a:pt x="10042" y="196"/>
                    <a:pt x="11975" y="0"/>
                    <a:pt x="14499" y="0"/>
                  </a:cubicBezTo>
                  <a:lnTo>
                    <a:pt x="21600" y="0"/>
                  </a:lnTo>
                  <a:lnTo>
                    <a:pt x="21600" y="3895"/>
                  </a:lnTo>
                  <a:lnTo>
                    <a:pt x="16397" y="3895"/>
                  </a:lnTo>
                  <a:cubicBezTo>
                    <a:pt x="15889" y="3895"/>
                    <a:pt x="15407" y="3990"/>
                    <a:pt x="14972" y="4181"/>
                  </a:cubicBezTo>
                  <a:cubicBezTo>
                    <a:pt x="14545" y="4373"/>
                    <a:pt x="14318" y="4557"/>
                    <a:pt x="14318" y="4725"/>
                  </a:cubicBezTo>
                  <a:lnTo>
                    <a:pt x="14318" y="7145"/>
                  </a:lnTo>
                  <a:lnTo>
                    <a:pt x="21600" y="7145"/>
                  </a:lnTo>
                  <a:cubicBezTo>
                    <a:pt x="21527" y="7621"/>
                    <a:pt x="21436" y="8081"/>
                    <a:pt x="21347" y="8529"/>
                  </a:cubicBezTo>
                  <a:lnTo>
                    <a:pt x="21056" y="9702"/>
                  </a:lnTo>
                  <a:cubicBezTo>
                    <a:pt x="20936" y="10099"/>
                    <a:pt x="20819" y="10469"/>
                    <a:pt x="20710" y="10807"/>
                  </a:cubicBezTo>
                  <a:lnTo>
                    <a:pt x="14272" y="10807"/>
                  </a:lnTo>
                  <a:lnTo>
                    <a:pt x="14272" y="21600"/>
                  </a:lnTo>
                  <a:lnTo>
                    <a:pt x="4675" y="21600"/>
                  </a:lnTo>
                  <a:lnTo>
                    <a:pt x="4675" y="10807"/>
                  </a:lnTo>
                  <a:lnTo>
                    <a:pt x="0" y="10807"/>
                  </a:lnTo>
                  <a:lnTo>
                    <a:pt x="0" y="7145"/>
                  </a:lnTo>
                  <a:lnTo>
                    <a:pt x="4675" y="7145"/>
                  </a:lnTo>
                  <a:cubicBezTo>
                    <a:pt x="4675" y="7145"/>
                    <a:pt x="4675" y="4169"/>
                    <a:pt x="4675" y="41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046" name="Group 7046"/>
          <p:cNvGrpSpPr/>
          <p:nvPr/>
        </p:nvGrpSpPr>
        <p:grpSpPr>
          <a:xfrm>
            <a:off x="2889762" y="2646721"/>
            <a:ext cx="1518405" cy="1518405"/>
            <a:chOff x="0" y="0"/>
            <a:chExt cx="4049081" cy="4049081"/>
          </a:xfrm>
        </p:grpSpPr>
        <p:graphicFrame>
          <p:nvGraphicFramePr>
            <p:cNvPr id="7043" name="Chart 7043"/>
            <p:cNvGraphicFramePr/>
            <p:nvPr/>
          </p:nvGraphicFramePr>
          <p:xfrm>
            <a:off x="0" y="0"/>
            <a:ext cx="4049081" cy="4049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044" name="Shape 7044"/>
            <p:cNvSpPr/>
            <p:nvPr/>
          </p:nvSpPr>
          <p:spPr>
            <a:xfrm>
              <a:off x="344144" y="344144"/>
              <a:ext cx="3335838" cy="333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45" name="Shape 7045"/>
            <p:cNvSpPr/>
            <p:nvPr/>
          </p:nvSpPr>
          <p:spPr>
            <a:xfrm>
              <a:off x="1129828" y="1411553"/>
              <a:ext cx="1927014" cy="12259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799" tIns="50799" rIns="50799" bIns="50799" numCol="1" anchor="ctr">
              <a:spAutoFit/>
            </a:bodyPr>
            <a:lstStyle>
              <a:lvl1pPr defTabSz="1054100">
                <a:lnSpc>
                  <a:spcPts val="10900"/>
                </a:lnSpc>
                <a:spcBef>
                  <a:spcPts val="600"/>
                </a:spcBef>
                <a:defRPr sz="7000" cap="all" spc="-419" baseline="9000">
                  <a:solidFill>
                    <a:srgbClr val="A6AAA9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>
                <a:lnSpc>
                  <a:spcPct val="90000"/>
                </a:lnSpc>
                <a:defRPr sz="1800" cap="none" spc="0" baseline="0">
                  <a:solidFill>
                    <a:srgbClr val="000000"/>
                  </a:solidFill>
                </a:defRPr>
              </a:pPr>
              <a:r>
                <a:rPr sz="2600" spc="-157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55%</a:t>
              </a:r>
            </a:p>
          </p:txBody>
        </p:sp>
      </p:grpSp>
      <p:grpSp>
        <p:nvGrpSpPr>
          <p:cNvPr id="7050" name="Group 7050"/>
          <p:cNvGrpSpPr/>
          <p:nvPr/>
        </p:nvGrpSpPr>
        <p:grpSpPr>
          <a:xfrm>
            <a:off x="2888880" y="1604012"/>
            <a:ext cx="1520168" cy="767155"/>
            <a:chOff x="0" y="0"/>
            <a:chExt cx="4053781" cy="2045744"/>
          </a:xfrm>
        </p:grpSpPr>
        <p:sp>
          <p:nvSpPr>
            <p:cNvPr id="7047" name="Shape 7047"/>
            <p:cNvSpPr/>
            <p:nvPr/>
          </p:nvSpPr>
          <p:spPr>
            <a:xfrm>
              <a:off x="184888" y="0"/>
              <a:ext cx="3684005" cy="7279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4000">
                  <a:solidFill>
                    <a:srgbClr val="02AF96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15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7048" name="Shape 7048"/>
            <p:cNvSpPr/>
            <p:nvPr/>
          </p:nvSpPr>
          <p:spPr>
            <a:xfrm flipV="1">
              <a:off x="359655" y="948724"/>
              <a:ext cx="3334471" cy="1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7049" name="Shape 7049"/>
            <p:cNvSpPr/>
            <p:nvPr/>
          </p:nvSpPr>
          <p:spPr>
            <a:xfrm>
              <a:off x="0" y="1021197"/>
              <a:ext cx="4053782" cy="10245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2500">
                  <a:solidFill>
                    <a:srgbClr val="A6AAA9"/>
                  </a:solidFill>
                  <a:latin typeface="Roboto Regular"/>
                  <a:ea typeface="Roboto Regular"/>
                  <a:cs typeface="Roboto Regular"/>
                  <a:sym typeface="Roboto Regular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053" name="Group 7053"/>
          <p:cNvGrpSpPr/>
          <p:nvPr/>
        </p:nvGrpSpPr>
        <p:grpSpPr>
          <a:xfrm>
            <a:off x="3382247" y="988016"/>
            <a:ext cx="533436" cy="533436"/>
            <a:chOff x="0" y="0"/>
            <a:chExt cx="1422494" cy="1422494"/>
          </a:xfrm>
        </p:grpSpPr>
        <p:sp>
          <p:nvSpPr>
            <p:cNvPr id="7051" name="Shape 7051"/>
            <p:cNvSpPr/>
            <p:nvPr/>
          </p:nvSpPr>
          <p:spPr>
            <a:xfrm>
              <a:off x="0" y="0"/>
              <a:ext cx="1422495" cy="142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52" name="Shape 7052"/>
            <p:cNvSpPr/>
            <p:nvPr/>
          </p:nvSpPr>
          <p:spPr>
            <a:xfrm>
              <a:off x="384425" y="332447"/>
              <a:ext cx="679044" cy="872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4" h="21174" extrusionOk="0">
                  <a:moveTo>
                    <a:pt x="20671" y="5887"/>
                  </a:moveTo>
                  <a:cubicBezTo>
                    <a:pt x="19945" y="1706"/>
                    <a:pt x="14676" y="-426"/>
                    <a:pt x="9064" y="71"/>
                  </a:cubicBezTo>
                  <a:cubicBezTo>
                    <a:pt x="4618" y="465"/>
                    <a:pt x="198" y="3308"/>
                    <a:pt x="10" y="7379"/>
                  </a:cubicBezTo>
                  <a:cubicBezTo>
                    <a:pt x="-105" y="9860"/>
                    <a:pt x="784" y="11721"/>
                    <a:pt x="3770" y="12244"/>
                  </a:cubicBezTo>
                  <a:cubicBezTo>
                    <a:pt x="5058" y="10435"/>
                    <a:pt x="3353" y="10041"/>
                    <a:pt x="3086" y="8729"/>
                  </a:cubicBezTo>
                  <a:cubicBezTo>
                    <a:pt x="1992" y="3366"/>
                    <a:pt x="10891" y="-291"/>
                    <a:pt x="15549" y="3451"/>
                  </a:cubicBezTo>
                  <a:cubicBezTo>
                    <a:pt x="18778" y="6048"/>
                    <a:pt x="16649" y="14025"/>
                    <a:pt x="11452" y="13191"/>
                  </a:cubicBezTo>
                  <a:cubicBezTo>
                    <a:pt x="6471" y="12399"/>
                    <a:pt x="13893" y="6054"/>
                    <a:pt x="9920" y="4808"/>
                  </a:cubicBezTo>
                  <a:cubicBezTo>
                    <a:pt x="6690" y="3793"/>
                    <a:pt x="4968" y="7903"/>
                    <a:pt x="6502" y="9944"/>
                  </a:cubicBezTo>
                  <a:cubicBezTo>
                    <a:pt x="5606" y="13459"/>
                    <a:pt x="3672" y="16767"/>
                    <a:pt x="4455" y="21174"/>
                  </a:cubicBezTo>
                  <a:cubicBezTo>
                    <a:pt x="6993" y="19713"/>
                    <a:pt x="7850" y="16919"/>
                    <a:pt x="8551" y="14002"/>
                  </a:cubicBezTo>
                  <a:cubicBezTo>
                    <a:pt x="9830" y="14615"/>
                    <a:pt x="10516" y="15259"/>
                    <a:pt x="12137" y="15358"/>
                  </a:cubicBezTo>
                  <a:cubicBezTo>
                    <a:pt x="18145" y="15720"/>
                    <a:pt x="21495" y="10609"/>
                    <a:pt x="20671" y="5887"/>
                  </a:cubicBezTo>
                  <a:cubicBezTo>
                    <a:pt x="20671" y="5887"/>
                    <a:pt x="20671" y="5887"/>
                    <a:pt x="20671" y="588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057" name="Group 7057"/>
          <p:cNvGrpSpPr/>
          <p:nvPr/>
        </p:nvGrpSpPr>
        <p:grpSpPr>
          <a:xfrm>
            <a:off x="6777842" y="2646721"/>
            <a:ext cx="1518406" cy="1518405"/>
            <a:chOff x="0" y="0"/>
            <a:chExt cx="4049081" cy="4049081"/>
          </a:xfrm>
        </p:grpSpPr>
        <p:graphicFrame>
          <p:nvGraphicFramePr>
            <p:cNvPr id="7054" name="Chart 7054"/>
            <p:cNvGraphicFramePr/>
            <p:nvPr/>
          </p:nvGraphicFramePr>
          <p:xfrm>
            <a:off x="0" y="0"/>
            <a:ext cx="4049081" cy="4049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7055" name="Shape 7055"/>
            <p:cNvSpPr/>
            <p:nvPr/>
          </p:nvSpPr>
          <p:spPr>
            <a:xfrm>
              <a:off x="344144" y="344144"/>
              <a:ext cx="3335838" cy="333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56" name="Shape 7056"/>
            <p:cNvSpPr/>
            <p:nvPr/>
          </p:nvSpPr>
          <p:spPr>
            <a:xfrm>
              <a:off x="1129827" y="1411553"/>
              <a:ext cx="1927013" cy="12259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799" tIns="50799" rIns="50799" bIns="50799" numCol="1" anchor="ctr">
              <a:spAutoFit/>
            </a:bodyPr>
            <a:lstStyle>
              <a:lvl1pPr defTabSz="1054100">
                <a:lnSpc>
                  <a:spcPts val="10900"/>
                </a:lnSpc>
                <a:spcBef>
                  <a:spcPts val="600"/>
                </a:spcBef>
                <a:defRPr sz="7000" cap="all" spc="-419" baseline="9000">
                  <a:solidFill>
                    <a:srgbClr val="A6AAA9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>
                <a:lnSpc>
                  <a:spcPct val="90000"/>
                </a:lnSpc>
                <a:defRPr sz="1800" cap="none" spc="0" baseline="0">
                  <a:solidFill>
                    <a:srgbClr val="000000"/>
                  </a:solidFill>
                </a:defRPr>
              </a:pPr>
              <a:r>
                <a:rPr sz="2600" spc="-157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95%</a:t>
              </a:r>
            </a:p>
          </p:txBody>
        </p:sp>
      </p:grpSp>
      <p:grpSp>
        <p:nvGrpSpPr>
          <p:cNvPr id="7061" name="Group 7061"/>
          <p:cNvGrpSpPr/>
          <p:nvPr/>
        </p:nvGrpSpPr>
        <p:grpSpPr>
          <a:xfrm>
            <a:off x="6776961" y="1604013"/>
            <a:ext cx="1520168" cy="767154"/>
            <a:chOff x="0" y="0"/>
            <a:chExt cx="4053781" cy="2045744"/>
          </a:xfrm>
        </p:grpSpPr>
        <p:sp>
          <p:nvSpPr>
            <p:cNvPr id="7058" name="Shape 7058"/>
            <p:cNvSpPr/>
            <p:nvPr/>
          </p:nvSpPr>
          <p:spPr>
            <a:xfrm>
              <a:off x="184888" y="0"/>
              <a:ext cx="3684005" cy="7279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4000">
                  <a:solidFill>
                    <a:srgbClr val="FCAF17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15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7059" name="Shape 7059"/>
            <p:cNvSpPr/>
            <p:nvPr/>
          </p:nvSpPr>
          <p:spPr>
            <a:xfrm flipV="1">
              <a:off x="359655" y="948724"/>
              <a:ext cx="3334471" cy="1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sp>
          <p:nvSpPr>
            <p:cNvPr id="7060" name="Shape 7060"/>
            <p:cNvSpPr/>
            <p:nvPr/>
          </p:nvSpPr>
          <p:spPr>
            <a:xfrm>
              <a:off x="0" y="1021197"/>
              <a:ext cx="4053782" cy="10245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>
                <a:lnSpc>
                  <a:spcPct val="110000"/>
                </a:lnSpc>
                <a:defRPr sz="2500">
                  <a:solidFill>
                    <a:srgbClr val="A6AAA9"/>
                  </a:solidFill>
                  <a:latin typeface="Roboto Regular"/>
                  <a:ea typeface="Roboto Regular"/>
                  <a:cs typeface="Roboto Regular"/>
                  <a:sym typeface="Roboto Regular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064" name="Group 7064"/>
          <p:cNvGrpSpPr/>
          <p:nvPr/>
        </p:nvGrpSpPr>
        <p:grpSpPr>
          <a:xfrm>
            <a:off x="7270328" y="988016"/>
            <a:ext cx="533436" cy="533436"/>
            <a:chOff x="0" y="0"/>
            <a:chExt cx="1422494" cy="1422494"/>
          </a:xfrm>
        </p:grpSpPr>
        <p:sp>
          <p:nvSpPr>
            <p:cNvPr id="7062" name="Shape 7062"/>
            <p:cNvSpPr/>
            <p:nvPr/>
          </p:nvSpPr>
          <p:spPr>
            <a:xfrm>
              <a:off x="0" y="0"/>
              <a:ext cx="1422495" cy="142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63" name="Shape 7063"/>
            <p:cNvSpPr/>
            <p:nvPr/>
          </p:nvSpPr>
          <p:spPr>
            <a:xfrm>
              <a:off x="346512" y="362247"/>
              <a:ext cx="780270" cy="69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67" y="0"/>
                  </a:moveTo>
                  <a:cubicBezTo>
                    <a:pt x="6043" y="0"/>
                    <a:pt x="5405" y="92"/>
                    <a:pt x="4780" y="334"/>
                  </a:cubicBezTo>
                  <a:cubicBezTo>
                    <a:pt x="2695" y="1137"/>
                    <a:pt x="1240" y="3108"/>
                    <a:pt x="1240" y="5148"/>
                  </a:cubicBezTo>
                  <a:cubicBezTo>
                    <a:pt x="1240" y="8039"/>
                    <a:pt x="3243" y="10218"/>
                    <a:pt x="5919" y="10287"/>
                  </a:cubicBezTo>
                  <a:cubicBezTo>
                    <a:pt x="5866" y="10518"/>
                    <a:pt x="5836" y="10703"/>
                    <a:pt x="5836" y="10923"/>
                  </a:cubicBezTo>
                  <a:cubicBezTo>
                    <a:pt x="5836" y="11367"/>
                    <a:pt x="5936" y="11827"/>
                    <a:pt x="6144" y="12155"/>
                  </a:cubicBezTo>
                  <a:lnTo>
                    <a:pt x="6075" y="12155"/>
                  </a:lnTo>
                  <a:cubicBezTo>
                    <a:pt x="3524" y="12155"/>
                    <a:pt x="1214" y="13594"/>
                    <a:pt x="340" y="15676"/>
                  </a:cubicBezTo>
                  <a:cubicBezTo>
                    <a:pt x="113" y="16218"/>
                    <a:pt x="0" y="16782"/>
                    <a:pt x="0" y="17319"/>
                  </a:cubicBezTo>
                  <a:cubicBezTo>
                    <a:pt x="0" y="17848"/>
                    <a:pt x="120" y="18363"/>
                    <a:pt x="358" y="18838"/>
                  </a:cubicBezTo>
                  <a:cubicBezTo>
                    <a:pt x="910" y="19937"/>
                    <a:pt x="2085" y="20796"/>
                    <a:pt x="3678" y="21246"/>
                  </a:cubicBezTo>
                  <a:cubicBezTo>
                    <a:pt x="4503" y="21477"/>
                    <a:pt x="5389" y="21600"/>
                    <a:pt x="6309" y="21600"/>
                  </a:cubicBezTo>
                  <a:cubicBezTo>
                    <a:pt x="7134" y="21600"/>
                    <a:pt x="7920" y="21482"/>
                    <a:pt x="8646" y="21246"/>
                  </a:cubicBezTo>
                  <a:cubicBezTo>
                    <a:pt x="10914" y="20510"/>
                    <a:pt x="12384" y="18641"/>
                    <a:pt x="12384" y="16487"/>
                  </a:cubicBezTo>
                  <a:cubicBezTo>
                    <a:pt x="12384" y="14419"/>
                    <a:pt x="11791" y="13185"/>
                    <a:pt x="10194" y="11924"/>
                  </a:cubicBezTo>
                  <a:cubicBezTo>
                    <a:pt x="9509" y="11383"/>
                    <a:pt x="8886" y="10584"/>
                    <a:pt x="8876" y="10338"/>
                  </a:cubicBezTo>
                  <a:cubicBezTo>
                    <a:pt x="8876" y="9899"/>
                    <a:pt x="8914" y="9684"/>
                    <a:pt x="9804" y="8906"/>
                  </a:cubicBezTo>
                  <a:cubicBezTo>
                    <a:pt x="10958" y="7898"/>
                    <a:pt x="11590" y="6570"/>
                    <a:pt x="11590" y="5169"/>
                  </a:cubicBezTo>
                  <a:cubicBezTo>
                    <a:pt x="11590" y="3899"/>
                    <a:pt x="11243" y="2792"/>
                    <a:pt x="10653" y="1971"/>
                  </a:cubicBezTo>
                  <a:lnTo>
                    <a:pt x="11112" y="1971"/>
                  </a:lnTo>
                  <a:cubicBezTo>
                    <a:pt x="11207" y="1971"/>
                    <a:pt x="11299" y="1942"/>
                    <a:pt x="11379" y="1884"/>
                  </a:cubicBezTo>
                  <a:lnTo>
                    <a:pt x="12655" y="847"/>
                  </a:lnTo>
                  <a:cubicBezTo>
                    <a:pt x="12810" y="719"/>
                    <a:pt x="12882" y="520"/>
                    <a:pt x="12820" y="313"/>
                  </a:cubicBezTo>
                  <a:cubicBezTo>
                    <a:pt x="12760" y="106"/>
                    <a:pt x="12585" y="0"/>
                    <a:pt x="12393" y="0"/>
                  </a:cubicBezTo>
                  <a:lnTo>
                    <a:pt x="6667" y="0"/>
                  </a:lnTo>
                  <a:close/>
                  <a:moveTo>
                    <a:pt x="5845" y="1807"/>
                  </a:moveTo>
                  <a:lnTo>
                    <a:pt x="5896" y="1807"/>
                  </a:lnTo>
                  <a:cubicBezTo>
                    <a:pt x="7161" y="1845"/>
                    <a:pt x="8376" y="3422"/>
                    <a:pt x="8596" y="5318"/>
                  </a:cubicBezTo>
                  <a:cubicBezTo>
                    <a:pt x="8721" y="6376"/>
                    <a:pt x="8508" y="7414"/>
                    <a:pt x="8031" y="8023"/>
                  </a:cubicBezTo>
                  <a:cubicBezTo>
                    <a:pt x="7728" y="8413"/>
                    <a:pt x="7331" y="8654"/>
                    <a:pt x="6865" y="8654"/>
                  </a:cubicBezTo>
                  <a:lnTo>
                    <a:pt x="6846" y="8654"/>
                  </a:lnTo>
                  <a:cubicBezTo>
                    <a:pt x="5608" y="8490"/>
                    <a:pt x="4374" y="6937"/>
                    <a:pt x="4151" y="5046"/>
                  </a:cubicBezTo>
                  <a:cubicBezTo>
                    <a:pt x="4030" y="3988"/>
                    <a:pt x="4225" y="3014"/>
                    <a:pt x="4697" y="2413"/>
                  </a:cubicBezTo>
                  <a:cubicBezTo>
                    <a:pt x="5001" y="2023"/>
                    <a:pt x="5399" y="1807"/>
                    <a:pt x="5845" y="1807"/>
                  </a:cubicBezTo>
                  <a:close/>
                  <a:moveTo>
                    <a:pt x="16526" y="4599"/>
                  </a:moveTo>
                  <a:cubicBezTo>
                    <a:pt x="16276" y="4599"/>
                    <a:pt x="16016" y="4823"/>
                    <a:pt x="16016" y="5102"/>
                  </a:cubicBezTo>
                  <a:lnTo>
                    <a:pt x="16016" y="8706"/>
                  </a:lnTo>
                  <a:lnTo>
                    <a:pt x="12820" y="8706"/>
                  </a:lnTo>
                  <a:cubicBezTo>
                    <a:pt x="12574" y="8706"/>
                    <a:pt x="12343" y="8960"/>
                    <a:pt x="12343" y="9240"/>
                  </a:cubicBezTo>
                  <a:lnTo>
                    <a:pt x="12343" y="10271"/>
                  </a:lnTo>
                  <a:cubicBezTo>
                    <a:pt x="12343" y="10551"/>
                    <a:pt x="12574" y="10841"/>
                    <a:pt x="12820" y="10841"/>
                  </a:cubicBezTo>
                  <a:lnTo>
                    <a:pt x="16016" y="10841"/>
                  </a:lnTo>
                  <a:lnTo>
                    <a:pt x="16016" y="14409"/>
                  </a:lnTo>
                  <a:cubicBezTo>
                    <a:pt x="16016" y="14689"/>
                    <a:pt x="16276" y="14948"/>
                    <a:pt x="16526" y="14948"/>
                  </a:cubicBezTo>
                  <a:lnTo>
                    <a:pt x="17454" y="14948"/>
                  </a:lnTo>
                  <a:cubicBezTo>
                    <a:pt x="17700" y="14948"/>
                    <a:pt x="17927" y="14689"/>
                    <a:pt x="17927" y="14409"/>
                  </a:cubicBezTo>
                  <a:lnTo>
                    <a:pt x="17927" y="10841"/>
                  </a:lnTo>
                  <a:lnTo>
                    <a:pt x="21155" y="10841"/>
                  </a:lnTo>
                  <a:cubicBezTo>
                    <a:pt x="21401" y="10841"/>
                    <a:pt x="21600" y="10551"/>
                    <a:pt x="21600" y="10271"/>
                  </a:cubicBezTo>
                  <a:lnTo>
                    <a:pt x="21600" y="9234"/>
                  </a:lnTo>
                  <a:cubicBezTo>
                    <a:pt x="21600" y="8959"/>
                    <a:pt x="21401" y="8706"/>
                    <a:pt x="21155" y="8706"/>
                  </a:cubicBezTo>
                  <a:lnTo>
                    <a:pt x="17927" y="8706"/>
                  </a:lnTo>
                  <a:lnTo>
                    <a:pt x="17927" y="5102"/>
                  </a:lnTo>
                  <a:cubicBezTo>
                    <a:pt x="17927" y="4823"/>
                    <a:pt x="17700" y="4599"/>
                    <a:pt x="17454" y="4599"/>
                  </a:cubicBezTo>
                  <a:lnTo>
                    <a:pt x="16526" y="4599"/>
                  </a:lnTo>
                  <a:close/>
                  <a:moveTo>
                    <a:pt x="6594" y="13798"/>
                  </a:moveTo>
                  <a:lnTo>
                    <a:pt x="6649" y="13798"/>
                  </a:lnTo>
                  <a:cubicBezTo>
                    <a:pt x="7074" y="13798"/>
                    <a:pt x="7484" y="13888"/>
                    <a:pt x="7875" y="14018"/>
                  </a:cubicBezTo>
                  <a:cubicBezTo>
                    <a:pt x="8007" y="14125"/>
                    <a:pt x="8136" y="14233"/>
                    <a:pt x="8261" y="14326"/>
                  </a:cubicBezTo>
                  <a:cubicBezTo>
                    <a:pt x="9162" y="15015"/>
                    <a:pt x="9761" y="15473"/>
                    <a:pt x="9928" y="16200"/>
                  </a:cubicBezTo>
                  <a:cubicBezTo>
                    <a:pt x="9966" y="16382"/>
                    <a:pt x="9983" y="16572"/>
                    <a:pt x="9983" y="16749"/>
                  </a:cubicBezTo>
                  <a:cubicBezTo>
                    <a:pt x="9983" y="18621"/>
                    <a:pt x="8737" y="19572"/>
                    <a:pt x="6272" y="19572"/>
                  </a:cubicBezTo>
                  <a:cubicBezTo>
                    <a:pt x="4406" y="19572"/>
                    <a:pt x="2939" y="18274"/>
                    <a:pt x="2939" y="16636"/>
                  </a:cubicBezTo>
                  <a:cubicBezTo>
                    <a:pt x="2939" y="15131"/>
                    <a:pt x="4645" y="13798"/>
                    <a:pt x="6594" y="1379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80" fill="hold"/>
                                        <p:tgtEl>
                                          <p:spTgt spid="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" fill="hold"/>
                                        <p:tgtEl>
                                          <p:spTgt spid="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99"/>
                                        <p:tgtEl>
                                          <p:spTgt spid="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3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99" fill="hold"/>
                                        <p:tgtEl>
                                          <p:spTgt spid="7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9" fill="hold"/>
                                        <p:tgtEl>
                                          <p:spTgt spid="7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" fill="hold"/>
                                        <p:tgtEl>
                                          <p:spTgt spid="7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" fill="hold"/>
                                        <p:tgtEl>
                                          <p:spTgt spid="7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499"/>
                                        <p:tgtEl>
                                          <p:spTgt spid="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32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99" fill="hold"/>
                                        <p:tgtEl>
                                          <p:spTgt spid="7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9" fill="hold"/>
                                        <p:tgtEl>
                                          <p:spTgt spid="7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/>
                                        <p:tgtEl>
                                          <p:spTgt spid="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80" fill="hold"/>
                                        <p:tgtEl>
                                          <p:spTgt spid="7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" fill="hold"/>
                                        <p:tgtEl>
                                          <p:spTgt spid="7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1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/>
                                        <p:tgtEl>
                                          <p:spTgt spid="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499"/>
                                        <p:tgtEl>
                                          <p:spTgt spid="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3" presetClass="entr" presetSubtype="32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99" fill="hold"/>
                                        <p:tgtEl>
                                          <p:spTgt spid="7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99" fill="hold"/>
                                        <p:tgtEl>
                                          <p:spTgt spid="7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1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 fill="hold"/>
                                        <p:tgtEl>
                                          <p:spTgt spid="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80" fill="hold"/>
                                        <p:tgtEl>
                                          <p:spTgt spid="7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" fill="hold"/>
                                        <p:tgtEl>
                                          <p:spTgt spid="7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1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499"/>
                                        <p:tgtEl>
                                          <p:spTgt spid="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3" presetClass="entr" presetSubtype="32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99" fill="hold"/>
                                        <p:tgtEl>
                                          <p:spTgt spid="7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99" fill="hold"/>
                                        <p:tgtEl>
                                          <p:spTgt spid="7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023" grpId="8" bldLvl="0" animBg="1" advAuto="0"/>
      <p:bldP spid="7027" grpId="10" bldLvl="0" animBg="1" advAuto="0"/>
      <p:bldP spid="7031" grpId="9" bldLvl="0" animBg="1" advAuto="0"/>
      <p:bldP spid="7035" grpId="4" bldLvl="0" animBg="1" advAuto="0"/>
      <p:bldP spid="7039" grpId="3" bldLvl="0" animBg="1" advAuto="0"/>
      <p:bldP spid="7042" grpId="2" bldLvl="0" animBg="1" advAuto="0"/>
      <p:bldP spid="7046" grpId="7" bldLvl="0" animBg="1" advAuto="0"/>
      <p:bldP spid="7050" grpId="6" bldLvl="0" animBg="1" advAuto="0"/>
      <p:bldP spid="7053" grpId="5" bldLvl="0" animBg="1" advAuto="0"/>
      <p:bldP spid="7057" grpId="13" bldLvl="0" animBg="1" advAuto="0"/>
      <p:bldP spid="7061" grpId="12" bldLvl="0" animBg="1" advAuto="0"/>
      <p:bldP spid="7064" grpId="11" bldLvl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7075" name="Group 7075"/>
          <p:cNvGrpSpPr/>
          <p:nvPr/>
        </p:nvGrpSpPr>
        <p:grpSpPr>
          <a:xfrm>
            <a:off x="1692775" y="2277842"/>
            <a:ext cx="1577555" cy="226916"/>
            <a:chOff x="0" y="0"/>
            <a:chExt cx="4206811" cy="605108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sp>
          <p:nvSpPr>
            <p:cNvPr id="7073" name="Shape 7073"/>
            <p:cNvSpPr/>
            <p:nvPr/>
          </p:nvSpPr>
          <p:spPr>
            <a:xfrm>
              <a:off x="0" y="0"/>
              <a:ext cx="605109" cy="60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7074" name="Shape 7074"/>
            <p:cNvSpPr/>
            <p:nvPr/>
          </p:nvSpPr>
          <p:spPr>
            <a:xfrm>
              <a:off x="23689" y="144699"/>
              <a:ext cx="4183123" cy="315708"/>
            </a:xfrm>
            <a:prstGeom prst="roundRect">
              <a:avLst>
                <a:gd name="adj" fmla="val 50000"/>
              </a:avLst>
            </a:prstGeom>
            <a:grpFill/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</p:grpSp>
      <p:grpSp>
        <p:nvGrpSpPr>
          <p:cNvPr id="7078" name="Group 7078"/>
          <p:cNvGrpSpPr/>
          <p:nvPr/>
        </p:nvGrpSpPr>
        <p:grpSpPr>
          <a:xfrm>
            <a:off x="1692773" y="1651361"/>
            <a:ext cx="1429569" cy="226916"/>
            <a:chOff x="0" y="0"/>
            <a:chExt cx="3812181" cy="605108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sp>
          <p:nvSpPr>
            <p:cNvPr id="7076" name="Shape 7076"/>
            <p:cNvSpPr/>
            <p:nvPr/>
          </p:nvSpPr>
          <p:spPr>
            <a:xfrm>
              <a:off x="0" y="0"/>
              <a:ext cx="605109" cy="60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7077" name="Shape 7077"/>
            <p:cNvSpPr/>
            <p:nvPr/>
          </p:nvSpPr>
          <p:spPr>
            <a:xfrm>
              <a:off x="10538" y="144699"/>
              <a:ext cx="3801644" cy="315708"/>
            </a:xfrm>
            <a:prstGeom prst="roundRect">
              <a:avLst>
                <a:gd name="adj" fmla="val 50000"/>
              </a:avLst>
            </a:prstGeom>
            <a:grpFill/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</p:grpSp>
      <p:grpSp>
        <p:nvGrpSpPr>
          <p:cNvPr id="7081" name="Group 7081"/>
          <p:cNvGrpSpPr/>
          <p:nvPr/>
        </p:nvGrpSpPr>
        <p:grpSpPr>
          <a:xfrm>
            <a:off x="1692773" y="2899390"/>
            <a:ext cx="1281581" cy="226916"/>
            <a:chOff x="0" y="0"/>
            <a:chExt cx="3417547" cy="605108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sp>
          <p:nvSpPr>
            <p:cNvPr id="7079" name="Shape 7079"/>
            <p:cNvSpPr/>
            <p:nvPr/>
          </p:nvSpPr>
          <p:spPr>
            <a:xfrm>
              <a:off x="0" y="0"/>
              <a:ext cx="605109" cy="60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7080" name="Shape 7080"/>
            <p:cNvSpPr/>
            <p:nvPr/>
          </p:nvSpPr>
          <p:spPr>
            <a:xfrm>
              <a:off x="10538" y="144699"/>
              <a:ext cx="3407010" cy="315708"/>
            </a:xfrm>
            <a:prstGeom prst="roundRect">
              <a:avLst>
                <a:gd name="adj" fmla="val 50000"/>
              </a:avLst>
            </a:prstGeom>
            <a:grpFill/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</p:grpSp>
      <p:grpSp>
        <p:nvGrpSpPr>
          <p:cNvPr id="7084" name="Group 7084"/>
          <p:cNvGrpSpPr/>
          <p:nvPr/>
        </p:nvGrpSpPr>
        <p:grpSpPr>
          <a:xfrm>
            <a:off x="1692775" y="3496275"/>
            <a:ext cx="1044800" cy="226916"/>
            <a:chOff x="0" y="0"/>
            <a:chExt cx="2786132" cy="605108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sp>
          <p:nvSpPr>
            <p:cNvPr id="7082" name="Shape 7082"/>
            <p:cNvSpPr/>
            <p:nvPr/>
          </p:nvSpPr>
          <p:spPr>
            <a:xfrm>
              <a:off x="0" y="0"/>
              <a:ext cx="605109" cy="60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7083" name="Shape 7083"/>
            <p:cNvSpPr/>
            <p:nvPr/>
          </p:nvSpPr>
          <p:spPr>
            <a:xfrm>
              <a:off x="10538" y="144699"/>
              <a:ext cx="2775595" cy="315708"/>
            </a:xfrm>
            <a:prstGeom prst="roundRect">
              <a:avLst>
                <a:gd name="adj" fmla="val 50000"/>
              </a:avLst>
            </a:prstGeom>
            <a:grpFill/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l"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</a:endParaRPr>
            </a:p>
          </p:txBody>
        </p:sp>
      </p:grpSp>
      <p:sp>
        <p:nvSpPr>
          <p:cNvPr id="7085" name="Shape 7085"/>
          <p:cNvSpPr/>
          <p:nvPr/>
        </p:nvSpPr>
        <p:spPr>
          <a:xfrm>
            <a:off x="501473" y="1431844"/>
            <a:ext cx="720208" cy="721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5400">
            <a:solidFill>
              <a:srgbClr val="000000">
                <a:alpha val="0"/>
              </a:srgbClr>
            </a:solidFill>
            <a:miter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/>
          </a:p>
        </p:txBody>
      </p:sp>
      <p:pic>
        <p:nvPicPr>
          <p:cNvPr id="7086" name="image78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72" y="1567500"/>
            <a:ext cx="305842" cy="3890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087" name="Shape 7087"/>
          <p:cNvSpPr/>
          <p:nvPr/>
        </p:nvSpPr>
        <p:spPr>
          <a:xfrm>
            <a:off x="708656" y="2033045"/>
            <a:ext cx="720207" cy="72144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5400">
            <a:solidFill>
              <a:srgbClr val="000000">
                <a:alpha val="0"/>
              </a:srgbClr>
            </a:solidFill>
            <a:miter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/>
          </a:p>
        </p:txBody>
      </p:sp>
      <p:pic>
        <p:nvPicPr>
          <p:cNvPr id="7088" name="image79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3" y="2148969"/>
            <a:ext cx="178202" cy="3890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089" name="Shape 7089"/>
          <p:cNvSpPr/>
          <p:nvPr/>
        </p:nvSpPr>
        <p:spPr>
          <a:xfrm>
            <a:off x="501473" y="2604649"/>
            <a:ext cx="720208" cy="72144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5400">
            <a:solidFill>
              <a:srgbClr val="000000">
                <a:alpha val="0"/>
              </a:srgbClr>
            </a:solidFill>
            <a:miter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/>
          </a:p>
        </p:txBody>
      </p:sp>
      <p:pic>
        <p:nvPicPr>
          <p:cNvPr id="7090" name="image80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12" y="2771751"/>
            <a:ext cx="458763" cy="3206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091" name="Shape 7091"/>
          <p:cNvSpPr/>
          <p:nvPr/>
        </p:nvSpPr>
        <p:spPr>
          <a:xfrm>
            <a:off x="708656" y="3205848"/>
            <a:ext cx="720207" cy="7220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  <a:ln w="25400">
            <a:solidFill>
              <a:srgbClr val="000000">
                <a:alpha val="0"/>
              </a:srgbClr>
            </a:solidFill>
            <a:miter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/>
          </a:p>
        </p:txBody>
      </p:sp>
      <p:pic>
        <p:nvPicPr>
          <p:cNvPr id="7092" name="image81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092" y="3337916"/>
            <a:ext cx="399567" cy="38201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093" name="Shape 7093"/>
          <p:cNvSpPr/>
          <p:nvPr/>
        </p:nvSpPr>
        <p:spPr>
          <a:xfrm>
            <a:off x="3294965" y="1660488"/>
            <a:ext cx="355171" cy="1758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/>
          <a:lstStyle>
            <a:lvl1pPr algn="l" defTabSz="914400">
              <a:lnSpc>
                <a:spcPct val="70000"/>
              </a:lnSpc>
              <a:defRPr sz="3000">
                <a:solidFill>
                  <a:srgbClr val="642A7C"/>
                </a:solidFill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chemeClr val="tx1"/>
                </a:solidFill>
              </a:rPr>
              <a:t>85%</a:t>
            </a:r>
          </a:p>
        </p:txBody>
      </p:sp>
      <p:sp>
        <p:nvSpPr>
          <p:cNvPr id="7094" name="Shape 7094"/>
          <p:cNvSpPr/>
          <p:nvPr/>
        </p:nvSpPr>
        <p:spPr>
          <a:xfrm>
            <a:off x="3438320" y="2292870"/>
            <a:ext cx="355171" cy="17125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/>
          <a:lstStyle>
            <a:lvl1pPr algn="l" defTabSz="914400">
              <a:lnSpc>
                <a:spcPct val="70000"/>
              </a:lnSpc>
              <a:defRPr sz="3000">
                <a:solidFill>
                  <a:srgbClr val="3AA5DD"/>
                </a:solidFill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chemeClr val="tx1"/>
                </a:solidFill>
              </a:rPr>
              <a:t>95%</a:t>
            </a:r>
          </a:p>
        </p:txBody>
      </p:sp>
      <p:sp>
        <p:nvSpPr>
          <p:cNvPr id="7095" name="Shape 7095"/>
          <p:cNvSpPr/>
          <p:nvPr/>
        </p:nvSpPr>
        <p:spPr>
          <a:xfrm>
            <a:off x="3155893" y="2948051"/>
            <a:ext cx="355171" cy="1393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/>
          <a:lstStyle>
            <a:lvl1pPr algn="l" defTabSz="914400">
              <a:lnSpc>
                <a:spcPct val="70000"/>
              </a:lnSpc>
              <a:defRPr sz="3000">
                <a:solidFill>
                  <a:srgbClr val="79BF43"/>
                </a:solidFill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7096" name="Shape 7096"/>
          <p:cNvSpPr/>
          <p:nvPr/>
        </p:nvSpPr>
        <p:spPr>
          <a:xfrm>
            <a:off x="2926007" y="3549938"/>
            <a:ext cx="355171" cy="1393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/>
          <a:lstStyle>
            <a:lvl1pPr algn="l" defTabSz="914400">
              <a:lnSpc>
                <a:spcPct val="70000"/>
              </a:lnSpc>
              <a:defRPr sz="3000">
                <a:solidFill>
                  <a:srgbClr val="FCAF17"/>
                </a:solidFill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chemeClr val="tx1"/>
                </a:solidFill>
              </a:rPr>
              <a:t>65%</a:t>
            </a:r>
          </a:p>
        </p:txBody>
      </p:sp>
      <p:grpSp>
        <p:nvGrpSpPr>
          <p:cNvPr id="7110" name="Group 7110"/>
          <p:cNvGrpSpPr/>
          <p:nvPr/>
        </p:nvGrpSpPr>
        <p:grpSpPr>
          <a:xfrm>
            <a:off x="4333220" y="1491387"/>
            <a:ext cx="2002690" cy="2331246"/>
            <a:chOff x="0" y="0"/>
            <a:chExt cx="5340506" cy="6216654"/>
          </a:xfrm>
        </p:grpSpPr>
        <p:grpSp>
          <p:nvGrpSpPr>
            <p:cNvPr id="7101" name="Group 7101"/>
            <p:cNvGrpSpPr/>
            <p:nvPr/>
          </p:nvGrpSpPr>
          <p:grpSpPr>
            <a:xfrm>
              <a:off x="0" y="0"/>
              <a:ext cx="5224686" cy="4400691"/>
              <a:chOff x="0" y="123317"/>
              <a:chExt cx="5224685" cy="4400690"/>
            </a:xfrm>
          </p:grpSpPr>
          <p:sp>
            <p:nvSpPr>
              <p:cNvPr id="7097" name="Shape 7097"/>
              <p:cNvSpPr/>
              <p:nvPr/>
            </p:nvSpPr>
            <p:spPr>
              <a:xfrm>
                <a:off x="0" y="123317"/>
                <a:ext cx="4536388" cy="6485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799" tIns="50799" rIns="50799" bIns="50799" numCol="1" anchor="ctr">
                <a:noAutofit/>
              </a:bodyPr>
              <a:lstStyle>
                <a:lvl1pPr algn="l" defTabSz="1054100">
                  <a:lnSpc>
                    <a:spcPts val="14500"/>
                  </a:lnSpc>
                  <a:spcBef>
                    <a:spcPts val="600"/>
                  </a:spcBef>
                  <a:defRPr sz="3000" spc="-180" baseline="20000">
                    <a:solidFill>
                      <a:srgbClr val="A6AAA9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1pPr>
              </a:lstStyle>
              <a:p>
                <a:pPr lvl="0" algn="l">
                  <a:lnSpc>
                    <a:spcPct val="90000"/>
                  </a:lnSpc>
                  <a:defRPr sz="1800" spc="0" baseline="0">
                    <a:solidFill>
                      <a:srgbClr val="000000"/>
                    </a:solidFill>
                  </a:defRPr>
                </a:pPr>
                <a:r>
                  <a:rPr sz="1100" spc="-68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此处添加名称</a:t>
                </a:r>
              </a:p>
            </p:txBody>
          </p:sp>
          <p:sp>
            <p:nvSpPr>
              <p:cNvPr id="7098" name="Shape 7098"/>
              <p:cNvSpPr/>
              <p:nvPr/>
            </p:nvSpPr>
            <p:spPr>
              <a:xfrm>
                <a:off x="0" y="1873979"/>
                <a:ext cx="1393171" cy="8805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799" tIns="50799" rIns="50799" bIns="50799" numCol="1" anchor="ctr">
                <a:noAutofit/>
              </a:bodyPr>
              <a:lstStyle>
                <a:lvl1pPr algn="l" defTabSz="1054100">
                  <a:lnSpc>
                    <a:spcPts val="16900"/>
                  </a:lnSpc>
                  <a:spcBef>
                    <a:spcPts val="10000"/>
                  </a:spcBef>
                  <a:defRPr cap="all" spc="-300" baseline="12000">
                    <a:solidFill>
                      <a:srgbClr val="02AF96"/>
                    </a:solidFill>
                    <a:latin typeface="Roboto Bold"/>
                    <a:ea typeface="Roboto Bold"/>
                    <a:cs typeface="Roboto Bold"/>
                    <a:sym typeface="Roboto Bold"/>
                  </a:defRPr>
                </a:lvl1pPr>
              </a:lstStyle>
              <a:p>
                <a:pPr lvl="0" algn="l">
                  <a:lnSpc>
                    <a:spcPct val="90000"/>
                  </a:lnSpc>
                  <a:defRPr sz="1800" cap="none" spc="0" baseline="0">
                    <a:solidFill>
                      <a:srgbClr val="000000"/>
                    </a:solidFill>
                  </a:defRPr>
                </a:pPr>
                <a:r>
                  <a:rPr spc="-113" dirty="0">
                    <a:solidFill>
                      <a:schemeClr val="tx1"/>
                    </a:solidFill>
                  </a:rPr>
                  <a:t>95%</a:t>
                </a:r>
              </a:p>
            </p:txBody>
          </p:sp>
          <p:sp>
            <p:nvSpPr>
              <p:cNvPr id="7099" name="Shape 7099"/>
              <p:cNvSpPr/>
              <p:nvPr/>
            </p:nvSpPr>
            <p:spPr>
              <a:xfrm>
                <a:off x="0" y="2896811"/>
                <a:ext cx="5224685" cy="16271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rmAutofit fontScale="67500" lnSpcReduction="20000"/>
              </a:bodyPr>
              <a:lstStyle>
                <a:lvl1pPr algn="just">
                  <a:lnSpc>
                    <a:spcPct val="120000"/>
                  </a:lnSpc>
                  <a:defRPr sz="1800">
                    <a:solidFill>
                      <a:srgbClr val="A6AAA9"/>
                    </a:solidFill>
                    <a:latin typeface="Roboto Regular"/>
                    <a:ea typeface="Roboto Regular"/>
                    <a:cs typeface="Roboto Regular"/>
                    <a:sym typeface="Roboto Regular"/>
                  </a:defRPr>
                </a:lvl1pPr>
              </a:lstStyle>
              <a:p>
                <a:pPr lvl="0" algn="l">
                  <a:lnSpc>
                    <a:spcPct val="150000"/>
                  </a:lnSpc>
                  <a:defRPr>
                    <a:solidFill>
                      <a:srgbClr val="000000"/>
                    </a:solidFill>
                  </a:defRPr>
                </a:pPr>
                <a:r>
                  <a:rPr sz="9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  </a:r>
              </a:p>
            </p:txBody>
          </p:sp>
          <p:sp>
            <p:nvSpPr>
              <p:cNvPr id="7100" name="Shape 7100"/>
              <p:cNvSpPr/>
              <p:nvPr/>
            </p:nvSpPr>
            <p:spPr>
              <a:xfrm>
                <a:off x="0" y="706024"/>
                <a:ext cx="5210720" cy="8952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rmAutofit/>
              </a:bodyPr>
              <a:lstStyle>
                <a:lvl1pPr algn="just">
                  <a:lnSpc>
                    <a:spcPct val="120000"/>
                  </a:lnSpc>
                  <a:defRPr sz="2200">
                    <a:solidFill>
                      <a:srgbClr val="A6AAA9"/>
                    </a:solidFill>
                    <a:latin typeface="Roboto Regular"/>
                    <a:ea typeface="Roboto Regular"/>
                    <a:cs typeface="Roboto Regular"/>
                    <a:sym typeface="Roboto Regular"/>
                  </a:defRPr>
                </a:lvl1pPr>
              </a:lstStyle>
              <a:p>
                <a:pPr lvl="0" algn="l">
                  <a:defRPr sz="1800">
                    <a:solidFill>
                      <a:srgbClr val="000000"/>
                    </a:solidFill>
                  </a:defRPr>
                </a:pPr>
                <a:r>
                  <a:rPr sz="8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您的内容打在这里，或者通过复制您的文本后，在此框中选择粘贴。</a:t>
                </a:r>
              </a:p>
            </p:txBody>
          </p:sp>
        </p:grpSp>
        <p:grpSp>
          <p:nvGrpSpPr>
            <p:cNvPr id="7109" name="Group 7109"/>
            <p:cNvGrpSpPr/>
            <p:nvPr/>
          </p:nvGrpSpPr>
          <p:grpSpPr>
            <a:xfrm>
              <a:off x="15817" y="5299617"/>
              <a:ext cx="5324689" cy="917037"/>
              <a:chOff x="-1" y="16494"/>
              <a:chExt cx="5324687" cy="917035"/>
            </a:xfrm>
          </p:grpSpPr>
          <p:grpSp>
            <p:nvGrpSpPr>
              <p:cNvPr id="7104" name="Group 7104"/>
              <p:cNvGrpSpPr/>
              <p:nvPr/>
            </p:nvGrpSpPr>
            <p:grpSpPr>
              <a:xfrm>
                <a:off x="-1" y="25719"/>
                <a:ext cx="1868123" cy="907810"/>
                <a:chOff x="0" y="25719"/>
                <a:chExt cx="1868121" cy="907809"/>
              </a:xfrm>
            </p:grpSpPr>
            <p:sp>
              <p:nvSpPr>
                <p:cNvPr id="7102" name="Shape 7102"/>
                <p:cNvSpPr/>
                <p:nvPr/>
              </p:nvSpPr>
              <p:spPr>
                <a:xfrm>
                  <a:off x="0" y="25719"/>
                  <a:ext cx="283712" cy="7686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354" y="0"/>
                      </a:moveTo>
                      <a:cubicBezTo>
                        <a:pt x="8882" y="0"/>
                        <a:pt x="7409" y="208"/>
                        <a:pt x="6286" y="622"/>
                      </a:cubicBezTo>
                      <a:cubicBezTo>
                        <a:pt x="4041" y="1451"/>
                        <a:pt x="4041" y="2795"/>
                        <a:pt x="6286" y="3624"/>
                      </a:cubicBezTo>
                      <a:cubicBezTo>
                        <a:pt x="8532" y="4452"/>
                        <a:pt x="12173" y="4452"/>
                        <a:pt x="14419" y="3624"/>
                      </a:cubicBezTo>
                      <a:cubicBezTo>
                        <a:pt x="16664" y="2795"/>
                        <a:pt x="16664" y="1451"/>
                        <a:pt x="14419" y="622"/>
                      </a:cubicBezTo>
                      <a:cubicBezTo>
                        <a:pt x="13296" y="208"/>
                        <a:pt x="11825" y="0"/>
                        <a:pt x="10354" y="0"/>
                      </a:cubicBezTo>
                      <a:close/>
                      <a:moveTo>
                        <a:pt x="2751" y="4836"/>
                      </a:moveTo>
                      <a:cubicBezTo>
                        <a:pt x="1555" y="4836"/>
                        <a:pt x="550" y="5119"/>
                        <a:pt x="171" y="5512"/>
                      </a:cubicBezTo>
                      <a:cubicBezTo>
                        <a:pt x="65" y="5594"/>
                        <a:pt x="0" y="5685"/>
                        <a:pt x="0" y="5782"/>
                      </a:cubicBezTo>
                      <a:lnTo>
                        <a:pt x="0" y="5851"/>
                      </a:lnTo>
                      <a:lnTo>
                        <a:pt x="0" y="6917"/>
                      </a:lnTo>
                      <a:lnTo>
                        <a:pt x="0" y="12511"/>
                      </a:lnTo>
                      <a:cubicBezTo>
                        <a:pt x="0" y="12862"/>
                        <a:pt x="772" y="13147"/>
                        <a:pt x="1724" y="13147"/>
                      </a:cubicBezTo>
                      <a:cubicBezTo>
                        <a:pt x="2676" y="13147"/>
                        <a:pt x="3448" y="12862"/>
                        <a:pt x="3448" y="12511"/>
                      </a:cubicBezTo>
                      <a:lnTo>
                        <a:pt x="3448" y="8135"/>
                      </a:lnTo>
                      <a:cubicBezTo>
                        <a:pt x="3404" y="8102"/>
                        <a:pt x="3372" y="8066"/>
                        <a:pt x="3372" y="8026"/>
                      </a:cubicBezTo>
                      <a:lnTo>
                        <a:pt x="3372" y="7759"/>
                      </a:lnTo>
                      <a:cubicBezTo>
                        <a:pt x="3372" y="7619"/>
                        <a:pt x="3680" y="7507"/>
                        <a:pt x="4058" y="7507"/>
                      </a:cubicBezTo>
                      <a:lnTo>
                        <a:pt x="4094" y="7507"/>
                      </a:lnTo>
                      <a:cubicBezTo>
                        <a:pt x="4472" y="7507"/>
                        <a:pt x="4777" y="7619"/>
                        <a:pt x="4777" y="7759"/>
                      </a:cubicBezTo>
                      <a:lnTo>
                        <a:pt x="4777" y="8026"/>
                      </a:lnTo>
                      <a:cubicBezTo>
                        <a:pt x="4777" y="8031"/>
                        <a:pt x="4770" y="8035"/>
                        <a:pt x="4770" y="8039"/>
                      </a:cubicBezTo>
                      <a:lnTo>
                        <a:pt x="4770" y="20650"/>
                      </a:lnTo>
                      <a:cubicBezTo>
                        <a:pt x="4770" y="21175"/>
                        <a:pt x="5922" y="21600"/>
                        <a:pt x="7345" y="21600"/>
                      </a:cubicBezTo>
                      <a:cubicBezTo>
                        <a:pt x="8767" y="21600"/>
                        <a:pt x="9920" y="21175"/>
                        <a:pt x="9920" y="20650"/>
                      </a:cubicBezTo>
                      <a:lnTo>
                        <a:pt x="9920" y="13164"/>
                      </a:lnTo>
                      <a:lnTo>
                        <a:pt x="11614" y="13164"/>
                      </a:lnTo>
                      <a:lnTo>
                        <a:pt x="11614" y="20650"/>
                      </a:lnTo>
                      <a:cubicBezTo>
                        <a:pt x="11614" y="21175"/>
                        <a:pt x="12767" y="21600"/>
                        <a:pt x="14189" y="21600"/>
                      </a:cubicBezTo>
                      <a:cubicBezTo>
                        <a:pt x="15612" y="21600"/>
                        <a:pt x="16765" y="21175"/>
                        <a:pt x="16765" y="20650"/>
                      </a:cubicBezTo>
                      <a:lnTo>
                        <a:pt x="16765" y="7932"/>
                      </a:lnTo>
                      <a:lnTo>
                        <a:pt x="16782" y="7932"/>
                      </a:lnTo>
                      <a:lnTo>
                        <a:pt x="16782" y="7759"/>
                      </a:lnTo>
                      <a:cubicBezTo>
                        <a:pt x="16782" y="7619"/>
                        <a:pt x="17089" y="7507"/>
                        <a:pt x="17467" y="7507"/>
                      </a:cubicBezTo>
                      <a:lnTo>
                        <a:pt x="17503" y="7507"/>
                      </a:lnTo>
                      <a:cubicBezTo>
                        <a:pt x="17881" y="7507"/>
                        <a:pt x="18186" y="7619"/>
                        <a:pt x="18186" y="7759"/>
                      </a:cubicBezTo>
                      <a:lnTo>
                        <a:pt x="18186" y="8026"/>
                      </a:lnTo>
                      <a:cubicBezTo>
                        <a:pt x="18186" y="8048"/>
                        <a:pt x="18166" y="8068"/>
                        <a:pt x="18152" y="8088"/>
                      </a:cubicBezTo>
                      <a:lnTo>
                        <a:pt x="18152" y="12511"/>
                      </a:lnTo>
                      <a:cubicBezTo>
                        <a:pt x="18152" y="12862"/>
                        <a:pt x="18924" y="13147"/>
                        <a:pt x="19876" y="13147"/>
                      </a:cubicBezTo>
                      <a:cubicBezTo>
                        <a:pt x="20828" y="13147"/>
                        <a:pt x="21600" y="12862"/>
                        <a:pt x="21600" y="12511"/>
                      </a:cubicBezTo>
                      <a:lnTo>
                        <a:pt x="21600" y="6917"/>
                      </a:lnTo>
                      <a:lnTo>
                        <a:pt x="21600" y="5851"/>
                      </a:lnTo>
                      <a:lnTo>
                        <a:pt x="21600" y="5782"/>
                      </a:lnTo>
                      <a:cubicBezTo>
                        <a:pt x="21600" y="5685"/>
                        <a:pt x="21535" y="5594"/>
                        <a:pt x="21429" y="5512"/>
                      </a:cubicBezTo>
                      <a:cubicBezTo>
                        <a:pt x="21050" y="5119"/>
                        <a:pt x="20045" y="4836"/>
                        <a:pt x="18849" y="4836"/>
                      </a:cubicBezTo>
                      <a:lnTo>
                        <a:pt x="2751" y="483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63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800"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3" name="Shape 7103"/>
                <p:cNvSpPr/>
                <p:nvPr/>
              </p:nvSpPr>
              <p:spPr>
                <a:xfrm rot="10594">
                  <a:off x="487996" y="46474"/>
                  <a:ext cx="1380125" cy="88705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50799" tIns="50799" rIns="50799" bIns="50799" numCol="1" anchor="ctr">
                  <a:noAutofit/>
                </a:bodyPr>
                <a:lstStyle/>
                <a:p>
                  <a:pPr algn="l">
                    <a:lnSpc>
                      <a:spcPts val="600"/>
                    </a:lnSpc>
                    <a:spcBef>
                      <a:spcPts val="225"/>
                    </a:spcBef>
                    <a:defRPr sz="1800"/>
                  </a:pPr>
                  <a:r>
                    <a:rPr sz="1100" dirty="0">
                      <a:solidFill>
                        <a:schemeClr val="tx1"/>
                      </a:solidFill>
                      <a:latin typeface="Roboto Bold"/>
                      <a:ea typeface="Roboto Bold"/>
                      <a:cs typeface="Roboto Bold"/>
                      <a:sym typeface="Roboto Bold"/>
                    </a:rPr>
                    <a:t>75%</a:t>
                  </a:r>
                </a:p>
                <a:p>
                  <a:pPr algn="l">
                    <a:lnSpc>
                      <a:spcPts val="600"/>
                    </a:lnSpc>
                    <a:spcBef>
                      <a:spcPts val="225"/>
                    </a:spcBef>
                    <a:defRPr sz="1800"/>
                  </a:pPr>
                  <a:r>
                    <a:rPr sz="700" dirty="0">
                      <a:solidFill>
                        <a:schemeClr val="tx1"/>
                      </a:solidFill>
                      <a:latin typeface="Roboto Regular"/>
                      <a:ea typeface="Roboto Regular"/>
                      <a:cs typeface="Roboto Regular"/>
                      <a:sym typeface="Roboto Regular"/>
                    </a:rPr>
                    <a:t>Male User</a:t>
                  </a:r>
                </a:p>
              </p:txBody>
            </p:sp>
          </p:grpSp>
          <p:grpSp>
            <p:nvGrpSpPr>
              <p:cNvPr id="7107" name="Group 7107"/>
              <p:cNvGrpSpPr/>
              <p:nvPr/>
            </p:nvGrpSpPr>
            <p:grpSpPr>
              <a:xfrm>
                <a:off x="2990130" y="94890"/>
                <a:ext cx="2334556" cy="766910"/>
                <a:chOff x="0" y="49991"/>
                <a:chExt cx="2334554" cy="766908"/>
              </a:xfrm>
            </p:grpSpPr>
            <p:sp>
              <p:nvSpPr>
                <p:cNvPr id="7105" name="Shape 7105"/>
                <p:cNvSpPr/>
                <p:nvPr/>
              </p:nvSpPr>
              <p:spPr>
                <a:xfrm>
                  <a:off x="0" y="49991"/>
                  <a:ext cx="351794" cy="766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5" h="21600" extrusionOk="0">
                      <a:moveTo>
                        <a:pt x="10734" y="0"/>
                      </a:moveTo>
                      <a:cubicBezTo>
                        <a:pt x="9684" y="0"/>
                        <a:pt x="8634" y="185"/>
                        <a:pt x="7832" y="555"/>
                      </a:cubicBezTo>
                      <a:cubicBezTo>
                        <a:pt x="6229" y="1295"/>
                        <a:pt x="6229" y="2496"/>
                        <a:pt x="7832" y="3236"/>
                      </a:cubicBezTo>
                      <a:cubicBezTo>
                        <a:pt x="9436" y="3976"/>
                        <a:pt x="12036" y="3976"/>
                        <a:pt x="13639" y="3236"/>
                      </a:cubicBezTo>
                      <a:cubicBezTo>
                        <a:pt x="15242" y="2496"/>
                        <a:pt x="15242" y="1295"/>
                        <a:pt x="13639" y="555"/>
                      </a:cubicBezTo>
                      <a:cubicBezTo>
                        <a:pt x="12837" y="185"/>
                        <a:pt x="11785" y="0"/>
                        <a:pt x="10734" y="0"/>
                      </a:cubicBezTo>
                      <a:close/>
                      <a:moveTo>
                        <a:pt x="7608" y="4230"/>
                      </a:moveTo>
                      <a:lnTo>
                        <a:pt x="6386" y="4267"/>
                      </a:lnTo>
                      <a:lnTo>
                        <a:pt x="5619" y="4372"/>
                      </a:lnTo>
                      <a:lnTo>
                        <a:pt x="5102" y="4531"/>
                      </a:lnTo>
                      <a:lnTo>
                        <a:pt x="4585" y="4821"/>
                      </a:lnTo>
                      <a:lnTo>
                        <a:pt x="3961" y="5339"/>
                      </a:lnTo>
                      <a:lnTo>
                        <a:pt x="3263" y="6205"/>
                      </a:lnTo>
                      <a:lnTo>
                        <a:pt x="221" y="10804"/>
                      </a:lnTo>
                      <a:cubicBezTo>
                        <a:pt x="11" y="10970"/>
                        <a:pt x="-52" y="11166"/>
                        <a:pt x="43" y="11353"/>
                      </a:cubicBezTo>
                      <a:cubicBezTo>
                        <a:pt x="155" y="11572"/>
                        <a:pt x="474" y="11757"/>
                        <a:pt x="910" y="11857"/>
                      </a:cubicBezTo>
                      <a:cubicBezTo>
                        <a:pt x="1095" y="11848"/>
                        <a:pt x="1275" y="11829"/>
                        <a:pt x="1449" y="11799"/>
                      </a:cubicBezTo>
                      <a:cubicBezTo>
                        <a:pt x="2214" y="11670"/>
                        <a:pt x="2778" y="11366"/>
                        <a:pt x="2939" y="10998"/>
                      </a:cubicBezTo>
                      <a:lnTo>
                        <a:pt x="5339" y="7729"/>
                      </a:lnTo>
                      <a:cubicBezTo>
                        <a:pt x="5412" y="7601"/>
                        <a:pt x="5533" y="7478"/>
                        <a:pt x="5697" y="7369"/>
                      </a:cubicBezTo>
                      <a:cubicBezTo>
                        <a:pt x="5977" y="7184"/>
                        <a:pt x="6372" y="7041"/>
                        <a:pt x="6829" y="6959"/>
                      </a:cubicBezTo>
                      <a:lnTo>
                        <a:pt x="7184" y="7246"/>
                      </a:lnTo>
                      <a:lnTo>
                        <a:pt x="5258" y="11244"/>
                      </a:lnTo>
                      <a:lnTo>
                        <a:pt x="1985" y="14779"/>
                      </a:lnTo>
                      <a:lnTo>
                        <a:pt x="6651" y="14779"/>
                      </a:lnTo>
                      <a:lnTo>
                        <a:pt x="6651" y="20894"/>
                      </a:lnTo>
                      <a:cubicBezTo>
                        <a:pt x="6651" y="21284"/>
                        <a:pt x="7338" y="21600"/>
                        <a:pt x="8185" y="21600"/>
                      </a:cubicBezTo>
                      <a:cubicBezTo>
                        <a:pt x="9031" y="21600"/>
                        <a:pt x="9718" y="21284"/>
                        <a:pt x="9718" y="20894"/>
                      </a:cubicBezTo>
                      <a:lnTo>
                        <a:pt x="9718" y="14779"/>
                      </a:lnTo>
                      <a:lnTo>
                        <a:pt x="11809" y="14779"/>
                      </a:lnTo>
                      <a:lnTo>
                        <a:pt x="11809" y="20894"/>
                      </a:lnTo>
                      <a:cubicBezTo>
                        <a:pt x="11810" y="21284"/>
                        <a:pt x="12496" y="21600"/>
                        <a:pt x="13343" y="21600"/>
                      </a:cubicBezTo>
                      <a:cubicBezTo>
                        <a:pt x="14190" y="21600"/>
                        <a:pt x="14876" y="21284"/>
                        <a:pt x="14876" y="20894"/>
                      </a:cubicBezTo>
                      <a:lnTo>
                        <a:pt x="14876" y="14779"/>
                      </a:lnTo>
                      <a:lnTo>
                        <a:pt x="15148" y="14779"/>
                      </a:lnTo>
                      <a:lnTo>
                        <a:pt x="19891" y="14779"/>
                      </a:lnTo>
                      <a:lnTo>
                        <a:pt x="18635" y="13649"/>
                      </a:lnTo>
                      <a:cubicBezTo>
                        <a:pt x="18510" y="13553"/>
                        <a:pt x="18387" y="13457"/>
                        <a:pt x="18268" y="13359"/>
                      </a:cubicBezTo>
                      <a:cubicBezTo>
                        <a:pt x="16031" y="11534"/>
                        <a:pt x="14874" y="9469"/>
                        <a:pt x="14911" y="7372"/>
                      </a:cubicBezTo>
                      <a:lnTo>
                        <a:pt x="14742" y="7027"/>
                      </a:lnTo>
                      <a:lnTo>
                        <a:pt x="14880" y="6936"/>
                      </a:lnTo>
                      <a:lnTo>
                        <a:pt x="15385" y="7028"/>
                      </a:lnTo>
                      <a:lnTo>
                        <a:pt x="15755" y="7230"/>
                      </a:lnTo>
                      <a:lnTo>
                        <a:pt x="16076" y="7667"/>
                      </a:lnTo>
                      <a:cubicBezTo>
                        <a:pt x="16615" y="8406"/>
                        <a:pt x="17179" y="9141"/>
                        <a:pt x="17766" y="9873"/>
                      </a:cubicBezTo>
                      <a:cubicBezTo>
                        <a:pt x="18209" y="10424"/>
                        <a:pt x="18664" y="10975"/>
                        <a:pt x="19134" y="11522"/>
                      </a:cubicBezTo>
                      <a:cubicBezTo>
                        <a:pt x="19339" y="11680"/>
                        <a:pt x="19704" y="11781"/>
                        <a:pt x="20103" y="11789"/>
                      </a:cubicBezTo>
                      <a:cubicBezTo>
                        <a:pt x="20905" y="11806"/>
                        <a:pt x="21548" y="11488"/>
                        <a:pt x="21456" y="11120"/>
                      </a:cubicBezTo>
                      <a:lnTo>
                        <a:pt x="21331" y="10834"/>
                      </a:lnTo>
                      <a:lnTo>
                        <a:pt x="18723" y="6751"/>
                      </a:lnTo>
                      <a:lnTo>
                        <a:pt x="17878" y="5695"/>
                      </a:lnTo>
                      <a:lnTo>
                        <a:pt x="17027" y="4880"/>
                      </a:lnTo>
                      <a:lnTo>
                        <a:pt x="16497" y="4601"/>
                      </a:lnTo>
                      <a:lnTo>
                        <a:pt x="15883" y="4357"/>
                      </a:lnTo>
                      <a:lnTo>
                        <a:pt x="15347" y="4266"/>
                      </a:lnTo>
                      <a:lnTo>
                        <a:pt x="14400" y="4230"/>
                      </a:lnTo>
                      <a:lnTo>
                        <a:pt x="7608" y="42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63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800"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06" name="Shape 7106"/>
                <p:cNvSpPr/>
                <p:nvPr/>
              </p:nvSpPr>
              <p:spPr>
                <a:xfrm rot="10594">
                  <a:off x="617447" y="77412"/>
                  <a:ext cx="1717107" cy="71207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50799" tIns="50799" rIns="50799" bIns="50799" numCol="1" anchor="ctr">
                  <a:noAutofit/>
                </a:bodyPr>
                <a:lstStyle/>
                <a:p>
                  <a:pPr algn="l">
                    <a:lnSpc>
                      <a:spcPts val="600"/>
                    </a:lnSpc>
                    <a:spcBef>
                      <a:spcPts val="225"/>
                    </a:spcBef>
                    <a:defRPr sz="1800"/>
                  </a:pPr>
                  <a:r>
                    <a:rPr sz="1100" dirty="0">
                      <a:solidFill>
                        <a:schemeClr val="tx1"/>
                      </a:solidFill>
                      <a:latin typeface="Roboto Bold"/>
                      <a:ea typeface="Roboto Bold"/>
                      <a:cs typeface="Roboto Bold"/>
                      <a:sym typeface="Roboto Bold"/>
                    </a:rPr>
                    <a:t>25%</a:t>
                  </a:r>
                </a:p>
                <a:p>
                  <a:pPr algn="l">
                    <a:lnSpc>
                      <a:spcPts val="600"/>
                    </a:lnSpc>
                    <a:spcBef>
                      <a:spcPts val="225"/>
                    </a:spcBef>
                    <a:defRPr sz="1800"/>
                  </a:pPr>
                  <a:r>
                    <a:rPr sz="700" dirty="0">
                      <a:solidFill>
                        <a:schemeClr val="tx1"/>
                      </a:solidFill>
                      <a:latin typeface="Roboto Regular"/>
                      <a:ea typeface="Roboto Regular"/>
                      <a:cs typeface="Roboto Regular"/>
                      <a:sym typeface="Roboto Regular"/>
                    </a:rPr>
                    <a:t>Female User</a:t>
                  </a:r>
                </a:p>
              </p:txBody>
            </p:sp>
          </p:grpSp>
          <p:sp>
            <p:nvSpPr>
              <p:cNvPr id="7108" name="Shape 7108"/>
              <p:cNvSpPr/>
              <p:nvPr/>
            </p:nvSpPr>
            <p:spPr>
              <a:xfrm>
                <a:off x="2143902" y="16494"/>
                <a:ext cx="61590" cy="812239"/>
              </a:xfrm>
              <a:prstGeom prst="rect">
                <a:avLst/>
              </a:pr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111" name="Shape 7111"/>
          <p:cNvSpPr/>
          <p:nvPr/>
        </p:nvSpPr>
        <p:spPr>
          <a:xfrm>
            <a:off x="7375781" y="2122479"/>
            <a:ext cx="1193047" cy="47823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 algn="l">
              <a:lnSpc>
                <a:spcPct val="120000"/>
              </a:lnSpc>
              <a:defRPr sz="1800"/>
            </a:pPr>
            <a:r>
              <a:rPr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7112" name="Shape 7112"/>
          <p:cNvSpPr/>
          <p:nvPr/>
        </p:nvSpPr>
        <p:spPr>
          <a:xfrm>
            <a:off x="7376078" y="1492662"/>
            <a:ext cx="1193047" cy="47823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 algn="l">
              <a:lnSpc>
                <a:spcPct val="120000"/>
              </a:lnSpc>
              <a:defRPr sz="1800"/>
            </a:pPr>
            <a:r>
              <a:rPr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7113" name="Shape 7113"/>
          <p:cNvSpPr/>
          <p:nvPr/>
        </p:nvSpPr>
        <p:spPr>
          <a:xfrm>
            <a:off x="7375979" y="3382173"/>
            <a:ext cx="1193047" cy="47823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 algn="l">
              <a:lnSpc>
                <a:spcPct val="120000"/>
              </a:lnSpc>
              <a:defRPr sz="1800"/>
            </a:pPr>
            <a:r>
              <a:rPr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7114" name="Shape 7114"/>
          <p:cNvSpPr/>
          <p:nvPr/>
        </p:nvSpPr>
        <p:spPr>
          <a:xfrm>
            <a:off x="7375880" y="2752296"/>
            <a:ext cx="1193047" cy="47823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 algn="l">
              <a:lnSpc>
                <a:spcPct val="120000"/>
              </a:lnSpc>
              <a:defRPr sz="1800"/>
            </a:pPr>
            <a:r>
              <a:rPr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grpSp>
        <p:nvGrpSpPr>
          <p:cNvPr id="7117" name="Group 7117"/>
          <p:cNvGrpSpPr/>
          <p:nvPr/>
        </p:nvGrpSpPr>
        <p:grpSpPr>
          <a:xfrm>
            <a:off x="6767936" y="1551326"/>
            <a:ext cx="360911" cy="360911"/>
            <a:chOff x="0" y="0"/>
            <a:chExt cx="962428" cy="962429"/>
          </a:xfrm>
        </p:grpSpPr>
        <p:sp>
          <p:nvSpPr>
            <p:cNvPr id="7115" name="Shape 7115"/>
            <p:cNvSpPr/>
            <p:nvPr/>
          </p:nvSpPr>
          <p:spPr>
            <a:xfrm>
              <a:off x="0" y="0"/>
              <a:ext cx="962429" cy="96243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3200">
                  <a:solidFill>
                    <a:srgbClr val="FFFFFF"/>
                  </a:solidFill>
                </a:defRPr>
              </a:pPr>
              <a:endParaRPr sz="800">
                <a:solidFill>
                  <a:schemeClr val="tx1"/>
                </a:solidFill>
              </a:endParaRPr>
            </a:p>
          </p:txBody>
        </p:sp>
        <p:sp>
          <p:nvSpPr>
            <p:cNvPr id="7116" name="Shape 7116"/>
            <p:cNvSpPr/>
            <p:nvPr/>
          </p:nvSpPr>
          <p:spPr>
            <a:xfrm>
              <a:off x="177865" y="122695"/>
              <a:ext cx="629471" cy="691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 algn="l">
                <a:lnSpc>
                  <a:spcPct val="110000"/>
                </a:lnSpc>
                <a:defRPr sz="3500">
                  <a:solidFill>
                    <a:srgbClr val="642A7C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tx1"/>
                  </a:solidFill>
                </a:rPr>
                <a:t>01</a:t>
              </a:r>
            </a:p>
          </p:txBody>
        </p:sp>
      </p:grpSp>
      <p:grpSp>
        <p:nvGrpSpPr>
          <p:cNvPr id="7120" name="Group 7120"/>
          <p:cNvGrpSpPr/>
          <p:nvPr/>
        </p:nvGrpSpPr>
        <p:grpSpPr>
          <a:xfrm>
            <a:off x="6768430" y="2181538"/>
            <a:ext cx="360120" cy="360120"/>
            <a:chOff x="0" y="0"/>
            <a:chExt cx="960317" cy="960317"/>
          </a:xfrm>
        </p:grpSpPr>
        <p:sp>
          <p:nvSpPr>
            <p:cNvPr id="7118" name="Shape 7118"/>
            <p:cNvSpPr/>
            <p:nvPr/>
          </p:nvSpPr>
          <p:spPr>
            <a:xfrm>
              <a:off x="0" y="0"/>
              <a:ext cx="960318" cy="960318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3200">
                  <a:solidFill>
                    <a:srgbClr val="FFFFFF"/>
                  </a:solidFill>
                </a:defRPr>
              </a:pPr>
              <a:endParaRPr sz="800">
                <a:solidFill>
                  <a:schemeClr val="tx1"/>
                </a:solidFill>
              </a:endParaRPr>
            </a:p>
          </p:txBody>
        </p:sp>
        <p:sp>
          <p:nvSpPr>
            <p:cNvPr id="7119" name="Shape 7119"/>
            <p:cNvSpPr/>
            <p:nvPr/>
          </p:nvSpPr>
          <p:spPr>
            <a:xfrm>
              <a:off x="176545" y="129183"/>
              <a:ext cx="629472" cy="6914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 algn="l">
                <a:lnSpc>
                  <a:spcPct val="110000"/>
                </a:lnSpc>
                <a:defRPr sz="3500">
                  <a:solidFill>
                    <a:srgbClr val="3AA5DD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800">
                  <a:solidFill>
                    <a:schemeClr val="tx1"/>
                  </a:solidFill>
                </a:rPr>
                <a:t>02</a:t>
              </a:r>
            </a:p>
          </p:txBody>
        </p:sp>
      </p:grpSp>
      <p:grpSp>
        <p:nvGrpSpPr>
          <p:cNvPr id="7123" name="Group 7123"/>
          <p:cNvGrpSpPr/>
          <p:nvPr/>
        </p:nvGrpSpPr>
        <p:grpSpPr>
          <a:xfrm>
            <a:off x="6768529" y="2811355"/>
            <a:ext cx="360120" cy="360120"/>
            <a:chOff x="0" y="0"/>
            <a:chExt cx="960317" cy="960317"/>
          </a:xfrm>
        </p:grpSpPr>
        <p:sp>
          <p:nvSpPr>
            <p:cNvPr id="7121" name="Shape 7121"/>
            <p:cNvSpPr/>
            <p:nvPr/>
          </p:nvSpPr>
          <p:spPr>
            <a:xfrm>
              <a:off x="0" y="0"/>
              <a:ext cx="960318" cy="960318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3200">
                  <a:solidFill>
                    <a:srgbClr val="FFFFFF"/>
                  </a:solidFill>
                </a:defRPr>
              </a:pPr>
              <a:endParaRPr sz="800">
                <a:solidFill>
                  <a:schemeClr val="tx1"/>
                </a:solidFill>
              </a:endParaRPr>
            </a:p>
          </p:txBody>
        </p:sp>
        <p:sp>
          <p:nvSpPr>
            <p:cNvPr id="7122" name="Shape 7122"/>
            <p:cNvSpPr/>
            <p:nvPr/>
          </p:nvSpPr>
          <p:spPr>
            <a:xfrm>
              <a:off x="176281" y="116909"/>
              <a:ext cx="629472" cy="691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 algn="l">
                <a:lnSpc>
                  <a:spcPct val="110000"/>
                </a:lnSpc>
                <a:defRPr sz="3500">
                  <a:solidFill>
                    <a:srgbClr val="78BE42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800">
                  <a:solidFill>
                    <a:schemeClr val="tx1"/>
                  </a:solidFill>
                </a:rPr>
                <a:t>03</a:t>
              </a:r>
            </a:p>
          </p:txBody>
        </p:sp>
      </p:grpSp>
      <p:grpSp>
        <p:nvGrpSpPr>
          <p:cNvPr id="7126" name="Group 7126"/>
          <p:cNvGrpSpPr/>
          <p:nvPr/>
        </p:nvGrpSpPr>
        <p:grpSpPr>
          <a:xfrm>
            <a:off x="6768629" y="3441262"/>
            <a:ext cx="358568" cy="360119"/>
            <a:chOff x="0" y="0"/>
            <a:chExt cx="956179" cy="960317"/>
          </a:xfrm>
        </p:grpSpPr>
        <p:sp>
          <p:nvSpPr>
            <p:cNvPr id="7124" name="Shape 7124"/>
            <p:cNvSpPr/>
            <p:nvPr/>
          </p:nvSpPr>
          <p:spPr>
            <a:xfrm>
              <a:off x="0" y="0"/>
              <a:ext cx="956180" cy="960318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3200">
                  <a:solidFill>
                    <a:srgbClr val="FFFFFF"/>
                  </a:solidFill>
                </a:defRPr>
              </a:pPr>
              <a:endParaRPr sz="800" dirty="0">
                <a:solidFill>
                  <a:schemeClr val="tx1"/>
                </a:solidFill>
              </a:endParaRPr>
            </a:p>
          </p:txBody>
        </p:sp>
        <p:sp>
          <p:nvSpPr>
            <p:cNvPr id="7125" name="Shape 7125"/>
            <p:cNvSpPr/>
            <p:nvPr/>
          </p:nvSpPr>
          <p:spPr>
            <a:xfrm>
              <a:off x="176017" y="126694"/>
              <a:ext cx="629472" cy="6914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>
              <a:lvl1pPr algn="l">
                <a:lnSpc>
                  <a:spcPct val="110000"/>
                </a:lnSpc>
                <a:defRPr sz="3500">
                  <a:solidFill>
                    <a:srgbClr val="FBAE17"/>
                  </a:solidFill>
                  <a:latin typeface="Roboto Bold"/>
                  <a:ea typeface="Roboto Bold"/>
                  <a:cs typeface="Roboto Bold"/>
                  <a:sym typeface="Roboto Bold"/>
                </a:defRPr>
              </a:lvl1pPr>
            </a:lstStyle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800">
                  <a:solidFill>
                    <a:schemeClr val="tx1"/>
                  </a:solidFill>
                </a:rPr>
                <a:t>04</a:t>
              </a:r>
            </a:p>
          </p:txBody>
        </p:sp>
      </p:grpSp>
      <p:sp>
        <p:nvSpPr>
          <p:cNvPr id="7127" name="Shape 7127"/>
          <p:cNvSpPr/>
          <p:nvPr/>
        </p:nvSpPr>
        <p:spPr>
          <a:xfrm>
            <a:off x="6539204" y="1513212"/>
            <a:ext cx="0" cy="2326649"/>
          </a:xfrm>
          <a:prstGeom prst="line">
            <a:avLst/>
          </a:prstGeom>
          <a:ln w="12700" cmpd="sng">
            <a:solidFill>
              <a:srgbClr val="A6AAA9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7128" name="Shape 7128"/>
          <p:cNvSpPr/>
          <p:nvPr/>
        </p:nvSpPr>
        <p:spPr>
          <a:xfrm>
            <a:off x="4017185" y="1513212"/>
            <a:ext cx="0" cy="2326649"/>
          </a:xfrm>
          <a:prstGeom prst="line">
            <a:avLst/>
          </a:prstGeom>
          <a:ln w="12700" cmpd="sng">
            <a:solidFill>
              <a:srgbClr val="A6AAA9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7" dur="500"/>
                                        <p:tgtEl>
                                          <p:spTgt spid="7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5" dur="500"/>
                                        <p:tgtEl>
                                          <p:spTgt spid="7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3" presetClass="entr" presetSubtype="16" fill="hold" grpId="7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1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3" dur="500"/>
                                        <p:tgtEl>
                                          <p:spTgt spid="7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" presetClass="entr" presetSubtype="1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80" fill="hold"/>
                                        <p:tgtEl>
                                          <p:spTgt spid="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" fill="hold"/>
                                        <p:tgtEl>
                                          <p:spTgt spid="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" presetClass="entr" presetSubtype="1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9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1" dur="500"/>
                                        <p:tgtEl>
                                          <p:spTgt spid="7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3" presetClass="entr" presetSubtype="16" fill="hold" grpId="15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dur="indefinite" fill="hold"/>
                                        <p:tgtEl>
                                          <p:spTgt spid="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indefinite" fill="hold"/>
                                        <p:tgtEl>
                                          <p:spTgt spid="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1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indefinite" fill="hold"/>
                                        <p:tgtEl>
                                          <p:spTgt spid="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4" presetClass="entr" presetSubtype="32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indefinite" fill="hold"/>
                                        <p:tgtEl>
                                          <p:spTgt spid="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9" dur="500"/>
                                        <p:tgtEl>
                                          <p:spTgt spid="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1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indefinite" fill="hold"/>
                                        <p:tgtEl>
                                          <p:spTgt spid="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4" presetClass="entr" presetSubtype="32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indefinite" fill="hold"/>
                                        <p:tgtEl>
                                          <p:spTgt spid="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7" dur="1000"/>
                                        <p:tgtEl>
                                          <p:spTgt spid="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" presetClass="entr" presetSubtype="1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indefinite" fill="hold"/>
                                        <p:tgtEl>
                                          <p:spTgt spid="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80" fill="hold"/>
                                        <p:tgtEl>
                                          <p:spTgt spid="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" fill="hold"/>
                                        <p:tgtEl>
                                          <p:spTgt spid="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2" presetClass="entr" presetSubtype="8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indefinite" fill="hold"/>
                                        <p:tgtEl>
                                          <p:spTgt spid="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" presetClass="entr" presetSubtype="1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indefinite" fill="hold"/>
                                        <p:tgtEl>
                                          <p:spTgt spid="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80" fill="hold"/>
                                        <p:tgtEl>
                                          <p:spTgt spid="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" fill="hold"/>
                                        <p:tgtEl>
                                          <p:spTgt spid="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8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indefinite" fill="hold"/>
                                        <p:tgtEl>
                                          <p:spTgt spid="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2" presetClass="entr" presetSubtype="1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indefinite" fill="hold"/>
                                        <p:tgtEl>
                                          <p:spTgt spid="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80" fill="hold"/>
                                        <p:tgtEl>
                                          <p:spTgt spid="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" fill="hold"/>
                                        <p:tgtEl>
                                          <p:spTgt spid="7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indefinite" fill="hold"/>
                                        <p:tgtEl>
                                          <p:spTgt spid="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" presetClass="entr" presetSubtype="1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indefinite" fill="hold"/>
                                        <p:tgtEl>
                                          <p:spTgt spid="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80" fill="hold"/>
                                        <p:tgtEl>
                                          <p:spTgt spid="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" fill="hold"/>
                                        <p:tgtEl>
                                          <p:spTgt spid="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" presetClass="entr" presetSubtype="1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indefinite" fill="hold"/>
                                        <p:tgtEl>
                                          <p:spTgt spid="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075" grpId="8" bldLvl="0" animBg="1" advAuto="0"/>
      <p:bldP spid="7078" grpId="4" bldLvl="0" animBg="1" advAuto="0"/>
      <p:bldP spid="7081" grpId="12" bldLvl="0" animBg="1" advAuto="0"/>
      <p:bldP spid="7084" grpId="16" bldLvl="0" animBg="1" advAuto="0"/>
      <p:bldP spid="7085" grpId="2" bldLvl="0" animBg="1" advAuto="0"/>
      <p:bldP spid="7086" grpId="3" bldLvl="0" animBg="1" advAuto="0"/>
      <p:bldP spid="7087" grpId="6" bldLvl="0" animBg="1" advAuto="0"/>
      <p:bldP spid="7088" grpId="7" bldLvl="0" animBg="1" advAuto="0"/>
      <p:bldP spid="7089" grpId="10" bldLvl="0" animBg="1" advAuto="0"/>
      <p:bldP spid="7090" grpId="11" bldLvl="0" animBg="1" advAuto="0"/>
      <p:bldP spid="7091" grpId="14" bldLvl="0" animBg="1" advAuto="0"/>
      <p:bldP spid="7092" grpId="15" bldLvl="0" animBg="1" advAuto="0"/>
      <p:bldP spid="7093" grpId="5" animBg="1" advAuto="0"/>
      <p:bldP spid="7094" grpId="9" animBg="1" advAuto="0"/>
      <p:bldP spid="7095" grpId="13" animBg="1" advAuto="0"/>
      <p:bldP spid="7096" grpId="17" animBg="1" advAuto="0"/>
      <p:bldP spid="7110" grpId="19" bldLvl="0" animBg="1" advAuto="0"/>
      <p:bldP spid="7111" grpId="24" animBg="1" advAuto="0"/>
      <p:bldP spid="7112" grpId="22" animBg="1" advAuto="0"/>
      <p:bldP spid="7113" grpId="28" animBg="1" advAuto="0"/>
      <p:bldP spid="7114" grpId="26" animBg="1" advAuto="0"/>
      <p:bldP spid="7117" grpId="21" bldLvl="0" animBg="1" advAuto="0"/>
      <p:bldP spid="7120" grpId="23" bldLvl="0" animBg="1" advAuto="0"/>
      <p:bldP spid="7123" grpId="25" bldLvl="0" animBg="1" advAuto="0"/>
      <p:bldP spid="7126" grpId="27" bldLvl="0" animBg="1" advAuto="0"/>
      <p:bldP spid="7127" grpId="20" bldLvl="0" animBg="1" advAuto="0"/>
      <p:bldP spid="7128" grpId="18" bldLvl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8179" name="Shape 8179"/>
          <p:cNvSpPr/>
          <p:nvPr/>
        </p:nvSpPr>
        <p:spPr>
          <a:xfrm flipH="1">
            <a:off x="5147419" y="2550559"/>
            <a:ext cx="270149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8182" name="Group 8182"/>
          <p:cNvGrpSpPr/>
          <p:nvPr/>
        </p:nvGrpSpPr>
        <p:grpSpPr>
          <a:xfrm>
            <a:off x="6413233" y="1462466"/>
            <a:ext cx="452898" cy="708113"/>
            <a:chOff x="0" y="0"/>
            <a:chExt cx="1207727" cy="1888300"/>
          </a:xfrm>
        </p:grpSpPr>
        <p:sp>
          <p:nvSpPr>
            <p:cNvPr id="8180" name="Shape 8180"/>
            <p:cNvSpPr/>
            <p:nvPr/>
          </p:nvSpPr>
          <p:spPr>
            <a:xfrm flipH="1" flipV="1">
              <a:off x="0" y="979893"/>
              <a:ext cx="1190518" cy="908408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181" name="Shape 8181"/>
            <p:cNvSpPr/>
            <p:nvPr/>
          </p:nvSpPr>
          <p:spPr>
            <a:xfrm flipV="1">
              <a:off x="130" y="-1"/>
              <a:ext cx="1207598" cy="997809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8185" name="Group 8185"/>
          <p:cNvGrpSpPr/>
          <p:nvPr/>
        </p:nvGrpSpPr>
        <p:grpSpPr>
          <a:xfrm>
            <a:off x="6413282" y="2894069"/>
            <a:ext cx="452849" cy="728671"/>
            <a:chOff x="0" y="0"/>
            <a:chExt cx="1207597" cy="1943120"/>
          </a:xfrm>
        </p:grpSpPr>
        <p:sp>
          <p:nvSpPr>
            <p:cNvPr id="8183" name="Shape 8183"/>
            <p:cNvSpPr/>
            <p:nvPr/>
          </p:nvSpPr>
          <p:spPr>
            <a:xfrm flipH="1" flipV="1">
              <a:off x="15351" y="996485"/>
              <a:ext cx="1176897" cy="946636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184" name="Shape 8184"/>
            <p:cNvSpPr/>
            <p:nvPr/>
          </p:nvSpPr>
          <p:spPr>
            <a:xfrm flipV="1">
              <a:off x="-1" y="-1"/>
              <a:ext cx="1207599" cy="997809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8186" name="Shape 8186"/>
          <p:cNvSpPr/>
          <p:nvPr/>
        </p:nvSpPr>
        <p:spPr>
          <a:xfrm flipV="1">
            <a:off x="5417568" y="1836362"/>
            <a:ext cx="0" cy="142539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8190" name="Group 8190"/>
          <p:cNvGrpSpPr/>
          <p:nvPr/>
        </p:nvGrpSpPr>
        <p:grpSpPr>
          <a:xfrm>
            <a:off x="5720505" y="1423404"/>
            <a:ext cx="729753" cy="844249"/>
            <a:chOff x="0" y="0"/>
            <a:chExt cx="1946006" cy="2251330"/>
          </a:xfrm>
        </p:grpSpPr>
        <p:sp>
          <p:nvSpPr>
            <p:cNvPr id="8187" name="Shape 8187"/>
            <p:cNvSpPr/>
            <p:nvPr/>
          </p:nvSpPr>
          <p:spPr>
            <a:xfrm rot="18318">
              <a:off x="5956" y="5136"/>
              <a:ext cx="1934094" cy="2241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solidFill>
              <a:srgbClr val="FFFFFF"/>
            </a:solidFill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88" name="Shape 8188"/>
            <p:cNvSpPr/>
            <p:nvPr/>
          </p:nvSpPr>
          <p:spPr>
            <a:xfrm rot="18318">
              <a:off x="90846" y="106271"/>
              <a:ext cx="1753865" cy="203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89" name="Shape 8189"/>
            <p:cNvSpPr/>
            <p:nvPr/>
          </p:nvSpPr>
          <p:spPr>
            <a:xfrm>
              <a:off x="444634" y="625461"/>
              <a:ext cx="953540" cy="944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4328" y="0"/>
                  </a:moveTo>
                  <a:cubicBezTo>
                    <a:pt x="1859" y="0"/>
                    <a:pt x="0" y="2251"/>
                    <a:pt x="0" y="4539"/>
                  </a:cubicBezTo>
                  <a:cubicBezTo>
                    <a:pt x="0" y="5770"/>
                    <a:pt x="414" y="6934"/>
                    <a:pt x="1285" y="7809"/>
                  </a:cubicBezTo>
                  <a:cubicBezTo>
                    <a:pt x="1537" y="8062"/>
                    <a:pt x="1846" y="8204"/>
                    <a:pt x="2206" y="8204"/>
                  </a:cubicBezTo>
                  <a:lnTo>
                    <a:pt x="3923" y="8204"/>
                  </a:lnTo>
                  <a:cubicBezTo>
                    <a:pt x="3930" y="8217"/>
                    <a:pt x="4245" y="9724"/>
                    <a:pt x="1257" y="13772"/>
                  </a:cubicBezTo>
                  <a:cubicBezTo>
                    <a:pt x="1257" y="13772"/>
                    <a:pt x="0" y="15299"/>
                    <a:pt x="0" y="17240"/>
                  </a:cubicBezTo>
                  <a:cubicBezTo>
                    <a:pt x="0" y="19590"/>
                    <a:pt x="1436" y="21382"/>
                    <a:pt x="3728" y="21596"/>
                  </a:cubicBezTo>
                  <a:cubicBezTo>
                    <a:pt x="3765" y="21600"/>
                    <a:pt x="16257" y="21567"/>
                    <a:pt x="16741" y="21567"/>
                  </a:cubicBezTo>
                  <a:cubicBezTo>
                    <a:pt x="19225" y="21567"/>
                    <a:pt x="21600" y="19748"/>
                    <a:pt x="21600" y="17240"/>
                  </a:cubicBezTo>
                  <a:cubicBezTo>
                    <a:pt x="21600" y="16479"/>
                    <a:pt x="21404" y="15713"/>
                    <a:pt x="21028" y="15027"/>
                  </a:cubicBezTo>
                  <a:cubicBezTo>
                    <a:pt x="20790" y="14596"/>
                    <a:pt x="20344" y="14336"/>
                    <a:pt x="19855" y="14336"/>
                  </a:cubicBezTo>
                  <a:lnTo>
                    <a:pt x="16629" y="14336"/>
                  </a:lnTo>
                  <a:cubicBezTo>
                    <a:pt x="18141" y="12779"/>
                    <a:pt x="21600" y="9016"/>
                    <a:pt x="21600" y="4539"/>
                  </a:cubicBezTo>
                  <a:cubicBezTo>
                    <a:pt x="21600" y="2034"/>
                    <a:pt x="19588" y="0"/>
                    <a:pt x="17104" y="0"/>
                  </a:cubicBezTo>
                  <a:lnTo>
                    <a:pt x="4328" y="0"/>
                  </a:lnTo>
                  <a:close/>
                  <a:moveTo>
                    <a:pt x="4245" y="1057"/>
                  </a:moveTo>
                  <a:lnTo>
                    <a:pt x="14814" y="1057"/>
                  </a:lnTo>
                  <a:cubicBezTo>
                    <a:pt x="13819" y="1759"/>
                    <a:pt x="13139" y="2928"/>
                    <a:pt x="13139" y="4243"/>
                  </a:cubicBezTo>
                  <a:cubicBezTo>
                    <a:pt x="13139" y="5103"/>
                    <a:pt x="13361" y="6173"/>
                    <a:pt x="13767" y="7062"/>
                  </a:cubicBezTo>
                  <a:cubicBezTo>
                    <a:pt x="13767" y="7062"/>
                    <a:pt x="2066" y="7076"/>
                    <a:pt x="2066" y="7076"/>
                  </a:cubicBezTo>
                  <a:cubicBezTo>
                    <a:pt x="2066" y="7076"/>
                    <a:pt x="1117" y="6131"/>
                    <a:pt x="1145" y="4243"/>
                  </a:cubicBezTo>
                  <a:cubicBezTo>
                    <a:pt x="1170" y="2538"/>
                    <a:pt x="2626" y="1057"/>
                    <a:pt x="4245" y="1057"/>
                  </a:cubicBezTo>
                  <a:close/>
                  <a:moveTo>
                    <a:pt x="17439" y="1325"/>
                  </a:moveTo>
                  <a:cubicBezTo>
                    <a:pt x="19212" y="1325"/>
                    <a:pt x="20604" y="2782"/>
                    <a:pt x="20525" y="4539"/>
                  </a:cubicBezTo>
                  <a:cubicBezTo>
                    <a:pt x="20305" y="9439"/>
                    <a:pt x="15163" y="14068"/>
                    <a:pt x="15163" y="14068"/>
                  </a:cubicBezTo>
                  <a:cubicBezTo>
                    <a:pt x="14143" y="14941"/>
                    <a:pt x="13446" y="15925"/>
                    <a:pt x="13446" y="17240"/>
                  </a:cubicBezTo>
                  <a:cubicBezTo>
                    <a:pt x="13446" y="18572"/>
                    <a:pt x="14188" y="19752"/>
                    <a:pt x="15205" y="20454"/>
                  </a:cubicBezTo>
                  <a:cubicBezTo>
                    <a:pt x="15205" y="20454"/>
                    <a:pt x="3937" y="20454"/>
                    <a:pt x="3937" y="20454"/>
                  </a:cubicBezTo>
                  <a:cubicBezTo>
                    <a:pt x="2337" y="20304"/>
                    <a:pt x="1075" y="18897"/>
                    <a:pt x="1075" y="17240"/>
                  </a:cubicBezTo>
                  <a:cubicBezTo>
                    <a:pt x="1075" y="16369"/>
                    <a:pt x="1400" y="15573"/>
                    <a:pt x="1927" y="14759"/>
                  </a:cubicBezTo>
                  <a:cubicBezTo>
                    <a:pt x="2976" y="13263"/>
                    <a:pt x="4882" y="10901"/>
                    <a:pt x="5138" y="8218"/>
                  </a:cubicBezTo>
                  <a:lnTo>
                    <a:pt x="14661" y="8204"/>
                  </a:lnTo>
                  <a:cubicBezTo>
                    <a:pt x="15426" y="8204"/>
                    <a:pt x="15346" y="7777"/>
                    <a:pt x="15275" y="7640"/>
                  </a:cubicBezTo>
                  <a:cubicBezTo>
                    <a:pt x="15202" y="7504"/>
                    <a:pt x="15118" y="7336"/>
                    <a:pt x="15024" y="7133"/>
                  </a:cubicBezTo>
                  <a:cubicBezTo>
                    <a:pt x="14061" y="5519"/>
                    <a:pt x="13609" y="1325"/>
                    <a:pt x="17439" y="1325"/>
                  </a:cubicBezTo>
                  <a:close/>
                  <a:moveTo>
                    <a:pt x="6465" y="9994"/>
                  </a:moveTo>
                  <a:cubicBezTo>
                    <a:pt x="6465" y="9994"/>
                    <a:pt x="5822" y="11460"/>
                    <a:pt x="5822" y="11460"/>
                  </a:cubicBezTo>
                  <a:lnTo>
                    <a:pt x="14423" y="11460"/>
                  </a:lnTo>
                  <a:lnTo>
                    <a:pt x="15107" y="9994"/>
                  </a:lnTo>
                  <a:lnTo>
                    <a:pt x="6465" y="9994"/>
                  </a:lnTo>
                  <a:close/>
                  <a:moveTo>
                    <a:pt x="5208" y="13053"/>
                  </a:moveTo>
                  <a:cubicBezTo>
                    <a:pt x="5208" y="13053"/>
                    <a:pt x="4426" y="14519"/>
                    <a:pt x="4426" y="14519"/>
                  </a:cubicBezTo>
                  <a:lnTo>
                    <a:pt x="13055" y="14519"/>
                  </a:lnTo>
                  <a:lnTo>
                    <a:pt x="13753" y="13053"/>
                  </a:lnTo>
                  <a:lnTo>
                    <a:pt x="5208" y="13053"/>
                  </a:lnTo>
                  <a:close/>
                  <a:moveTo>
                    <a:pt x="15540" y="15548"/>
                  </a:moveTo>
                  <a:lnTo>
                    <a:pt x="20064" y="15562"/>
                  </a:lnTo>
                  <a:cubicBezTo>
                    <a:pt x="20971" y="16666"/>
                    <a:pt x="20502" y="20200"/>
                    <a:pt x="17467" y="20200"/>
                  </a:cubicBezTo>
                  <a:cubicBezTo>
                    <a:pt x="15567" y="20200"/>
                    <a:pt x="13629" y="17366"/>
                    <a:pt x="15540" y="15548"/>
                  </a:cubicBezTo>
                  <a:close/>
                  <a:moveTo>
                    <a:pt x="3756" y="15999"/>
                  </a:moveTo>
                  <a:cubicBezTo>
                    <a:pt x="3756" y="15999"/>
                    <a:pt x="2904" y="17451"/>
                    <a:pt x="2904" y="17451"/>
                  </a:cubicBezTo>
                  <a:lnTo>
                    <a:pt x="11770" y="17451"/>
                  </a:lnTo>
                  <a:lnTo>
                    <a:pt x="12427" y="15999"/>
                  </a:lnTo>
                  <a:lnTo>
                    <a:pt x="3756" y="1599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193" name="Group 8193"/>
          <p:cNvGrpSpPr/>
          <p:nvPr/>
        </p:nvGrpSpPr>
        <p:grpSpPr>
          <a:xfrm>
            <a:off x="6821969" y="1956825"/>
            <a:ext cx="355650" cy="411451"/>
            <a:chOff x="0" y="0"/>
            <a:chExt cx="948399" cy="1097200"/>
          </a:xfrm>
        </p:grpSpPr>
        <p:sp>
          <p:nvSpPr>
            <p:cNvPr id="8191" name="Shape 8191"/>
            <p:cNvSpPr/>
            <p:nvPr/>
          </p:nvSpPr>
          <p:spPr>
            <a:xfrm rot="18318">
              <a:off x="2903" y="2503"/>
              <a:ext cx="942594" cy="1092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92" name="Shape 8192"/>
            <p:cNvSpPr/>
            <p:nvPr/>
          </p:nvSpPr>
          <p:spPr>
            <a:xfrm>
              <a:off x="213429" y="252696"/>
              <a:ext cx="541699" cy="543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94" y="0"/>
                  </a:moveTo>
                  <a:lnTo>
                    <a:pt x="8194" y="4204"/>
                  </a:lnTo>
                  <a:lnTo>
                    <a:pt x="2925" y="4204"/>
                  </a:lnTo>
                  <a:cubicBezTo>
                    <a:pt x="1311" y="4204"/>
                    <a:pt x="0" y="5507"/>
                    <a:pt x="0" y="7119"/>
                  </a:cubicBezTo>
                  <a:lnTo>
                    <a:pt x="0" y="18685"/>
                  </a:lnTo>
                  <a:cubicBezTo>
                    <a:pt x="0" y="20292"/>
                    <a:pt x="1311" y="21600"/>
                    <a:pt x="2925" y="21600"/>
                  </a:cubicBezTo>
                  <a:lnTo>
                    <a:pt x="18675" y="21600"/>
                  </a:lnTo>
                  <a:cubicBezTo>
                    <a:pt x="20292" y="21600"/>
                    <a:pt x="21600" y="20292"/>
                    <a:pt x="21600" y="18685"/>
                  </a:cubicBezTo>
                  <a:lnTo>
                    <a:pt x="21600" y="7119"/>
                  </a:lnTo>
                  <a:cubicBezTo>
                    <a:pt x="21600" y="5507"/>
                    <a:pt x="20292" y="4204"/>
                    <a:pt x="18675" y="4204"/>
                  </a:cubicBezTo>
                  <a:lnTo>
                    <a:pt x="13781" y="4204"/>
                  </a:lnTo>
                  <a:lnTo>
                    <a:pt x="13781" y="0"/>
                  </a:lnTo>
                  <a:lnTo>
                    <a:pt x="8194" y="0"/>
                  </a:lnTo>
                  <a:close/>
                  <a:moveTo>
                    <a:pt x="9581" y="1383"/>
                  </a:moveTo>
                  <a:lnTo>
                    <a:pt x="12394" y="1383"/>
                  </a:lnTo>
                  <a:lnTo>
                    <a:pt x="12394" y="5680"/>
                  </a:lnTo>
                  <a:lnTo>
                    <a:pt x="9581" y="5680"/>
                  </a:lnTo>
                  <a:cubicBezTo>
                    <a:pt x="9581" y="5680"/>
                    <a:pt x="9581" y="1383"/>
                    <a:pt x="9581" y="1383"/>
                  </a:cubicBezTo>
                  <a:close/>
                  <a:moveTo>
                    <a:pt x="11100" y="2485"/>
                  </a:moveTo>
                  <a:cubicBezTo>
                    <a:pt x="10765" y="2485"/>
                    <a:pt x="10481" y="2770"/>
                    <a:pt x="10481" y="3102"/>
                  </a:cubicBezTo>
                  <a:cubicBezTo>
                    <a:pt x="10481" y="3436"/>
                    <a:pt x="10765" y="3700"/>
                    <a:pt x="11100" y="3700"/>
                  </a:cubicBezTo>
                  <a:cubicBezTo>
                    <a:pt x="11433" y="3700"/>
                    <a:pt x="11700" y="3436"/>
                    <a:pt x="11700" y="3102"/>
                  </a:cubicBezTo>
                  <a:cubicBezTo>
                    <a:pt x="11700" y="2770"/>
                    <a:pt x="11433" y="2485"/>
                    <a:pt x="11100" y="2485"/>
                  </a:cubicBezTo>
                  <a:close/>
                  <a:moveTo>
                    <a:pt x="2925" y="5587"/>
                  </a:moveTo>
                  <a:lnTo>
                    <a:pt x="8194" y="5587"/>
                  </a:lnTo>
                  <a:lnTo>
                    <a:pt x="8194" y="7044"/>
                  </a:lnTo>
                  <a:lnTo>
                    <a:pt x="13781" y="7044"/>
                  </a:lnTo>
                  <a:lnTo>
                    <a:pt x="13781" y="5587"/>
                  </a:lnTo>
                  <a:lnTo>
                    <a:pt x="18675" y="5587"/>
                  </a:lnTo>
                  <a:cubicBezTo>
                    <a:pt x="19528" y="5587"/>
                    <a:pt x="20212" y="6268"/>
                    <a:pt x="20212" y="7119"/>
                  </a:cubicBezTo>
                  <a:cubicBezTo>
                    <a:pt x="20212" y="7119"/>
                    <a:pt x="20212" y="18685"/>
                    <a:pt x="20212" y="18685"/>
                  </a:cubicBezTo>
                  <a:cubicBezTo>
                    <a:pt x="20212" y="19532"/>
                    <a:pt x="19525" y="20236"/>
                    <a:pt x="18675" y="20236"/>
                  </a:cubicBezTo>
                  <a:lnTo>
                    <a:pt x="2925" y="20236"/>
                  </a:lnTo>
                  <a:cubicBezTo>
                    <a:pt x="2075" y="20236"/>
                    <a:pt x="1388" y="19532"/>
                    <a:pt x="1388" y="18685"/>
                  </a:cubicBezTo>
                  <a:lnTo>
                    <a:pt x="1388" y="7119"/>
                  </a:lnTo>
                  <a:cubicBezTo>
                    <a:pt x="1388" y="6269"/>
                    <a:pt x="2075" y="5587"/>
                    <a:pt x="2925" y="5587"/>
                  </a:cubicBezTo>
                  <a:close/>
                  <a:moveTo>
                    <a:pt x="8569" y="7960"/>
                  </a:moveTo>
                  <a:cubicBezTo>
                    <a:pt x="6649" y="7960"/>
                    <a:pt x="6435" y="9453"/>
                    <a:pt x="6413" y="10650"/>
                  </a:cubicBezTo>
                  <a:cubicBezTo>
                    <a:pt x="6386" y="10648"/>
                    <a:pt x="6364" y="10632"/>
                    <a:pt x="6338" y="10632"/>
                  </a:cubicBezTo>
                  <a:cubicBezTo>
                    <a:pt x="6042" y="10632"/>
                    <a:pt x="6000" y="10992"/>
                    <a:pt x="6000" y="11435"/>
                  </a:cubicBezTo>
                  <a:cubicBezTo>
                    <a:pt x="6000" y="11879"/>
                    <a:pt x="6342" y="12519"/>
                    <a:pt x="6638" y="12519"/>
                  </a:cubicBezTo>
                  <a:cubicBezTo>
                    <a:pt x="6674" y="12519"/>
                    <a:pt x="6717" y="12521"/>
                    <a:pt x="6750" y="12500"/>
                  </a:cubicBezTo>
                  <a:cubicBezTo>
                    <a:pt x="6936" y="12924"/>
                    <a:pt x="7179" y="13312"/>
                    <a:pt x="7481" y="13603"/>
                  </a:cubicBezTo>
                  <a:cubicBezTo>
                    <a:pt x="7554" y="13676"/>
                    <a:pt x="7594" y="13765"/>
                    <a:pt x="7594" y="13864"/>
                  </a:cubicBezTo>
                  <a:cubicBezTo>
                    <a:pt x="7594" y="14135"/>
                    <a:pt x="7379" y="14369"/>
                    <a:pt x="7106" y="14369"/>
                  </a:cubicBezTo>
                  <a:lnTo>
                    <a:pt x="6581" y="14369"/>
                  </a:lnTo>
                  <a:cubicBezTo>
                    <a:pt x="5455" y="14369"/>
                    <a:pt x="4538" y="15268"/>
                    <a:pt x="4538" y="16387"/>
                  </a:cubicBezTo>
                  <a:lnTo>
                    <a:pt x="4538" y="16947"/>
                  </a:lnTo>
                  <a:cubicBezTo>
                    <a:pt x="4538" y="17301"/>
                    <a:pt x="4823" y="17601"/>
                    <a:pt x="5175" y="17601"/>
                  </a:cubicBezTo>
                  <a:lnTo>
                    <a:pt x="11981" y="17601"/>
                  </a:lnTo>
                  <a:cubicBezTo>
                    <a:pt x="12333" y="17601"/>
                    <a:pt x="12619" y="17301"/>
                    <a:pt x="12619" y="16947"/>
                  </a:cubicBezTo>
                  <a:lnTo>
                    <a:pt x="12619" y="16387"/>
                  </a:lnTo>
                  <a:cubicBezTo>
                    <a:pt x="12619" y="15268"/>
                    <a:pt x="11698" y="14369"/>
                    <a:pt x="10575" y="14369"/>
                  </a:cubicBezTo>
                  <a:lnTo>
                    <a:pt x="10050" y="14369"/>
                  </a:lnTo>
                  <a:cubicBezTo>
                    <a:pt x="9778" y="14369"/>
                    <a:pt x="9563" y="14135"/>
                    <a:pt x="9563" y="13864"/>
                  </a:cubicBezTo>
                  <a:cubicBezTo>
                    <a:pt x="9563" y="13762"/>
                    <a:pt x="9602" y="13672"/>
                    <a:pt x="9675" y="13603"/>
                  </a:cubicBezTo>
                  <a:cubicBezTo>
                    <a:pt x="9981" y="13306"/>
                    <a:pt x="10239" y="12908"/>
                    <a:pt x="10425" y="12482"/>
                  </a:cubicBezTo>
                  <a:cubicBezTo>
                    <a:pt x="10462" y="12508"/>
                    <a:pt x="10494" y="12519"/>
                    <a:pt x="10537" y="12519"/>
                  </a:cubicBezTo>
                  <a:cubicBezTo>
                    <a:pt x="10833" y="12519"/>
                    <a:pt x="11194" y="11879"/>
                    <a:pt x="11194" y="11435"/>
                  </a:cubicBezTo>
                  <a:cubicBezTo>
                    <a:pt x="11194" y="10992"/>
                    <a:pt x="11152" y="10632"/>
                    <a:pt x="10856" y="10632"/>
                  </a:cubicBezTo>
                  <a:cubicBezTo>
                    <a:pt x="10824" y="10632"/>
                    <a:pt x="10784" y="10641"/>
                    <a:pt x="10744" y="10650"/>
                  </a:cubicBezTo>
                  <a:cubicBezTo>
                    <a:pt x="10724" y="9450"/>
                    <a:pt x="10408" y="7960"/>
                    <a:pt x="8569" y="7960"/>
                  </a:cubicBezTo>
                  <a:close/>
                  <a:moveTo>
                    <a:pt x="10950" y="8894"/>
                  </a:moveTo>
                  <a:cubicBezTo>
                    <a:pt x="11116" y="9258"/>
                    <a:pt x="11237" y="9691"/>
                    <a:pt x="11287" y="10239"/>
                  </a:cubicBezTo>
                  <a:cubicBezTo>
                    <a:pt x="11410" y="10316"/>
                    <a:pt x="11510" y="10449"/>
                    <a:pt x="11587" y="10594"/>
                  </a:cubicBezTo>
                  <a:lnTo>
                    <a:pt x="16650" y="10594"/>
                  </a:lnTo>
                  <a:cubicBezTo>
                    <a:pt x="16912" y="10594"/>
                    <a:pt x="17119" y="10370"/>
                    <a:pt x="17119" y="10109"/>
                  </a:cubicBezTo>
                  <a:lnTo>
                    <a:pt x="17119" y="9361"/>
                  </a:lnTo>
                  <a:cubicBezTo>
                    <a:pt x="17119" y="9097"/>
                    <a:pt x="16912" y="8894"/>
                    <a:pt x="16650" y="8894"/>
                  </a:cubicBezTo>
                  <a:lnTo>
                    <a:pt x="10950" y="8894"/>
                  </a:lnTo>
                  <a:close/>
                  <a:moveTo>
                    <a:pt x="11606" y="11996"/>
                  </a:moveTo>
                  <a:cubicBezTo>
                    <a:pt x="11470" y="12502"/>
                    <a:pt x="11145" y="13031"/>
                    <a:pt x="10687" y="13173"/>
                  </a:cubicBezTo>
                  <a:cubicBezTo>
                    <a:pt x="10674" y="13200"/>
                    <a:pt x="10663" y="13222"/>
                    <a:pt x="10650" y="13248"/>
                  </a:cubicBezTo>
                  <a:lnTo>
                    <a:pt x="10650" y="13696"/>
                  </a:lnTo>
                  <a:lnTo>
                    <a:pt x="16575" y="13696"/>
                  </a:lnTo>
                  <a:cubicBezTo>
                    <a:pt x="16841" y="13696"/>
                    <a:pt x="17044" y="13490"/>
                    <a:pt x="17044" y="13229"/>
                  </a:cubicBezTo>
                  <a:lnTo>
                    <a:pt x="17044" y="12482"/>
                  </a:lnTo>
                  <a:cubicBezTo>
                    <a:pt x="17044" y="12220"/>
                    <a:pt x="16837" y="11996"/>
                    <a:pt x="16575" y="11996"/>
                  </a:cubicBezTo>
                  <a:lnTo>
                    <a:pt x="11606" y="11996"/>
                  </a:lnTo>
                  <a:close/>
                  <a:moveTo>
                    <a:pt x="12675" y="15116"/>
                  </a:moveTo>
                  <a:cubicBezTo>
                    <a:pt x="12931" y="15519"/>
                    <a:pt x="13087" y="16008"/>
                    <a:pt x="13087" y="16518"/>
                  </a:cubicBezTo>
                  <a:lnTo>
                    <a:pt x="13087" y="16817"/>
                  </a:lnTo>
                  <a:lnTo>
                    <a:pt x="16537" y="16817"/>
                  </a:lnTo>
                  <a:cubicBezTo>
                    <a:pt x="16803" y="16817"/>
                    <a:pt x="17025" y="16610"/>
                    <a:pt x="17025" y="16349"/>
                  </a:cubicBezTo>
                  <a:lnTo>
                    <a:pt x="17025" y="15602"/>
                  </a:lnTo>
                  <a:cubicBezTo>
                    <a:pt x="17025" y="15341"/>
                    <a:pt x="16818" y="15116"/>
                    <a:pt x="16556" y="15116"/>
                  </a:cubicBezTo>
                  <a:lnTo>
                    <a:pt x="12675" y="1511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196" name="Group 8196"/>
          <p:cNvGrpSpPr/>
          <p:nvPr/>
        </p:nvGrpSpPr>
        <p:grpSpPr>
          <a:xfrm>
            <a:off x="6821996" y="3406629"/>
            <a:ext cx="355598" cy="411390"/>
            <a:chOff x="0" y="0"/>
            <a:chExt cx="948260" cy="1097039"/>
          </a:xfrm>
        </p:grpSpPr>
        <p:sp>
          <p:nvSpPr>
            <p:cNvPr id="8194" name="Shape 8194"/>
            <p:cNvSpPr/>
            <p:nvPr/>
          </p:nvSpPr>
          <p:spPr>
            <a:xfrm rot="18318">
              <a:off x="2902" y="2503"/>
              <a:ext cx="942456" cy="1092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95" name="Shape 8195"/>
            <p:cNvSpPr/>
            <p:nvPr/>
          </p:nvSpPr>
          <p:spPr>
            <a:xfrm>
              <a:off x="196903" y="365831"/>
              <a:ext cx="554454" cy="365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95" y="0"/>
                  </a:moveTo>
                  <a:cubicBezTo>
                    <a:pt x="5121" y="0"/>
                    <a:pt x="3643" y="395"/>
                    <a:pt x="2188" y="1201"/>
                  </a:cubicBezTo>
                  <a:cubicBezTo>
                    <a:pt x="1949" y="1334"/>
                    <a:pt x="1784" y="1686"/>
                    <a:pt x="1784" y="2073"/>
                  </a:cubicBezTo>
                  <a:lnTo>
                    <a:pt x="1784" y="2167"/>
                  </a:lnTo>
                  <a:lnTo>
                    <a:pt x="605" y="2167"/>
                  </a:lnTo>
                  <a:cubicBezTo>
                    <a:pt x="270" y="2167"/>
                    <a:pt x="0" y="2577"/>
                    <a:pt x="0" y="3086"/>
                  </a:cubicBezTo>
                  <a:lnTo>
                    <a:pt x="0" y="20681"/>
                  </a:lnTo>
                  <a:cubicBezTo>
                    <a:pt x="0" y="21190"/>
                    <a:pt x="270" y="21600"/>
                    <a:pt x="605" y="21600"/>
                  </a:cubicBezTo>
                  <a:lnTo>
                    <a:pt x="20995" y="21600"/>
                  </a:lnTo>
                  <a:cubicBezTo>
                    <a:pt x="21330" y="21600"/>
                    <a:pt x="21600" y="21190"/>
                    <a:pt x="21600" y="20681"/>
                  </a:cubicBezTo>
                  <a:lnTo>
                    <a:pt x="21600" y="3086"/>
                  </a:lnTo>
                  <a:cubicBezTo>
                    <a:pt x="21600" y="2577"/>
                    <a:pt x="21330" y="2167"/>
                    <a:pt x="20995" y="2167"/>
                  </a:cubicBezTo>
                  <a:lnTo>
                    <a:pt x="19816" y="2167"/>
                  </a:lnTo>
                  <a:lnTo>
                    <a:pt x="19816" y="2073"/>
                  </a:lnTo>
                  <a:cubicBezTo>
                    <a:pt x="19816" y="1686"/>
                    <a:pt x="19667" y="1334"/>
                    <a:pt x="19428" y="1201"/>
                  </a:cubicBezTo>
                  <a:cubicBezTo>
                    <a:pt x="17973" y="395"/>
                    <a:pt x="16479" y="0"/>
                    <a:pt x="15005" y="0"/>
                  </a:cubicBezTo>
                  <a:cubicBezTo>
                    <a:pt x="13602" y="0"/>
                    <a:pt x="12188" y="375"/>
                    <a:pt x="10800" y="1107"/>
                  </a:cubicBezTo>
                  <a:cubicBezTo>
                    <a:pt x="9411" y="375"/>
                    <a:pt x="7999" y="0"/>
                    <a:pt x="6595" y="0"/>
                  </a:cubicBezTo>
                  <a:close/>
                  <a:moveTo>
                    <a:pt x="6595" y="1837"/>
                  </a:moveTo>
                  <a:cubicBezTo>
                    <a:pt x="7793" y="1837"/>
                    <a:pt x="9002" y="2138"/>
                    <a:pt x="10195" y="2732"/>
                  </a:cubicBezTo>
                  <a:lnTo>
                    <a:pt x="10195" y="16583"/>
                  </a:lnTo>
                  <a:cubicBezTo>
                    <a:pt x="9002" y="16047"/>
                    <a:pt x="7794" y="15782"/>
                    <a:pt x="6595" y="15782"/>
                  </a:cubicBezTo>
                  <a:cubicBezTo>
                    <a:pt x="5396" y="15782"/>
                    <a:pt x="4187" y="16047"/>
                    <a:pt x="2995" y="16583"/>
                  </a:cubicBezTo>
                  <a:cubicBezTo>
                    <a:pt x="2995" y="16583"/>
                    <a:pt x="2995" y="2732"/>
                    <a:pt x="2995" y="2732"/>
                  </a:cubicBezTo>
                  <a:cubicBezTo>
                    <a:pt x="4187" y="2139"/>
                    <a:pt x="5397" y="1837"/>
                    <a:pt x="6595" y="1837"/>
                  </a:cubicBezTo>
                  <a:close/>
                  <a:moveTo>
                    <a:pt x="15005" y="1837"/>
                  </a:moveTo>
                  <a:cubicBezTo>
                    <a:pt x="16203" y="1837"/>
                    <a:pt x="17413" y="2138"/>
                    <a:pt x="18605" y="2732"/>
                  </a:cubicBezTo>
                  <a:lnTo>
                    <a:pt x="18605" y="16583"/>
                  </a:lnTo>
                  <a:cubicBezTo>
                    <a:pt x="17413" y="16047"/>
                    <a:pt x="16205" y="15782"/>
                    <a:pt x="15005" y="15782"/>
                  </a:cubicBezTo>
                  <a:cubicBezTo>
                    <a:pt x="13805" y="15782"/>
                    <a:pt x="12598" y="16047"/>
                    <a:pt x="11405" y="16583"/>
                  </a:cubicBezTo>
                  <a:lnTo>
                    <a:pt x="11405" y="2732"/>
                  </a:lnTo>
                  <a:cubicBezTo>
                    <a:pt x="12598" y="2139"/>
                    <a:pt x="13807" y="1837"/>
                    <a:pt x="15005" y="1837"/>
                  </a:cubicBezTo>
                  <a:close/>
                  <a:moveTo>
                    <a:pt x="1210" y="4028"/>
                  </a:moveTo>
                  <a:lnTo>
                    <a:pt x="1784" y="4028"/>
                  </a:lnTo>
                  <a:lnTo>
                    <a:pt x="1784" y="17855"/>
                  </a:lnTo>
                  <a:cubicBezTo>
                    <a:pt x="1784" y="18156"/>
                    <a:pt x="1886" y="18436"/>
                    <a:pt x="2048" y="18609"/>
                  </a:cubicBezTo>
                  <a:cubicBezTo>
                    <a:pt x="2152" y="18718"/>
                    <a:pt x="2267" y="18773"/>
                    <a:pt x="2390" y="18773"/>
                  </a:cubicBezTo>
                  <a:cubicBezTo>
                    <a:pt x="2460" y="18773"/>
                    <a:pt x="2539" y="18763"/>
                    <a:pt x="2607" y="18726"/>
                  </a:cubicBezTo>
                  <a:cubicBezTo>
                    <a:pt x="3928" y="17993"/>
                    <a:pt x="5264" y="17619"/>
                    <a:pt x="6595" y="17619"/>
                  </a:cubicBezTo>
                  <a:cubicBezTo>
                    <a:pt x="7793" y="17619"/>
                    <a:pt x="9002" y="17921"/>
                    <a:pt x="10195" y="18514"/>
                  </a:cubicBezTo>
                  <a:lnTo>
                    <a:pt x="10195" y="19763"/>
                  </a:lnTo>
                  <a:lnTo>
                    <a:pt x="1210" y="19763"/>
                  </a:lnTo>
                  <a:cubicBezTo>
                    <a:pt x="1210" y="19763"/>
                    <a:pt x="1210" y="4028"/>
                    <a:pt x="1210" y="4028"/>
                  </a:cubicBezTo>
                  <a:close/>
                  <a:moveTo>
                    <a:pt x="19816" y="4028"/>
                  </a:moveTo>
                  <a:lnTo>
                    <a:pt x="20390" y="4028"/>
                  </a:lnTo>
                  <a:cubicBezTo>
                    <a:pt x="20390" y="4028"/>
                    <a:pt x="20390" y="19763"/>
                    <a:pt x="20390" y="19763"/>
                  </a:cubicBezTo>
                  <a:lnTo>
                    <a:pt x="11405" y="19763"/>
                  </a:lnTo>
                  <a:lnTo>
                    <a:pt x="11405" y="18514"/>
                  </a:lnTo>
                  <a:cubicBezTo>
                    <a:pt x="12598" y="17921"/>
                    <a:pt x="13807" y="17619"/>
                    <a:pt x="15005" y="17619"/>
                  </a:cubicBezTo>
                  <a:cubicBezTo>
                    <a:pt x="16337" y="17619"/>
                    <a:pt x="17687" y="17993"/>
                    <a:pt x="19009" y="18726"/>
                  </a:cubicBezTo>
                  <a:cubicBezTo>
                    <a:pt x="19194" y="18829"/>
                    <a:pt x="19405" y="18781"/>
                    <a:pt x="19567" y="18609"/>
                  </a:cubicBezTo>
                  <a:cubicBezTo>
                    <a:pt x="19730" y="18436"/>
                    <a:pt x="19816" y="18156"/>
                    <a:pt x="19816" y="17855"/>
                  </a:cubicBezTo>
                  <a:lnTo>
                    <a:pt x="19816" y="4028"/>
                  </a:lnTo>
                  <a:close/>
                  <a:moveTo>
                    <a:pt x="4888" y="5300"/>
                  </a:moveTo>
                  <a:cubicBezTo>
                    <a:pt x="4553" y="5300"/>
                    <a:pt x="4283" y="5709"/>
                    <a:pt x="4283" y="6219"/>
                  </a:cubicBezTo>
                  <a:cubicBezTo>
                    <a:pt x="4283" y="6727"/>
                    <a:pt x="4553" y="7137"/>
                    <a:pt x="4888" y="7137"/>
                  </a:cubicBezTo>
                  <a:lnTo>
                    <a:pt x="8053" y="7137"/>
                  </a:lnTo>
                  <a:cubicBezTo>
                    <a:pt x="8389" y="7137"/>
                    <a:pt x="8659" y="6727"/>
                    <a:pt x="8659" y="6219"/>
                  </a:cubicBezTo>
                  <a:cubicBezTo>
                    <a:pt x="8659" y="5710"/>
                    <a:pt x="8389" y="5300"/>
                    <a:pt x="8053" y="5300"/>
                  </a:cubicBezTo>
                  <a:lnTo>
                    <a:pt x="4888" y="5300"/>
                  </a:lnTo>
                  <a:close/>
                  <a:moveTo>
                    <a:pt x="13686" y="5300"/>
                  </a:moveTo>
                  <a:cubicBezTo>
                    <a:pt x="13351" y="5300"/>
                    <a:pt x="13081" y="5709"/>
                    <a:pt x="13081" y="6219"/>
                  </a:cubicBezTo>
                  <a:cubicBezTo>
                    <a:pt x="13081" y="6727"/>
                    <a:pt x="13351" y="7137"/>
                    <a:pt x="13686" y="7137"/>
                  </a:cubicBezTo>
                  <a:lnTo>
                    <a:pt x="16852" y="7137"/>
                  </a:lnTo>
                  <a:cubicBezTo>
                    <a:pt x="17187" y="7137"/>
                    <a:pt x="17472" y="6727"/>
                    <a:pt x="17472" y="6219"/>
                  </a:cubicBezTo>
                  <a:cubicBezTo>
                    <a:pt x="17472" y="5710"/>
                    <a:pt x="17187" y="5300"/>
                    <a:pt x="16852" y="5300"/>
                  </a:cubicBezTo>
                  <a:lnTo>
                    <a:pt x="13686" y="5300"/>
                  </a:lnTo>
                  <a:close/>
                  <a:moveTo>
                    <a:pt x="4888" y="10411"/>
                  </a:moveTo>
                  <a:cubicBezTo>
                    <a:pt x="4553" y="10411"/>
                    <a:pt x="4283" y="10821"/>
                    <a:pt x="4283" y="11330"/>
                  </a:cubicBezTo>
                  <a:cubicBezTo>
                    <a:pt x="4283" y="11839"/>
                    <a:pt x="4553" y="12249"/>
                    <a:pt x="4888" y="12249"/>
                  </a:cubicBezTo>
                  <a:lnTo>
                    <a:pt x="8053" y="12249"/>
                  </a:lnTo>
                  <a:cubicBezTo>
                    <a:pt x="8389" y="12249"/>
                    <a:pt x="8659" y="11839"/>
                    <a:pt x="8659" y="11330"/>
                  </a:cubicBezTo>
                  <a:cubicBezTo>
                    <a:pt x="8659" y="10821"/>
                    <a:pt x="8389" y="10411"/>
                    <a:pt x="8053" y="10411"/>
                  </a:cubicBezTo>
                  <a:lnTo>
                    <a:pt x="4888" y="10411"/>
                  </a:lnTo>
                  <a:close/>
                  <a:moveTo>
                    <a:pt x="13686" y="10411"/>
                  </a:moveTo>
                  <a:cubicBezTo>
                    <a:pt x="13351" y="10411"/>
                    <a:pt x="13081" y="10821"/>
                    <a:pt x="13081" y="11330"/>
                  </a:cubicBezTo>
                  <a:cubicBezTo>
                    <a:pt x="13081" y="11839"/>
                    <a:pt x="13351" y="12249"/>
                    <a:pt x="13686" y="12249"/>
                  </a:cubicBezTo>
                  <a:lnTo>
                    <a:pt x="16852" y="12249"/>
                  </a:lnTo>
                  <a:cubicBezTo>
                    <a:pt x="17187" y="12249"/>
                    <a:pt x="17472" y="11839"/>
                    <a:pt x="17472" y="11330"/>
                  </a:cubicBezTo>
                  <a:cubicBezTo>
                    <a:pt x="17472" y="10821"/>
                    <a:pt x="17187" y="10411"/>
                    <a:pt x="16852" y="10411"/>
                  </a:cubicBezTo>
                  <a:lnTo>
                    <a:pt x="13686" y="1041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199" name="Group 8199"/>
          <p:cNvGrpSpPr/>
          <p:nvPr/>
        </p:nvGrpSpPr>
        <p:grpSpPr>
          <a:xfrm>
            <a:off x="6821369" y="1279523"/>
            <a:ext cx="356850" cy="412839"/>
            <a:chOff x="0" y="0"/>
            <a:chExt cx="951599" cy="1100902"/>
          </a:xfrm>
        </p:grpSpPr>
        <p:sp>
          <p:nvSpPr>
            <p:cNvPr id="8197" name="Shape 8197"/>
            <p:cNvSpPr/>
            <p:nvPr/>
          </p:nvSpPr>
          <p:spPr>
            <a:xfrm rot="18318">
              <a:off x="2912" y="2511"/>
              <a:ext cx="945775" cy="1095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98" name="Shape 8198"/>
            <p:cNvSpPr/>
            <p:nvPr/>
          </p:nvSpPr>
          <p:spPr>
            <a:xfrm>
              <a:off x="235915" y="265661"/>
              <a:ext cx="501267" cy="501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11918" y="10800"/>
                    <a:pt x="12824" y="11706"/>
                    <a:pt x="12824" y="12823"/>
                  </a:cubicBezTo>
                  <a:cubicBezTo>
                    <a:pt x="12824" y="13195"/>
                    <a:pt x="13127" y="13499"/>
                    <a:pt x="13500" y="13499"/>
                  </a:cubicBezTo>
                  <a:cubicBezTo>
                    <a:pt x="13872" y="13499"/>
                    <a:pt x="14175" y="13195"/>
                    <a:pt x="14175" y="12823"/>
                  </a:cubicBezTo>
                  <a:cubicBezTo>
                    <a:pt x="14175" y="10965"/>
                    <a:pt x="12659" y="9448"/>
                    <a:pt x="10800" y="9448"/>
                  </a:cubicBezTo>
                  <a:cubicBezTo>
                    <a:pt x="10427" y="9448"/>
                    <a:pt x="10124" y="9751"/>
                    <a:pt x="10124" y="10124"/>
                  </a:cubicBezTo>
                  <a:cubicBezTo>
                    <a:pt x="10124" y="10496"/>
                    <a:pt x="10427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lose/>
                  <a:moveTo>
                    <a:pt x="20249" y="8772"/>
                  </a:moveTo>
                  <a:lnTo>
                    <a:pt x="15523" y="8772"/>
                  </a:lnTo>
                  <a:cubicBezTo>
                    <a:pt x="15460" y="8772"/>
                    <a:pt x="15404" y="8793"/>
                    <a:pt x="15345" y="8808"/>
                  </a:cubicBezTo>
                  <a:cubicBezTo>
                    <a:pt x="14234" y="7550"/>
                    <a:pt x="12609" y="6750"/>
                    <a:pt x="10800" y="6750"/>
                  </a:cubicBezTo>
                  <a:cubicBezTo>
                    <a:pt x="8991" y="6750"/>
                    <a:pt x="7365" y="7550"/>
                    <a:pt x="6252" y="8808"/>
                  </a:cubicBezTo>
                  <a:cubicBezTo>
                    <a:pt x="6196" y="8793"/>
                    <a:pt x="6136" y="8772"/>
                    <a:pt x="6074" y="8772"/>
                  </a:cubicBezTo>
                  <a:lnTo>
                    <a:pt x="1351" y="8772"/>
                  </a:lnTo>
                  <a:lnTo>
                    <a:pt x="1351" y="4726"/>
                  </a:lnTo>
                  <a:cubicBezTo>
                    <a:pt x="1351" y="4353"/>
                    <a:pt x="1655" y="4050"/>
                    <a:pt x="2023" y="4050"/>
                  </a:cubicBezTo>
                  <a:lnTo>
                    <a:pt x="6750" y="4050"/>
                  </a:lnTo>
                  <a:cubicBezTo>
                    <a:pt x="7007" y="4050"/>
                    <a:pt x="7237" y="3905"/>
                    <a:pt x="7353" y="3677"/>
                  </a:cubicBezTo>
                  <a:lnTo>
                    <a:pt x="8516" y="1351"/>
                  </a:lnTo>
                  <a:lnTo>
                    <a:pt x="13081" y="1351"/>
                  </a:lnTo>
                  <a:lnTo>
                    <a:pt x="14247" y="3677"/>
                  </a:lnTo>
                  <a:cubicBezTo>
                    <a:pt x="14359" y="3905"/>
                    <a:pt x="14593" y="4050"/>
                    <a:pt x="14851" y="4050"/>
                  </a:cubicBezTo>
                  <a:lnTo>
                    <a:pt x="19573" y="4050"/>
                  </a:lnTo>
                  <a:cubicBezTo>
                    <a:pt x="19945" y="4050"/>
                    <a:pt x="20249" y="4353"/>
                    <a:pt x="20249" y="4726"/>
                  </a:cubicBezTo>
                  <a:cubicBezTo>
                    <a:pt x="20249" y="4726"/>
                    <a:pt x="20249" y="8772"/>
                    <a:pt x="20249" y="8772"/>
                  </a:cubicBezTo>
                  <a:close/>
                  <a:moveTo>
                    <a:pt x="20249" y="15522"/>
                  </a:moveTo>
                  <a:lnTo>
                    <a:pt x="16235" y="15522"/>
                  </a:lnTo>
                  <a:cubicBezTo>
                    <a:pt x="16640" y="14709"/>
                    <a:pt x="16874" y="13795"/>
                    <a:pt x="16874" y="12823"/>
                  </a:cubicBezTo>
                  <a:cubicBezTo>
                    <a:pt x="16874" y="11854"/>
                    <a:pt x="16640" y="10938"/>
                    <a:pt x="16235" y="10124"/>
                  </a:cubicBezTo>
                  <a:lnTo>
                    <a:pt x="20249" y="10124"/>
                  </a:lnTo>
                  <a:cubicBezTo>
                    <a:pt x="20249" y="10124"/>
                    <a:pt x="20249" y="15522"/>
                    <a:pt x="20249" y="15522"/>
                  </a:cubicBezTo>
                  <a:close/>
                  <a:moveTo>
                    <a:pt x="6074" y="12823"/>
                  </a:moveTo>
                  <a:cubicBezTo>
                    <a:pt x="6074" y="10220"/>
                    <a:pt x="8193" y="8101"/>
                    <a:pt x="10800" y="8101"/>
                  </a:cubicBezTo>
                  <a:cubicBezTo>
                    <a:pt x="13404" y="8101"/>
                    <a:pt x="15523" y="10220"/>
                    <a:pt x="15523" y="12823"/>
                  </a:cubicBezTo>
                  <a:cubicBezTo>
                    <a:pt x="15523" y="15430"/>
                    <a:pt x="13404" y="17549"/>
                    <a:pt x="10800" y="17549"/>
                  </a:cubicBezTo>
                  <a:cubicBezTo>
                    <a:pt x="8193" y="17549"/>
                    <a:pt x="6074" y="15430"/>
                    <a:pt x="6074" y="12823"/>
                  </a:cubicBezTo>
                  <a:cubicBezTo>
                    <a:pt x="6074" y="12823"/>
                    <a:pt x="6074" y="12823"/>
                    <a:pt x="6074" y="12823"/>
                  </a:cubicBezTo>
                  <a:close/>
                  <a:moveTo>
                    <a:pt x="20249" y="19573"/>
                  </a:moveTo>
                  <a:cubicBezTo>
                    <a:pt x="20249" y="19945"/>
                    <a:pt x="19945" y="20249"/>
                    <a:pt x="19573" y="20249"/>
                  </a:cubicBezTo>
                  <a:lnTo>
                    <a:pt x="2023" y="20249"/>
                  </a:lnTo>
                  <a:cubicBezTo>
                    <a:pt x="1655" y="20249"/>
                    <a:pt x="1351" y="19945"/>
                    <a:pt x="1351" y="19573"/>
                  </a:cubicBezTo>
                  <a:lnTo>
                    <a:pt x="1351" y="16874"/>
                  </a:lnTo>
                  <a:lnTo>
                    <a:pt x="6074" y="16874"/>
                  </a:lnTo>
                  <a:cubicBezTo>
                    <a:pt x="6136" y="16874"/>
                    <a:pt x="6196" y="16854"/>
                    <a:pt x="6252" y="16838"/>
                  </a:cubicBezTo>
                  <a:cubicBezTo>
                    <a:pt x="7365" y="18100"/>
                    <a:pt x="8991" y="18897"/>
                    <a:pt x="10800" y="18897"/>
                  </a:cubicBezTo>
                  <a:cubicBezTo>
                    <a:pt x="12609" y="18897"/>
                    <a:pt x="14234" y="18100"/>
                    <a:pt x="15345" y="16838"/>
                  </a:cubicBezTo>
                  <a:cubicBezTo>
                    <a:pt x="15404" y="16854"/>
                    <a:pt x="15460" y="16874"/>
                    <a:pt x="15523" y="16874"/>
                  </a:cubicBezTo>
                  <a:lnTo>
                    <a:pt x="20249" y="16874"/>
                  </a:lnTo>
                  <a:cubicBezTo>
                    <a:pt x="20249" y="16874"/>
                    <a:pt x="20249" y="19573"/>
                    <a:pt x="20249" y="19573"/>
                  </a:cubicBezTo>
                  <a:close/>
                  <a:moveTo>
                    <a:pt x="1351" y="10124"/>
                  </a:moveTo>
                  <a:lnTo>
                    <a:pt x="5365" y="10124"/>
                  </a:lnTo>
                  <a:cubicBezTo>
                    <a:pt x="4960" y="10938"/>
                    <a:pt x="4726" y="11854"/>
                    <a:pt x="4726" y="12823"/>
                  </a:cubicBezTo>
                  <a:cubicBezTo>
                    <a:pt x="4726" y="13795"/>
                    <a:pt x="4960" y="14709"/>
                    <a:pt x="5365" y="15522"/>
                  </a:cubicBezTo>
                  <a:lnTo>
                    <a:pt x="1351" y="15522"/>
                  </a:lnTo>
                  <a:cubicBezTo>
                    <a:pt x="1351" y="15522"/>
                    <a:pt x="1351" y="10124"/>
                    <a:pt x="1351" y="10124"/>
                  </a:cubicBezTo>
                  <a:close/>
                  <a:moveTo>
                    <a:pt x="19573" y="2699"/>
                  </a:moveTo>
                  <a:lnTo>
                    <a:pt x="15266" y="2699"/>
                  </a:lnTo>
                  <a:lnTo>
                    <a:pt x="14102" y="371"/>
                  </a:lnTo>
                  <a:cubicBezTo>
                    <a:pt x="13987" y="144"/>
                    <a:pt x="13756" y="0"/>
                    <a:pt x="13500" y="0"/>
                  </a:cubicBezTo>
                  <a:lnTo>
                    <a:pt x="8101" y="0"/>
                  </a:lnTo>
                  <a:cubicBezTo>
                    <a:pt x="7844" y="0"/>
                    <a:pt x="7610" y="144"/>
                    <a:pt x="7495" y="371"/>
                  </a:cubicBezTo>
                  <a:lnTo>
                    <a:pt x="6331" y="2699"/>
                  </a:lnTo>
                  <a:lnTo>
                    <a:pt x="2023" y="2699"/>
                  </a:lnTo>
                  <a:cubicBezTo>
                    <a:pt x="909" y="2699"/>
                    <a:pt x="0" y="3607"/>
                    <a:pt x="0" y="4726"/>
                  </a:cubicBezTo>
                  <a:lnTo>
                    <a:pt x="0" y="19573"/>
                  </a:lnTo>
                  <a:cubicBezTo>
                    <a:pt x="0" y="20691"/>
                    <a:pt x="909" y="21600"/>
                    <a:pt x="2023" y="21600"/>
                  </a:cubicBezTo>
                  <a:lnTo>
                    <a:pt x="19573" y="21600"/>
                  </a:lnTo>
                  <a:cubicBezTo>
                    <a:pt x="20690" y="21600"/>
                    <a:pt x="21600" y="20691"/>
                    <a:pt x="21600" y="19573"/>
                  </a:cubicBezTo>
                  <a:lnTo>
                    <a:pt x="21600" y="4726"/>
                  </a:lnTo>
                  <a:cubicBezTo>
                    <a:pt x="21600" y="3607"/>
                    <a:pt x="20690" y="2699"/>
                    <a:pt x="19573" y="2699"/>
                  </a:cubicBezTo>
                  <a:cubicBezTo>
                    <a:pt x="19573" y="2699"/>
                    <a:pt x="19573" y="2699"/>
                    <a:pt x="19573" y="26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02" name="Group 8202"/>
          <p:cNvGrpSpPr/>
          <p:nvPr/>
        </p:nvGrpSpPr>
        <p:grpSpPr>
          <a:xfrm>
            <a:off x="6821421" y="2705544"/>
            <a:ext cx="356747" cy="412719"/>
            <a:chOff x="0" y="0"/>
            <a:chExt cx="951323" cy="1100583"/>
          </a:xfrm>
        </p:grpSpPr>
        <p:sp>
          <p:nvSpPr>
            <p:cNvPr id="8200" name="Shape 8200"/>
            <p:cNvSpPr/>
            <p:nvPr/>
          </p:nvSpPr>
          <p:spPr>
            <a:xfrm rot="18318">
              <a:off x="2912" y="2511"/>
              <a:ext cx="945500" cy="1095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01" name="Shape 8201"/>
            <p:cNvSpPr/>
            <p:nvPr/>
          </p:nvSpPr>
          <p:spPr>
            <a:xfrm>
              <a:off x="187582" y="262212"/>
              <a:ext cx="576160" cy="576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0"/>
                  </a:moveTo>
                  <a:cubicBezTo>
                    <a:pt x="4850" y="0"/>
                    <a:pt x="0" y="4842"/>
                    <a:pt x="0" y="10796"/>
                  </a:cubicBezTo>
                  <a:cubicBezTo>
                    <a:pt x="0" y="16751"/>
                    <a:pt x="4850" y="21600"/>
                    <a:pt x="10804" y="21600"/>
                  </a:cubicBezTo>
                  <a:cubicBezTo>
                    <a:pt x="12650" y="21600"/>
                    <a:pt x="14436" y="21129"/>
                    <a:pt x="16037" y="20239"/>
                  </a:cubicBezTo>
                  <a:cubicBezTo>
                    <a:pt x="17146" y="20681"/>
                    <a:pt x="18283" y="21141"/>
                    <a:pt x="18283" y="21141"/>
                  </a:cubicBezTo>
                  <a:cubicBezTo>
                    <a:pt x="18526" y="21239"/>
                    <a:pt x="18787" y="21286"/>
                    <a:pt x="19040" y="21286"/>
                  </a:cubicBezTo>
                  <a:cubicBezTo>
                    <a:pt x="19539" y="21286"/>
                    <a:pt x="20027" y="21102"/>
                    <a:pt x="20408" y="20755"/>
                  </a:cubicBezTo>
                  <a:cubicBezTo>
                    <a:pt x="20984" y="20233"/>
                    <a:pt x="21215" y="19429"/>
                    <a:pt x="20996" y="18678"/>
                  </a:cubicBezTo>
                  <a:cubicBezTo>
                    <a:pt x="20996" y="18678"/>
                    <a:pt x="20231" y="16061"/>
                    <a:pt x="20231" y="16061"/>
                  </a:cubicBezTo>
                  <a:cubicBezTo>
                    <a:pt x="21130" y="14454"/>
                    <a:pt x="21600" y="12649"/>
                    <a:pt x="21600" y="10796"/>
                  </a:cubicBezTo>
                  <a:cubicBezTo>
                    <a:pt x="21600" y="4842"/>
                    <a:pt x="16758" y="0"/>
                    <a:pt x="10804" y="0"/>
                  </a:cubicBezTo>
                  <a:close/>
                  <a:moveTo>
                    <a:pt x="10804" y="2037"/>
                  </a:moveTo>
                  <a:cubicBezTo>
                    <a:pt x="15642" y="2037"/>
                    <a:pt x="19563" y="5958"/>
                    <a:pt x="19563" y="10796"/>
                  </a:cubicBezTo>
                  <a:cubicBezTo>
                    <a:pt x="19563" y="12636"/>
                    <a:pt x="18996" y="14346"/>
                    <a:pt x="18025" y="15755"/>
                  </a:cubicBezTo>
                  <a:cubicBezTo>
                    <a:pt x="18025" y="15755"/>
                    <a:pt x="19040" y="19241"/>
                    <a:pt x="19040" y="19241"/>
                  </a:cubicBezTo>
                  <a:cubicBezTo>
                    <a:pt x="19040" y="19241"/>
                    <a:pt x="17110" y="18477"/>
                    <a:pt x="15836" y="17961"/>
                  </a:cubicBezTo>
                  <a:cubicBezTo>
                    <a:pt x="14410" y="18962"/>
                    <a:pt x="12677" y="19563"/>
                    <a:pt x="10804" y="19563"/>
                  </a:cubicBezTo>
                  <a:cubicBezTo>
                    <a:pt x="5965" y="19563"/>
                    <a:pt x="2045" y="15635"/>
                    <a:pt x="2045" y="10796"/>
                  </a:cubicBezTo>
                  <a:cubicBezTo>
                    <a:pt x="2045" y="5958"/>
                    <a:pt x="5965" y="2037"/>
                    <a:pt x="10804" y="2037"/>
                  </a:cubicBezTo>
                  <a:close/>
                  <a:moveTo>
                    <a:pt x="6594" y="7254"/>
                  </a:moveTo>
                  <a:cubicBezTo>
                    <a:pt x="6220" y="7254"/>
                    <a:pt x="5917" y="7556"/>
                    <a:pt x="5917" y="7930"/>
                  </a:cubicBezTo>
                  <a:cubicBezTo>
                    <a:pt x="5917" y="8307"/>
                    <a:pt x="6220" y="8614"/>
                    <a:pt x="6594" y="8614"/>
                  </a:cubicBezTo>
                  <a:lnTo>
                    <a:pt x="15031" y="8614"/>
                  </a:lnTo>
                  <a:cubicBezTo>
                    <a:pt x="15408" y="8614"/>
                    <a:pt x="15715" y="8307"/>
                    <a:pt x="15715" y="7930"/>
                  </a:cubicBezTo>
                  <a:cubicBezTo>
                    <a:pt x="15715" y="7556"/>
                    <a:pt x="15408" y="7254"/>
                    <a:pt x="15031" y="7254"/>
                  </a:cubicBezTo>
                  <a:lnTo>
                    <a:pt x="6594" y="7254"/>
                  </a:lnTo>
                  <a:close/>
                  <a:moveTo>
                    <a:pt x="6594" y="10144"/>
                  </a:moveTo>
                  <a:cubicBezTo>
                    <a:pt x="6216" y="10144"/>
                    <a:pt x="5917" y="10446"/>
                    <a:pt x="5917" y="10820"/>
                  </a:cubicBezTo>
                  <a:cubicBezTo>
                    <a:pt x="5917" y="11194"/>
                    <a:pt x="6216" y="11496"/>
                    <a:pt x="6594" y="11496"/>
                  </a:cubicBezTo>
                  <a:lnTo>
                    <a:pt x="15039" y="11496"/>
                  </a:lnTo>
                  <a:cubicBezTo>
                    <a:pt x="15412" y="11496"/>
                    <a:pt x="15715" y="11194"/>
                    <a:pt x="15715" y="10820"/>
                  </a:cubicBezTo>
                  <a:cubicBezTo>
                    <a:pt x="15715" y="10446"/>
                    <a:pt x="15412" y="10144"/>
                    <a:pt x="15039" y="10144"/>
                  </a:cubicBezTo>
                  <a:lnTo>
                    <a:pt x="6594" y="10144"/>
                  </a:lnTo>
                  <a:close/>
                  <a:moveTo>
                    <a:pt x="6594" y="13034"/>
                  </a:moveTo>
                  <a:cubicBezTo>
                    <a:pt x="6216" y="13034"/>
                    <a:pt x="5917" y="13333"/>
                    <a:pt x="5917" y="13710"/>
                  </a:cubicBezTo>
                  <a:cubicBezTo>
                    <a:pt x="5917" y="14088"/>
                    <a:pt x="6216" y="14387"/>
                    <a:pt x="6594" y="14387"/>
                  </a:cubicBezTo>
                  <a:lnTo>
                    <a:pt x="15039" y="14387"/>
                  </a:lnTo>
                  <a:cubicBezTo>
                    <a:pt x="15412" y="14387"/>
                    <a:pt x="15715" y="14088"/>
                    <a:pt x="15715" y="13710"/>
                  </a:cubicBezTo>
                  <a:cubicBezTo>
                    <a:pt x="15715" y="13333"/>
                    <a:pt x="15412" y="13034"/>
                    <a:pt x="15039" y="13034"/>
                  </a:cubicBezTo>
                  <a:lnTo>
                    <a:pt x="6594" y="1303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06" name="Group 8206"/>
          <p:cNvGrpSpPr/>
          <p:nvPr/>
        </p:nvGrpSpPr>
        <p:grpSpPr>
          <a:xfrm>
            <a:off x="5720505" y="2842034"/>
            <a:ext cx="729753" cy="844249"/>
            <a:chOff x="0" y="0"/>
            <a:chExt cx="1946006" cy="2251330"/>
          </a:xfrm>
        </p:grpSpPr>
        <p:sp>
          <p:nvSpPr>
            <p:cNvPr id="8203" name="Shape 8203"/>
            <p:cNvSpPr/>
            <p:nvPr/>
          </p:nvSpPr>
          <p:spPr>
            <a:xfrm rot="18318">
              <a:off x="5956" y="5136"/>
              <a:ext cx="1934094" cy="2241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solidFill>
              <a:srgbClr val="FFFFFF"/>
            </a:solidFill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04" name="Shape 8204"/>
            <p:cNvSpPr/>
            <p:nvPr/>
          </p:nvSpPr>
          <p:spPr>
            <a:xfrm rot="18318">
              <a:off x="90846" y="106271"/>
              <a:ext cx="1753865" cy="203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05" name="Shape 8205"/>
            <p:cNvSpPr/>
            <p:nvPr/>
          </p:nvSpPr>
          <p:spPr>
            <a:xfrm>
              <a:off x="521023" y="667109"/>
              <a:ext cx="990047" cy="866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24" y="13501"/>
                  </a:moveTo>
                  <a:cubicBezTo>
                    <a:pt x="10124" y="13712"/>
                    <a:pt x="9972" y="13885"/>
                    <a:pt x="9788" y="13885"/>
                  </a:cubicBezTo>
                  <a:lnTo>
                    <a:pt x="5125" y="13878"/>
                  </a:lnTo>
                  <a:cubicBezTo>
                    <a:pt x="5051" y="13851"/>
                    <a:pt x="4888" y="13652"/>
                    <a:pt x="4864" y="13448"/>
                  </a:cubicBezTo>
                  <a:lnTo>
                    <a:pt x="4578" y="11131"/>
                  </a:lnTo>
                  <a:cubicBezTo>
                    <a:pt x="4567" y="11041"/>
                    <a:pt x="4588" y="10950"/>
                    <a:pt x="4630" y="10891"/>
                  </a:cubicBezTo>
                  <a:cubicBezTo>
                    <a:pt x="4676" y="10830"/>
                    <a:pt x="4743" y="10800"/>
                    <a:pt x="4825" y="10800"/>
                  </a:cubicBezTo>
                  <a:lnTo>
                    <a:pt x="9788" y="10800"/>
                  </a:lnTo>
                  <a:cubicBezTo>
                    <a:pt x="9972" y="10800"/>
                    <a:pt x="10124" y="10973"/>
                    <a:pt x="10124" y="11188"/>
                  </a:cubicBezTo>
                  <a:cubicBezTo>
                    <a:pt x="10124" y="11188"/>
                    <a:pt x="10124" y="13501"/>
                    <a:pt x="10124" y="13501"/>
                  </a:cubicBezTo>
                  <a:close/>
                  <a:moveTo>
                    <a:pt x="9788" y="9259"/>
                  </a:moveTo>
                  <a:lnTo>
                    <a:pt x="4825" y="9259"/>
                  </a:lnTo>
                  <a:cubicBezTo>
                    <a:pt x="4346" y="9259"/>
                    <a:pt x="3915" y="9477"/>
                    <a:pt x="3612" y="9881"/>
                  </a:cubicBezTo>
                  <a:cubicBezTo>
                    <a:pt x="3312" y="10275"/>
                    <a:pt x="3177" y="10811"/>
                    <a:pt x="3243" y="11346"/>
                  </a:cubicBezTo>
                  <a:lnTo>
                    <a:pt x="3526" y="13663"/>
                  </a:lnTo>
                  <a:cubicBezTo>
                    <a:pt x="3644" y="14616"/>
                    <a:pt x="4363" y="15419"/>
                    <a:pt x="5095" y="15419"/>
                  </a:cubicBezTo>
                  <a:lnTo>
                    <a:pt x="9788" y="15429"/>
                  </a:lnTo>
                  <a:cubicBezTo>
                    <a:pt x="10718" y="15429"/>
                    <a:pt x="11476" y="14563"/>
                    <a:pt x="11476" y="13501"/>
                  </a:cubicBezTo>
                  <a:lnTo>
                    <a:pt x="11476" y="11188"/>
                  </a:lnTo>
                  <a:cubicBezTo>
                    <a:pt x="11476" y="10123"/>
                    <a:pt x="10718" y="9259"/>
                    <a:pt x="9788" y="9259"/>
                  </a:cubicBezTo>
                  <a:cubicBezTo>
                    <a:pt x="9788" y="9259"/>
                    <a:pt x="9788" y="9259"/>
                    <a:pt x="9788" y="9259"/>
                  </a:cubicBezTo>
                  <a:close/>
                  <a:moveTo>
                    <a:pt x="18897" y="19287"/>
                  </a:moveTo>
                  <a:cubicBezTo>
                    <a:pt x="18897" y="19713"/>
                    <a:pt x="18595" y="20059"/>
                    <a:pt x="18225" y="20059"/>
                  </a:cubicBezTo>
                  <a:lnTo>
                    <a:pt x="3375" y="20059"/>
                  </a:lnTo>
                  <a:cubicBezTo>
                    <a:pt x="3002" y="20059"/>
                    <a:pt x="2699" y="19713"/>
                    <a:pt x="2699" y="19287"/>
                  </a:cubicBezTo>
                  <a:lnTo>
                    <a:pt x="1351" y="8487"/>
                  </a:lnTo>
                  <a:cubicBezTo>
                    <a:pt x="1351" y="8060"/>
                    <a:pt x="1654" y="7715"/>
                    <a:pt x="2023" y="7715"/>
                  </a:cubicBezTo>
                  <a:lnTo>
                    <a:pt x="19573" y="7715"/>
                  </a:lnTo>
                  <a:cubicBezTo>
                    <a:pt x="19945" y="7715"/>
                    <a:pt x="20248" y="8060"/>
                    <a:pt x="20248" y="8487"/>
                  </a:cubicBezTo>
                  <a:cubicBezTo>
                    <a:pt x="20248" y="8487"/>
                    <a:pt x="18897" y="19287"/>
                    <a:pt x="18897" y="19287"/>
                  </a:cubicBezTo>
                  <a:close/>
                  <a:moveTo>
                    <a:pt x="3375" y="2312"/>
                  </a:moveTo>
                  <a:cubicBezTo>
                    <a:pt x="3375" y="1887"/>
                    <a:pt x="3677" y="1545"/>
                    <a:pt x="4050" y="1545"/>
                  </a:cubicBezTo>
                  <a:lnTo>
                    <a:pt x="6749" y="1545"/>
                  </a:lnTo>
                  <a:cubicBezTo>
                    <a:pt x="7121" y="1545"/>
                    <a:pt x="7425" y="1887"/>
                    <a:pt x="7425" y="2312"/>
                  </a:cubicBezTo>
                  <a:cubicBezTo>
                    <a:pt x="7425" y="3589"/>
                    <a:pt x="8332" y="4630"/>
                    <a:pt x="9448" y="4630"/>
                  </a:cubicBezTo>
                  <a:lnTo>
                    <a:pt x="17549" y="4630"/>
                  </a:lnTo>
                  <a:cubicBezTo>
                    <a:pt x="17922" y="4630"/>
                    <a:pt x="18225" y="4975"/>
                    <a:pt x="18225" y="5401"/>
                  </a:cubicBezTo>
                  <a:lnTo>
                    <a:pt x="18225" y="6169"/>
                  </a:lnTo>
                  <a:lnTo>
                    <a:pt x="3375" y="6169"/>
                  </a:lnTo>
                  <a:cubicBezTo>
                    <a:pt x="3375" y="6169"/>
                    <a:pt x="3375" y="2312"/>
                    <a:pt x="3375" y="2312"/>
                  </a:cubicBezTo>
                  <a:close/>
                  <a:moveTo>
                    <a:pt x="19573" y="6169"/>
                  </a:moveTo>
                  <a:lnTo>
                    <a:pt x="19573" y="5401"/>
                  </a:lnTo>
                  <a:cubicBezTo>
                    <a:pt x="19573" y="4124"/>
                    <a:pt x="18667" y="3084"/>
                    <a:pt x="17549" y="3084"/>
                  </a:cubicBezTo>
                  <a:lnTo>
                    <a:pt x="9448" y="3084"/>
                  </a:lnTo>
                  <a:cubicBezTo>
                    <a:pt x="9076" y="3084"/>
                    <a:pt x="8772" y="2739"/>
                    <a:pt x="8772" y="2312"/>
                  </a:cubicBezTo>
                  <a:cubicBezTo>
                    <a:pt x="8772" y="1039"/>
                    <a:pt x="7867" y="0"/>
                    <a:pt x="6749" y="0"/>
                  </a:cubicBezTo>
                  <a:lnTo>
                    <a:pt x="4050" y="0"/>
                  </a:lnTo>
                  <a:cubicBezTo>
                    <a:pt x="2933" y="0"/>
                    <a:pt x="2023" y="1039"/>
                    <a:pt x="2023" y="2312"/>
                  </a:cubicBezTo>
                  <a:lnTo>
                    <a:pt x="2023" y="6169"/>
                  </a:lnTo>
                  <a:cubicBezTo>
                    <a:pt x="910" y="6169"/>
                    <a:pt x="0" y="7210"/>
                    <a:pt x="0" y="8487"/>
                  </a:cubicBezTo>
                  <a:lnTo>
                    <a:pt x="1351" y="19287"/>
                  </a:lnTo>
                  <a:cubicBezTo>
                    <a:pt x="1351" y="20564"/>
                    <a:pt x="2257" y="21600"/>
                    <a:pt x="3375" y="21600"/>
                  </a:cubicBezTo>
                  <a:lnTo>
                    <a:pt x="18225" y="21600"/>
                  </a:lnTo>
                  <a:cubicBezTo>
                    <a:pt x="19339" y="21600"/>
                    <a:pt x="20248" y="20564"/>
                    <a:pt x="20248" y="19287"/>
                  </a:cubicBezTo>
                  <a:lnTo>
                    <a:pt x="21600" y="8487"/>
                  </a:lnTo>
                  <a:cubicBezTo>
                    <a:pt x="21600" y="7210"/>
                    <a:pt x="20690" y="6169"/>
                    <a:pt x="19573" y="6169"/>
                  </a:cubicBezTo>
                  <a:cubicBezTo>
                    <a:pt x="19573" y="6169"/>
                    <a:pt x="19573" y="6169"/>
                    <a:pt x="19573" y="61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207" name="Shape 8207"/>
          <p:cNvSpPr/>
          <p:nvPr/>
        </p:nvSpPr>
        <p:spPr>
          <a:xfrm flipH="1">
            <a:off x="5421858" y="1844099"/>
            <a:ext cx="296099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08" name="Shape 8208"/>
          <p:cNvSpPr/>
          <p:nvPr/>
        </p:nvSpPr>
        <p:spPr>
          <a:xfrm flipH="1">
            <a:off x="5421858" y="3254016"/>
            <a:ext cx="296099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09" name="Shape 8209"/>
          <p:cNvSpPr/>
          <p:nvPr/>
        </p:nvSpPr>
        <p:spPr>
          <a:xfrm rot="18318">
            <a:off x="5359423" y="2483185"/>
            <a:ext cx="116290" cy="134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4" y="0"/>
                </a:moveTo>
                <a:lnTo>
                  <a:pt x="21594" y="5404"/>
                </a:lnTo>
                <a:lnTo>
                  <a:pt x="21600" y="16204"/>
                </a:lnTo>
                <a:lnTo>
                  <a:pt x="10806" y="21600"/>
                </a:lnTo>
                <a:lnTo>
                  <a:pt x="6" y="16196"/>
                </a:lnTo>
                <a:lnTo>
                  <a:pt x="0" y="5396"/>
                </a:lnTo>
                <a:lnTo>
                  <a:pt x="107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10" name="Shape 8210"/>
          <p:cNvSpPr/>
          <p:nvPr/>
        </p:nvSpPr>
        <p:spPr>
          <a:xfrm>
            <a:off x="3853686" y="2550559"/>
            <a:ext cx="296099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8213" name="Group 8213"/>
          <p:cNvGrpSpPr/>
          <p:nvPr/>
        </p:nvGrpSpPr>
        <p:grpSpPr>
          <a:xfrm>
            <a:off x="2405123" y="1462466"/>
            <a:ext cx="447092" cy="708113"/>
            <a:chOff x="0" y="0"/>
            <a:chExt cx="1207727" cy="1888300"/>
          </a:xfrm>
        </p:grpSpPr>
        <p:sp>
          <p:nvSpPr>
            <p:cNvPr id="8211" name="Shape 8211"/>
            <p:cNvSpPr/>
            <p:nvPr/>
          </p:nvSpPr>
          <p:spPr>
            <a:xfrm flipV="1">
              <a:off x="17209" y="979894"/>
              <a:ext cx="1190519" cy="908407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212" name="Shape 8212"/>
            <p:cNvSpPr/>
            <p:nvPr/>
          </p:nvSpPr>
          <p:spPr>
            <a:xfrm flipH="1" flipV="1">
              <a:off x="-1" y="-1"/>
              <a:ext cx="1207599" cy="997809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8216" name="Group 8216"/>
          <p:cNvGrpSpPr/>
          <p:nvPr/>
        </p:nvGrpSpPr>
        <p:grpSpPr>
          <a:xfrm>
            <a:off x="2405122" y="2894069"/>
            <a:ext cx="415874" cy="728671"/>
            <a:chOff x="0" y="0"/>
            <a:chExt cx="1207597" cy="1943121"/>
          </a:xfrm>
        </p:grpSpPr>
        <p:sp>
          <p:nvSpPr>
            <p:cNvPr id="8214" name="Shape 8214"/>
            <p:cNvSpPr/>
            <p:nvPr/>
          </p:nvSpPr>
          <p:spPr>
            <a:xfrm flipV="1">
              <a:off x="15350" y="996486"/>
              <a:ext cx="1176897" cy="946636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215" name="Shape 8215"/>
            <p:cNvSpPr/>
            <p:nvPr/>
          </p:nvSpPr>
          <p:spPr>
            <a:xfrm flipH="1" flipV="1">
              <a:off x="-1" y="-1"/>
              <a:ext cx="1207599" cy="997809"/>
            </a:xfrm>
            <a:prstGeom prst="line">
              <a:avLst/>
            </a:prstGeom>
            <a:no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121918" tIns="121918" rIns="121918" bIns="121918" numCol="1" anchor="t">
              <a:noAutofit/>
            </a:bodyPr>
            <a:lstStyle/>
            <a:p>
              <a:pPr algn="l" defTabSz="171450">
                <a:defRPr sz="3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8217" name="Shape 8217"/>
          <p:cNvSpPr/>
          <p:nvPr/>
        </p:nvSpPr>
        <p:spPr>
          <a:xfrm flipV="1">
            <a:off x="3853686" y="1856175"/>
            <a:ext cx="0" cy="1405823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18" name="Shape 8218"/>
          <p:cNvSpPr/>
          <p:nvPr/>
        </p:nvSpPr>
        <p:spPr>
          <a:xfrm>
            <a:off x="3553298" y="1844099"/>
            <a:ext cx="296098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19" name="Shape 8219"/>
          <p:cNvSpPr/>
          <p:nvPr/>
        </p:nvSpPr>
        <p:spPr>
          <a:xfrm>
            <a:off x="3553298" y="3254016"/>
            <a:ext cx="296098" cy="0"/>
          </a:xfrm>
          <a:prstGeom prst="line">
            <a:avLst/>
          </a:prstGeom>
          <a:ln w="19050" cap="rnd" cmpd="sng">
            <a:solidFill>
              <a:schemeClr val="bg1">
                <a:lumMod val="50000"/>
              </a:schemeClr>
            </a:solidFill>
            <a:custDash>
              <a:ds d="100000" sp="200000"/>
            </a:custDash>
            <a:round/>
          </a:ln>
        </p:spPr>
        <p:txBody>
          <a:bodyPr lIns="45720" tIns="45720" rIns="45720" bIns="45720"/>
          <a:lstStyle/>
          <a:p>
            <a:pPr algn="l" defTabSz="171450">
              <a:defRPr sz="3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20" name="Shape 8220"/>
          <p:cNvSpPr/>
          <p:nvPr/>
        </p:nvSpPr>
        <p:spPr>
          <a:xfrm rot="21581682" flipH="1">
            <a:off x="3795541" y="2483185"/>
            <a:ext cx="116290" cy="134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4" y="0"/>
                </a:moveTo>
                <a:lnTo>
                  <a:pt x="21594" y="5404"/>
                </a:lnTo>
                <a:lnTo>
                  <a:pt x="21600" y="16204"/>
                </a:lnTo>
                <a:lnTo>
                  <a:pt x="10806" y="21600"/>
                </a:lnTo>
                <a:lnTo>
                  <a:pt x="6" y="16196"/>
                </a:lnTo>
                <a:lnTo>
                  <a:pt x="0" y="5396"/>
                </a:lnTo>
                <a:lnTo>
                  <a:pt x="107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17145" tIns="17145" rIns="17145" bIns="17145"/>
          <a:lstStyle/>
          <a:p>
            <a:pPr defTabSz="342900">
              <a:defRPr sz="2100">
                <a:latin typeface="Open Sans Condensed Light"/>
                <a:ea typeface="Open Sans Condensed Light"/>
                <a:cs typeface="Open Sans Condensed Light"/>
                <a:sym typeface="Open Sans Condensed Light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223" name="Group 8223"/>
          <p:cNvGrpSpPr/>
          <p:nvPr/>
        </p:nvGrpSpPr>
        <p:grpSpPr>
          <a:xfrm>
            <a:off x="2093635" y="1956825"/>
            <a:ext cx="355650" cy="411451"/>
            <a:chOff x="0" y="0"/>
            <a:chExt cx="948399" cy="1097200"/>
          </a:xfrm>
        </p:grpSpPr>
        <p:sp>
          <p:nvSpPr>
            <p:cNvPr id="8221" name="Shape 8221"/>
            <p:cNvSpPr/>
            <p:nvPr/>
          </p:nvSpPr>
          <p:spPr>
            <a:xfrm rot="21581682" flipH="1">
              <a:off x="2903" y="2503"/>
              <a:ext cx="942594" cy="1092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22" name="Shape 8222"/>
            <p:cNvSpPr/>
            <p:nvPr/>
          </p:nvSpPr>
          <p:spPr>
            <a:xfrm>
              <a:off x="211819" y="281026"/>
              <a:ext cx="518858" cy="503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453" extrusionOk="0">
                  <a:moveTo>
                    <a:pt x="9574" y="15638"/>
                  </a:moveTo>
                  <a:cubicBezTo>
                    <a:pt x="12109" y="15668"/>
                    <a:pt x="14642" y="15713"/>
                    <a:pt x="17176" y="15711"/>
                  </a:cubicBezTo>
                  <a:cubicBezTo>
                    <a:pt x="16661" y="16805"/>
                    <a:pt x="16710" y="18143"/>
                    <a:pt x="17230" y="19311"/>
                  </a:cubicBezTo>
                  <a:cubicBezTo>
                    <a:pt x="15164" y="19287"/>
                    <a:pt x="13095" y="19289"/>
                    <a:pt x="11030" y="19285"/>
                  </a:cubicBezTo>
                  <a:cubicBezTo>
                    <a:pt x="9443" y="19282"/>
                    <a:pt x="7864" y="19297"/>
                    <a:pt x="6281" y="19169"/>
                  </a:cubicBezTo>
                  <a:cubicBezTo>
                    <a:pt x="5167" y="19077"/>
                    <a:pt x="2474" y="18869"/>
                    <a:pt x="2016" y="17497"/>
                  </a:cubicBezTo>
                  <a:cubicBezTo>
                    <a:pt x="1087" y="14710"/>
                    <a:pt x="8460" y="15625"/>
                    <a:pt x="9574" y="15638"/>
                  </a:cubicBezTo>
                  <a:cubicBezTo>
                    <a:pt x="9574" y="15638"/>
                    <a:pt x="9574" y="15638"/>
                    <a:pt x="9574" y="15638"/>
                  </a:cubicBezTo>
                  <a:close/>
                  <a:moveTo>
                    <a:pt x="4543" y="2345"/>
                  </a:moveTo>
                  <a:cubicBezTo>
                    <a:pt x="6057" y="2346"/>
                    <a:pt x="7571" y="2350"/>
                    <a:pt x="9086" y="2345"/>
                  </a:cubicBezTo>
                  <a:cubicBezTo>
                    <a:pt x="9055" y="3799"/>
                    <a:pt x="8974" y="5261"/>
                    <a:pt x="9276" y="6691"/>
                  </a:cubicBezTo>
                  <a:cubicBezTo>
                    <a:pt x="9364" y="7100"/>
                    <a:pt x="9843" y="7159"/>
                    <a:pt x="10110" y="6921"/>
                  </a:cubicBezTo>
                  <a:cubicBezTo>
                    <a:pt x="10301" y="6750"/>
                    <a:pt x="10482" y="6599"/>
                    <a:pt x="10647" y="6432"/>
                  </a:cubicBezTo>
                  <a:cubicBezTo>
                    <a:pt x="10879" y="6620"/>
                    <a:pt x="11123" y="6782"/>
                    <a:pt x="11401" y="6915"/>
                  </a:cubicBezTo>
                  <a:cubicBezTo>
                    <a:pt x="11670" y="7043"/>
                    <a:pt x="12069" y="6962"/>
                    <a:pt x="12134" y="6603"/>
                  </a:cubicBezTo>
                  <a:cubicBezTo>
                    <a:pt x="12391" y="5190"/>
                    <a:pt x="12101" y="3740"/>
                    <a:pt x="12011" y="2312"/>
                  </a:cubicBezTo>
                  <a:cubicBezTo>
                    <a:pt x="13698" y="2281"/>
                    <a:pt x="15382" y="2226"/>
                    <a:pt x="17065" y="2127"/>
                  </a:cubicBezTo>
                  <a:cubicBezTo>
                    <a:pt x="17959" y="5914"/>
                    <a:pt x="18580" y="9744"/>
                    <a:pt x="19035" y="13613"/>
                  </a:cubicBezTo>
                  <a:cubicBezTo>
                    <a:pt x="14969" y="13661"/>
                    <a:pt x="10898" y="13563"/>
                    <a:pt x="6832" y="13527"/>
                  </a:cubicBezTo>
                  <a:cubicBezTo>
                    <a:pt x="5569" y="13515"/>
                    <a:pt x="4034" y="13433"/>
                    <a:pt x="2740" y="13750"/>
                  </a:cubicBezTo>
                  <a:cubicBezTo>
                    <a:pt x="3625" y="10016"/>
                    <a:pt x="4139" y="6156"/>
                    <a:pt x="4543" y="2345"/>
                  </a:cubicBezTo>
                  <a:cubicBezTo>
                    <a:pt x="4543" y="2345"/>
                    <a:pt x="4543" y="2345"/>
                    <a:pt x="4543" y="2345"/>
                  </a:cubicBezTo>
                  <a:close/>
                  <a:moveTo>
                    <a:pt x="10081" y="2336"/>
                  </a:moveTo>
                  <a:cubicBezTo>
                    <a:pt x="10394" y="2334"/>
                    <a:pt x="10706" y="2330"/>
                    <a:pt x="11017" y="2328"/>
                  </a:cubicBezTo>
                  <a:cubicBezTo>
                    <a:pt x="11097" y="3408"/>
                    <a:pt x="11302" y="4523"/>
                    <a:pt x="11249" y="5601"/>
                  </a:cubicBezTo>
                  <a:cubicBezTo>
                    <a:pt x="11142" y="5515"/>
                    <a:pt x="11037" y="5424"/>
                    <a:pt x="10934" y="5322"/>
                  </a:cubicBezTo>
                  <a:cubicBezTo>
                    <a:pt x="10704" y="5094"/>
                    <a:pt x="10315" y="5129"/>
                    <a:pt x="10150" y="5427"/>
                  </a:cubicBezTo>
                  <a:cubicBezTo>
                    <a:pt x="10137" y="5455"/>
                    <a:pt x="10118" y="5473"/>
                    <a:pt x="10102" y="5497"/>
                  </a:cubicBezTo>
                  <a:cubicBezTo>
                    <a:pt x="9999" y="4454"/>
                    <a:pt x="10054" y="3388"/>
                    <a:pt x="10081" y="2336"/>
                  </a:cubicBezTo>
                  <a:cubicBezTo>
                    <a:pt x="10081" y="2336"/>
                    <a:pt x="10081" y="2336"/>
                    <a:pt x="10081" y="2336"/>
                  </a:cubicBezTo>
                  <a:close/>
                  <a:moveTo>
                    <a:pt x="7563" y="21338"/>
                  </a:moveTo>
                  <a:cubicBezTo>
                    <a:pt x="11772" y="21573"/>
                    <a:pt x="16013" y="21328"/>
                    <a:pt x="20225" y="21453"/>
                  </a:cubicBezTo>
                  <a:cubicBezTo>
                    <a:pt x="21513" y="21491"/>
                    <a:pt x="21509" y="19408"/>
                    <a:pt x="20225" y="19370"/>
                  </a:cubicBezTo>
                  <a:cubicBezTo>
                    <a:pt x="20043" y="19364"/>
                    <a:pt x="19859" y="19362"/>
                    <a:pt x="19676" y="19358"/>
                  </a:cubicBezTo>
                  <a:cubicBezTo>
                    <a:pt x="19670" y="19351"/>
                    <a:pt x="19664" y="19345"/>
                    <a:pt x="19657" y="19340"/>
                  </a:cubicBezTo>
                  <a:cubicBezTo>
                    <a:pt x="18662" y="18570"/>
                    <a:pt x="18266" y="16467"/>
                    <a:pt x="19666" y="15906"/>
                  </a:cubicBezTo>
                  <a:cubicBezTo>
                    <a:pt x="19803" y="15852"/>
                    <a:pt x="19914" y="15776"/>
                    <a:pt x="20007" y="15686"/>
                  </a:cubicBezTo>
                  <a:cubicBezTo>
                    <a:pt x="20052" y="15686"/>
                    <a:pt x="20098" y="15686"/>
                    <a:pt x="20144" y="15686"/>
                  </a:cubicBezTo>
                  <a:cubicBezTo>
                    <a:pt x="20471" y="15678"/>
                    <a:pt x="20712" y="15540"/>
                    <a:pt x="20874" y="15335"/>
                  </a:cubicBezTo>
                  <a:cubicBezTo>
                    <a:pt x="21065" y="15172"/>
                    <a:pt x="21180" y="14914"/>
                    <a:pt x="21141" y="14558"/>
                  </a:cubicBezTo>
                  <a:cubicBezTo>
                    <a:pt x="20625" y="9909"/>
                    <a:pt x="19918" y="5302"/>
                    <a:pt x="18798" y="766"/>
                  </a:cubicBezTo>
                  <a:cubicBezTo>
                    <a:pt x="18691" y="339"/>
                    <a:pt x="18268" y="-27"/>
                    <a:pt x="17836" y="2"/>
                  </a:cubicBezTo>
                  <a:cubicBezTo>
                    <a:pt x="13113" y="313"/>
                    <a:pt x="8386" y="264"/>
                    <a:pt x="3658" y="260"/>
                  </a:cubicBezTo>
                  <a:cubicBezTo>
                    <a:pt x="3070" y="258"/>
                    <a:pt x="2719" y="736"/>
                    <a:pt x="2661" y="1301"/>
                  </a:cubicBezTo>
                  <a:cubicBezTo>
                    <a:pt x="2152" y="6254"/>
                    <a:pt x="1486" y="11324"/>
                    <a:pt x="51" y="16089"/>
                  </a:cubicBezTo>
                  <a:cubicBezTo>
                    <a:pt x="-21" y="16329"/>
                    <a:pt x="-13" y="16543"/>
                    <a:pt x="53" y="16724"/>
                  </a:cubicBezTo>
                  <a:cubicBezTo>
                    <a:pt x="37" y="16858"/>
                    <a:pt x="28" y="16994"/>
                    <a:pt x="24" y="17141"/>
                  </a:cubicBezTo>
                  <a:cubicBezTo>
                    <a:pt x="-87" y="20880"/>
                    <a:pt x="5048" y="21199"/>
                    <a:pt x="7563" y="21338"/>
                  </a:cubicBezTo>
                  <a:cubicBezTo>
                    <a:pt x="7563" y="21338"/>
                    <a:pt x="7563" y="21338"/>
                    <a:pt x="7563" y="2133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26" name="Group 8226"/>
          <p:cNvGrpSpPr/>
          <p:nvPr/>
        </p:nvGrpSpPr>
        <p:grpSpPr>
          <a:xfrm>
            <a:off x="2093034" y="1279523"/>
            <a:ext cx="356850" cy="412839"/>
            <a:chOff x="0" y="0"/>
            <a:chExt cx="951599" cy="1100902"/>
          </a:xfrm>
        </p:grpSpPr>
        <p:sp>
          <p:nvSpPr>
            <p:cNvPr id="8224" name="Shape 8224"/>
            <p:cNvSpPr/>
            <p:nvPr/>
          </p:nvSpPr>
          <p:spPr>
            <a:xfrm rot="21581682" flipH="1">
              <a:off x="2912" y="2511"/>
              <a:ext cx="945775" cy="1095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25" name="Shape 8225"/>
            <p:cNvSpPr/>
            <p:nvPr/>
          </p:nvSpPr>
          <p:spPr>
            <a:xfrm>
              <a:off x="210434" y="268074"/>
              <a:ext cx="518859" cy="564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3" h="21600" extrusionOk="0">
                  <a:moveTo>
                    <a:pt x="9171" y="0"/>
                  </a:moveTo>
                  <a:cubicBezTo>
                    <a:pt x="8439" y="0"/>
                    <a:pt x="7672" y="151"/>
                    <a:pt x="6899" y="449"/>
                  </a:cubicBezTo>
                  <a:cubicBezTo>
                    <a:pt x="4435" y="1397"/>
                    <a:pt x="2399" y="3099"/>
                    <a:pt x="1317" y="5117"/>
                  </a:cubicBezTo>
                  <a:lnTo>
                    <a:pt x="1306" y="5137"/>
                  </a:lnTo>
                  <a:cubicBezTo>
                    <a:pt x="300" y="7131"/>
                    <a:pt x="-85" y="8712"/>
                    <a:pt x="16" y="10437"/>
                  </a:cubicBezTo>
                  <a:cubicBezTo>
                    <a:pt x="140" y="12580"/>
                    <a:pt x="960" y="14589"/>
                    <a:pt x="2387" y="16238"/>
                  </a:cubicBezTo>
                  <a:cubicBezTo>
                    <a:pt x="2501" y="16369"/>
                    <a:pt x="2620" y="16491"/>
                    <a:pt x="2740" y="16616"/>
                  </a:cubicBezTo>
                  <a:lnTo>
                    <a:pt x="3942" y="15809"/>
                  </a:lnTo>
                  <a:cubicBezTo>
                    <a:pt x="2495" y="14341"/>
                    <a:pt x="1604" y="12445"/>
                    <a:pt x="1483" y="10366"/>
                  </a:cubicBezTo>
                  <a:cubicBezTo>
                    <a:pt x="1396" y="8882"/>
                    <a:pt x="1746" y="7493"/>
                    <a:pt x="2641" y="5719"/>
                  </a:cubicBezTo>
                  <a:cubicBezTo>
                    <a:pt x="3569" y="3994"/>
                    <a:pt x="5323" y="2529"/>
                    <a:pt x="7461" y="1706"/>
                  </a:cubicBezTo>
                  <a:cubicBezTo>
                    <a:pt x="8063" y="1473"/>
                    <a:pt x="8626" y="1358"/>
                    <a:pt x="9171" y="1358"/>
                  </a:cubicBezTo>
                  <a:cubicBezTo>
                    <a:pt x="9638" y="1358"/>
                    <a:pt x="10072" y="1443"/>
                    <a:pt x="10516" y="1614"/>
                  </a:cubicBezTo>
                  <a:cubicBezTo>
                    <a:pt x="11457" y="1974"/>
                    <a:pt x="12278" y="2758"/>
                    <a:pt x="12645" y="3656"/>
                  </a:cubicBezTo>
                  <a:cubicBezTo>
                    <a:pt x="12867" y="4198"/>
                    <a:pt x="13027" y="5040"/>
                    <a:pt x="12535" y="5974"/>
                  </a:cubicBezTo>
                  <a:cubicBezTo>
                    <a:pt x="12330" y="6364"/>
                    <a:pt x="12227" y="6855"/>
                    <a:pt x="12248" y="7353"/>
                  </a:cubicBezTo>
                  <a:cubicBezTo>
                    <a:pt x="12256" y="7553"/>
                    <a:pt x="12287" y="7740"/>
                    <a:pt x="12347" y="7915"/>
                  </a:cubicBezTo>
                  <a:cubicBezTo>
                    <a:pt x="12820" y="7511"/>
                    <a:pt x="13308" y="7110"/>
                    <a:pt x="13792" y="6720"/>
                  </a:cubicBezTo>
                  <a:cubicBezTo>
                    <a:pt x="13810" y="6666"/>
                    <a:pt x="13834" y="6622"/>
                    <a:pt x="13859" y="6577"/>
                  </a:cubicBezTo>
                  <a:cubicBezTo>
                    <a:pt x="14429" y="5491"/>
                    <a:pt x="14479" y="4313"/>
                    <a:pt x="14013" y="3176"/>
                  </a:cubicBezTo>
                  <a:cubicBezTo>
                    <a:pt x="13499" y="1920"/>
                    <a:pt x="12412" y="865"/>
                    <a:pt x="11090" y="357"/>
                  </a:cubicBezTo>
                  <a:cubicBezTo>
                    <a:pt x="10472" y="119"/>
                    <a:pt x="9826" y="0"/>
                    <a:pt x="9171" y="0"/>
                  </a:cubicBezTo>
                  <a:close/>
                  <a:moveTo>
                    <a:pt x="20046" y="3360"/>
                  </a:moveTo>
                  <a:cubicBezTo>
                    <a:pt x="18564" y="3734"/>
                    <a:pt x="14193" y="7033"/>
                    <a:pt x="11057" y="9937"/>
                  </a:cubicBezTo>
                  <a:cubicBezTo>
                    <a:pt x="10238" y="10695"/>
                    <a:pt x="6874" y="13930"/>
                    <a:pt x="6248" y="14686"/>
                  </a:cubicBezTo>
                  <a:cubicBezTo>
                    <a:pt x="6014" y="14585"/>
                    <a:pt x="5725" y="14619"/>
                    <a:pt x="5531" y="14798"/>
                  </a:cubicBezTo>
                  <a:cubicBezTo>
                    <a:pt x="5382" y="14936"/>
                    <a:pt x="5323" y="15129"/>
                    <a:pt x="5354" y="15309"/>
                  </a:cubicBezTo>
                  <a:cubicBezTo>
                    <a:pt x="5160" y="15280"/>
                    <a:pt x="4952" y="15334"/>
                    <a:pt x="4803" y="15472"/>
                  </a:cubicBezTo>
                  <a:cubicBezTo>
                    <a:pt x="4657" y="15608"/>
                    <a:pt x="4600" y="15787"/>
                    <a:pt x="4626" y="15963"/>
                  </a:cubicBezTo>
                  <a:lnTo>
                    <a:pt x="1108" y="18485"/>
                  </a:lnTo>
                  <a:cubicBezTo>
                    <a:pt x="930" y="18608"/>
                    <a:pt x="842" y="18745"/>
                    <a:pt x="832" y="18883"/>
                  </a:cubicBezTo>
                  <a:cubicBezTo>
                    <a:pt x="818" y="19072"/>
                    <a:pt x="955" y="19222"/>
                    <a:pt x="1108" y="19363"/>
                  </a:cubicBezTo>
                  <a:lnTo>
                    <a:pt x="2994" y="21100"/>
                  </a:lnTo>
                  <a:cubicBezTo>
                    <a:pt x="3024" y="21128"/>
                    <a:pt x="3052" y="21163"/>
                    <a:pt x="3082" y="21191"/>
                  </a:cubicBezTo>
                  <a:cubicBezTo>
                    <a:pt x="3114" y="21221"/>
                    <a:pt x="3151" y="21245"/>
                    <a:pt x="3181" y="21273"/>
                  </a:cubicBezTo>
                  <a:cubicBezTo>
                    <a:pt x="3350" y="21430"/>
                    <a:pt x="3540" y="21600"/>
                    <a:pt x="3755" y="21600"/>
                  </a:cubicBezTo>
                  <a:cubicBezTo>
                    <a:pt x="3772" y="21600"/>
                    <a:pt x="3793" y="21592"/>
                    <a:pt x="3810" y="21590"/>
                  </a:cubicBezTo>
                  <a:cubicBezTo>
                    <a:pt x="3954" y="21572"/>
                    <a:pt x="4054" y="21473"/>
                    <a:pt x="4185" y="21314"/>
                  </a:cubicBezTo>
                  <a:lnTo>
                    <a:pt x="6843" y="18077"/>
                  </a:lnTo>
                  <a:cubicBezTo>
                    <a:pt x="7052" y="18125"/>
                    <a:pt x="7287" y="18075"/>
                    <a:pt x="7450" y="17923"/>
                  </a:cubicBezTo>
                  <a:cubicBezTo>
                    <a:pt x="7599" y="17785"/>
                    <a:pt x="7657" y="17592"/>
                    <a:pt x="7627" y="17413"/>
                  </a:cubicBezTo>
                  <a:cubicBezTo>
                    <a:pt x="7820" y="17442"/>
                    <a:pt x="8018" y="17387"/>
                    <a:pt x="8167" y="17249"/>
                  </a:cubicBezTo>
                  <a:cubicBezTo>
                    <a:pt x="8361" y="17070"/>
                    <a:pt x="8409" y="16803"/>
                    <a:pt x="8299" y="16586"/>
                  </a:cubicBezTo>
                  <a:cubicBezTo>
                    <a:pt x="9116" y="16006"/>
                    <a:pt x="12610" y="12880"/>
                    <a:pt x="13428" y="12123"/>
                  </a:cubicBezTo>
                  <a:cubicBezTo>
                    <a:pt x="17013" y="8804"/>
                    <a:pt x="21152" y="3995"/>
                    <a:pt x="20499" y="3391"/>
                  </a:cubicBezTo>
                  <a:cubicBezTo>
                    <a:pt x="20417" y="3315"/>
                    <a:pt x="20258" y="3307"/>
                    <a:pt x="20046" y="3360"/>
                  </a:cubicBezTo>
                  <a:close/>
                  <a:moveTo>
                    <a:pt x="7373" y="3748"/>
                  </a:moveTo>
                  <a:cubicBezTo>
                    <a:pt x="6634" y="3748"/>
                    <a:pt x="5884" y="4008"/>
                    <a:pt x="5266" y="4483"/>
                  </a:cubicBezTo>
                  <a:cubicBezTo>
                    <a:pt x="4683" y="4932"/>
                    <a:pt x="4275" y="5536"/>
                    <a:pt x="4119" y="6169"/>
                  </a:cubicBezTo>
                  <a:cubicBezTo>
                    <a:pt x="3941" y="6890"/>
                    <a:pt x="4112" y="7596"/>
                    <a:pt x="4582" y="8119"/>
                  </a:cubicBezTo>
                  <a:cubicBezTo>
                    <a:pt x="5032" y="8622"/>
                    <a:pt x="5696" y="8906"/>
                    <a:pt x="6457" y="8906"/>
                  </a:cubicBezTo>
                  <a:cubicBezTo>
                    <a:pt x="7196" y="8906"/>
                    <a:pt x="7945" y="8636"/>
                    <a:pt x="8564" y="8160"/>
                  </a:cubicBezTo>
                  <a:cubicBezTo>
                    <a:pt x="9147" y="7712"/>
                    <a:pt x="9555" y="7118"/>
                    <a:pt x="9711" y="6485"/>
                  </a:cubicBezTo>
                  <a:cubicBezTo>
                    <a:pt x="9889" y="5765"/>
                    <a:pt x="9718" y="5058"/>
                    <a:pt x="9248" y="4534"/>
                  </a:cubicBezTo>
                  <a:cubicBezTo>
                    <a:pt x="8798" y="4032"/>
                    <a:pt x="8134" y="3748"/>
                    <a:pt x="7373" y="3748"/>
                  </a:cubicBezTo>
                  <a:close/>
                  <a:moveTo>
                    <a:pt x="7373" y="4871"/>
                  </a:moveTo>
                  <a:cubicBezTo>
                    <a:pt x="7768" y="4871"/>
                    <a:pt x="8104" y="5008"/>
                    <a:pt x="8321" y="5249"/>
                  </a:cubicBezTo>
                  <a:cubicBezTo>
                    <a:pt x="8548" y="5502"/>
                    <a:pt x="8624" y="5862"/>
                    <a:pt x="8531" y="6240"/>
                  </a:cubicBezTo>
                  <a:cubicBezTo>
                    <a:pt x="8434" y="6634"/>
                    <a:pt x="8171" y="7010"/>
                    <a:pt x="7792" y="7302"/>
                  </a:cubicBezTo>
                  <a:cubicBezTo>
                    <a:pt x="7390" y="7611"/>
                    <a:pt x="6914" y="7782"/>
                    <a:pt x="6457" y="7782"/>
                  </a:cubicBezTo>
                  <a:cubicBezTo>
                    <a:pt x="6062" y="7782"/>
                    <a:pt x="5726" y="7646"/>
                    <a:pt x="5509" y="7404"/>
                  </a:cubicBezTo>
                  <a:cubicBezTo>
                    <a:pt x="5282" y="7152"/>
                    <a:pt x="5206" y="6791"/>
                    <a:pt x="5299" y="6414"/>
                  </a:cubicBezTo>
                  <a:cubicBezTo>
                    <a:pt x="5397" y="6019"/>
                    <a:pt x="5659" y="5643"/>
                    <a:pt x="6038" y="5351"/>
                  </a:cubicBezTo>
                  <a:cubicBezTo>
                    <a:pt x="6440" y="5042"/>
                    <a:pt x="6916" y="4871"/>
                    <a:pt x="7373" y="4871"/>
                  </a:cubicBezTo>
                  <a:close/>
                  <a:moveTo>
                    <a:pt x="18348" y="8007"/>
                  </a:moveTo>
                  <a:cubicBezTo>
                    <a:pt x="18029" y="8373"/>
                    <a:pt x="17690" y="8753"/>
                    <a:pt x="17344" y="9130"/>
                  </a:cubicBezTo>
                  <a:cubicBezTo>
                    <a:pt x="18757" y="9509"/>
                    <a:pt x="19873" y="10695"/>
                    <a:pt x="19958" y="12051"/>
                  </a:cubicBezTo>
                  <a:cubicBezTo>
                    <a:pt x="20011" y="12896"/>
                    <a:pt x="19755" y="13738"/>
                    <a:pt x="19120" y="14788"/>
                  </a:cubicBezTo>
                  <a:cubicBezTo>
                    <a:pt x="17909" y="16788"/>
                    <a:pt x="14755" y="18812"/>
                    <a:pt x="11068" y="18812"/>
                  </a:cubicBezTo>
                  <a:cubicBezTo>
                    <a:pt x="10189" y="18812"/>
                    <a:pt x="9311" y="18699"/>
                    <a:pt x="8476" y="18465"/>
                  </a:cubicBezTo>
                  <a:cubicBezTo>
                    <a:pt x="8311" y="18418"/>
                    <a:pt x="8151" y="18365"/>
                    <a:pt x="7991" y="18311"/>
                  </a:cubicBezTo>
                  <a:cubicBezTo>
                    <a:pt x="7967" y="18336"/>
                    <a:pt x="7949" y="18359"/>
                    <a:pt x="7924" y="18383"/>
                  </a:cubicBezTo>
                  <a:cubicBezTo>
                    <a:pt x="7691" y="18598"/>
                    <a:pt x="7381" y="18721"/>
                    <a:pt x="7053" y="18730"/>
                  </a:cubicBezTo>
                  <a:lnTo>
                    <a:pt x="6634" y="19271"/>
                  </a:lnTo>
                  <a:cubicBezTo>
                    <a:pt x="7093" y="19461"/>
                    <a:pt x="7566" y="19624"/>
                    <a:pt x="8057" y="19762"/>
                  </a:cubicBezTo>
                  <a:cubicBezTo>
                    <a:pt x="9030" y="20034"/>
                    <a:pt x="10044" y="20170"/>
                    <a:pt x="11068" y="20170"/>
                  </a:cubicBezTo>
                  <a:cubicBezTo>
                    <a:pt x="13008" y="20170"/>
                    <a:pt x="14949" y="19687"/>
                    <a:pt x="16693" y="18761"/>
                  </a:cubicBezTo>
                  <a:cubicBezTo>
                    <a:pt x="18310" y="17902"/>
                    <a:pt x="19628" y="16726"/>
                    <a:pt x="20399" y="15452"/>
                  </a:cubicBezTo>
                  <a:cubicBezTo>
                    <a:pt x="20883" y="14652"/>
                    <a:pt x="21515" y="13420"/>
                    <a:pt x="21425" y="11969"/>
                  </a:cubicBezTo>
                  <a:cubicBezTo>
                    <a:pt x="21315" y="10206"/>
                    <a:pt x="20060" y="8681"/>
                    <a:pt x="18348" y="8007"/>
                  </a:cubicBezTo>
                  <a:close/>
                  <a:moveTo>
                    <a:pt x="4990" y="10478"/>
                  </a:moveTo>
                  <a:cubicBezTo>
                    <a:pt x="4378" y="10478"/>
                    <a:pt x="3816" y="10811"/>
                    <a:pt x="3556" y="11316"/>
                  </a:cubicBezTo>
                  <a:cubicBezTo>
                    <a:pt x="3378" y="11663"/>
                    <a:pt x="3358" y="12058"/>
                    <a:pt x="3501" y="12429"/>
                  </a:cubicBezTo>
                  <a:cubicBezTo>
                    <a:pt x="3646" y="12801"/>
                    <a:pt x="3937" y="13092"/>
                    <a:pt x="4317" y="13256"/>
                  </a:cubicBezTo>
                  <a:cubicBezTo>
                    <a:pt x="4529" y="13348"/>
                    <a:pt x="4757" y="13399"/>
                    <a:pt x="4990" y="13399"/>
                  </a:cubicBezTo>
                  <a:cubicBezTo>
                    <a:pt x="5597" y="13399"/>
                    <a:pt x="6155" y="13068"/>
                    <a:pt x="6413" y="12562"/>
                  </a:cubicBezTo>
                  <a:cubicBezTo>
                    <a:pt x="6783" y="11838"/>
                    <a:pt x="6447" y="10968"/>
                    <a:pt x="5663" y="10621"/>
                  </a:cubicBezTo>
                  <a:cubicBezTo>
                    <a:pt x="5454" y="10529"/>
                    <a:pt x="5224" y="10478"/>
                    <a:pt x="4990" y="10478"/>
                  </a:cubicBezTo>
                  <a:close/>
                  <a:moveTo>
                    <a:pt x="14101" y="13726"/>
                  </a:moveTo>
                  <a:cubicBezTo>
                    <a:pt x="13489" y="13726"/>
                    <a:pt x="12925" y="14051"/>
                    <a:pt x="12667" y="14563"/>
                  </a:cubicBezTo>
                  <a:cubicBezTo>
                    <a:pt x="12490" y="14917"/>
                    <a:pt x="12466" y="15317"/>
                    <a:pt x="12612" y="15687"/>
                  </a:cubicBezTo>
                  <a:cubicBezTo>
                    <a:pt x="12757" y="16053"/>
                    <a:pt x="13053" y="16343"/>
                    <a:pt x="13428" y="16504"/>
                  </a:cubicBezTo>
                  <a:cubicBezTo>
                    <a:pt x="13635" y="16592"/>
                    <a:pt x="13851" y="16637"/>
                    <a:pt x="14079" y="16637"/>
                  </a:cubicBezTo>
                  <a:cubicBezTo>
                    <a:pt x="14697" y="16637"/>
                    <a:pt x="15266" y="16310"/>
                    <a:pt x="15524" y="15799"/>
                  </a:cubicBezTo>
                  <a:cubicBezTo>
                    <a:pt x="15892" y="15070"/>
                    <a:pt x="15550" y="14200"/>
                    <a:pt x="14763" y="13859"/>
                  </a:cubicBezTo>
                  <a:cubicBezTo>
                    <a:pt x="14554" y="13768"/>
                    <a:pt x="14331" y="13726"/>
                    <a:pt x="14101" y="13726"/>
                  </a:cubicBezTo>
                  <a:close/>
                  <a:moveTo>
                    <a:pt x="4571" y="16963"/>
                  </a:moveTo>
                  <a:lnTo>
                    <a:pt x="4869" y="17239"/>
                  </a:lnTo>
                  <a:lnTo>
                    <a:pt x="4141" y="18107"/>
                  </a:lnTo>
                  <a:cubicBezTo>
                    <a:pt x="4061" y="18202"/>
                    <a:pt x="4062" y="18337"/>
                    <a:pt x="4152" y="18424"/>
                  </a:cubicBezTo>
                  <a:cubicBezTo>
                    <a:pt x="4203" y="18474"/>
                    <a:pt x="4270" y="18506"/>
                    <a:pt x="4340" y="18506"/>
                  </a:cubicBezTo>
                  <a:cubicBezTo>
                    <a:pt x="4393" y="18506"/>
                    <a:pt x="4449" y="18495"/>
                    <a:pt x="4494" y="18465"/>
                  </a:cubicBezTo>
                  <a:lnTo>
                    <a:pt x="5487" y="17811"/>
                  </a:lnTo>
                  <a:lnTo>
                    <a:pt x="5796" y="18087"/>
                  </a:lnTo>
                  <a:cubicBezTo>
                    <a:pt x="5796" y="18087"/>
                    <a:pt x="3678" y="20640"/>
                    <a:pt x="3678" y="20640"/>
                  </a:cubicBezTo>
                  <a:cubicBezTo>
                    <a:pt x="3648" y="20612"/>
                    <a:pt x="3619" y="20576"/>
                    <a:pt x="3589" y="20548"/>
                  </a:cubicBezTo>
                  <a:lnTo>
                    <a:pt x="1946" y="19026"/>
                  </a:lnTo>
                  <a:cubicBezTo>
                    <a:pt x="1915" y="18998"/>
                    <a:pt x="1886" y="18980"/>
                    <a:pt x="1858" y="18955"/>
                  </a:cubicBezTo>
                  <a:lnTo>
                    <a:pt x="4571" y="1696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30" name="Group 8230"/>
          <p:cNvGrpSpPr/>
          <p:nvPr/>
        </p:nvGrpSpPr>
        <p:grpSpPr>
          <a:xfrm>
            <a:off x="2820996" y="1423404"/>
            <a:ext cx="729753" cy="844249"/>
            <a:chOff x="0" y="0"/>
            <a:chExt cx="1946006" cy="2251330"/>
          </a:xfrm>
        </p:grpSpPr>
        <p:sp>
          <p:nvSpPr>
            <p:cNvPr id="8227" name="Shape 8227"/>
            <p:cNvSpPr/>
            <p:nvPr/>
          </p:nvSpPr>
          <p:spPr>
            <a:xfrm rot="21581682" flipH="1">
              <a:off x="5956" y="5136"/>
              <a:ext cx="1934094" cy="2241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solidFill>
              <a:srgbClr val="FFFFFF"/>
            </a:solidFill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28" name="Shape 8228"/>
            <p:cNvSpPr/>
            <p:nvPr/>
          </p:nvSpPr>
          <p:spPr>
            <a:xfrm rot="21581682" flipH="1">
              <a:off x="101296" y="106271"/>
              <a:ext cx="1753865" cy="203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19050" cap="flat" cmpd="sng">
              <a:noFill/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29" name="Shape 8229"/>
            <p:cNvSpPr/>
            <p:nvPr/>
          </p:nvSpPr>
          <p:spPr>
            <a:xfrm>
              <a:off x="505757" y="667173"/>
              <a:ext cx="970344" cy="921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6" extrusionOk="0">
                  <a:moveTo>
                    <a:pt x="6481" y="7273"/>
                  </a:moveTo>
                  <a:cubicBezTo>
                    <a:pt x="5585" y="7273"/>
                    <a:pt x="4860" y="8026"/>
                    <a:pt x="4860" y="8954"/>
                  </a:cubicBezTo>
                  <a:cubicBezTo>
                    <a:pt x="4860" y="9880"/>
                    <a:pt x="5585" y="10632"/>
                    <a:pt x="6481" y="10632"/>
                  </a:cubicBezTo>
                  <a:cubicBezTo>
                    <a:pt x="7375" y="10632"/>
                    <a:pt x="8100" y="9880"/>
                    <a:pt x="8100" y="8954"/>
                  </a:cubicBezTo>
                  <a:cubicBezTo>
                    <a:pt x="8100" y="8026"/>
                    <a:pt x="7375" y="7273"/>
                    <a:pt x="6481" y="7273"/>
                  </a:cubicBezTo>
                  <a:cubicBezTo>
                    <a:pt x="6481" y="7273"/>
                    <a:pt x="6481" y="7273"/>
                    <a:pt x="6481" y="7273"/>
                  </a:cubicBezTo>
                  <a:close/>
                  <a:moveTo>
                    <a:pt x="15118" y="7273"/>
                  </a:moveTo>
                  <a:cubicBezTo>
                    <a:pt x="14224" y="7273"/>
                    <a:pt x="13500" y="8026"/>
                    <a:pt x="13500" y="8954"/>
                  </a:cubicBezTo>
                  <a:cubicBezTo>
                    <a:pt x="13500" y="9880"/>
                    <a:pt x="14224" y="10632"/>
                    <a:pt x="15118" y="10632"/>
                  </a:cubicBezTo>
                  <a:cubicBezTo>
                    <a:pt x="16015" y="10632"/>
                    <a:pt x="16740" y="9880"/>
                    <a:pt x="16740" y="8954"/>
                  </a:cubicBezTo>
                  <a:cubicBezTo>
                    <a:pt x="16740" y="8026"/>
                    <a:pt x="16015" y="7273"/>
                    <a:pt x="15118" y="7273"/>
                  </a:cubicBezTo>
                  <a:cubicBezTo>
                    <a:pt x="15118" y="7273"/>
                    <a:pt x="15118" y="7273"/>
                    <a:pt x="15118" y="7273"/>
                  </a:cubicBezTo>
                  <a:close/>
                  <a:moveTo>
                    <a:pt x="10800" y="15668"/>
                  </a:moveTo>
                  <a:cubicBezTo>
                    <a:pt x="6028" y="15668"/>
                    <a:pt x="2160" y="12662"/>
                    <a:pt x="2160" y="8954"/>
                  </a:cubicBezTo>
                  <a:cubicBezTo>
                    <a:pt x="2160" y="5243"/>
                    <a:pt x="6028" y="2237"/>
                    <a:pt x="10800" y="2237"/>
                  </a:cubicBezTo>
                  <a:cubicBezTo>
                    <a:pt x="15572" y="2237"/>
                    <a:pt x="19441" y="5243"/>
                    <a:pt x="19441" y="8954"/>
                  </a:cubicBezTo>
                  <a:cubicBezTo>
                    <a:pt x="19441" y="12662"/>
                    <a:pt x="15572" y="15668"/>
                    <a:pt x="10800" y="15668"/>
                  </a:cubicBezTo>
                  <a:cubicBezTo>
                    <a:pt x="10800" y="15668"/>
                    <a:pt x="10800" y="15668"/>
                    <a:pt x="10800" y="15668"/>
                  </a:cubicBezTo>
                  <a:close/>
                  <a:moveTo>
                    <a:pt x="10800" y="0"/>
                  </a:moveTo>
                  <a:cubicBezTo>
                    <a:pt x="4836" y="0"/>
                    <a:pt x="0" y="4007"/>
                    <a:pt x="0" y="8954"/>
                  </a:cubicBezTo>
                  <a:cubicBezTo>
                    <a:pt x="0" y="12266"/>
                    <a:pt x="2175" y="15151"/>
                    <a:pt x="5400" y="16700"/>
                  </a:cubicBezTo>
                  <a:lnTo>
                    <a:pt x="5400" y="20146"/>
                  </a:lnTo>
                  <a:cubicBezTo>
                    <a:pt x="5400" y="21381"/>
                    <a:pt x="6002" y="21600"/>
                    <a:pt x="6742" y="20631"/>
                  </a:cubicBezTo>
                  <a:lnTo>
                    <a:pt x="9002" y="17775"/>
                  </a:lnTo>
                  <a:cubicBezTo>
                    <a:pt x="9590" y="17854"/>
                    <a:pt x="10186" y="17908"/>
                    <a:pt x="10800" y="17908"/>
                  </a:cubicBezTo>
                  <a:cubicBezTo>
                    <a:pt x="16764" y="17908"/>
                    <a:pt x="21600" y="13897"/>
                    <a:pt x="21600" y="8954"/>
                  </a:cubicBezTo>
                  <a:cubicBezTo>
                    <a:pt x="21600" y="4007"/>
                    <a:pt x="16764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  <a:moveTo>
                    <a:pt x="10800" y="7273"/>
                  </a:moveTo>
                  <a:cubicBezTo>
                    <a:pt x="9906" y="7273"/>
                    <a:pt x="9180" y="8026"/>
                    <a:pt x="9180" y="8954"/>
                  </a:cubicBezTo>
                  <a:cubicBezTo>
                    <a:pt x="9180" y="9880"/>
                    <a:pt x="9906" y="10632"/>
                    <a:pt x="10800" y="10632"/>
                  </a:cubicBezTo>
                  <a:cubicBezTo>
                    <a:pt x="11693" y="10632"/>
                    <a:pt x="12419" y="9880"/>
                    <a:pt x="12419" y="8954"/>
                  </a:cubicBezTo>
                  <a:cubicBezTo>
                    <a:pt x="12419" y="8026"/>
                    <a:pt x="11693" y="7273"/>
                    <a:pt x="10800" y="7273"/>
                  </a:cubicBezTo>
                  <a:cubicBezTo>
                    <a:pt x="10800" y="7273"/>
                    <a:pt x="10800" y="7273"/>
                    <a:pt x="10800" y="7273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33" name="Group 8233"/>
          <p:cNvGrpSpPr/>
          <p:nvPr/>
        </p:nvGrpSpPr>
        <p:grpSpPr>
          <a:xfrm>
            <a:off x="2093086" y="2705544"/>
            <a:ext cx="356747" cy="412719"/>
            <a:chOff x="0" y="0"/>
            <a:chExt cx="951323" cy="1100583"/>
          </a:xfrm>
        </p:grpSpPr>
        <p:sp>
          <p:nvSpPr>
            <p:cNvPr id="8231" name="Shape 8231"/>
            <p:cNvSpPr/>
            <p:nvPr/>
          </p:nvSpPr>
          <p:spPr>
            <a:xfrm rot="21581682" flipH="1">
              <a:off x="2912" y="2511"/>
              <a:ext cx="945500" cy="1095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32" name="Shape 8232"/>
            <p:cNvSpPr/>
            <p:nvPr/>
          </p:nvSpPr>
          <p:spPr>
            <a:xfrm>
              <a:off x="223574" y="301623"/>
              <a:ext cx="504176" cy="504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4050"/>
                  </a:moveTo>
                  <a:cubicBezTo>
                    <a:pt x="16946" y="4050"/>
                    <a:pt x="17550" y="3446"/>
                    <a:pt x="17550" y="2700"/>
                  </a:cubicBezTo>
                  <a:lnTo>
                    <a:pt x="17550" y="1349"/>
                  </a:lnTo>
                  <a:cubicBezTo>
                    <a:pt x="17550" y="604"/>
                    <a:pt x="16946" y="0"/>
                    <a:pt x="16200" y="0"/>
                  </a:cubicBezTo>
                  <a:cubicBezTo>
                    <a:pt x="15453" y="0"/>
                    <a:pt x="14850" y="604"/>
                    <a:pt x="14850" y="1349"/>
                  </a:cubicBezTo>
                  <a:lnTo>
                    <a:pt x="14850" y="2700"/>
                  </a:lnTo>
                  <a:cubicBezTo>
                    <a:pt x="14850" y="3447"/>
                    <a:pt x="15453" y="4050"/>
                    <a:pt x="16200" y="4050"/>
                  </a:cubicBezTo>
                  <a:cubicBezTo>
                    <a:pt x="16200" y="4050"/>
                    <a:pt x="16200" y="4050"/>
                    <a:pt x="16200" y="4050"/>
                  </a:cubicBezTo>
                  <a:close/>
                  <a:moveTo>
                    <a:pt x="20250" y="6750"/>
                  </a:moveTo>
                  <a:lnTo>
                    <a:pt x="1350" y="6750"/>
                  </a:lnTo>
                  <a:lnTo>
                    <a:pt x="1350" y="20249"/>
                  </a:lnTo>
                  <a:lnTo>
                    <a:pt x="20250" y="20249"/>
                  </a:lnTo>
                  <a:cubicBezTo>
                    <a:pt x="20250" y="20249"/>
                    <a:pt x="20250" y="6750"/>
                    <a:pt x="20250" y="6750"/>
                  </a:cubicBezTo>
                  <a:close/>
                  <a:moveTo>
                    <a:pt x="21600" y="270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2700"/>
                  </a:lnTo>
                  <a:lnTo>
                    <a:pt x="3375" y="2700"/>
                  </a:lnTo>
                  <a:cubicBezTo>
                    <a:pt x="3375" y="3816"/>
                    <a:pt x="4283" y="4725"/>
                    <a:pt x="5400" y="4725"/>
                  </a:cubicBezTo>
                  <a:cubicBezTo>
                    <a:pt x="6516" y="4725"/>
                    <a:pt x="7425" y="3816"/>
                    <a:pt x="7425" y="2700"/>
                  </a:cubicBezTo>
                  <a:lnTo>
                    <a:pt x="14175" y="2700"/>
                  </a:lnTo>
                  <a:cubicBezTo>
                    <a:pt x="14175" y="3816"/>
                    <a:pt x="15083" y="4725"/>
                    <a:pt x="16200" y="4725"/>
                  </a:cubicBezTo>
                  <a:cubicBezTo>
                    <a:pt x="17316" y="4725"/>
                    <a:pt x="18225" y="3816"/>
                    <a:pt x="18225" y="2700"/>
                  </a:cubicBezTo>
                  <a:cubicBezTo>
                    <a:pt x="18225" y="2700"/>
                    <a:pt x="21600" y="2700"/>
                    <a:pt x="21600" y="2700"/>
                  </a:cubicBezTo>
                  <a:close/>
                  <a:moveTo>
                    <a:pt x="5400" y="4050"/>
                  </a:moveTo>
                  <a:cubicBezTo>
                    <a:pt x="6146" y="4050"/>
                    <a:pt x="6750" y="3446"/>
                    <a:pt x="6750" y="2700"/>
                  </a:cubicBezTo>
                  <a:lnTo>
                    <a:pt x="6750" y="1349"/>
                  </a:lnTo>
                  <a:cubicBezTo>
                    <a:pt x="6750" y="604"/>
                    <a:pt x="6146" y="0"/>
                    <a:pt x="5400" y="0"/>
                  </a:cubicBezTo>
                  <a:cubicBezTo>
                    <a:pt x="4654" y="0"/>
                    <a:pt x="4050" y="604"/>
                    <a:pt x="4050" y="1349"/>
                  </a:cubicBezTo>
                  <a:lnTo>
                    <a:pt x="4050" y="2700"/>
                  </a:lnTo>
                  <a:cubicBezTo>
                    <a:pt x="4050" y="3447"/>
                    <a:pt x="4654" y="4050"/>
                    <a:pt x="5400" y="4050"/>
                  </a:cubicBezTo>
                  <a:cubicBezTo>
                    <a:pt x="5400" y="4050"/>
                    <a:pt x="5400" y="4050"/>
                    <a:pt x="5400" y="4050"/>
                  </a:cubicBezTo>
                  <a:close/>
                  <a:moveTo>
                    <a:pt x="12149" y="16200"/>
                  </a:moveTo>
                  <a:lnTo>
                    <a:pt x="9450" y="16200"/>
                  </a:lnTo>
                  <a:lnTo>
                    <a:pt x="9450" y="18900"/>
                  </a:lnTo>
                  <a:lnTo>
                    <a:pt x="12149" y="18900"/>
                  </a:lnTo>
                  <a:cubicBezTo>
                    <a:pt x="12149" y="18900"/>
                    <a:pt x="12149" y="16200"/>
                    <a:pt x="12149" y="16200"/>
                  </a:cubicBezTo>
                  <a:close/>
                  <a:moveTo>
                    <a:pt x="6750" y="16200"/>
                  </a:moveTo>
                  <a:lnTo>
                    <a:pt x="4050" y="16200"/>
                  </a:lnTo>
                  <a:lnTo>
                    <a:pt x="4050" y="18900"/>
                  </a:lnTo>
                  <a:lnTo>
                    <a:pt x="6750" y="18900"/>
                  </a:lnTo>
                  <a:cubicBezTo>
                    <a:pt x="6750" y="18900"/>
                    <a:pt x="6750" y="16200"/>
                    <a:pt x="6750" y="16200"/>
                  </a:cubicBezTo>
                  <a:close/>
                  <a:moveTo>
                    <a:pt x="17550" y="12151"/>
                  </a:moveTo>
                  <a:lnTo>
                    <a:pt x="14850" y="12151"/>
                  </a:lnTo>
                  <a:lnTo>
                    <a:pt x="14850" y="14850"/>
                  </a:lnTo>
                  <a:lnTo>
                    <a:pt x="17550" y="14850"/>
                  </a:lnTo>
                  <a:cubicBezTo>
                    <a:pt x="17550" y="14850"/>
                    <a:pt x="17550" y="12151"/>
                    <a:pt x="17550" y="12151"/>
                  </a:cubicBezTo>
                  <a:close/>
                  <a:moveTo>
                    <a:pt x="12149" y="12151"/>
                  </a:moveTo>
                  <a:lnTo>
                    <a:pt x="9450" y="12151"/>
                  </a:lnTo>
                  <a:lnTo>
                    <a:pt x="9450" y="14850"/>
                  </a:lnTo>
                  <a:lnTo>
                    <a:pt x="12149" y="14850"/>
                  </a:lnTo>
                  <a:cubicBezTo>
                    <a:pt x="12149" y="14850"/>
                    <a:pt x="12149" y="12151"/>
                    <a:pt x="12149" y="12151"/>
                  </a:cubicBezTo>
                  <a:close/>
                  <a:moveTo>
                    <a:pt x="6750" y="12151"/>
                  </a:moveTo>
                  <a:lnTo>
                    <a:pt x="4050" y="12151"/>
                  </a:lnTo>
                  <a:lnTo>
                    <a:pt x="4050" y="14850"/>
                  </a:lnTo>
                  <a:lnTo>
                    <a:pt x="6750" y="14850"/>
                  </a:lnTo>
                  <a:cubicBezTo>
                    <a:pt x="6750" y="14850"/>
                    <a:pt x="6750" y="12151"/>
                    <a:pt x="6750" y="12151"/>
                  </a:cubicBezTo>
                  <a:close/>
                  <a:moveTo>
                    <a:pt x="17550" y="8099"/>
                  </a:moveTo>
                  <a:lnTo>
                    <a:pt x="14850" y="8099"/>
                  </a:lnTo>
                  <a:lnTo>
                    <a:pt x="14850" y="10800"/>
                  </a:lnTo>
                  <a:lnTo>
                    <a:pt x="17550" y="10800"/>
                  </a:lnTo>
                  <a:cubicBezTo>
                    <a:pt x="17550" y="10800"/>
                    <a:pt x="17550" y="8099"/>
                    <a:pt x="17550" y="8099"/>
                  </a:cubicBezTo>
                  <a:close/>
                  <a:moveTo>
                    <a:pt x="12149" y="8099"/>
                  </a:moveTo>
                  <a:lnTo>
                    <a:pt x="9450" y="8099"/>
                  </a:lnTo>
                  <a:lnTo>
                    <a:pt x="9450" y="10800"/>
                  </a:lnTo>
                  <a:lnTo>
                    <a:pt x="12149" y="10800"/>
                  </a:lnTo>
                  <a:cubicBezTo>
                    <a:pt x="12149" y="10800"/>
                    <a:pt x="12149" y="8099"/>
                    <a:pt x="12149" y="8099"/>
                  </a:cubicBezTo>
                  <a:close/>
                  <a:moveTo>
                    <a:pt x="6750" y="10800"/>
                  </a:moveTo>
                  <a:lnTo>
                    <a:pt x="4050" y="10800"/>
                  </a:lnTo>
                  <a:lnTo>
                    <a:pt x="4050" y="8099"/>
                  </a:lnTo>
                  <a:lnTo>
                    <a:pt x="6750" y="8099"/>
                  </a:lnTo>
                  <a:cubicBezTo>
                    <a:pt x="6750" y="8099"/>
                    <a:pt x="6750" y="10800"/>
                    <a:pt x="6750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37" name="Group 8237"/>
          <p:cNvGrpSpPr/>
          <p:nvPr/>
        </p:nvGrpSpPr>
        <p:grpSpPr>
          <a:xfrm>
            <a:off x="2820996" y="2842034"/>
            <a:ext cx="729753" cy="844249"/>
            <a:chOff x="0" y="0"/>
            <a:chExt cx="1946006" cy="2251330"/>
          </a:xfrm>
        </p:grpSpPr>
        <p:sp>
          <p:nvSpPr>
            <p:cNvPr id="8234" name="Shape 8234"/>
            <p:cNvSpPr/>
            <p:nvPr/>
          </p:nvSpPr>
          <p:spPr>
            <a:xfrm rot="21581682" flipH="1">
              <a:off x="5956" y="5136"/>
              <a:ext cx="1934094" cy="2241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solidFill>
              <a:srgbClr val="FFFFFF"/>
            </a:solidFill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35" name="Shape 8235"/>
            <p:cNvSpPr/>
            <p:nvPr/>
          </p:nvSpPr>
          <p:spPr>
            <a:xfrm rot="21581682" flipH="1">
              <a:off x="101295" y="106270"/>
              <a:ext cx="1753865" cy="203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36" name="Shape 8236"/>
            <p:cNvSpPr/>
            <p:nvPr/>
          </p:nvSpPr>
          <p:spPr>
            <a:xfrm>
              <a:off x="420378" y="487458"/>
              <a:ext cx="1127623" cy="1247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546" y="0"/>
                    <a:pt x="10345" y="183"/>
                    <a:pt x="10345" y="411"/>
                  </a:cubicBezTo>
                  <a:lnTo>
                    <a:pt x="10345" y="1656"/>
                  </a:lnTo>
                  <a:cubicBezTo>
                    <a:pt x="10345" y="1887"/>
                    <a:pt x="10546" y="2079"/>
                    <a:pt x="10800" y="2079"/>
                  </a:cubicBezTo>
                  <a:cubicBezTo>
                    <a:pt x="11053" y="2079"/>
                    <a:pt x="11268" y="1887"/>
                    <a:pt x="11268" y="1656"/>
                  </a:cubicBezTo>
                  <a:lnTo>
                    <a:pt x="11268" y="411"/>
                  </a:lnTo>
                  <a:cubicBezTo>
                    <a:pt x="11268" y="183"/>
                    <a:pt x="11053" y="0"/>
                    <a:pt x="10800" y="0"/>
                  </a:cubicBezTo>
                  <a:close/>
                  <a:moveTo>
                    <a:pt x="5744" y="1257"/>
                  </a:moveTo>
                  <a:cubicBezTo>
                    <a:pt x="5631" y="1230"/>
                    <a:pt x="5511" y="1250"/>
                    <a:pt x="5400" y="1307"/>
                  </a:cubicBezTo>
                  <a:cubicBezTo>
                    <a:pt x="5181" y="1422"/>
                    <a:pt x="5109" y="1670"/>
                    <a:pt x="5235" y="1867"/>
                  </a:cubicBezTo>
                  <a:cubicBezTo>
                    <a:pt x="5235" y="1867"/>
                    <a:pt x="5923" y="2951"/>
                    <a:pt x="5923" y="2951"/>
                  </a:cubicBezTo>
                  <a:cubicBezTo>
                    <a:pt x="6011" y="3083"/>
                    <a:pt x="6164" y="3162"/>
                    <a:pt x="6323" y="3162"/>
                  </a:cubicBezTo>
                  <a:cubicBezTo>
                    <a:pt x="6400" y="3162"/>
                    <a:pt x="6471" y="3138"/>
                    <a:pt x="6543" y="3100"/>
                  </a:cubicBezTo>
                  <a:cubicBezTo>
                    <a:pt x="6764" y="2985"/>
                    <a:pt x="6849" y="2727"/>
                    <a:pt x="6722" y="2527"/>
                  </a:cubicBezTo>
                  <a:lnTo>
                    <a:pt x="6034" y="1457"/>
                  </a:lnTo>
                  <a:cubicBezTo>
                    <a:pt x="5971" y="1357"/>
                    <a:pt x="5858" y="1285"/>
                    <a:pt x="5744" y="1257"/>
                  </a:cubicBezTo>
                  <a:close/>
                  <a:moveTo>
                    <a:pt x="15856" y="1257"/>
                  </a:moveTo>
                  <a:cubicBezTo>
                    <a:pt x="15742" y="1285"/>
                    <a:pt x="15643" y="1357"/>
                    <a:pt x="15580" y="1457"/>
                  </a:cubicBezTo>
                  <a:lnTo>
                    <a:pt x="14891" y="2527"/>
                  </a:lnTo>
                  <a:cubicBezTo>
                    <a:pt x="14765" y="2725"/>
                    <a:pt x="14836" y="2985"/>
                    <a:pt x="15057" y="3100"/>
                  </a:cubicBezTo>
                  <a:cubicBezTo>
                    <a:pt x="15127" y="3138"/>
                    <a:pt x="15214" y="3150"/>
                    <a:pt x="15291" y="3150"/>
                  </a:cubicBezTo>
                  <a:cubicBezTo>
                    <a:pt x="15450" y="3150"/>
                    <a:pt x="15604" y="3083"/>
                    <a:pt x="15690" y="2951"/>
                  </a:cubicBezTo>
                  <a:lnTo>
                    <a:pt x="16379" y="1867"/>
                  </a:lnTo>
                  <a:cubicBezTo>
                    <a:pt x="16506" y="1670"/>
                    <a:pt x="16421" y="1422"/>
                    <a:pt x="16200" y="1307"/>
                  </a:cubicBezTo>
                  <a:cubicBezTo>
                    <a:pt x="16091" y="1250"/>
                    <a:pt x="15969" y="1230"/>
                    <a:pt x="15856" y="1257"/>
                  </a:cubicBezTo>
                  <a:close/>
                  <a:moveTo>
                    <a:pt x="10828" y="3324"/>
                  </a:moveTo>
                  <a:cubicBezTo>
                    <a:pt x="6821" y="3324"/>
                    <a:pt x="3568" y="6171"/>
                    <a:pt x="3568" y="9673"/>
                  </a:cubicBezTo>
                  <a:cubicBezTo>
                    <a:pt x="3568" y="11946"/>
                    <a:pt x="4580" y="13296"/>
                    <a:pt x="5331" y="14292"/>
                  </a:cubicBezTo>
                  <a:cubicBezTo>
                    <a:pt x="5794" y="14904"/>
                    <a:pt x="6061" y="15268"/>
                    <a:pt x="6061" y="15637"/>
                  </a:cubicBezTo>
                  <a:cubicBezTo>
                    <a:pt x="6061" y="16460"/>
                    <a:pt x="6542" y="17244"/>
                    <a:pt x="7411" y="17828"/>
                  </a:cubicBezTo>
                  <a:cubicBezTo>
                    <a:pt x="7434" y="18316"/>
                    <a:pt x="7521" y="19508"/>
                    <a:pt x="7521" y="19508"/>
                  </a:cubicBezTo>
                  <a:cubicBezTo>
                    <a:pt x="7537" y="19850"/>
                    <a:pt x="7730" y="20539"/>
                    <a:pt x="9023" y="20928"/>
                  </a:cubicBezTo>
                  <a:cubicBezTo>
                    <a:pt x="9175" y="21129"/>
                    <a:pt x="9372" y="21302"/>
                    <a:pt x="9615" y="21451"/>
                  </a:cubicBezTo>
                  <a:cubicBezTo>
                    <a:pt x="9767" y="21543"/>
                    <a:pt x="9942" y="21600"/>
                    <a:pt x="10125" y="21600"/>
                  </a:cubicBezTo>
                  <a:lnTo>
                    <a:pt x="11530" y="21600"/>
                  </a:lnTo>
                  <a:cubicBezTo>
                    <a:pt x="11714" y="21600"/>
                    <a:pt x="11902" y="21543"/>
                    <a:pt x="12054" y="21451"/>
                  </a:cubicBezTo>
                  <a:cubicBezTo>
                    <a:pt x="12297" y="21302"/>
                    <a:pt x="12492" y="21129"/>
                    <a:pt x="12646" y="20928"/>
                  </a:cubicBezTo>
                  <a:cubicBezTo>
                    <a:pt x="13947" y="20537"/>
                    <a:pt x="14138" y="19836"/>
                    <a:pt x="14147" y="19508"/>
                  </a:cubicBezTo>
                  <a:cubicBezTo>
                    <a:pt x="14147" y="19508"/>
                    <a:pt x="14221" y="18316"/>
                    <a:pt x="14244" y="17828"/>
                  </a:cubicBezTo>
                  <a:cubicBezTo>
                    <a:pt x="15113" y="17246"/>
                    <a:pt x="15608" y="16460"/>
                    <a:pt x="15608" y="15637"/>
                  </a:cubicBezTo>
                  <a:cubicBezTo>
                    <a:pt x="15608" y="15271"/>
                    <a:pt x="15871" y="14911"/>
                    <a:pt x="16338" y="14292"/>
                  </a:cubicBezTo>
                  <a:cubicBezTo>
                    <a:pt x="17083" y="13305"/>
                    <a:pt x="18101" y="11948"/>
                    <a:pt x="18101" y="9673"/>
                  </a:cubicBezTo>
                  <a:cubicBezTo>
                    <a:pt x="18101" y="6171"/>
                    <a:pt x="14834" y="3324"/>
                    <a:pt x="10828" y="3324"/>
                  </a:cubicBezTo>
                  <a:close/>
                  <a:moveTo>
                    <a:pt x="1722" y="4694"/>
                  </a:moveTo>
                  <a:cubicBezTo>
                    <a:pt x="1608" y="4721"/>
                    <a:pt x="1510" y="4780"/>
                    <a:pt x="1446" y="4880"/>
                  </a:cubicBezTo>
                  <a:cubicBezTo>
                    <a:pt x="1320" y="5077"/>
                    <a:pt x="1393" y="5336"/>
                    <a:pt x="1612" y="5453"/>
                  </a:cubicBezTo>
                  <a:lnTo>
                    <a:pt x="2796" y="6075"/>
                  </a:lnTo>
                  <a:cubicBezTo>
                    <a:pt x="2868" y="6113"/>
                    <a:pt x="2954" y="6125"/>
                    <a:pt x="3031" y="6125"/>
                  </a:cubicBezTo>
                  <a:cubicBezTo>
                    <a:pt x="3190" y="6125"/>
                    <a:pt x="3343" y="6048"/>
                    <a:pt x="3430" y="5914"/>
                  </a:cubicBezTo>
                  <a:cubicBezTo>
                    <a:pt x="3556" y="5717"/>
                    <a:pt x="3486" y="5470"/>
                    <a:pt x="3265" y="5353"/>
                  </a:cubicBezTo>
                  <a:lnTo>
                    <a:pt x="2066" y="4731"/>
                  </a:lnTo>
                  <a:cubicBezTo>
                    <a:pt x="1957" y="4673"/>
                    <a:pt x="1836" y="4666"/>
                    <a:pt x="1722" y="4694"/>
                  </a:cubicBezTo>
                  <a:close/>
                  <a:moveTo>
                    <a:pt x="19933" y="4694"/>
                  </a:moveTo>
                  <a:cubicBezTo>
                    <a:pt x="19820" y="4666"/>
                    <a:pt x="19699" y="4673"/>
                    <a:pt x="19589" y="4731"/>
                  </a:cubicBezTo>
                  <a:lnTo>
                    <a:pt x="18390" y="5353"/>
                  </a:lnTo>
                  <a:cubicBezTo>
                    <a:pt x="18172" y="5470"/>
                    <a:pt x="18098" y="5717"/>
                    <a:pt x="18225" y="5914"/>
                  </a:cubicBezTo>
                  <a:cubicBezTo>
                    <a:pt x="18311" y="6046"/>
                    <a:pt x="18466" y="6125"/>
                    <a:pt x="18624" y="6125"/>
                  </a:cubicBezTo>
                  <a:cubicBezTo>
                    <a:pt x="18701" y="6125"/>
                    <a:pt x="18773" y="6113"/>
                    <a:pt x="18845" y="6075"/>
                  </a:cubicBezTo>
                  <a:lnTo>
                    <a:pt x="20043" y="5453"/>
                  </a:lnTo>
                  <a:cubicBezTo>
                    <a:pt x="20265" y="5338"/>
                    <a:pt x="20336" y="5077"/>
                    <a:pt x="20209" y="4880"/>
                  </a:cubicBezTo>
                  <a:cubicBezTo>
                    <a:pt x="20146" y="4780"/>
                    <a:pt x="20047" y="4721"/>
                    <a:pt x="19933" y="4694"/>
                  </a:cubicBezTo>
                  <a:close/>
                  <a:moveTo>
                    <a:pt x="10828" y="4980"/>
                  </a:moveTo>
                  <a:cubicBezTo>
                    <a:pt x="13824" y="4980"/>
                    <a:pt x="16269" y="7086"/>
                    <a:pt x="16269" y="9673"/>
                  </a:cubicBezTo>
                  <a:cubicBezTo>
                    <a:pt x="16269" y="11434"/>
                    <a:pt x="15494" y="12451"/>
                    <a:pt x="14809" y="13358"/>
                  </a:cubicBezTo>
                  <a:cubicBezTo>
                    <a:pt x="14272" y="14069"/>
                    <a:pt x="13762" y="14739"/>
                    <a:pt x="13762" y="15637"/>
                  </a:cubicBezTo>
                  <a:cubicBezTo>
                    <a:pt x="13762" y="16031"/>
                    <a:pt x="13366" y="16349"/>
                    <a:pt x="13073" y="16533"/>
                  </a:cubicBezTo>
                  <a:lnTo>
                    <a:pt x="8582" y="16533"/>
                  </a:lnTo>
                  <a:cubicBezTo>
                    <a:pt x="8289" y="16349"/>
                    <a:pt x="7893" y="16032"/>
                    <a:pt x="7893" y="15637"/>
                  </a:cubicBezTo>
                  <a:cubicBezTo>
                    <a:pt x="7893" y="14739"/>
                    <a:pt x="7390" y="14079"/>
                    <a:pt x="6846" y="13358"/>
                  </a:cubicBezTo>
                  <a:cubicBezTo>
                    <a:pt x="6168" y="12458"/>
                    <a:pt x="5400" y="11433"/>
                    <a:pt x="5400" y="9673"/>
                  </a:cubicBezTo>
                  <a:cubicBezTo>
                    <a:pt x="5400" y="7088"/>
                    <a:pt x="7834" y="4982"/>
                    <a:pt x="10828" y="4980"/>
                  </a:cubicBezTo>
                  <a:close/>
                  <a:moveTo>
                    <a:pt x="10883" y="6237"/>
                  </a:moveTo>
                  <a:cubicBezTo>
                    <a:pt x="10183" y="6237"/>
                    <a:pt x="9767" y="6562"/>
                    <a:pt x="9767" y="7208"/>
                  </a:cubicBezTo>
                  <a:lnTo>
                    <a:pt x="9767" y="8677"/>
                  </a:lnTo>
                  <a:cubicBezTo>
                    <a:pt x="9767" y="8866"/>
                    <a:pt x="9792" y="9073"/>
                    <a:pt x="9822" y="9275"/>
                  </a:cubicBezTo>
                  <a:cubicBezTo>
                    <a:pt x="9822" y="9275"/>
                    <a:pt x="10263" y="12225"/>
                    <a:pt x="10263" y="12225"/>
                  </a:cubicBezTo>
                  <a:cubicBezTo>
                    <a:pt x="10317" y="12593"/>
                    <a:pt x="10517" y="12699"/>
                    <a:pt x="10883" y="12699"/>
                  </a:cubicBezTo>
                  <a:cubicBezTo>
                    <a:pt x="11245" y="12699"/>
                    <a:pt x="11434" y="12593"/>
                    <a:pt x="11489" y="12225"/>
                  </a:cubicBezTo>
                  <a:lnTo>
                    <a:pt x="11930" y="9275"/>
                  </a:lnTo>
                  <a:cubicBezTo>
                    <a:pt x="11957" y="9073"/>
                    <a:pt x="11985" y="8866"/>
                    <a:pt x="11985" y="8677"/>
                  </a:cubicBezTo>
                  <a:lnTo>
                    <a:pt x="11985" y="7208"/>
                  </a:lnTo>
                  <a:cubicBezTo>
                    <a:pt x="11985" y="6562"/>
                    <a:pt x="11583" y="6237"/>
                    <a:pt x="10883" y="6237"/>
                  </a:cubicBezTo>
                  <a:close/>
                  <a:moveTo>
                    <a:pt x="455" y="9350"/>
                  </a:moveTo>
                  <a:cubicBezTo>
                    <a:pt x="202" y="9350"/>
                    <a:pt x="0" y="9532"/>
                    <a:pt x="0" y="9760"/>
                  </a:cubicBezTo>
                  <a:cubicBezTo>
                    <a:pt x="0" y="9989"/>
                    <a:pt x="202" y="10184"/>
                    <a:pt x="455" y="10184"/>
                  </a:cubicBezTo>
                  <a:lnTo>
                    <a:pt x="1832" y="10184"/>
                  </a:lnTo>
                  <a:cubicBezTo>
                    <a:pt x="2088" y="10184"/>
                    <a:pt x="2301" y="9989"/>
                    <a:pt x="2301" y="9760"/>
                  </a:cubicBezTo>
                  <a:cubicBezTo>
                    <a:pt x="2301" y="9532"/>
                    <a:pt x="2088" y="9350"/>
                    <a:pt x="1832" y="9350"/>
                  </a:cubicBezTo>
                  <a:lnTo>
                    <a:pt x="455" y="9350"/>
                  </a:lnTo>
                  <a:close/>
                  <a:moveTo>
                    <a:pt x="19768" y="9350"/>
                  </a:moveTo>
                  <a:cubicBezTo>
                    <a:pt x="19515" y="9350"/>
                    <a:pt x="19313" y="9532"/>
                    <a:pt x="19313" y="9760"/>
                  </a:cubicBezTo>
                  <a:cubicBezTo>
                    <a:pt x="19313" y="9989"/>
                    <a:pt x="19515" y="10184"/>
                    <a:pt x="19768" y="10184"/>
                  </a:cubicBezTo>
                  <a:lnTo>
                    <a:pt x="21145" y="10184"/>
                  </a:lnTo>
                  <a:cubicBezTo>
                    <a:pt x="21399" y="10184"/>
                    <a:pt x="21600" y="9989"/>
                    <a:pt x="21600" y="9760"/>
                  </a:cubicBezTo>
                  <a:cubicBezTo>
                    <a:pt x="21600" y="9532"/>
                    <a:pt x="21399" y="9350"/>
                    <a:pt x="21145" y="9350"/>
                  </a:cubicBezTo>
                  <a:lnTo>
                    <a:pt x="19768" y="9350"/>
                  </a:lnTo>
                  <a:close/>
                  <a:moveTo>
                    <a:pt x="3155" y="13408"/>
                  </a:moveTo>
                  <a:cubicBezTo>
                    <a:pt x="3041" y="13381"/>
                    <a:pt x="2921" y="13401"/>
                    <a:pt x="2810" y="13458"/>
                  </a:cubicBezTo>
                  <a:lnTo>
                    <a:pt x="1612" y="14080"/>
                  </a:lnTo>
                  <a:cubicBezTo>
                    <a:pt x="1390" y="14195"/>
                    <a:pt x="1320" y="14444"/>
                    <a:pt x="1446" y="14641"/>
                  </a:cubicBezTo>
                  <a:cubicBezTo>
                    <a:pt x="1532" y="14777"/>
                    <a:pt x="1675" y="14852"/>
                    <a:pt x="1832" y="14852"/>
                  </a:cubicBezTo>
                  <a:cubicBezTo>
                    <a:pt x="1911" y="14852"/>
                    <a:pt x="1993" y="14840"/>
                    <a:pt x="2066" y="14803"/>
                  </a:cubicBezTo>
                  <a:lnTo>
                    <a:pt x="3265" y="14180"/>
                  </a:lnTo>
                  <a:cubicBezTo>
                    <a:pt x="3483" y="14063"/>
                    <a:pt x="3556" y="13804"/>
                    <a:pt x="3430" y="13607"/>
                  </a:cubicBezTo>
                  <a:cubicBezTo>
                    <a:pt x="3367" y="13507"/>
                    <a:pt x="3268" y="13436"/>
                    <a:pt x="3155" y="13408"/>
                  </a:cubicBezTo>
                  <a:close/>
                  <a:moveTo>
                    <a:pt x="18501" y="13408"/>
                  </a:moveTo>
                  <a:cubicBezTo>
                    <a:pt x="18387" y="13436"/>
                    <a:pt x="18289" y="13507"/>
                    <a:pt x="18225" y="13607"/>
                  </a:cubicBezTo>
                  <a:cubicBezTo>
                    <a:pt x="18098" y="13804"/>
                    <a:pt x="18172" y="14063"/>
                    <a:pt x="18390" y="14180"/>
                  </a:cubicBezTo>
                  <a:lnTo>
                    <a:pt x="19589" y="14803"/>
                  </a:lnTo>
                  <a:cubicBezTo>
                    <a:pt x="19661" y="14840"/>
                    <a:pt x="19733" y="14852"/>
                    <a:pt x="19809" y="14852"/>
                  </a:cubicBezTo>
                  <a:cubicBezTo>
                    <a:pt x="19968" y="14852"/>
                    <a:pt x="20122" y="14774"/>
                    <a:pt x="20209" y="14641"/>
                  </a:cubicBezTo>
                  <a:cubicBezTo>
                    <a:pt x="20336" y="14442"/>
                    <a:pt x="20265" y="14195"/>
                    <a:pt x="20043" y="14080"/>
                  </a:cubicBezTo>
                  <a:lnTo>
                    <a:pt x="18845" y="13458"/>
                  </a:lnTo>
                  <a:cubicBezTo>
                    <a:pt x="18736" y="13401"/>
                    <a:pt x="18614" y="13381"/>
                    <a:pt x="18501" y="13408"/>
                  </a:cubicBezTo>
                  <a:close/>
                  <a:moveTo>
                    <a:pt x="10800" y="13607"/>
                  </a:moveTo>
                  <a:cubicBezTo>
                    <a:pt x="10170" y="13607"/>
                    <a:pt x="9657" y="14071"/>
                    <a:pt x="9657" y="14641"/>
                  </a:cubicBezTo>
                  <a:cubicBezTo>
                    <a:pt x="9657" y="15211"/>
                    <a:pt x="10170" y="15686"/>
                    <a:pt x="10800" y="15686"/>
                  </a:cubicBezTo>
                  <a:cubicBezTo>
                    <a:pt x="11430" y="15686"/>
                    <a:pt x="11957" y="15211"/>
                    <a:pt x="11957" y="14641"/>
                  </a:cubicBezTo>
                  <a:cubicBezTo>
                    <a:pt x="11957" y="14071"/>
                    <a:pt x="11430" y="13607"/>
                    <a:pt x="10800" y="1360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40" name="Group 8240"/>
          <p:cNvGrpSpPr/>
          <p:nvPr/>
        </p:nvGrpSpPr>
        <p:grpSpPr>
          <a:xfrm>
            <a:off x="2093661" y="3406629"/>
            <a:ext cx="355598" cy="411390"/>
            <a:chOff x="0" y="0"/>
            <a:chExt cx="948260" cy="1097039"/>
          </a:xfrm>
        </p:grpSpPr>
        <p:sp>
          <p:nvSpPr>
            <p:cNvPr id="8238" name="Shape 8238"/>
            <p:cNvSpPr/>
            <p:nvPr/>
          </p:nvSpPr>
          <p:spPr>
            <a:xfrm rot="21581682" flipH="1">
              <a:off x="2902" y="2503"/>
              <a:ext cx="942456" cy="1092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63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239" name="Shape 8239"/>
            <p:cNvSpPr/>
            <p:nvPr/>
          </p:nvSpPr>
          <p:spPr>
            <a:xfrm>
              <a:off x="248361" y="316982"/>
              <a:ext cx="451537" cy="45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53" y="15634"/>
                  </a:moveTo>
                  <a:lnTo>
                    <a:pt x="19277" y="15634"/>
                  </a:lnTo>
                  <a:lnTo>
                    <a:pt x="19277" y="2890"/>
                  </a:lnTo>
                  <a:cubicBezTo>
                    <a:pt x="19277" y="2576"/>
                    <a:pt x="19017" y="2320"/>
                    <a:pt x="18707" y="2320"/>
                  </a:cubicBezTo>
                  <a:lnTo>
                    <a:pt x="5927" y="2320"/>
                  </a:lnTo>
                  <a:lnTo>
                    <a:pt x="5927" y="1144"/>
                  </a:lnTo>
                  <a:lnTo>
                    <a:pt x="20453" y="1144"/>
                  </a:lnTo>
                  <a:cubicBezTo>
                    <a:pt x="20453" y="1144"/>
                    <a:pt x="20453" y="15634"/>
                    <a:pt x="20453" y="15634"/>
                  </a:cubicBezTo>
                  <a:close/>
                  <a:moveTo>
                    <a:pt x="18131" y="17952"/>
                  </a:moveTo>
                  <a:lnTo>
                    <a:pt x="16819" y="17952"/>
                  </a:lnTo>
                  <a:lnTo>
                    <a:pt x="16819" y="5398"/>
                  </a:lnTo>
                  <a:cubicBezTo>
                    <a:pt x="16819" y="5079"/>
                    <a:pt x="16559" y="4824"/>
                    <a:pt x="16248" y="4824"/>
                  </a:cubicBezTo>
                  <a:lnTo>
                    <a:pt x="3604" y="4824"/>
                  </a:lnTo>
                  <a:lnTo>
                    <a:pt x="3604" y="3460"/>
                  </a:lnTo>
                  <a:lnTo>
                    <a:pt x="18131" y="3460"/>
                  </a:lnTo>
                  <a:cubicBezTo>
                    <a:pt x="18131" y="3460"/>
                    <a:pt x="18131" y="17952"/>
                    <a:pt x="18131" y="17952"/>
                  </a:cubicBezTo>
                  <a:close/>
                  <a:moveTo>
                    <a:pt x="15672" y="20456"/>
                  </a:moveTo>
                  <a:lnTo>
                    <a:pt x="1146" y="20456"/>
                  </a:lnTo>
                  <a:lnTo>
                    <a:pt x="1146" y="5968"/>
                  </a:lnTo>
                  <a:lnTo>
                    <a:pt x="15672" y="5968"/>
                  </a:lnTo>
                  <a:cubicBezTo>
                    <a:pt x="15672" y="5968"/>
                    <a:pt x="15672" y="20456"/>
                    <a:pt x="15672" y="20456"/>
                  </a:cubicBezTo>
                  <a:close/>
                  <a:moveTo>
                    <a:pt x="21028" y="0"/>
                  </a:moveTo>
                  <a:lnTo>
                    <a:pt x="5357" y="0"/>
                  </a:lnTo>
                  <a:cubicBezTo>
                    <a:pt x="5041" y="0"/>
                    <a:pt x="4785" y="255"/>
                    <a:pt x="4785" y="572"/>
                  </a:cubicBezTo>
                  <a:lnTo>
                    <a:pt x="4785" y="2317"/>
                  </a:lnTo>
                  <a:lnTo>
                    <a:pt x="3029" y="2317"/>
                  </a:lnTo>
                  <a:cubicBezTo>
                    <a:pt x="2718" y="2317"/>
                    <a:pt x="2458" y="2573"/>
                    <a:pt x="2458" y="2890"/>
                  </a:cubicBezTo>
                  <a:lnTo>
                    <a:pt x="2458" y="4824"/>
                  </a:lnTo>
                  <a:lnTo>
                    <a:pt x="570" y="4824"/>
                  </a:lnTo>
                  <a:cubicBezTo>
                    <a:pt x="255" y="4824"/>
                    <a:pt x="0" y="5079"/>
                    <a:pt x="0" y="5398"/>
                  </a:cubicBezTo>
                  <a:lnTo>
                    <a:pt x="0" y="21030"/>
                  </a:lnTo>
                  <a:cubicBezTo>
                    <a:pt x="0" y="21344"/>
                    <a:pt x="255" y="21600"/>
                    <a:pt x="570" y="21600"/>
                  </a:cubicBezTo>
                  <a:lnTo>
                    <a:pt x="16248" y="21600"/>
                  </a:lnTo>
                  <a:cubicBezTo>
                    <a:pt x="16559" y="21600"/>
                    <a:pt x="16819" y="21344"/>
                    <a:pt x="16819" y="21030"/>
                  </a:cubicBezTo>
                  <a:lnTo>
                    <a:pt x="16819" y="19090"/>
                  </a:lnTo>
                  <a:lnTo>
                    <a:pt x="18707" y="19090"/>
                  </a:lnTo>
                  <a:cubicBezTo>
                    <a:pt x="19017" y="19090"/>
                    <a:pt x="19277" y="18837"/>
                    <a:pt x="19277" y="18522"/>
                  </a:cubicBezTo>
                  <a:lnTo>
                    <a:pt x="19277" y="16776"/>
                  </a:lnTo>
                  <a:lnTo>
                    <a:pt x="21028" y="16776"/>
                  </a:lnTo>
                  <a:cubicBezTo>
                    <a:pt x="21344" y="16776"/>
                    <a:pt x="21600" y="16521"/>
                    <a:pt x="21600" y="16205"/>
                  </a:cubicBezTo>
                  <a:lnTo>
                    <a:pt x="21600" y="572"/>
                  </a:lnTo>
                  <a:cubicBezTo>
                    <a:pt x="21600" y="255"/>
                    <a:pt x="21344" y="0"/>
                    <a:pt x="21028" y="0"/>
                  </a:cubicBezTo>
                  <a:cubicBezTo>
                    <a:pt x="21028" y="0"/>
                    <a:pt x="21028" y="0"/>
                    <a:pt x="21028" y="0"/>
                  </a:cubicBezTo>
                  <a:close/>
                  <a:moveTo>
                    <a:pt x="7266" y="10826"/>
                  </a:moveTo>
                  <a:cubicBezTo>
                    <a:pt x="7266" y="10732"/>
                    <a:pt x="7316" y="10648"/>
                    <a:pt x="7397" y="10605"/>
                  </a:cubicBezTo>
                  <a:cubicBezTo>
                    <a:pt x="7482" y="10557"/>
                    <a:pt x="7580" y="10566"/>
                    <a:pt x="7662" y="10621"/>
                  </a:cubicBezTo>
                  <a:lnTo>
                    <a:pt x="10815" y="12777"/>
                  </a:lnTo>
                  <a:cubicBezTo>
                    <a:pt x="10879" y="12823"/>
                    <a:pt x="10921" y="12899"/>
                    <a:pt x="10921" y="12985"/>
                  </a:cubicBezTo>
                  <a:cubicBezTo>
                    <a:pt x="10921" y="13065"/>
                    <a:pt x="10879" y="13145"/>
                    <a:pt x="10815" y="13192"/>
                  </a:cubicBezTo>
                  <a:lnTo>
                    <a:pt x="7662" y="15348"/>
                  </a:lnTo>
                  <a:cubicBezTo>
                    <a:pt x="7614" y="15377"/>
                    <a:pt x="7568" y="15391"/>
                    <a:pt x="7517" y="15391"/>
                  </a:cubicBezTo>
                  <a:cubicBezTo>
                    <a:pt x="7478" y="15391"/>
                    <a:pt x="7436" y="15381"/>
                    <a:pt x="7397" y="15360"/>
                  </a:cubicBezTo>
                  <a:cubicBezTo>
                    <a:pt x="7316" y="15319"/>
                    <a:pt x="7266" y="15231"/>
                    <a:pt x="7266" y="15139"/>
                  </a:cubicBezTo>
                  <a:cubicBezTo>
                    <a:pt x="7266" y="15139"/>
                    <a:pt x="7266" y="10826"/>
                    <a:pt x="7266" y="10826"/>
                  </a:cubicBezTo>
                  <a:close/>
                  <a:moveTo>
                    <a:pt x="8407" y="17828"/>
                  </a:moveTo>
                  <a:cubicBezTo>
                    <a:pt x="11096" y="17828"/>
                    <a:pt x="13273" y="15662"/>
                    <a:pt x="13273" y="12980"/>
                  </a:cubicBezTo>
                  <a:cubicBezTo>
                    <a:pt x="13273" y="10304"/>
                    <a:pt x="11096" y="8132"/>
                    <a:pt x="8407" y="8132"/>
                  </a:cubicBezTo>
                  <a:cubicBezTo>
                    <a:pt x="5727" y="8132"/>
                    <a:pt x="3549" y="10304"/>
                    <a:pt x="3549" y="12980"/>
                  </a:cubicBezTo>
                  <a:cubicBezTo>
                    <a:pt x="3545" y="15662"/>
                    <a:pt x="5727" y="17828"/>
                    <a:pt x="8407" y="17828"/>
                  </a:cubicBezTo>
                  <a:cubicBezTo>
                    <a:pt x="8407" y="17828"/>
                    <a:pt x="8407" y="17828"/>
                    <a:pt x="8407" y="178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64" name="Group 8264"/>
          <p:cNvGrpSpPr/>
          <p:nvPr/>
        </p:nvGrpSpPr>
        <p:grpSpPr>
          <a:xfrm>
            <a:off x="4059572" y="2048027"/>
            <a:ext cx="1168409" cy="1008369"/>
            <a:chOff x="497931" y="821169"/>
            <a:chExt cx="3115757" cy="2688984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6300000" scaled="0"/>
          </a:gradFill>
        </p:grpSpPr>
        <p:grpSp>
          <p:nvGrpSpPr>
            <p:cNvPr id="8243" name="Group 8243"/>
            <p:cNvGrpSpPr/>
            <p:nvPr/>
          </p:nvGrpSpPr>
          <p:grpSpPr>
            <a:xfrm>
              <a:off x="1265984" y="1118232"/>
              <a:ext cx="2211974" cy="2355845"/>
              <a:chOff x="0" y="0"/>
              <a:chExt cx="2211973" cy="2355843"/>
            </a:xfrm>
            <a:grpFill/>
          </p:grpSpPr>
          <p:sp>
            <p:nvSpPr>
              <p:cNvPr id="8241" name="Shape 8241"/>
              <p:cNvSpPr/>
              <p:nvPr/>
            </p:nvSpPr>
            <p:spPr>
              <a:xfrm>
                <a:off x="1621490" y="0"/>
                <a:ext cx="590484" cy="314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556"/>
                    </a:moveTo>
                    <a:lnTo>
                      <a:pt x="7456" y="21600"/>
                    </a:lnTo>
                    <a:lnTo>
                      <a:pt x="0" y="0"/>
                    </a:lnTo>
                    <a:lnTo>
                      <a:pt x="21600" y="6556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42" name="Shape 8242"/>
              <p:cNvSpPr/>
              <p:nvPr/>
            </p:nvSpPr>
            <p:spPr>
              <a:xfrm>
                <a:off x="0" y="2135136"/>
                <a:ext cx="236930" cy="22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352"/>
                    </a:moveTo>
                    <a:lnTo>
                      <a:pt x="8297" y="21600"/>
                    </a:lnTo>
                    <a:lnTo>
                      <a:pt x="0" y="0"/>
                    </a:lnTo>
                    <a:lnTo>
                      <a:pt x="21600" y="8352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8244" name="Shape 8244"/>
            <p:cNvSpPr/>
            <p:nvPr/>
          </p:nvSpPr>
          <p:spPr>
            <a:xfrm rot="18495542">
              <a:off x="711317" y="607782"/>
              <a:ext cx="2688984" cy="3115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lnTo>
                    <a:pt x="21594" y="5404"/>
                  </a:lnTo>
                  <a:lnTo>
                    <a:pt x="21600" y="16204"/>
                  </a:lnTo>
                  <a:lnTo>
                    <a:pt x="10806" y="21600"/>
                  </a:lnTo>
                  <a:lnTo>
                    <a:pt x="6" y="16196"/>
                  </a:lnTo>
                  <a:lnTo>
                    <a:pt x="0" y="5396"/>
                  </a:lnTo>
                  <a:lnTo>
                    <a:pt x="10794" y="0"/>
                  </a:lnTo>
                  <a:close/>
                </a:path>
              </a:pathLst>
            </a:custGeom>
            <a:grpFill/>
            <a:ln w="19050" cap="rnd" cmpd="sng">
              <a:solidFill>
                <a:schemeClr val="bg1">
                  <a:lumMod val="50000"/>
                </a:schemeClr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342900">
                <a:defRPr sz="2100">
                  <a:latin typeface="Open Sans Condensed Light"/>
                  <a:ea typeface="Open Sans Condensed Light"/>
                  <a:cs typeface="Open Sans Condensed Light"/>
                  <a:sym typeface="Open Sans Condensed Light"/>
                </a:defRPr>
              </a:pPr>
              <a:endParaRPr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250" name="Group 8250"/>
            <p:cNvGrpSpPr/>
            <p:nvPr/>
          </p:nvGrpSpPr>
          <p:grpSpPr>
            <a:xfrm>
              <a:off x="1643074" y="1392097"/>
              <a:ext cx="809237" cy="786666"/>
              <a:chOff x="0" y="0"/>
              <a:chExt cx="809235" cy="786664"/>
            </a:xfrm>
            <a:grpFill/>
          </p:grpSpPr>
          <p:sp>
            <p:nvSpPr>
              <p:cNvPr id="8245" name="Shape 8245"/>
              <p:cNvSpPr/>
              <p:nvPr/>
            </p:nvSpPr>
            <p:spPr>
              <a:xfrm>
                <a:off x="358886" y="0"/>
                <a:ext cx="450350" cy="396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902" y="0"/>
                    </a:moveTo>
                    <a:lnTo>
                      <a:pt x="12581" y="793"/>
                    </a:lnTo>
                    <a:lnTo>
                      <a:pt x="14279" y="2267"/>
                    </a:lnTo>
                    <a:lnTo>
                      <a:pt x="5849" y="11442"/>
                    </a:lnTo>
                    <a:lnTo>
                      <a:pt x="1971" y="15682"/>
                    </a:lnTo>
                    <a:lnTo>
                      <a:pt x="0" y="18113"/>
                    </a:lnTo>
                    <a:lnTo>
                      <a:pt x="6815" y="21593"/>
                    </a:lnTo>
                    <a:lnTo>
                      <a:pt x="6825" y="21599"/>
                    </a:lnTo>
                    <a:lnTo>
                      <a:pt x="6824" y="21600"/>
                    </a:lnTo>
                    <a:lnTo>
                      <a:pt x="6824" y="21600"/>
                    </a:lnTo>
                    <a:lnTo>
                      <a:pt x="10724" y="17311"/>
                    </a:lnTo>
                    <a:lnTo>
                      <a:pt x="19972" y="7211"/>
                    </a:lnTo>
                    <a:lnTo>
                      <a:pt x="21600" y="8624"/>
                    </a:lnTo>
                    <a:cubicBezTo>
                      <a:pt x="21600" y="8624"/>
                      <a:pt x="20902" y="0"/>
                      <a:pt x="20902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46" name="Shape 8246"/>
              <p:cNvSpPr/>
              <p:nvPr/>
            </p:nvSpPr>
            <p:spPr>
              <a:xfrm>
                <a:off x="358886" y="289555"/>
                <a:ext cx="142264" cy="1070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35" y="0"/>
                    </a:moveTo>
                    <a:lnTo>
                      <a:pt x="0" y="8697"/>
                    </a:lnTo>
                    <a:lnTo>
                      <a:pt x="21600" y="21600"/>
                    </a:lnTo>
                    <a:cubicBezTo>
                      <a:pt x="21600" y="21600"/>
                      <a:pt x="6035" y="0"/>
                      <a:pt x="6035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47" name="Shape 8247"/>
              <p:cNvSpPr/>
              <p:nvPr/>
            </p:nvSpPr>
            <p:spPr>
              <a:xfrm>
                <a:off x="0" y="225119"/>
                <a:ext cx="734244" cy="561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9" h="20514" extrusionOk="0">
                    <a:moveTo>
                      <a:pt x="16446" y="3385"/>
                    </a:moveTo>
                    <a:cubicBezTo>
                      <a:pt x="16523" y="3597"/>
                      <a:pt x="16593" y="3815"/>
                      <a:pt x="16657" y="4037"/>
                    </a:cubicBezTo>
                    <a:cubicBezTo>
                      <a:pt x="16800" y="4528"/>
                      <a:pt x="16911" y="5042"/>
                      <a:pt x="16984" y="5577"/>
                    </a:cubicBezTo>
                    <a:cubicBezTo>
                      <a:pt x="17635" y="10314"/>
                      <a:pt x="15195" y="14837"/>
                      <a:pt x="11536" y="15678"/>
                    </a:cubicBezTo>
                    <a:cubicBezTo>
                      <a:pt x="7877" y="16520"/>
                      <a:pt x="4384" y="13362"/>
                      <a:pt x="3734" y="8625"/>
                    </a:cubicBezTo>
                    <a:cubicBezTo>
                      <a:pt x="3693" y="8333"/>
                      <a:pt x="3667" y="8042"/>
                      <a:pt x="3651" y="7752"/>
                    </a:cubicBezTo>
                    <a:lnTo>
                      <a:pt x="55" y="5727"/>
                    </a:lnTo>
                    <a:cubicBezTo>
                      <a:pt x="-41" y="6939"/>
                      <a:pt x="-13" y="8188"/>
                      <a:pt x="160" y="9447"/>
                    </a:cubicBezTo>
                    <a:cubicBezTo>
                      <a:pt x="1161" y="16739"/>
                      <a:pt x="6538" y="21600"/>
                      <a:pt x="12171" y="20304"/>
                    </a:cubicBezTo>
                    <a:cubicBezTo>
                      <a:pt x="17804" y="19009"/>
                      <a:pt x="21559" y="12047"/>
                      <a:pt x="20558" y="4755"/>
                    </a:cubicBezTo>
                    <a:cubicBezTo>
                      <a:pt x="20352" y="3251"/>
                      <a:pt x="19958" y="1851"/>
                      <a:pt x="19415" y="587"/>
                    </a:cubicBezTo>
                    <a:cubicBezTo>
                      <a:pt x="19330" y="388"/>
                      <a:pt x="19241" y="192"/>
                      <a:pt x="19148" y="0"/>
                    </a:cubicBezTo>
                    <a:cubicBezTo>
                      <a:pt x="19148" y="0"/>
                      <a:pt x="16446" y="3385"/>
                      <a:pt x="16446" y="338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48" name="Shape 8248"/>
              <p:cNvSpPr/>
              <p:nvPr/>
            </p:nvSpPr>
            <p:spPr>
              <a:xfrm>
                <a:off x="8156" y="52201"/>
                <a:ext cx="532095" cy="452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64" extrusionOk="0">
                    <a:moveTo>
                      <a:pt x="11951" y="267"/>
                    </a:moveTo>
                    <a:cubicBezTo>
                      <a:pt x="8281" y="1018"/>
                      <a:pt x="5166" y="3259"/>
                      <a:pt x="2989" y="6352"/>
                    </a:cubicBezTo>
                    <a:cubicBezTo>
                      <a:pt x="2830" y="6576"/>
                      <a:pt x="2676" y="6805"/>
                      <a:pt x="2528" y="7039"/>
                    </a:cubicBezTo>
                    <a:cubicBezTo>
                      <a:pt x="1317" y="8948"/>
                      <a:pt x="448" y="11142"/>
                      <a:pt x="0" y="13488"/>
                    </a:cubicBezTo>
                    <a:lnTo>
                      <a:pt x="4935" y="15969"/>
                    </a:lnTo>
                    <a:lnTo>
                      <a:pt x="15269" y="21164"/>
                    </a:lnTo>
                    <a:lnTo>
                      <a:pt x="20014" y="16091"/>
                    </a:lnTo>
                    <a:lnTo>
                      <a:pt x="20006" y="16085"/>
                    </a:lnTo>
                    <a:lnTo>
                      <a:pt x="7458" y="9590"/>
                    </a:lnTo>
                    <a:cubicBezTo>
                      <a:pt x="7636" y="9370"/>
                      <a:pt x="7821" y="9157"/>
                      <a:pt x="8014" y="8953"/>
                    </a:cubicBezTo>
                    <a:cubicBezTo>
                      <a:pt x="9325" y="7564"/>
                      <a:pt x="10982" y="6575"/>
                      <a:pt x="12865" y="6189"/>
                    </a:cubicBezTo>
                    <a:cubicBezTo>
                      <a:pt x="14484" y="5858"/>
                      <a:pt x="16080" y="6013"/>
                      <a:pt x="17541" y="6561"/>
                    </a:cubicBezTo>
                    <a:lnTo>
                      <a:pt x="21600" y="2044"/>
                    </a:lnTo>
                    <a:cubicBezTo>
                      <a:pt x="18750" y="280"/>
                      <a:pt x="15385" y="-436"/>
                      <a:pt x="11951" y="26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49" name="Shape 8249"/>
              <p:cNvSpPr/>
              <p:nvPr/>
            </p:nvSpPr>
            <p:spPr>
              <a:xfrm>
                <a:off x="536698" y="225119"/>
                <a:ext cx="158448" cy="361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43" y="0"/>
                    </a:moveTo>
                    <a:lnTo>
                      <a:pt x="6286" y="5530"/>
                    </a:lnTo>
                    <a:cubicBezTo>
                      <a:pt x="6658" y="5876"/>
                      <a:pt x="6996" y="6232"/>
                      <a:pt x="7307" y="6595"/>
                    </a:cubicBezTo>
                    <a:cubicBezTo>
                      <a:pt x="7997" y="7397"/>
                      <a:pt x="8534" y="8236"/>
                      <a:pt x="8889" y="9111"/>
                    </a:cubicBezTo>
                    <a:cubicBezTo>
                      <a:pt x="10807" y="13835"/>
                      <a:pt x="7154" y="18425"/>
                      <a:pt x="0" y="21600"/>
                    </a:cubicBezTo>
                    <a:cubicBezTo>
                      <a:pt x="13077" y="17500"/>
                      <a:pt x="21600" y="10794"/>
                      <a:pt x="21600" y="3217"/>
                    </a:cubicBezTo>
                    <a:cubicBezTo>
                      <a:pt x="21599" y="2691"/>
                      <a:pt x="21554" y="2170"/>
                      <a:pt x="21474" y="1654"/>
                    </a:cubicBezTo>
                    <a:cubicBezTo>
                      <a:pt x="21201" y="1419"/>
                      <a:pt x="20924" y="1187"/>
                      <a:pt x="20633" y="958"/>
                    </a:cubicBezTo>
                    <a:cubicBezTo>
                      <a:pt x="20220" y="633"/>
                      <a:pt x="19790" y="314"/>
                      <a:pt x="1934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8251" name="Shape 8251"/>
            <p:cNvSpPr/>
            <p:nvPr/>
          </p:nvSpPr>
          <p:spPr>
            <a:xfrm>
              <a:off x="1041627" y="1655848"/>
              <a:ext cx="2027370" cy="68484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50799" tIns="50799" rIns="50799" bIns="50799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sz="1800"/>
              </a:pPr>
              <a:r>
                <a:rPr lang="en-US" sz="1100" dirty="0" err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Roboto Bold"/>
                  <a:sym typeface="Roboto Bold"/>
                </a:rPr>
                <a:t>quick</a:t>
              </a:r>
              <a:r>
                <a:rPr lang="en-US" sz="1100" dirty="0" err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Roboto Light"/>
                  <a:sym typeface="Roboto Light"/>
                </a:rPr>
                <a:t>u</a:t>
              </a:r>
              <a:r>
                <a:rPr sz="1100" dirty="0" err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Roboto Light"/>
                  <a:sym typeface="Roboto Light"/>
                </a:rPr>
                <a:t>p</a:t>
              </a:r>
            </a:p>
          </p:txBody>
        </p:sp>
        <p:sp>
          <p:nvSpPr>
            <p:cNvPr id="8252" name="Shape 8252"/>
            <p:cNvSpPr/>
            <p:nvPr/>
          </p:nvSpPr>
          <p:spPr>
            <a:xfrm>
              <a:off x="1458390" y="2188840"/>
              <a:ext cx="1275245" cy="30418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lvl1pPr>
                <a:lnSpc>
                  <a:spcPts val="1800"/>
                </a:lnSpc>
                <a:defRPr sz="1400">
                  <a:solidFill>
                    <a:srgbClr val="3D4247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lvl1pPr>
            </a:lstStyle>
            <a:p>
              <a:pPr lvl="0" algn="ctr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Presentation</a:t>
              </a:r>
            </a:p>
          </p:txBody>
        </p:sp>
        <p:grpSp>
          <p:nvGrpSpPr>
            <p:cNvPr id="8263" name="Group 8263"/>
            <p:cNvGrpSpPr/>
            <p:nvPr/>
          </p:nvGrpSpPr>
          <p:grpSpPr>
            <a:xfrm>
              <a:off x="708472" y="918671"/>
              <a:ext cx="2772138" cy="2559203"/>
              <a:chOff x="0" y="0"/>
              <a:chExt cx="2772137" cy="2559201"/>
            </a:xfrm>
            <a:grpFill/>
          </p:grpSpPr>
          <p:sp>
            <p:nvSpPr>
              <p:cNvPr id="8260" name="Shape 8260"/>
              <p:cNvSpPr/>
              <p:nvPr/>
            </p:nvSpPr>
            <p:spPr>
              <a:xfrm>
                <a:off x="1431152" y="0"/>
                <a:ext cx="1340986" cy="296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300"/>
                    </a:moveTo>
                    <a:lnTo>
                      <a:pt x="17979" y="0"/>
                    </a:lnTo>
                    <a:lnTo>
                      <a:pt x="21600" y="21600"/>
                    </a:lnTo>
                    <a:lnTo>
                      <a:pt x="0" y="930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61" name="Shape 8261"/>
              <p:cNvSpPr/>
              <p:nvPr/>
            </p:nvSpPr>
            <p:spPr>
              <a:xfrm>
                <a:off x="162779" y="1752696"/>
                <a:ext cx="489548" cy="806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85" y="0"/>
                    </a:lnTo>
                    <a:lnTo>
                      <a:pt x="0" y="15477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62" name="Shape 8262"/>
              <p:cNvSpPr/>
              <p:nvPr/>
            </p:nvSpPr>
            <p:spPr>
              <a:xfrm>
                <a:off x="0" y="1749235"/>
                <a:ext cx="311512" cy="2192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943"/>
                    </a:moveTo>
                    <a:lnTo>
                      <a:pt x="21600" y="0"/>
                    </a:lnTo>
                    <a:lnTo>
                      <a:pt x="17951" y="21600"/>
                    </a:lnTo>
                    <a:lnTo>
                      <a:pt x="0" y="1194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8265" name="Shape 8265"/>
          <p:cNvSpPr/>
          <p:nvPr/>
        </p:nvSpPr>
        <p:spPr>
          <a:xfrm>
            <a:off x="744841" y="1307306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66" name="Shape 8266"/>
          <p:cNvSpPr/>
          <p:nvPr/>
        </p:nvSpPr>
        <p:spPr>
          <a:xfrm>
            <a:off x="7352086" y="1307306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67" name="Shape 8267"/>
          <p:cNvSpPr/>
          <p:nvPr/>
        </p:nvSpPr>
        <p:spPr>
          <a:xfrm>
            <a:off x="744841" y="1979481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68" name="Shape 8268"/>
          <p:cNvSpPr/>
          <p:nvPr/>
        </p:nvSpPr>
        <p:spPr>
          <a:xfrm>
            <a:off x="7352086" y="1979481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69" name="Shape 8269"/>
          <p:cNvSpPr/>
          <p:nvPr/>
        </p:nvSpPr>
        <p:spPr>
          <a:xfrm>
            <a:off x="744841" y="2737382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70" name="Shape 8270"/>
          <p:cNvSpPr/>
          <p:nvPr/>
        </p:nvSpPr>
        <p:spPr>
          <a:xfrm>
            <a:off x="7352086" y="2737382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71" name="Shape 8271"/>
          <p:cNvSpPr/>
          <p:nvPr/>
        </p:nvSpPr>
        <p:spPr>
          <a:xfrm>
            <a:off x="744841" y="3433370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r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8272" name="Shape 8272"/>
          <p:cNvSpPr/>
          <p:nvPr/>
        </p:nvSpPr>
        <p:spPr>
          <a:xfrm>
            <a:off x="7352086" y="3433370"/>
            <a:ext cx="1190625" cy="341148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algn="l">
              <a:lnSpc>
                <a:spcPct val="130000"/>
              </a:lnSpc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sz="7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600"/>
                                        <p:tgtEl>
                                          <p:spTgt spid="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6" dur="6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" presetClass="entr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600"/>
                                        <p:tgtEl>
                                          <p:spTgt spid="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" presetClass="entr" presetSubtype="3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6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16" fill="hold" grpId="7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00" fill="hold"/>
                                        <p:tgtEl>
                                          <p:spTgt spid="8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8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600"/>
                                        <p:tgtEl>
                                          <p:spTgt spid="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1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8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600"/>
                                        <p:tgtEl>
                                          <p:spTgt spid="8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1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8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600"/>
                                        <p:tgtEl>
                                          <p:spTgt spid="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6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3" presetClass="entr" presetSubtype="16" fill="hold" grpId="14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dur="indefinite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6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 fill="hold"/>
                                        <p:tgtEl>
                                          <p:spTgt spid="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600"/>
                                        <p:tgtEl>
                                          <p:spTgt spid="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1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indefinite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8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indefinite" fill="hold"/>
                                        <p:tgtEl>
                                          <p:spTgt spid="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600"/>
                                        <p:tgtEl>
                                          <p:spTgt spid="8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" presetClass="entr" presetSubtype="1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indefinite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8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indefinite" fill="hold"/>
                                        <p:tgtEl>
                                          <p:spTgt spid="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600"/>
                                        <p:tgtEl>
                                          <p:spTgt spid="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2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indefinite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6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9" presetClass="entr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indefinite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00" dur="6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4" presetClass="entr" presetSubtype="32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indefinite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4" dur="6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2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indefinite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6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3" presetClass="entr" presetSubtype="16" fill="hold" grpId="24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dur="indefinite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6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2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indefinite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6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2" presetClass="entr" presetSubtype="1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indefinite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8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2" presetClass="entr" presetSubtype="2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indefinite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600"/>
                                        <p:tgtEl>
                                          <p:spTgt spid="8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" presetClass="entr" presetSubtype="1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indefinite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8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22" presetClass="entr" presetSubtype="2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indefinite" fill="hold"/>
                                        <p:tgtEl>
                                          <p:spTgt spid="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600"/>
                                        <p:tgtEl>
                                          <p:spTgt spid="8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2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indefinite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6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3" presetClass="entr" presetSubtype="16" fill="hold" grpId="3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2" dur="indefinite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6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22" presetClass="entr" presetSubtype="2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indefinite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6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2" presetClass="entr" presetSubtype="1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indefinite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8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22" presetClass="entr" presetSubtype="2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indefinite" fill="hold"/>
                                        <p:tgtEl>
                                          <p:spTgt spid="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600"/>
                                        <p:tgtEl>
                                          <p:spTgt spid="8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2" presetClass="entr" presetSubtype="1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indefinite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8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8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2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indefinite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600"/>
                                        <p:tgtEl>
                                          <p:spTgt spid="8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179" grpId="3" bldLvl="0" animBg="1" advAuto="0"/>
      <p:bldP spid="8182" grpId="8" bldLvl="0" animBg="1" advAuto="0"/>
      <p:bldP spid="8185" grpId="15" bldLvl="0" animBg="1" advAuto="0"/>
      <p:bldP spid="8186" grpId="5" bldLvl="0" animBg="1" advAuto="0"/>
      <p:bldP spid="8190" grpId="7" bldLvl="0" animBg="1" advAuto="0"/>
      <p:bldP spid="8193" grpId="11" bldLvl="0" animBg="1" advAuto="0"/>
      <p:bldP spid="8196" grpId="18" bldLvl="0" animBg="1" advAuto="0"/>
      <p:bldP spid="8199" grpId="9" bldLvl="0" animBg="1" advAuto="0"/>
      <p:bldP spid="8202" grpId="16" bldLvl="0" animBg="1" advAuto="0"/>
      <p:bldP spid="8206" grpId="14" bldLvl="0" animBg="1" advAuto="0"/>
      <p:bldP spid="8207" grpId="6" bldLvl="0" animBg="1" advAuto="0"/>
      <p:bldP spid="8208" grpId="13" bldLvl="0" animBg="1" advAuto="0"/>
      <p:bldP spid="8209" grpId="4" bldLvl="0" animBg="1" advAuto="0"/>
      <p:bldP spid="8210" grpId="20" bldLvl="0" animBg="1" advAuto="0"/>
      <p:bldP spid="8213" grpId="25" bldLvl="0" animBg="1" advAuto="0"/>
      <p:bldP spid="8216" grpId="32" bldLvl="0" animBg="1" advAuto="0"/>
      <p:bldP spid="8217" grpId="22" bldLvl="0" animBg="1" advAuto="0"/>
      <p:bldP spid="8218" grpId="23" bldLvl="0" animBg="1" advAuto="0"/>
      <p:bldP spid="8219" grpId="30" bldLvl="0" animBg="1" advAuto="0"/>
      <p:bldP spid="8220" grpId="21" bldLvl="0" animBg="1" advAuto="0"/>
      <p:bldP spid="8223" grpId="28" bldLvl="0" animBg="1" advAuto="0"/>
      <p:bldP spid="8226" grpId="26" bldLvl="0" animBg="1" advAuto="0"/>
      <p:bldP spid="8230" grpId="24" bldLvl="0" animBg="1" advAuto="0"/>
      <p:bldP spid="8233" grpId="33" bldLvl="0" animBg="1" advAuto="0"/>
      <p:bldP spid="8237" grpId="31" bldLvl="0" animBg="1" advAuto="0"/>
      <p:bldP spid="8240" grpId="35" bldLvl="0" animBg="1" advAuto="0"/>
      <p:bldP spid="8264" grpId="2" bldLvl="0" animBg="1" advAuto="0"/>
      <p:bldP spid="8265" grpId="27" animBg="1" advAuto="0"/>
      <p:bldP spid="8266" grpId="10" animBg="1" advAuto="0"/>
      <p:bldP spid="8267" grpId="29" animBg="1" advAuto="0"/>
      <p:bldP spid="8268" grpId="12" animBg="1" advAuto="0"/>
      <p:bldP spid="8269" grpId="34" animBg="1" advAuto="0"/>
      <p:bldP spid="8270" grpId="17" animBg="1" advAuto="0"/>
      <p:bldP spid="8271" grpId="36" animBg="1" advAuto="0"/>
      <p:bldP spid="8272" grpId="19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8960" y="967740"/>
            <a:ext cx="1748790" cy="1900555"/>
          </a:xfrm>
          <a:prstGeom prst="rect">
            <a:avLst/>
          </a:prstGeom>
        </p:spPr>
      </p:pic>
      <p:sp>
        <p:nvSpPr>
          <p:cNvPr id="3" name="党"/>
          <p:cNvSpPr txBox="1"/>
          <p:nvPr/>
        </p:nvSpPr>
        <p:spPr>
          <a:xfrm>
            <a:off x="1335184" y="1844717"/>
            <a:ext cx="6848154" cy="1360805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7500" b="1" i="0" dirty="0">
                <a:ln w="3175">
                  <a:noFill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  <a:cs typeface="方正苏新诗柳楷简体-yolan" panose="02000000000000000000" pitchFamily="2" charset="-122"/>
              </a:rPr>
              <a:t>感谢聆听</a:t>
            </a:r>
            <a:endParaRPr lang="en-US" altLang="zh-CN" sz="7500" b="1" i="0" dirty="0">
              <a:ln w="3175">
                <a:noFill/>
              </a:ln>
              <a:blipFill dpi="0" rotWithShape="1">
                <a:blip r:embed="rId5"/>
                <a:srcRect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  <a:cs typeface="方正苏新诗柳楷简体-yolan" panose="02000000000000000000" pitchFamily="2" charset="-122"/>
            </a:endParaRPr>
          </a:p>
        </p:txBody>
      </p:sp>
      <p:pic>
        <p:nvPicPr>
          <p:cNvPr id="8" name="图片 7" descr="liangxueyizuo3.png"/>
          <p:cNvPicPr>
            <a:picLocks noChangeAspect="1"/>
          </p:cNvPicPr>
          <p:nvPr userDrawn="1"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" y="450"/>
            <a:ext cx="9143999" cy="1134000"/>
          </a:xfrm>
          <a:prstGeom prst="rect">
            <a:avLst/>
          </a:prstGeom>
        </p:spPr>
      </p:pic>
      <p:pic>
        <p:nvPicPr>
          <p:cNvPr id="17" name="图片 16" descr="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174" y="878655"/>
            <a:ext cx="1154906" cy="993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blinds dir="vert"/>
      </p:transition>
    </mc:Choice>
    <mc:Fallback xmlns="">
      <p:transition spd="med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6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iangxueyizuo3.png"/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50"/>
            <a:ext cx="9143999" cy="1134000"/>
          </a:xfrm>
          <a:prstGeom prst="rect">
            <a:avLst/>
          </a:prstGeom>
        </p:spPr>
      </p:pic>
      <p:pic>
        <p:nvPicPr>
          <p:cNvPr id="10" name="图片 9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14" name="图片 13" descr="Nipic_4268027_2015072413201418323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65" y="993765"/>
            <a:ext cx="3182515" cy="170404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70775" y="1808161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solidFill>
                  <a:srgbClr val="FFFACD"/>
                </a:solidFill>
                <a:latin typeface="方正大标宋简体" panose="02010601030101010101" charset="-122"/>
                <a:ea typeface="方正大标宋简体" panose="02010601030101010101" charset="-122"/>
              </a:rPr>
              <a:t>第一部分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21215" y="2963433"/>
            <a:ext cx="4429418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125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4125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pic>
        <p:nvPicPr>
          <p:cNvPr id="17" name="图片 16" descr="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174" y="878655"/>
            <a:ext cx="1154906" cy="99345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721363" y="1182122"/>
            <a:ext cx="1025948" cy="1025948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弧形 21"/>
          <p:cNvSpPr/>
          <p:nvPr/>
        </p:nvSpPr>
        <p:spPr>
          <a:xfrm>
            <a:off x="1730888" y="1199743"/>
            <a:ext cx="1025948" cy="1025948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CA08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1865444" y="1548815"/>
            <a:ext cx="755962" cy="327660"/>
          </a:xfrm>
          <a:prstGeom prst="rect">
            <a:avLst/>
          </a:prstGeom>
          <a:noFill/>
        </p:spPr>
        <p:txBody>
          <a:bodyPr wrap="square" lIns="51426" tIns="25713" rIns="51426" bIns="25713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50%</a:t>
            </a:r>
          </a:p>
        </p:txBody>
      </p:sp>
      <p:sp>
        <p:nvSpPr>
          <p:cNvPr id="24" name="椭圆 23"/>
          <p:cNvSpPr/>
          <p:nvPr/>
        </p:nvSpPr>
        <p:spPr>
          <a:xfrm>
            <a:off x="1595457" y="2208070"/>
            <a:ext cx="125906" cy="12590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325471" y="1992081"/>
            <a:ext cx="215989" cy="21598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891391" y="1062839"/>
            <a:ext cx="497264" cy="497264"/>
            <a:chOff x="8125599" y="1434035"/>
            <a:chExt cx="2036802" cy="2036802"/>
          </a:xfrm>
        </p:grpSpPr>
        <p:sp>
          <p:nvSpPr>
            <p:cNvPr id="27" name="椭圆 2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837394" y="1624142"/>
            <a:ext cx="1164590" cy="27495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2837394" y="1886747"/>
            <a:ext cx="1619918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8" name="椭圆 7"/>
          <p:cNvSpPr/>
          <p:nvPr/>
        </p:nvSpPr>
        <p:spPr>
          <a:xfrm>
            <a:off x="5231184" y="1193410"/>
            <a:ext cx="1025948" cy="1025948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弧形 9"/>
          <p:cNvSpPr/>
          <p:nvPr/>
        </p:nvSpPr>
        <p:spPr>
          <a:xfrm>
            <a:off x="5240709" y="1211031"/>
            <a:ext cx="1025948" cy="1025948"/>
          </a:xfrm>
          <a:prstGeom prst="arc">
            <a:avLst>
              <a:gd name="adj1" fmla="val 14818203"/>
              <a:gd name="adj2" fmla="val 1569112"/>
            </a:avLst>
          </a:prstGeom>
          <a:ln w="190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5375265" y="1560102"/>
            <a:ext cx="755962" cy="327660"/>
          </a:xfrm>
          <a:prstGeom prst="rect">
            <a:avLst/>
          </a:prstGeom>
          <a:noFill/>
        </p:spPr>
        <p:txBody>
          <a:bodyPr wrap="square" lIns="51426" tIns="25713" rIns="51426" bIns="25713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40%</a:t>
            </a:r>
          </a:p>
        </p:txBody>
      </p:sp>
      <p:sp>
        <p:nvSpPr>
          <p:cNvPr id="34" name="椭圆 33"/>
          <p:cNvSpPr/>
          <p:nvPr/>
        </p:nvSpPr>
        <p:spPr>
          <a:xfrm>
            <a:off x="5105279" y="2219357"/>
            <a:ext cx="125906" cy="12590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35292" y="2003369"/>
            <a:ext cx="215989" cy="21598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Freeform 261"/>
          <p:cNvSpPr/>
          <p:nvPr/>
        </p:nvSpPr>
        <p:spPr bwMode="auto">
          <a:xfrm>
            <a:off x="6524001" y="1204235"/>
            <a:ext cx="244367" cy="244367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68" tIns="34284" rIns="68568" bIns="34284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47215" y="1635429"/>
            <a:ext cx="1164590" cy="27495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6347215" y="1898035"/>
            <a:ext cx="1619918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39" name="椭圆 38"/>
          <p:cNvSpPr/>
          <p:nvPr/>
        </p:nvSpPr>
        <p:spPr>
          <a:xfrm>
            <a:off x="1721363" y="2844749"/>
            <a:ext cx="1025948" cy="1025948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弧形 39"/>
          <p:cNvSpPr/>
          <p:nvPr/>
        </p:nvSpPr>
        <p:spPr>
          <a:xfrm>
            <a:off x="1721363" y="2862370"/>
            <a:ext cx="1025948" cy="1025948"/>
          </a:xfrm>
          <a:prstGeom prst="arc">
            <a:avLst>
              <a:gd name="adj1" fmla="val 9611967"/>
              <a:gd name="adj2" fmla="val 1569112"/>
            </a:avLst>
          </a:prstGeom>
          <a:ln w="190500">
            <a:solidFill>
              <a:srgbClr val="CA08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9"/>
          <p:cNvSpPr txBox="1"/>
          <p:nvPr/>
        </p:nvSpPr>
        <p:spPr>
          <a:xfrm>
            <a:off x="1865444" y="3211442"/>
            <a:ext cx="755962" cy="327660"/>
          </a:xfrm>
          <a:prstGeom prst="rect">
            <a:avLst/>
          </a:prstGeom>
          <a:noFill/>
        </p:spPr>
        <p:txBody>
          <a:bodyPr wrap="square" lIns="51426" tIns="25713" rIns="51426" bIns="25713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60%</a:t>
            </a:r>
          </a:p>
        </p:txBody>
      </p:sp>
      <p:sp>
        <p:nvSpPr>
          <p:cNvPr id="42" name="椭圆 41"/>
          <p:cNvSpPr/>
          <p:nvPr/>
        </p:nvSpPr>
        <p:spPr>
          <a:xfrm>
            <a:off x="1595457" y="3870697"/>
            <a:ext cx="125906" cy="12590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325471" y="3654708"/>
            <a:ext cx="215989" cy="21598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837394" y="3286769"/>
            <a:ext cx="1164590" cy="27495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837394" y="3549374"/>
            <a:ext cx="1619918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sp>
        <p:nvSpPr>
          <p:cNvPr id="46" name="椭圆 45"/>
          <p:cNvSpPr/>
          <p:nvPr/>
        </p:nvSpPr>
        <p:spPr>
          <a:xfrm>
            <a:off x="5231184" y="2856037"/>
            <a:ext cx="1025948" cy="1025948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弧形 46"/>
          <p:cNvSpPr/>
          <p:nvPr/>
        </p:nvSpPr>
        <p:spPr>
          <a:xfrm>
            <a:off x="5240709" y="2873658"/>
            <a:ext cx="1025948" cy="1025948"/>
          </a:xfrm>
          <a:prstGeom prst="arc">
            <a:avLst>
              <a:gd name="adj1" fmla="val 4966099"/>
              <a:gd name="adj2" fmla="val 1569112"/>
            </a:avLst>
          </a:prstGeom>
          <a:ln w="190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5375265" y="3222729"/>
            <a:ext cx="755962" cy="327660"/>
          </a:xfrm>
          <a:prstGeom prst="rect">
            <a:avLst/>
          </a:prstGeom>
          <a:noFill/>
        </p:spPr>
        <p:txBody>
          <a:bodyPr wrap="square" lIns="51426" tIns="25713" rIns="51426" bIns="25713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90%</a:t>
            </a:r>
          </a:p>
        </p:txBody>
      </p:sp>
      <p:sp>
        <p:nvSpPr>
          <p:cNvPr id="49" name="椭圆 48"/>
          <p:cNvSpPr/>
          <p:nvPr/>
        </p:nvSpPr>
        <p:spPr>
          <a:xfrm>
            <a:off x="5105279" y="3881984"/>
            <a:ext cx="125906" cy="12590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835292" y="3665996"/>
            <a:ext cx="215989" cy="21598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347215" y="3298056"/>
            <a:ext cx="1164590" cy="27495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6347215" y="3560662"/>
            <a:ext cx="1619918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401213" y="1077786"/>
            <a:ext cx="497264" cy="497264"/>
            <a:chOff x="8125599" y="1434035"/>
            <a:chExt cx="2036802" cy="2036802"/>
          </a:xfrm>
        </p:grpSpPr>
        <p:sp>
          <p:nvSpPr>
            <p:cNvPr id="54" name="椭圆 5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91391" y="2736754"/>
            <a:ext cx="497264" cy="497264"/>
            <a:chOff x="8125599" y="1434035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04873" y="2725466"/>
            <a:ext cx="497264" cy="497264"/>
            <a:chOff x="8125599" y="1434035"/>
            <a:chExt cx="2036802" cy="2036802"/>
          </a:xfrm>
        </p:grpSpPr>
        <p:sp>
          <p:nvSpPr>
            <p:cNvPr id="60" name="椭圆 5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61" name="组合 60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62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3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4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1" grpId="0" bldLvl="0" animBg="1"/>
      <p:bldP spid="22" grpId="0" bldLvl="0" animBg="1"/>
      <p:bldP spid="23" grpId="0"/>
      <p:bldP spid="24" grpId="0" bldLvl="0" animBg="1"/>
      <p:bldP spid="25" grpId="0" bldLvl="0" animBg="1"/>
      <p:bldP spid="29" grpId="0"/>
      <p:bldP spid="5" grpId="0"/>
      <p:bldP spid="8" grpId="0" bldLvl="0" animBg="1"/>
      <p:bldP spid="10" grpId="0" bldLvl="0" animBg="1"/>
      <p:bldP spid="11" grpId="0"/>
      <p:bldP spid="34" grpId="0" bldLvl="0" animBg="1"/>
      <p:bldP spid="13" grpId="0" bldLvl="0" animBg="1"/>
      <p:bldP spid="36" grpId="0" bldLvl="0" animBg="1"/>
      <p:bldP spid="37" grpId="0"/>
      <p:bldP spid="38" grpId="0"/>
      <p:bldP spid="39" grpId="0" bldLvl="0" animBg="1"/>
      <p:bldP spid="40" grpId="0" bldLvl="0" animBg="1"/>
      <p:bldP spid="41" grpId="0"/>
      <p:bldP spid="42" grpId="0" bldLvl="0" animBg="1"/>
      <p:bldP spid="43" grpId="0" bldLvl="0" animBg="1"/>
      <p:bldP spid="44" grpId="0"/>
      <p:bldP spid="45" grpId="0"/>
      <p:bldP spid="46" grpId="0" bldLvl="0" animBg="1"/>
      <p:bldP spid="47" grpId="0" bldLvl="0" animBg="1"/>
      <p:bldP spid="48" grpId="0"/>
      <p:bldP spid="49" grpId="0" bldLvl="0" animBg="1"/>
      <p:bldP spid="50" grpId="0" bldLvl="0" animBg="1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32726" y="1933605"/>
            <a:ext cx="1622042" cy="1461626"/>
            <a:chOff x="2975573" y="2990925"/>
            <a:chExt cx="2162723" cy="1948834"/>
          </a:xfrm>
        </p:grpSpPr>
        <p:sp>
          <p:nvSpPr>
            <p:cNvPr id="1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13929" y="1191198"/>
            <a:ext cx="1410725" cy="1945709"/>
            <a:chOff x="4683845" y="2001050"/>
            <a:chExt cx="1880966" cy="2594278"/>
          </a:xfrm>
        </p:grpSpPr>
        <p:sp>
          <p:nvSpPr>
            <p:cNvPr id="19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0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1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22414" y="2463945"/>
            <a:ext cx="1978853" cy="1805441"/>
            <a:chOff x="5495158" y="3698044"/>
            <a:chExt cx="2638470" cy="2407255"/>
          </a:xfrm>
        </p:grpSpPr>
        <p:sp>
          <p:nvSpPr>
            <p:cNvPr id="23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5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46128" y="1475531"/>
            <a:ext cx="1629348" cy="1629271"/>
            <a:chOff x="7526776" y="2380159"/>
            <a:chExt cx="2172464" cy="2172361"/>
          </a:xfrm>
        </p:grpSpPr>
        <p:sp>
          <p:nvSpPr>
            <p:cNvPr id="27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015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351450" y="2481144"/>
            <a:ext cx="868680" cy="698684"/>
            <a:chOff x="3133870" y="3720976"/>
            <a:chExt cx="1158240" cy="931578"/>
          </a:xfrm>
        </p:grpSpPr>
        <p:sp>
          <p:nvSpPr>
            <p:cNvPr id="30" name="TextBox 8"/>
            <p:cNvSpPr>
              <a:spLocks noChangeArrowheads="1"/>
            </p:cNvSpPr>
            <p:nvPr/>
          </p:nvSpPr>
          <p:spPr bwMode="auto">
            <a:xfrm>
              <a:off x="3133870" y="4253774"/>
              <a:ext cx="1158240" cy="398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添加标题</a:t>
              </a:r>
              <a:endParaRPr lang="en-US" sz="1350" b="1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1" name="TextBox 38"/>
            <p:cNvSpPr>
              <a:spLocks noChangeArrowheads="1"/>
            </p:cNvSpPr>
            <p:nvPr/>
          </p:nvSpPr>
          <p:spPr bwMode="auto">
            <a:xfrm>
              <a:off x="3359668" y="3720976"/>
              <a:ext cx="743373" cy="675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spc="-113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方正黑体简体" pitchFamily="2" charset="-122"/>
                </a:rPr>
                <a:t>01</a:t>
              </a:r>
              <a:endParaRPr lang="zh-CN" altLang="en-US" sz="2700" spc="-113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方正黑体简体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723737" y="1447895"/>
            <a:ext cx="898124" cy="729731"/>
            <a:chOff x="4963588" y="2343309"/>
            <a:chExt cx="1197499" cy="972974"/>
          </a:xfrm>
        </p:grpSpPr>
        <p:sp>
          <p:nvSpPr>
            <p:cNvPr id="33" name="TextBox 8"/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398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添加标题</a:t>
              </a:r>
              <a:endParaRPr lang="en-US" sz="1350" b="1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4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80627" cy="67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方正黑体简体" pitchFamily="2" charset="-122"/>
                </a:rPr>
                <a:t>02</a:t>
              </a:r>
              <a:endParaRPr lang="zh-CN" altLang="en-US" sz="2700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方正黑体简体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81969" y="3242081"/>
            <a:ext cx="868680" cy="736722"/>
            <a:chOff x="5841228" y="4735561"/>
            <a:chExt cx="1158240" cy="982296"/>
          </a:xfrm>
        </p:grpSpPr>
        <p:sp>
          <p:nvSpPr>
            <p:cNvPr id="36" name="TextBox 8"/>
            <p:cNvSpPr>
              <a:spLocks noChangeArrowheads="1"/>
            </p:cNvSpPr>
            <p:nvPr/>
          </p:nvSpPr>
          <p:spPr bwMode="auto">
            <a:xfrm>
              <a:off x="5841228" y="5319077"/>
              <a:ext cx="1158240" cy="398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添加标题</a:t>
              </a:r>
              <a:endParaRPr lang="en-US" sz="1350" b="1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7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80627" cy="675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方正黑体简体" pitchFamily="2" charset="-122"/>
                </a:rPr>
                <a:t>03</a:t>
              </a:r>
              <a:endParaRPr lang="zh-CN" altLang="en-US" sz="2700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方正黑体简体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17146" y="1936670"/>
            <a:ext cx="944880" cy="806694"/>
            <a:chOff x="8021465" y="2995009"/>
            <a:chExt cx="1259840" cy="1075591"/>
          </a:xfrm>
        </p:grpSpPr>
        <p:sp>
          <p:nvSpPr>
            <p:cNvPr id="39" name="TextBox 8"/>
            <p:cNvSpPr>
              <a:spLocks noChangeArrowheads="1"/>
            </p:cNvSpPr>
            <p:nvPr/>
          </p:nvSpPr>
          <p:spPr bwMode="auto">
            <a:xfrm>
              <a:off x="8021465" y="3641340"/>
              <a:ext cx="1259840" cy="42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添加标题</a:t>
              </a:r>
              <a:endParaRPr lang="en-US" sz="1500" b="1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0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80627" cy="67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anose="020B0503020204020204" charset="-122"/>
                  <a:ea typeface="微软雅黑" panose="020B0503020204020204" charset="-122"/>
                  <a:sym typeface="方正黑体简体" pitchFamily="2" charset="-122"/>
                </a:rPr>
                <a:t>04</a:t>
              </a:r>
              <a:endParaRPr lang="zh-CN" altLang="en-US" sz="2700" dirty="0">
                <a:solidFill>
                  <a:srgbClr val="CB1B3D"/>
                </a:solidFill>
                <a:latin typeface="微软雅黑" panose="020B0503020204020204" charset="-122"/>
                <a:ea typeface="微软雅黑" panose="020B0503020204020204" charset="-122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/>
          <p:nvPr/>
        </p:nvGrpSpPr>
        <p:grpSpPr bwMode="auto">
          <a:xfrm>
            <a:off x="745247" y="3528256"/>
            <a:ext cx="2578757" cy="729558"/>
            <a:chOff x="0" y="-92391"/>
            <a:chExt cx="3438337" cy="973374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61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06" name="组合 56"/>
            <p:cNvGrpSpPr/>
            <p:nvPr/>
          </p:nvGrpSpPr>
          <p:grpSpPr bwMode="auto">
            <a:xfrm>
              <a:off x="2790265" y="-92391"/>
              <a:ext cx="648072" cy="552384"/>
              <a:chOff x="-563744" y="-193262"/>
              <a:chExt cx="648072" cy="552384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A08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63744" y="-193262"/>
                <a:ext cx="648072" cy="552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  <a:cs typeface="Calibri" panose="020F0502020204030204" charset="0"/>
                    <a:sym typeface="Calibri" panose="020F0502020204030204" charset="0"/>
                  </a:rPr>
                  <a:t>01</a:t>
                </a:r>
                <a:endParaRPr lang="zh-CN" altLang="en-US" sz="21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954055" y="684846"/>
            <a:ext cx="2466510" cy="766061"/>
            <a:chOff x="8017316" y="1341535"/>
            <a:chExt cx="3288680" cy="1021414"/>
          </a:xfrm>
        </p:grpSpPr>
        <p:sp>
          <p:nvSpPr>
            <p:cNvPr id="42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6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43" name="组合 61"/>
            <p:cNvGrpSpPr/>
            <p:nvPr/>
          </p:nvGrpSpPr>
          <p:grpSpPr bwMode="auto">
            <a:xfrm>
              <a:off x="8119108" y="1341535"/>
              <a:ext cx="647958" cy="552027"/>
              <a:chOff x="656386" y="-531236"/>
              <a:chExt cx="648074" cy="552384"/>
            </a:xfrm>
          </p:grpSpPr>
          <p:sp>
            <p:nvSpPr>
              <p:cNvPr id="44" name="矩形 62"/>
              <p:cNvSpPr>
                <a:spLocks noChangeArrowheads="1"/>
              </p:cNvSpPr>
              <p:nvPr/>
            </p:nvSpPr>
            <p:spPr bwMode="auto">
              <a:xfrm>
                <a:off x="669113" y="-489583"/>
                <a:ext cx="566603" cy="454354"/>
              </a:xfrm>
              <a:prstGeom prst="rect">
                <a:avLst/>
              </a:prstGeom>
              <a:solidFill>
                <a:srgbClr val="CA08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2">
                      <a:lumMod val="10000"/>
                    </a:schemeClr>
                  </a:solidFill>
                  <a:latin typeface="Calibri" panose="020F050202020403020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45" name="TextBox 63"/>
              <p:cNvSpPr>
                <a:spLocks noChangeArrowheads="1"/>
              </p:cNvSpPr>
              <p:nvPr/>
            </p:nvSpPr>
            <p:spPr bwMode="auto">
              <a:xfrm>
                <a:off x="656386" y="-531236"/>
                <a:ext cx="648074" cy="552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  <a:cs typeface="Calibri" panose="020F0502020204030204" charset="0"/>
                    <a:sym typeface="Calibri" panose="020F0502020204030204" charset="0"/>
                  </a:rPr>
                  <a:t>04</a:t>
                </a:r>
                <a:endParaRPr lang="zh-CN" altLang="en-US" sz="21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14" name="组合 64"/>
          <p:cNvGrpSpPr/>
          <p:nvPr/>
        </p:nvGrpSpPr>
        <p:grpSpPr bwMode="auto">
          <a:xfrm>
            <a:off x="915791" y="1356452"/>
            <a:ext cx="2369285" cy="926213"/>
            <a:chOff x="378327" y="-13832"/>
            <a:chExt cx="3159401" cy="1236560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8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algn="r"/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500">
                <a:solidFill>
                  <a:schemeClr val="bg2">
                    <a:lumMod val="10000"/>
                  </a:schemeClr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66799" y="-13832"/>
              <a:ext cx="648071" cy="55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  <a:cs typeface="Calibri" panose="020F0502020204030204" charset="0"/>
                  <a:sym typeface="Calibri" panose="020F0502020204030204" charset="0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6" name="组合 68"/>
          <p:cNvGrpSpPr/>
          <p:nvPr/>
        </p:nvGrpSpPr>
        <p:grpSpPr bwMode="auto">
          <a:xfrm>
            <a:off x="5952989" y="3382169"/>
            <a:ext cx="2467577" cy="705588"/>
            <a:chOff x="252478" y="-361128"/>
            <a:chExt cx="3289276" cy="941393"/>
          </a:xfrm>
        </p:grpSpPr>
        <p:sp>
          <p:nvSpPr>
            <p:cNvPr id="47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61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8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A08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2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9" name="TextBox 71"/>
            <p:cNvSpPr>
              <a:spLocks noChangeArrowheads="1"/>
            </p:cNvSpPr>
            <p:nvPr/>
          </p:nvSpPr>
          <p:spPr bwMode="auto">
            <a:xfrm>
              <a:off x="415629" y="-361128"/>
              <a:ext cx="648072" cy="552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  <a:sym typeface="微软雅黑" panose="020B050302020402020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5" name="Freeform 13"/>
          <p:cNvSpPr/>
          <p:nvPr/>
        </p:nvSpPr>
        <p:spPr bwMode="auto">
          <a:xfrm>
            <a:off x="4457421" y="1438188"/>
            <a:ext cx="337348" cy="3096179"/>
          </a:xfrm>
          <a:custGeom>
            <a:avLst/>
            <a:gdLst>
              <a:gd name="T0" fmla="*/ 0 w 148"/>
              <a:gd name="T1" fmla="*/ 1750 h 1750"/>
              <a:gd name="T2" fmla="*/ 148 w 148"/>
              <a:gd name="T3" fmla="*/ 1750 h 1750"/>
              <a:gd name="T4" fmla="*/ 105 w 148"/>
              <a:gd name="T5" fmla="*/ 1128 h 1750"/>
              <a:gd name="T6" fmla="*/ 86 w 148"/>
              <a:gd name="T7" fmla="*/ 74 h 1750"/>
              <a:gd name="T8" fmla="*/ 114 w 148"/>
              <a:gd name="T9" fmla="*/ 85 h 1750"/>
              <a:gd name="T10" fmla="*/ 74 w 148"/>
              <a:gd name="T11" fmla="*/ 0 h 1750"/>
              <a:gd name="T12" fmla="*/ 34 w 148"/>
              <a:gd name="T13" fmla="*/ 85 h 1750"/>
              <a:gd name="T14" fmla="*/ 62 w 148"/>
              <a:gd name="T15" fmla="*/ 74 h 1750"/>
              <a:gd name="T16" fmla="*/ 43 w 148"/>
              <a:gd name="T17" fmla="*/ 1128 h 1750"/>
              <a:gd name="T18" fmla="*/ 0 w 148"/>
              <a:gd name="T19" fmla="*/ 1750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8" h="1750">
                <a:moveTo>
                  <a:pt x="0" y="1750"/>
                </a:moveTo>
                <a:cubicBezTo>
                  <a:pt x="148" y="1750"/>
                  <a:pt x="148" y="1750"/>
                  <a:pt x="148" y="1750"/>
                </a:cubicBezTo>
                <a:cubicBezTo>
                  <a:pt x="132" y="1610"/>
                  <a:pt x="105" y="1128"/>
                  <a:pt x="105" y="1128"/>
                </a:cubicBezTo>
                <a:cubicBezTo>
                  <a:pt x="86" y="74"/>
                  <a:pt x="86" y="74"/>
                  <a:pt x="86" y="74"/>
                </a:cubicBezTo>
                <a:cubicBezTo>
                  <a:pt x="100" y="78"/>
                  <a:pt x="114" y="85"/>
                  <a:pt x="114" y="85"/>
                </a:cubicBezTo>
                <a:cubicBezTo>
                  <a:pt x="74" y="0"/>
                  <a:pt x="74" y="0"/>
                  <a:pt x="74" y="0"/>
                </a:cubicBezTo>
                <a:cubicBezTo>
                  <a:pt x="34" y="85"/>
                  <a:pt x="34" y="85"/>
                  <a:pt x="34" y="85"/>
                </a:cubicBezTo>
                <a:cubicBezTo>
                  <a:pt x="34" y="85"/>
                  <a:pt x="48" y="78"/>
                  <a:pt x="62" y="74"/>
                </a:cubicBezTo>
                <a:cubicBezTo>
                  <a:pt x="43" y="1128"/>
                  <a:pt x="43" y="1128"/>
                  <a:pt x="43" y="1128"/>
                </a:cubicBezTo>
                <a:cubicBezTo>
                  <a:pt x="43" y="1128"/>
                  <a:pt x="14" y="1604"/>
                  <a:pt x="0" y="175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4"/>
          <p:cNvSpPr/>
          <p:nvPr/>
        </p:nvSpPr>
        <p:spPr bwMode="auto">
          <a:xfrm>
            <a:off x="4906040" y="2132311"/>
            <a:ext cx="1112717" cy="2402055"/>
          </a:xfrm>
          <a:custGeom>
            <a:avLst/>
            <a:gdLst>
              <a:gd name="T0" fmla="*/ 221 w 487"/>
              <a:gd name="T1" fmla="*/ 1062 h 1358"/>
              <a:gd name="T2" fmla="*/ 74 w 487"/>
              <a:gd name="T3" fmla="*/ 710 h 1358"/>
              <a:gd name="T4" fmla="*/ 56 w 487"/>
              <a:gd name="T5" fmla="*/ 523 h 1358"/>
              <a:gd name="T6" fmla="*/ 89 w 487"/>
              <a:gd name="T7" fmla="*/ 338 h 1358"/>
              <a:gd name="T8" fmla="*/ 185 w 487"/>
              <a:gd name="T9" fmla="*/ 170 h 1358"/>
              <a:gd name="T10" fmla="*/ 337 w 487"/>
              <a:gd name="T11" fmla="*/ 49 h 1358"/>
              <a:gd name="T12" fmla="*/ 342 w 487"/>
              <a:gd name="T13" fmla="*/ 77 h 1358"/>
              <a:gd name="T14" fmla="*/ 399 w 487"/>
              <a:gd name="T15" fmla="*/ 0 h 1358"/>
              <a:gd name="T16" fmla="*/ 303 w 487"/>
              <a:gd name="T17" fmla="*/ 13 h 1358"/>
              <a:gd name="T18" fmla="*/ 327 w 487"/>
              <a:gd name="T19" fmla="*/ 30 h 1358"/>
              <a:gd name="T20" fmla="*/ 159 w 487"/>
              <a:gd name="T21" fmla="*/ 153 h 1358"/>
              <a:gd name="T22" fmla="*/ 49 w 487"/>
              <a:gd name="T23" fmla="*/ 327 h 1358"/>
              <a:gd name="T24" fmla="*/ 6 w 487"/>
              <a:gd name="T25" fmla="*/ 521 h 1358"/>
              <a:gd name="T26" fmla="*/ 14 w 487"/>
              <a:gd name="T27" fmla="*/ 718 h 1358"/>
              <a:gd name="T28" fmla="*/ 152 w 487"/>
              <a:gd name="T29" fmla="*/ 1093 h 1358"/>
              <a:gd name="T30" fmla="*/ 333 w 487"/>
              <a:gd name="T31" fmla="*/ 1358 h 1358"/>
              <a:gd name="T32" fmla="*/ 487 w 487"/>
              <a:gd name="T33" fmla="*/ 1358 h 1358"/>
              <a:gd name="T34" fmla="*/ 221 w 487"/>
              <a:gd name="T35" fmla="*/ 1062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7" h="1358">
                <a:moveTo>
                  <a:pt x="221" y="1062"/>
                </a:moveTo>
                <a:cubicBezTo>
                  <a:pt x="151" y="952"/>
                  <a:pt x="99" y="833"/>
                  <a:pt x="74" y="710"/>
                </a:cubicBezTo>
                <a:cubicBezTo>
                  <a:pt x="61" y="648"/>
                  <a:pt x="55" y="585"/>
                  <a:pt x="56" y="523"/>
                </a:cubicBezTo>
                <a:cubicBezTo>
                  <a:pt x="58" y="460"/>
                  <a:pt x="69" y="398"/>
                  <a:pt x="89" y="338"/>
                </a:cubicBezTo>
                <a:cubicBezTo>
                  <a:pt x="110" y="278"/>
                  <a:pt x="142" y="220"/>
                  <a:pt x="185" y="170"/>
                </a:cubicBezTo>
                <a:cubicBezTo>
                  <a:pt x="226" y="122"/>
                  <a:pt x="278" y="81"/>
                  <a:pt x="337" y="49"/>
                </a:cubicBezTo>
                <a:cubicBezTo>
                  <a:pt x="341" y="62"/>
                  <a:pt x="342" y="77"/>
                  <a:pt x="342" y="77"/>
                </a:cubicBezTo>
                <a:cubicBezTo>
                  <a:pt x="399" y="0"/>
                  <a:pt x="399" y="0"/>
                  <a:pt x="399" y="0"/>
                </a:cubicBezTo>
                <a:cubicBezTo>
                  <a:pt x="303" y="13"/>
                  <a:pt x="303" y="13"/>
                  <a:pt x="303" y="13"/>
                </a:cubicBezTo>
                <a:cubicBezTo>
                  <a:pt x="303" y="13"/>
                  <a:pt x="317" y="20"/>
                  <a:pt x="327" y="30"/>
                </a:cubicBezTo>
                <a:cubicBezTo>
                  <a:pt x="262" y="61"/>
                  <a:pt x="205" y="103"/>
                  <a:pt x="159" y="153"/>
                </a:cubicBezTo>
                <a:cubicBezTo>
                  <a:pt x="110" y="205"/>
                  <a:pt x="74" y="264"/>
                  <a:pt x="49" y="327"/>
                </a:cubicBezTo>
                <a:cubicBezTo>
                  <a:pt x="25" y="389"/>
                  <a:pt x="11" y="455"/>
                  <a:pt x="6" y="521"/>
                </a:cubicBezTo>
                <a:cubicBezTo>
                  <a:pt x="0" y="586"/>
                  <a:pt x="4" y="652"/>
                  <a:pt x="14" y="718"/>
                </a:cubicBezTo>
                <a:cubicBezTo>
                  <a:pt x="35" y="848"/>
                  <a:pt x="83" y="975"/>
                  <a:pt x="152" y="1093"/>
                </a:cubicBezTo>
                <a:cubicBezTo>
                  <a:pt x="207" y="1188"/>
                  <a:pt x="275" y="1286"/>
                  <a:pt x="333" y="1358"/>
                </a:cubicBezTo>
                <a:cubicBezTo>
                  <a:pt x="487" y="1358"/>
                  <a:pt x="487" y="1358"/>
                  <a:pt x="487" y="1358"/>
                </a:cubicBezTo>
                <a:cubicBezTo>
                  <a:pt x="382" y="1272"/>
                  <a:pt x="292" y="1172"/>
                  <a:pt x="221" y="106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5"/>
          <p:cNvSpPr/>
          <p:nvPr/>
        </p:nvSpPr>
        <p:spPr bwMode="auto">
          <a:xfrm>
            <a:off x="3235199" y="2132311"/>
            <a:ext cx="1109184" cy="2402055"/>
          </a:xfrm>
          <a:custGeom>
            <a:avLst/>
            <a:gdLst>
              <a:gd name="T0" fmla="*/ 481 w 486"/>
              <a:gd name="T1" fmla="*/ 521 h 1358"/>
              <a:gd name="T2" fmla="*/ 437 w 486"/>
              <a:gd name="T3" fmla="*/ 327 h 1358"/>
              <a:gd name="T4" fmla="*/ 328 w 486"/>
              <a:gd name="T5" fmla="*/ 153 h 1358"/>
              <a:gd name="T6" fmla="*/ 158 w 486"/>
              <a:gd name="T7" fmla="*/ 29 h 1358"/>
              <a:gd name="T8" fmla="*/ 181 w 486"/>
              <a:gd name="T9" fmla="*/ 13 h 1358"/>
              <a:gd name="T10" fmla="*/ 85 w 486"/>
              <a:gd name="T11" fmla="*/ 0 h 1358"/>
              <a:gd name="T12" fmla="*/ 142 w 486"/>
              <a:gd name="T13" fmla="*/ 77 h 1358"/>
              <a:gd name="T14" fmla="*/ 147 w 486"/>
              <a:gd name="T15" fmla="*/ 48 h 1358"/>
              <a:gd name="T16" fmla="*/ 301 w 486"/>
              <a:gd name="T17" fmla="*/ 170 h 1358"/>
              <a:gd name="T18" fmla="*/ 397 w 486"/>
              <a:gd name="T19" fmla="*/ 338 h 1358"/>
              <a:gd name="T20" fmla="*/ 430 w 486"/>
              <a:gd name="T21" fmla="*/ 523 h 1358"/>
              <a:gd name="T22" fmla="*/ 413 w 486"/>
              <a:gd name="T23" fmla="*/ 710 h 1358"/>
              <a:gd name="T24" fmla="*/ 265 w 486"/>
              <a:gd name="T25" fmla="*/ 1062 h 1358"/>
              <a:gd name="T26" fmla="*/ 0 w 486"/>
              <a:gd name="T27" fmla="*/ 1358 h 1358"/>
              <a:gd name="T28" fmla="*/ 153 w 486"/>
              <a:gd name="T29" fmla="*/ 1358 h 1358"/>
              <a:gd name="T30" fmla="*/ 334 w 486"/>
              <a:gd name="T31" fmla="*/ 1093 h 1358"/>
              <a:gd name="T32" fmla="*/ 472 w 486"/>
              <a:gd name="T33" fmla="*/ 718 h 1358"/>
              <a:gd name="T34" fmla="*/ 481 w 486"/>
              <a:gd name="T35" fmla="*/ 521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6" h="1358">
                <a:moveTo>
                  <a:pt x="481" y="521"/>
                </a:moveTo>
                <a:cubicBezTo>
                  <a:pt x="475" y="455"/>
                  <a:pt x="462" y="389"/>
                  <a:pt x="437" y="327"/>
                </a:cubicBezTo>
                <a:cubicBezTo>
                  <a:pt x="412" y="264"/>
                  <a:pt x="376" y="205"/>
                  <a:pt x="328" y="153"/>
                </a:cubicBezTo>
                <a:cubicBezTo>
                  <a:pt x="281" y="103"/>
                  <a:pt x="223" y="60"/>
                  <a:pt x="158" y="29"/>
                </a:cubicBezTo>
                <a:cubicBezTo>
                  <a:pt x="168" y="20"/>
                  <a:pt x="181" y="13"/>
                  <a:pt x="181" y="13"/>
                </a:cubicBezTo>
                <a:cubicBezTo>
                  <a:pt x="85" y="0"/>
                  <a:pt x="85" y="0"/>
                  <a:pt x="85" y="0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2" y="77"/>
                  <a:pt x="143" y="61"/>
                  <a:pt x="147" y="48"/>
                </a:cubicBezTo>
                <a:cubicBezTo>
                  <a:pt x="207" y="80"/>
                  <a:pt x="260" y="121"/>
                  <a:pt x="301" y="170"/>
                </a:cubicBezTo>
                <a:cubicBezTo>
                  <a:pt x="345" y="220"/>
                  <a:pt x="376" y="278"/>
                  <a:pt x="397" y="338"/>
                </a:cubicBezTo>
                <a:cubicBezTo>
                  <a:pt x="418" y="398"/>
                  <a:pt x="428" y="460"/>
                  <a:pt x="430" y="523"/>
                </a:cubicBezTo>
                <a:cubicBezTo>
                  <a:pt x="432" y="585"/>
                  <a:pt x="425" y="648"/>
                  <a:pt x="413" y="710"/>
                </a:cubicBezTo>
                <a:cubicBezTo>
                  <a:pt x="387" y="833"/>
                  <a:pt x="335" y="952"/>
                  <a:pt x="265" y="1062"/>
                </a:cubicBezTo>
                <a:cubicBezTo>
                  <a:pt x="194" y="1172"/>
                  <a:pt x="105" y="1272"/>
                  <a:pt x="0" y="1358"/>
                </a:cubicBezTo>
                <a:cubicBezTo>
                  <a:pt x="153" y="1358"/>
                  <a:pt x="153" y="1358"/>
                  <a:pt x="153" y="1358"/>
                </a:cubicBezTo>
                <a:cubicBezTo>
                  <a:pt x="218" y="1281"/>
                  <a:pt x="279" y="1188"/>
                  <a:pt x="334" y="1093"/>
                </a:cubicBezTo>
                <a:cubicBezTo>
                  <a:pt x="403" y="975"/>
                  <a:pt x="451" y="848"/>
                  <a:pt x="472" y="718"/>
                </a:cubicBezTo>
                <a:cubicBezTo>
                  <a:pt x="482" y="652"/>
                  <a:pt x="486" y="586"/>
                  <a:pt x="481" y="521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6"/>
          <p:cNvSpPr/>
          <p:nvPr/>
        </p:nvSpPr>
        <p:spPr bwMode="auto">
          <a:xfrm>
            <a:off x="4722354" y="1809094"/>
            <a:ext cx="660565" cy="2725274"/>
          </a:xfrm>
          <a:custGeom>
            <a:avLst/>
            <a:gdLst>
              <a:gd name="T0" fmla="*/ 191 w 290"/>
              <a:gd name="T1" fmla="*/ 1344 h 1540"/>
              <a:gd name="T2" fmla="*/ 71 w 290"/>
              <a:gd name="T3" fmla="*/ 913 h 1540"/>
              <a:gd name="T4" fmla="*/ 54 w 290"/>
              <a:gd name="T5" fmla="*/ 691 h 1540"/>
              <a:gd name="T6" fmla="*/ 68 w 290"/>
              <a:gd name="T7" fmla="*/ 469 h 1540"/>
              <a:gd name="T8" fmla="*/ 124 w 290"/>
              <a:gd name="T9" fmla="*/ 253 h 1540"/>
              <a:gd name="T10" fmla="*/ 174 w 290"/>
              <a:gd name="T11" fmla="*/ 150 h 1540"/>
              <a:gd name="T12" fmla="*/ 239 w 290"/>
              <a:gd name="T13" fmla="*/ 63 h 1540"/>
              <a:gd name="T14" fmla="*/ 251 w 290"/>
              <a:gd name="T15" fmla="*/ 90 h 1540"/>
              <a:gd name="T16" fmla="*/ 286 w 290"/>
              <a:gd name="T17" fmla="*/ 0 h 1540"/>
              <a:gd name="T18" fmla="*/ 196 w 290"/>
              <a:gd name="T19" fmla="*/ 38 h 1540"/>
              <a:gd name="T20" fmla="*/ 223 w 290"/>
              <a:gd name="T21" fmla="*/ 48 h 1540"/>
              <a:gd name="T22" fmla="*/ 149 w 290"/>
              <a:gd name="T23" fmla="*/ 139 h 1540"/>
              <a:gd name="T24" fmla="*/ 93 w 290"/>
              <a:gd name="T25" fmla="*/ 243 h 1540"/>
              <a:gd name="T26" fmla="*/ 27 w 290"/>
              <a:gd name="T27" fmla="*/ 464 h 1540"/>
              <a:gd name="T28" fmla="*/ 3 w 290"/>
              <a:gd name="T29" fmla="*/ 691 h 1540"/>
              <a:gd name="T30" fmla="*/ 11 w 290"/>
              <a:gd name="T31" fmla="*/ 919 h 1540"/>
              <a:gd name="T32" fmla="*/ 155 w 290"/>
              <a:gd name="T33" fmla="*/ 1540 h 1540"/>
              <a:gd name="T34" fmla="*/ 290 w 290"/>
              <a:gd name="T35" fmla="*/ 1540 h 1540"/>
              <a:gd name="T36" fmla="*/ 191 w 290"/>
              <a:gd name="T37" fmla="*/ 1344 h 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1540">
                <a:moveTo>
                  <a:pt x="191" y="1344"/>
                </a:moveTo>
                <a:cubicBezTo>
                  <a:pt x="132" y="1206"/>
                  <a:pt x="92" y="1061"/>
                  <a:pt x="71" y="913"/>
                </a:cubicBezTo>
                <a:cubicBezTo>
                  <a:pt x="60" y="840"/>
                  <a:pt x="54" y="766"/>
                  <a:pt x="54" y="691"/>
                </a:cubicBezTo>
                <a:cubicBezTo>
                  <a:pt x="53" y="617"/>
                  <a:pt x="57" y="543"/>
                  <a:pt x="68" y="469"/>
                </a:cubicBezTo>
                <a:cubicBezTo>
                  <a:pt x="80" y="396"/>
                  <a:pt x="97" y="323"/>
                  <a:pt x="124" y="253"/>
                </a:cubicBezTo>
                <a:cubicBezTo>
                  <a:pt x="138" y="218"/>
                  <a:pt x="154" y="183"/>
                  <a:pt x="174" y="150"/>
                </a:cubicBezTo>
                <a:cubicBezTo>
                  <a:pt x="192" y="120"/>
                  <a:pt x="214" y="90"/>
                  <a:pt x="239" y="63"/>
                </a:cubicBezTo>
                <a:cubicBezTo>
                  <a:pt x="247" y="75"/>
                  <a:pt x="251" y="90"/>
                  <a:pt x="251" y="90"/>
                </a:cubicBezTo>
                <a:cubicBezTo>
                  <a:pt x="286" y="0"/>
                  <a:pt x="286" y="0"/>
                  <a:pt x="286" y="0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6" y="38"/>
                  <a:pt x="211" y="41"/>
                  <a:pt x="223" y="48"/>
                </a:cubicBezTo>
                <a:cubicBezTo>
                  <a:pt x="194" y="76"/>
                  <a:pt x="170" y="107"/>
                  <a:pt x="149" y="139"/>
                </a:cubicBezTo>
                <a:cubicBezTo>
                  <a:pt x="127" y="172"/>
                  <a:pt x="109" y="207"/>
                  <a:pt x="93" y="243"/>
                </a:cubicBezTo>
                <a:cubicBezTo>
                  <a:pt x="62" y="315"/>
                  <a:pt x="41" y="389"/>
                  <a:pt x="27" y="464"/>
                </a:cubicBezTo>
                <a:cubicBezTo>
                  <a:pt x="13" y="539"/>
                  <a:pt x="5" y="615"/>
                  <a:pt x="3" y="691"/>
                </a:cubicBezTo>
                <a:cubicBezTo>
                  <a:pt x="0" y="767"/>
                  <a:pt x="3" y="843"/>
                  <a:pt x="11" y="919"/>
                </a:cubicBezTo>
                <a:cubicBezTo>
                  <a:pt x="27" y="1070"/>
                  <a:pt x="84" y="1330"/>
                  <a:pt x="155" y="1540"/>
                </a:cubicBezTo>
                <a:cubicBezTo>
                  <a:pt x="290" y="1540"/>
                  <a:pt x="290" y="1540"/>
                  <a:pt x="290" y="1540"/>
                </a:cubicBezTo>
                <a:cubicBezTo>
                  <a:pt x="252" y="1477"/>
                  <a:pt x="219" y="1411"/>
                  <a:pt x="191" y="134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7"/>
          <p:cNvSpPr/>
          <p:nvPr/>
        </p:nvSpPr>
        <p:spPr bwMode="auto">
          <a:xfrm>
            <a:off x="3867506" y="1809094"/>
            <a:ext cx="662332" cy="2725274"/>
          </a:xfrm>
          <a:custGeom>
            <a:avLst/>
            <a:gdLst>
              <a:gd name="T0" fmla="*/ 288 w 290"/>
              <a:gd name="T1" fmla="*/ 691 h 1540"/>
              <a:gd name="T2" fmla="*/ 263 w 290"/>
              <a:gd name="T3" fmla="*/ 464 h 1540"/>
              <a:gd name="T4" fmla="*/ 197 w 290"/>
              <a:gd name="T5" fmla="*/ 243 h 1540"/>
              <a:gd name="T6" fmla="*/ 141 w 290"/>
              <a:gd name="T7" fmla="*/ 139 h 1540"/>
              <a:gd name="T8" fmla="*/ 67 w 290"/>
              <a:gd name="T9" fmla="*/ 48 h 1540"/>
              <a:gd name="T10" fmla="*/ 94 w 290"/>
              <a:gd name="T11" fmla="*/ 38 h 1540"/>
              <a:gd name="T12" fmla="*/ 4 w 290"/>
              <a:gd name="T13" fmla="*/ 0 h 1540"/>
              <a:gd name="T14" fmla="*/ 39 w 290"/>
              <a:gd name="T15" fmla="*/ 90 h 1540"/>
              <a:gd name="T16" fmla="*/ 51 w 290"/>
              <a:gd name="T17" fmla="*/ 63 h 1540"/>
              <a:gd name="T18" fmla="*/ 116 w 290"/>
              <a:gd name="T19" fmla="*/ 150 h 1540"/>
              <a:gd name="T20" fmla="*/ 166 w 290"/>
              <a:gd name="T21" fmla="*/ 253 h 1540"/>
              <a:gd name="T22" fmla="*/ 222 w 290"/>
              <a:gd name="T23" fmla="*/ 469 h 1540"/>
              <a:gd name="T24" fmla="*/ 237 w 290"/>
              <a:gd name="T25" fmla="*/ 691 h 1540"/>
              <a:gd name="T26" fmla="*/ 220 w 290"/>
              <a:gd name="T27" fmla="*/ 913 h 1540"/>
              <a:gd name="T28" fmla="*/ 100 w 290"/>
              <a:gd name="T29" fmla="*/ 1344 h 1540"/>
              <a:gd name="T30" fmla="*/ 0 w 290"/>
              <a:gd name="T31" fmla="*/ 1540 h 1540"/>
              <a:gd name="T32" fmla="*/ 139 w 290"/>
              <a:gd name="T33" fmla="*/ 1540 h 1540"/>
              <a:gd name="T34" fmla="*/ 279 w 290"/>
              <a:gd name="T35" fmla="*/ 919 h 1540"/>
              <a:gd name="T36" fmla="*/ 288 w 290"/>
              <a:gd name="T37" fmla="*/ 691 h 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1540">
                <a:moveTo>
                  <a:pt x="288" y="691"/>
                </a:moveTo>
                <a:cubicBezTo>
                  <a:pt x="285" y="615"/>
                  <a:pt x="278" y="539"/>
                  <a:pt x="263" y="464"/>
                </a:cubicBezTo>
                <a:cubicBezTo>
                  <a:pt x="249" y="389"/>
                  <a:pt x="228" y="315"/>
                  <a:pt x="197" y="243"/>
                </a:cubicBezTo>
                <a:cubicBezTo>
                  <a:pt x="181" y="207"/>
                  <a:pt x="163" y="172"/>
                  <a:pt x="141" y="139"/>
                </a:cubicBezTo>
                <a:cubicBezTo>
                  <a:pt x="120" y="107"/>
                  <a:pt x="96" y="76"/>
                  <a:pt x="67" y="48"/>
                </a:cubicBezTo>
                <a:cubicBezTo>
                  <a:pt x="79" y="41"/>
                  <a:pt x="94" y="38"/>
                  <a:pt x="94" y="38"/>
                </a:cubicBezTo>
                <a:cubicBezTo>
                  <a:pt x="4" y="0"/>
                  <a:pt x="4" y="0"/>
                  <a:pt x="4" y="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3" y="75"/>
                  <a:pt x="51" y="63"/>
                </a:cubicBezTo>
                <a:cubicBezTo>
                  <a:pt x="76" y="90"/>
                  <a:pt x="98" y="120"/>
                  <a:pt x="116" y="150"/>
                </a:cubicBezTo>
                <a:cubicBezTo>
                  <a:pt x="136" y="183"/>
                  <a:pt x="152" y="218"/>
                  <a:pt x="166" y="253"/>
                </a:cubicBezTo>
                <a:cubicBezTo>
                  <a:pt x="193" y="323"/>
                  <a:pt x="211" y="396"/>
                  <a:pt x="222" y="469"/>
                </a:cubicBezTo>
                <a:cubicBezTo>
                  <a:pt x="233" y="543"/>
                  <a:pt x="237" y="617"/>
                  <a:pt x="237" y="691"/>
                </a:cubicBezTo>
                <a:cubicBezTo>
                  <a:pt x="236" y="766"/>
                  <a:pt x="230" y="840"/>
                  <a:pt x="220" y="913"/>
                </a:cubicBezTo>
                <a:cubicBezTo>
                  <a:pt x="198" y="1061"/>
                  <a:pt x="159" y="1206"/>
                  <a:pt x="100" y="1344"/>
                </a:cubicBezTo>
                <a:cubicBezTo>
                  <a:pt x="71" y="1411"/>
                  <a:pt x="38" y="1477"/>
                  <a:pt x="0" y="1540"/>
                </a:cubicBezTo>
                <a:cubicBezTo>
                  <a:pt x="139" y="1540"/>
                  <a:pt x="139" y="1540"/>
                  <a:pt x="139" y="1540"/>
                </a:cubicBezTo>
                <a:cubicBezTo>
                  <a:pt x="223" y="1332"/>
                  <a:pt x="263" y="1070"/>
                  <a:pt x="279" y="919"/>
                </a:cubicBezTo>
                <a:cubicBezTo>
                  <a:pt x="287" y="843"/>
                  <a:pt x="290" y="767"/>
                  <a:pt x="288" y="691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20"/>
          <p:cNvGrpSpPr>
            <a:grpSpLocks noChangeAspect="1"/>
          </p:cNvGrpSpPr>
          <p:nvPr/>
        </p:nvGrpSpPr>
        <p:grpSpPr bwMode="auto">
          <a:xfrm>
            <a:off x="3758975" y="3550764"/>
            <a:ext cx="1712883" cy="1144794"/>
            <a:chOff x="826" y="1479"/>
            <a:chExt cx="605" cy="643"/>
          </a:xfrm>
          <a:noFill/>
        </p:grpSpPr>
        <p:sp>
          <p:nvSpPr>
            <p:cNvPr id="41" name="AutoShape 19"/>
            <p:cNvSpPr>
              <a:spLocks noChangeAspect="1" noChangeArrowheads="1" noTextEdit="1"/>
            </p:cNvSpPr>
            <p:nvPr/>
          </p:nvSpPr>
          <p:spPr bwMode="auto">
            <a:xfrm>
              <a:off x="826" y="1497"/>
              <a:ext cx="605" cy="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22"/>
            <p:cNvSpPr/>
            <p:nvPr/>
          </p:nvSpPr>
          <p:spPr bwMode="auto">
            <a:xfrm>
              <a:off x="886" y="1479"/>
              <a:ext cx="491" cy="491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737943" y="953471"/>
            <a:ext cx="2562699" cy="537845"/>
            <a:chOff x="3737493" y="859957"/>
            <a:chExt cx="2562699" cy="537845"/>
          </a:xfrm>
        </p:grpSpPr>
        <p:sp>
          <p:nvSpPr>
            <p:cNvPr id="44" name="Freeform 27"/>
            <p:cNvSpPr/>
            <p:nvPr/>
          </p:nvSpPr>
          <p:spPr bwMode="auto">
            <a:xfrm>
              <a:off x="3737493" y="900459"/>
              <a:ext cx="379393" cy="378690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文本框 8"/>
            <p:cNvSpPr txBox="1"/>
            <p:nvPr/>
          </p:nvSpPr>
          <p:spPr>
            <a:xfrm>
              <a:off x="4136225" y="859957"/>
              <a:ext cx="2163967" cy="5378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5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请在此输入你的标题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987106" y="2012058"/>
            <a:ext cx="2566062" cy="537845"/>
            <a:chOff x="6105855" y="2241082"/>
            <a:chExt cx="2566062" cy="537845"/>
          </a:xfrm>
        </p:grpSpPr>
        <p:sp>
          <p:nvSpPr>
            <p:cNvPr id="47" name="Freeform 27"/>
            <p:cNvSpPr/>
            <p:nvPr/>
          </p:nvSpPr>
          <p:spPr bwMode="auto">
            <a:xfrm>
              <a:off x="6105855" y="2365967"/>
              <a:ext cx="379393" cy="378690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文本框 8"/>
            <p:cNvSpPr txBox="1"/>
            <p:nvPr/>
          </p:nvSpPr>
          <p:spPr>
            <a:xfrm>
              <a:off x="6507950" y="2241082"/>
              <a:ext cx="2163967" cy="5378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5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请在此输入你的标题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06305" y="3327382"/>
            <a:ext cx="2575587" cy="537845"/>
            <a:chOff x="6105855" y="3326932"/>
            <a:chExt cx="2575587" cy="537845"/>
          </a:xfrm>
        </p:grpSpPr>
        <p:sp>
          <p:nvSpPr>
            <p:cNvPr id="50" name="Freeform 27"/>
            <p:cNvSpPr/>
            <p:nvPr/>
          </p:nvSpPr>
          <p:spPr bwMode="auto">
            <a:xfrm>
              <a:off x="6105855" y="3381892"/>
              <a:ext cx="379393" cy="378690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文本框 8"/>
            <p:cNvSpPr txBox="1"/>
            <p:nvPr/>
          </p:nvSpPr>
          <p:spPr>
            <a:xfrm>
              <a:off x="6517475" y="3326932"/>
              <a:ext cx="2163967" cy="5378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5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请在此输入你的标题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  <a:p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54361" y="1884907"/>
            <a:ext cx="2522297" cy="537845"/>
            <a:chOff x="602450" y="2393482"/>
            <a:chExt cx="2522297" cy="537845"/>
          </a:xfrm>
        </p:grpSpPr>
        <p:sp>
          <p:nvSpPr>
            <p:cNvPr id="53" name="Freeform 27"/>
            <p:cNvSpPr/>
            <p:nvPr/>
          </p:nvSpPr>
          <p:spPr bwMode="auto">
            <a:xfrm>
              <a:off x="2745354" y="2444412"/>
              <a:ext cx="379393" cy="378690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文本框 8"/>
            <p:cNvSpPr txBox="1"/>
            <p:nvPr/>
          </p:nvSpPr>
          <p:spPr>
            <a:xfrm>
              <a:off x="602450" y="2393482"/>
              <a:ext cx="2163967" cy="5378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5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请在此输入你的标题</a:t>
              </a:r>
            </a:p>
            <a:p>
              <a:pPr algn="r"/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  <a:p>
              <a:pPr algn="r"/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2900" y="3375007"/>
            <a:ext cx="2522297" cy="537845"/>
            <a:chOff x="602450" y="3374557"/>
            <a:chExt cx="2522297" cy="537845"/>
          </a:xfrm>
        </p:grpSpPr>
        <p:sp>
          <p:nvSpPr>
            <p:cNvPr id="57" name="Freeform 27"/>
            <p:cNvSpPr/>
            <p:nvPr/>
          </p:nvSpPr>
          <p:spPr bwMode="auto">
            <a:xfrm>
              <a:off x="2745354" y="3454516"/>
              <a:ext cx="379393" cy="378690"/>
            </a:xfrm>
            <a:custGeom>
              <a:avLst/>
              <a:gdLst>
                <a:gd name="T0" fmla="*/ 41 w 73"/>
                <a:gd name="T1" fmla="*/ 7 h 73"/>
                <a:gd name="T2" fmla="*/ 41 w 73"/>
                <a:gd name="T3" fmla="*/ 24 h 73"/>
                <a:gd name="T4" fmla="*/ 41 w 73"/>
                <a:gd name="T5" fmla="*/ 24 h 73"/>
                <a:gd name="T6" fmla="*/ 72 w 73"/>
                <a:gd name="T7" fmla="*/ 41 h 73"/>
                <a:gd name="T8" fmla="*/ 73 w 73"/>
                <a:gd name="T9" fmla="*/ 42 h 73"/>
                <a:gd name="T10" fmla="*/ 73 w 73"/>
                <a:gd name="T11" fmla="*/ 42 h 73"/>
                <a:gd name="T12" fmla="*/ 73 w 73"/>
                <a:gd name="T13" fmla="*/ 47 h 73"/>
                <a:gd name="T14" fmla="*/ 71 w 73"/>
                <a:gd name="T15" fmla="*/ 48 h 73"/>
                <a:gd name="T16" fmla="*/ 71 w 73"/>
                <a:gd name="T17" fmla="*/ 48 h 73"/>
                <a:gd name="T18" fmla="*/ 41 w 73"/>
                <a:gd name="T19" fmla="*/ 41 h 73"/>
                <a:gd name="T20" fmla="*/ 41 w 73"/>
                <a:gd name="T21" fmla="*/ 61 h 73"/>
                <a:gd name="T22" fmla="*/ 48 w 73"/>
                <a:gd name="T23" fmla="*/ 67 h 73"/>
                <a:gd name="T24" fmla="*/ 49 w 73"/>
                <a:gd name="T25" fmla="*/ 68 h 73"/>
                <a:gd name="T26" fmla="*/ 49 w 73"/>
                <a:gd name="T27" fmla="*/ 68 h 73"/>
                <a:gd name="T28" fmla="*/ 49 w 73"/>
                <a:gd name="T29" fmla="*/ 71 h 73"/>
                <a:gd name="T30" fmla="*/ 48 w 73"/>
                <a:gd name="T31" fmla="*/ 73 h 73"/>
                <a:gd name="T32" fmla="*/ 47 w 73"/>
                <a:gd name="T33" fmla="*/ 72 h 73"/>
                <a:gd name="T34" fmla="*/ 38 w 73"/>
                <a:gd name="T35" fmla="*/ 69 h 73"/>
                <a:gd name="T36" fmla="*/ 36 w 73"/>
                <a:gd name="T37" fmla="*/ 69 h 73"/>
                <a:gd name="T38" fmla="*/ 36 w 73"/>
                <a:gd name="T39" fmla="*/ 69 h 73"/>
                <a:gd name="T40" fmla="*/ 35 w 73"/>
                <a:gd name="T41" fmla="*/ 69 h 73"/>
                <a:gd name="T42" fmla="*/ 25 w 73"/>
                <a:gd name="T43" fmla="*/ 72 h 73"/>
                <a:gd name="T44" fmla="*/ 25 w 73"/>
                <a:gd name="T45" fmla="*/ 73 h 73"/>
                <a:gd name="T46" fmla="*/ 24 w 73"/>
                <a:gd name="T47" fmla="*/ 71 h 73"/>
                <a:gd name="T48" fmla="*/ 24 w 73"/>
                <a:gd name="T49" fmla="*/ 68 h 73"/>
                <a:gd name="T50" fmla="*/ 24 w 73"/>
                <a:gd name="T51" fmla="*/ 68 h 73"/>
                <a:gd name="T52" fmla="*/ 24 w 73"/>
                <a:gd name="T53" fmla="*/ 67 h 73"/>
                <a:gd name="T54" fmla="*/ 32 w 73"/>
                <a:gd name="T55" fmla="*/ 61 h 73"/>
                <a:gd name="T56" fmla="*/ 32 w 73"/>
                <a:gd name="T57" fmla="*/ 41 h 73"/>
                <a:gd name="T58" fmla="*/ 1 w 73"/>
                <a:gd name="T59" fmla="*/ 48 h 73"/>
                <a:gd name="T60" fmla="*/ 1 w 73"/>
                <a:gd name="T61" fmla="*/ 48 h 73"/>
                <a:gd name="T62" fmla="*/ 0 w 73"/>
                <a:gd name="T63" fmla="*/ 47 h 73"/>
                <a:gd name="T64" fmla="*/ 0 w 73"/>
                <a:gd name="T65" fmla="*/ 42 h 73"/>
                <a:gd name="T66" fmla="*/ 0 w 73"/>
                <a:gd name="T67" fmla="*/ 42 h 73"/>
                <a:gd name="T68" fmla="*/ 1 w 73"/>
                <a:gd name="T69" fmla="*/ 41 h 73"/>
                <a:gd name="T70" fmla="*/ 31 w 73"/>
                <a:gd name="T71" fmla="*/ 24 h 73"/>
                <a:gd name="T72" fmla="*/ 32 w 73"/>
                <a:gd name="T73" fmla="*/ 24 h 73"/>
                <a:gd name="T74" fmla="*/ 32 w 73"/>
                <a:gd name="T75" fmla="*/ 7 h 73"/>
                <a:gd name="T76" fmla="*/ 36 w 73"/>
                <a:gd name="T77" fmla="*/ 0 h 73"/>
                <a:gd name="T78" fmla="*/ 41 w 73"/>
                <a:gd name="T79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3">
                  <a:moveTo>
                    <a:pt x="41" y="7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3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2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9" y="67"/>
                    <a:pt x="49" y="68"/>
                    <a:pt x="49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9" y="72"/>
                    <a:pt x="48" y="73"/>
                    <a:pt x="48" y="73"/>
                  </a:cubicBezTo>
                  <a:cubicBezTo>
                    <a:pt x="47" y="73"/>
                    <a:pt x="47" y="73"/>
                    <a:pt x="47" y="72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7" y="69"/>
                    <a:pt x="37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5" y="69"/>
                    <a:pt x="35" y="69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2"/>
                    <a:pt x="24" y="71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7"/>
                    <a:pt x="24" y="6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2"/>
                    <a:pt x="34" y="0"/>
                    <a:pt x="36" y="0"/>
                  </a:cubicBezTo>
                  <a:cubicBezTo>
                    <a:pt x="39" y="0"/>
                    <a:pt x="41" y="2"/>
                    <a:pt x="41" y="7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文本框 8"/>
            <p:cNvSpPr txBox="1"/>
            <p:nvPr/>
          </p:nvSpPr>
          <p:spPr>
            <a:xfrm>
              <a:off x="602450" y="3374557"/>
              <a:ext cx="2163967" cy="5378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5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请在此输入你的标题</a:t>
              </a:r>
            </a:p>
            <a:p>
              <a:pPr algn="r"/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  <a:p>
              <a:pPr algn="r"/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请在此粘贴或者输入你的文字内容</a:t>
              </a: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25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5" grpId="0" bldLvl="0" animBg="1"/>
      <p:bldP spid="8" grpId="0" bldLvl="0" animBg="1"/>
      <p:bldP spid="10" grpId="0" bldLvl="0" animBg="1"/>
      <p:bldP spid="19" grpId="0" bldLvl="0" animBg="1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2653" name="Shape 2653"/>
          <p:cNvSpPr/>
          <p:nvPr/>
        </p:nvSpPr>
        <p:spPr>
          <a:xfrm>
            <a:off x="6818346" y="1695117"/>
            <a:ext cx="1584881" cy="537071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l">
              <a:lnSpc>
                <a:spcPct val="100000"/>
              </a:lnSpc>
              <a:spcBef>
                <a:spcPts val="225"/>
              </a:spcBef>
              <a:defRPr sz="1800"/>
            </a:pPr>
            <a:r>
              <a:rPr sz="1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2654" name="Shape 2654"/>
          <p:cNvSpPr/>
          <p:nvPr/>
        </p:nvSpPr>
        <p:spPr>
          <a:xfrm>
            <a:off x="6818346" y="3070827"/>
            <a:ext cx="1584881" cy="537071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l">
              <a:lnSpc>
                <a:spcPct val="100000"/>
              </a:lnSpc>
              <a:spcBef>
                <a:spcPts val="225"/>
              </a:spcBef>
              <a:defRPr sz="1800"/>
            </a:pPr>
            <a:r>
              <a:rPr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2655" name="Shape 2655"/>
          <p:cNvSpPr/>
          <p:nvPr/>
        </p:nvSpPr>
        <p:spPr>
          <a:xfrm>
            <a:off x="1393131" y="1695117"/>
            <a:ext cx="1584881" cy="537071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l">
              <a:lnSpc>
                <a:spcPct val="100000"/>
              </a:lnSpc>
              <a:spcBef>
                <a:spcPts val="225"/>
              </a:spcBef>
              <a:defRPr sz="1800"/>
            </a:pPr>
            <a:r>
              <a:rPr sz="13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2656" name="Shape 2656"/>
          <p:cNvSpPr/>
          <p:nvPr/>
        </p:nvSpPr>
        <p:spPr>
          <a:xfrm>
            <a:off x="1380077" y="3070827"/>
            <a:ext cx="1584881" cy="537071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/>
          <a:p>
            <a:pPr algn="l">
              <a:lnSpc>
                <a:spcPct val="100000"/>
              </a:lnSpc>
              <a:spcBef>
                <a:spcPts val="225"/>
              </a:spcBef>
              <a:defRPr sz="1800"/>
            </a:pPr>
            <a:r>
              <a:rPr sz="1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Roboto Bold"/>
                <a:sym typeface="Roboto Bold"/>
              </a:rPr>
              <a:t>您的内容打在这里，或者通过复制您的文本后，在此框中选择粘贴。</a:t>
            </a:r>
          </a:p>
        </p:txBody>
      </p:sp>
      <p:sp>
        <p:nvSpPr>
          <p:cNvPr id="2657" name="Shape 2657"/>
          <p:cNvSpPr/>
          <p:nvPr/>
        </p:nvSpPr>
        <p:spPr>
          <a:xfrm>
            <a:off x="6078647" y="3132211"/>
            <a:ext cx="498301" cy="414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42" extrusionOk="0">
                <a:moveTo>
                  <a:pt x="3554" y="7297"/>
                </a:moveTo>
                <a:cubicBezTo>
                  <a:pt x="3955" y="7332"/>
                  <a:pt x="4453" y="7290"/>
                  <a:pt x="5005" y="7054"/>
                </a:cubicBezTo>
                <a:cubicBezTo>
                  <a:pt x="6349" y="6477"/>
                  <a:pt x="7491" y="4996"/>
                  <a:pt x="8406" y="2649"/>
                </a:cubicBezTo>
                <a:lnTo>
                  <a:pt x="8422" y="2598"/>
                </a:lnTo>
                <a:cubicBezTo>
                  <a:pt x="8426" y="2583"/>
                  <a:pt x="8908" y="945"/>
                  <a:pt x="9828" y="944"/>
                </a:cubicBezTo>
                <a:cubicBezTo>
                  <a:pt x="9832" y="945"/>
                  <a:pt x="10275" y="958"/>
                  <a:pt x="10499" y="1412"/>
                </a:cubicBezTo>
                <a:cubicBezTo>
                  <a:pt x="10721" y="1863"/>
                  <a:pt x="10884" y="3062"/>
                  <a:pt x="9482" y="6033"/>
                </a:cubicBezTo>
                <a:lnTo>
                  <a:pt x="9306" y="6404"/>
                </a:lnTo>
                <a:lnTo>
                  <a:pt x="9598" y="6649"/>
                </a:lnTo>
                <a:cubicBezTo>
                  <a:pt x="9651" y="6694"/>
                  <a:pt x="10140" y="7078"/>
                  <a:pt x="11176" y="7078"/>
                </a:cubicBezTo>
                <a:lnTo>
                  <a:pt x="19661" y="7078"/>
                </a:lnTo>
                <a:cubicBezTo>
                  <a:pt x="20292" y="7078"/>
                  <a:pt x="20807" y="7690"/>
                  <a:pt x="20807" y="8438"/>
                </a:cubicBezTo>
                <a:cubicBezTo>
                  <a:pt x="20807" y="9188"/>
                  <a:pt x="20292" y="9800"/>
                  <a:pt x="19661" y="9800"/>
                </a:cubicBezTo>
                <a:lnTo>
                  <a:pt x="15506" y="9800"/>
                </a:lnTo>
                <a:cubicBezTo>
                  <a:pt x="15473" y="9789"/>
                  <a:pt x="15438" y="9779"/>
                  <a:pt x="15402" y="9779"/>
                </a:cubicBezTo>
                <a:lnTo>
                  <a:pt x="13395" y="9779"/>
                </a:lnTo>
                <a:cubicBezTo>
                  <a:pt x="13176" y="9779"/>
                  <a:pt x="12999" y="9991"/>
                  <a:pt x="12999" y="10252"/>
                </a:cubicBezTo>
                <a:cubicBezTo>
                  <a:pt x="12999" y="10512"/>
                  <a:pt x="13176" y="10724"/>
                  <a:pt x="13395" y="10724"/>
                </a:cubicBezTo>
                <a:lnTo>
                  <a:pt x="13566" y="10724"/>
                </a:lnTo>
                <a:lnTo>
                  <a:pt x="13566" y="10741"/>
                </a:lnTo>
                <a:cubicBezTo>
                  <a:pt x="13566" y="10741"/>
                  <a:pt x="13617" y="10741"/>
                  <a:pt x="13708" y="10741"/>
                </a:cubicBezTo>
                <a:cubicBezTo>
                  <a:pt x="13716" y="10751"/>
                  <a:pt x="13722" y="10761"/>
                  <a:pt x="13730" y="10770"/>
                </a:cubicBezTo>
                <a:cubicBezTo>
                  <a:pt x="14809" y="11852"/>
                  <a:pt x="14221" y="13736"/>
                  <a:pt x="14216" y="13754"/>
                </a:cubicBezTo>
                <a:cubicBezTo>
                  <a:pt x="14208" y="13775"/>
                  <a:pt x="14204" y="13798"/>
                  <a:pt x="14200" y="13821"/>
                </a:cubicBezTo>
                <a:cubicBezTo>
                  <a:pt x="14163" y="13904"/>
                  <a:pt x="14146" y="14001"/>
                  <a:pt x="14158" y="14103"/>
                </a:cubicBezTo>
                <a:cubicBezTo>
                  <a:pt x="14167" y="14177"/>
                  <a:pt x="14347" y="15914"/>
                  <a:pt x="13175" y="17322"/>
                </a:cubicBezTo>
                <a:lnTo>
                  <a:pt x="13147" y="17362"/>
                </a:lnTo>
                <a:cubicBezTo>
                  <a:pt x="12922" y="17699"/>
                  <a:pt x="12843" y="18132"/>
                  <a:pt x="12766" y="18550"/>
                </a:cubicBezTo>
                <a:cubicBezTo>
                  <a:pt x="12616" y="19370"/>
                  <a:pt x="12486" y="20076"/>
                  <a:pt x="11404" y="20328"/>
                </a:cubicBezTo>
                <a:cubicBezTo>
                  <a:pt x="11143" y="20352"/>
                  <a:pt x="8273" y="20612"/>
                  <a:pt x="6707" y="19928"/>
                </a:cubicBezTo>
                <a:cubicBezTo>
                  <a:pt x="6099" y="19662"/>
                  <a:pt x="5761" y="19430"/>
                  <a:pt x="5463" y="19226"/>
                </a:cubicBezTo>
                <a:cubicBezTo>
                  <a:pt x="4927" y="18857"/>
                  <a:pt x="4547" y="18629"/>
                  <a:pt x="3554" y="18535"/>
                </a:cubicBezTo>
                <a:cubicBezTo>
                  <a:pt x="3554" y="18535"/>
                  <a:pt x="3554" y="7297"/>
                  <a:pt x="3554" y="7297"/>
                </a:cubicBezTo>
                <a:close/>
                <a:moveTo>
                  <a:pt x="0" y="19645"/>
                </a:moveTo>
                <a:cubicBezTo>
                  <a:pt x="0" y="20163"/>
                  <a:pt x="354" y="20584"/>
                  <a:pt x="790" y="20584"/>
                </a:cubicBezTo>
                <a:lnTo>
                  <a:pt x="2765" y="20584"/>
                </a:lnTo>
                <a:cubicBezTo>
                  <a:pt x="3200" y="20584"/>
                  <a:pt x="3554" y="20163"/>
                  <a:pt x="3554" y="19645"/>
                </a:cubicBezTo>
                <a:lnTo>
                  <a:pt x="3554" y="19481"/>
                </a:lnTo>
                <a:cubicBezTo>
                  <a:pt x="4371" y="19567"/>
                  <a:pt x="4648" y="19755"/>
                  <a:pt x="5065" y="20043"/>
                </a:cubicBezTo>
                <a:cubicBezTo>
                  <a:pt x="5375" y="20254"/>
                  <a:pt x="5760" y="20521"/>
                  <a:pt x="6434" y="20814"/>
                </a:cubicBezTo>
                <a:cubicBezTo>
                  <a:pt x="8235" y="21600"/>
                  <a:pt x="11361" y="21279"/>
                  <a:pt x="11492" y="21265"/>
                </a:cubicBezTo>
                <a:lnTo>
                  <a:pt x="11532" y="21258"/>
                </a:lnTo>
                <a:cubicBezTo>
                  <a:pt x="13149" y="20897"/>
                  <a:pt x="13386" y="19607"/>
                  <a:pt x="13541" y="18751"/>
                </a:cubicBezTo>
                <a:cubicBezTo>
                  <a:pt x="13600" y="18434"/>
                  <a:pt x="13655" y="18136"/>
                  <a:pt x="13758" y="17963"/>
                </a:cubicBezTo>
                <a:cubicBezTo>
                  <a:pt x="14449" y="17122"/>
                  <a:pt x="14752" y="16187"/>
                  <a:pt x="14879" y="15434"/>
                </a:cubicBezTo>
                <a:cubicBezTo>
                  <a:pt x="14877" y="14948"/>
                  <a:pt x="14916" y="14446"/>
                  <a:pt x="15005" y="13919"/>
                </a:cubicBezTo>
                <a:cubicBezTo>
                  <a:pt x="15132" y="13426"/>
                  <a:pt x="15414" y="11967"/>
                  <a:pt x="14751" y="10739"/>
                </a:cubicBezTo>
                <a:cubicBezTo>
                  <a:pt x="16494" y="10734"/>
                  <a:pt x="19586" y="10727"/>
                  <a:pt x="19966" y="10727"/>
                </a:cubicBezTo>
                <a:cubicBezTo>
                  <a:pt x="20619" y="10727"/>
                  <a:pt x="21223" y="9800"/>
                  <a:pt x="21223" y="9800"/>
                </a:cubicBezTo>
                <a:cubicBezTo>
                  <a:pt x="21458" y="9416"/>
                  <a:pt x="21600" y="8949"/>
                  <a:pt x="21600" y="8438"/>
                </a:cubicBezTo>
                <a:cubicBezTo>
                  <a:pt x="21600" y="7169"/>
                  <a:pt x="20731" y="6135"/>
                  <a:pt x="19661" y="6135"/>
                </a:cubicBezTo>
                <a:lnTo>
                  <a:pt x="11176" y="6135"/>
                </a:lnTo>
                <a:cubicBezTo>
                  <a:pt x="10831" y="6135"/>
                  <a:pt x="10571" y="6085"/>
                  <a:pt x="10389" y="6028"/>
                </a:cubicBezTo>
                <a:cubicBezTo>
                  <a:pt x="11429" y="3689"/>
                  <a:pt x="11698" y="1978"/>
                  <a:pt x="11184" y="934"/>
                </a:cubicBezTo>
                <a:cubicBezTo>
                  <a:pt x="10729" y="12"/>
                  <a:pt x="9865" y="0"/>
                  <a:pt x="9828" y="0"/>
                </a:cubicBezTo>
                <a:cubicBezTo>
                  <a:pt x="8399" y="0"/>
                  <a:pt x="7758" y="1999"/>
                  <a:pt x="7676" y="2274"/>
                </a:cubicBezTo>
                <a:cubicBezTo>
                  <a:pt x="6199" y="6057"/>
                  <a:pt x="4465" y="6459"/>
                  <a:pt x="3554" y="6357"/>
                </a:cubicBezTo>
                <a:lnTo>
                  <a:pt x="3554" y="6193"/>
                </a:lnTo>
                <a:cubicBezTo>
                  <a:pt x="3554" y="5675"/>
                  <a:pt x="3200" y="5255"/>
                  <a:pt x="2765" y="5255"/>
                </a:cubicBezTo>
                <a:lnTo>
                  <a:pt x="790" y="5255"/>
                </a:lnTo>
                <a:cubicBezTo>
                  <a:pt x="354" y="5255"/>
                  <a:pt x="0" y="5675"/>
                  <a:pt x="0" y="6193"/>
                </a:cubicBezTo>
                <a:cubicBezTo>
                  <a:pt x="0" y="6193"/>
                  <a:pt x="0" y="19645"/>
                  <a:pt x="0" y="1964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58" name="Shape 2658"/>
          <p:cNvSpPr/>
          <p:nvPr/>
        </p:nvSpPr>
        <p:spPr>
          <a:xfrm>
            <a:off x="679163" y="1695117"/>
            <a:ext cx="498301" cy="537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688" y="0"/>
                  <a:pt x="8788" y="893"/>
                  <a:pt x="8771" y="2003"/>
                </a:cubicBezTo>
                <a:cubicBezTo>
                  <a:pt x="8758" y="3361"/>
                  <a:pt x="8341" y="5710"/>
                  <a:pt x="6078" y="6903"/>
                </a:cubicBezTo>
                <a:cubicBezTo>
                  <a:pt x="5913" y="6989"/>
                  <a:pt x="5440" y="7223"/>
                  <a:pt x="5371" y="7256"/>
                </a:cubicBezTo>
                <a:cubicBezTo>
                  <a:pt x="5021" y="6964"/>
                  <a:pt x="4545" y="6751"/>
                  <a:pt x="4057" y="6751"/>
                </a:cubicBezTo>
                <a:lnTo>
                  <a:pt x="2020" y="6751"/>
                </a:lnTo>
                <a:cubicBezTo>
                  <a:pt x="906" y="6751"/>
                  <a:pt x="0" y="7658"/>
                  <a:pt x="0" y="8771"/>
                </a:cubicBezTo>
                <a:lnTo>
                  <a:pt x="0" y="19563"/>
                </a:lnTo>
                <a:cubicBezTo>
                  <a:pt x="0" y="20679"/>
                  <a:pt x="906" y="21600"/>
                  <a:pt x="2020" y="21600"/>
                </a:cubicBezTo>
                <a:lnTo>
                  <a:pt x="4057" y="21600"/>
                </a:lnTo>
                <a:cubicBezTo>
                  <a:pt x="4861" y="21600"/>
                  <a:pt x="5515" y="21100"/>
                  <a:pt x="5842" y="20422"/>
                </a:cubicBezTo>
                <a:cubicBezTo>
                  <a:pt x="5852" y="20424"/>
                  <a:pt x="5866" y="20438"/>
                  <a:pt x="5876" y="20438"/>
                </a:cubicBezTo>
                <a:cubicBezTo>
                  <a:pt x="5918" y="20452"/>
                  <a:pt x="5978" y="20455"/>
                  <a:pt x="6044" y="20472"/>
                </a:cubicBezTo>
                <a:cubicBezTo>
                  <a:pt x="6053" y="20475"/>
                  <a:pt x="6064" y="20482"/>
                  <a:pt x="6078" y="20489"/>
                </a:cubicBezTo>
                <a:cubicBezTo>
                  <a:pt x="6467" y="20584"/>
                  <a:pt x="7204" y="20759"/>
                  <a:pt x="8805" y="21129"/>
                </a:cubicBezTo>
                <a:cubicBezTo>
                  <a:pt x="9148" y="21204"/>
                  <a:pt x="10968" y="21600"/>
                  <a:pt x="12846" y="21600"/>
                </a:cubicBezTo>
                <a:lnTo>
                  <a:pt x="16533" y="21600"/>
                </a:lnTo>
                <a:cubicBezTo>
                  <a:pt x="17659" y="21600"/>
                  <a:pt x="18459" y="21154"/>
                  <a:pt x="18940" y="20287"/>
                </a:cubicBezTo>
                <a:cubicBezTo>
                  <a:pt x="18947" y="20273"/>
                  <a:pt x="19114" y="19974"/>
                  <a:pt x="19243" y="19563"/>
                </a:cubicBezTo>
                <a:cubicBezTo>
                  <a:pt x="19335" y="19257"/>
                  <a:pt x="19359" y="18825"/>
                  <a:pt x="19243" y="18384"/>
                </a:cubicBezTo>
                <a:cubicBezTo>
                  <a:pt x="19968" y="17887"/>
                  <a:pt x="20203" y="17121"/>
                  <a:pt x="20354" y="16634"/>
                </a:cubicBezTo>
                <a:cubicBezTo>
                  <a:pt x="20609" y="15830"/>
                  <a:pt x="20545" y="15230"/>
                  <a:pt x="20371" y="14798"/>
                </a:cubicBezTo>
                <a:cubicBezTo>
                  <a:pt x="20776" y="14413"/>
                  <a:pt x="21119" y="13823"/>
                  <a:pt x="21263" y="12930"/>
                </a:cubicBezTo>
                <a:cubicBezTo>
                  <a:pt x="21356" y="12373"/>
                  <a:pt x="21248" y="11804"/>
                  <a:pt x="20994" y="11330"/>
                </a:cubicBezTo>
                <a:cubicBezTo>
                  <a:pt x="21373" y="10901"/>
                  <a:pt x="21547" y="10368"/>
                  <a:pt x="21566" y="9866"/>
                </a:cubicBezTo>
                <a:lnTo>
                  <a:pt x="21583" y="9714"/>
                </a:lnTo>
                <a:cubicBezTo>
                  <a:pt x="21586" y="9628"/>
                  <a:pt x="21600" y="9572"/>
                  <a:pt x="21600" y="9377"/>
                </a:cubicBezTo>
                <a:cubicBezTo>
                  <a:pt x="21600" y="8524"/>
                  <a:pt x="21002" y="7446"/>
                  <a:pt x="19681" y="7071"/>
                </a:cubicBezTo>
                <a:cubicBezTo>
                  <a:pt x="18837" y="6846"/>
                  <a:pt x="16860" y="6844"/>
                  <a:pt x="13957" y="6768"/>
                </a:cubicBezTo>
                <a:cubicBezTo>
                  <a:pt x="14095" y="6136"/>
                  <a:pt x="14125" y="5562"/>
                  <a:pt x="14125" y="4546"/>
                </a:cubicBezTo>
                <a:cubicBezTo>
                  <a:pt x="14125" y="2124"/>
                  <a:pt x="12350" y="0"/>
                  <a:pt x="10792" y="0"/>
                </a:cubicBezTo>
                <a:close/>
                <a:moveTo>
                  <a:pt x="10792" y="1347"/>
                </a:moveTo>
                <a:cubicBezTo>
                  <a:pt x="11503" y="1347"/>
                  <a:pt x="12778" y="2774"/>
                  <a:pt x="12778" y="4546"/>
                </a:cubicBezTo>
                <a:cubicBezTo>
                  <a:pt x="12778" y="6147"/>
                  <a:pt x="12699" y="6430"/>
                  <a:pt x="12138" y="8098"/>
                </a:cubicBezTo>
                <a:cubicBezTo>
                  <a:pt x="18886" y="8098"/>
                  <a:pt x="18848" y="8196"/>
                  <a:pt x="19445" y="8350"/>
                </a:cubicBezTo>
                <a:cubicBezTo>
                  <a:pt x="20183" y="8564"/>
                  <a:pt x="20236" y="9167"/>
                  <a:pt x="20236" y="9377"/>
                </a:cubicBezTo>
                <a:cubicBezTo>
                  <a:pt x="20236" y="9608"/>
                  <a:pt x="20229" y="9587"/>
                  <a:pt x="20219" y="9815"/>
                </a:cubicBezTo>
                <a:cubicBezTo>
                  <a:pt x="20206" y="10147"/>
                  <a:pt x="20072" y="10792"/>
                  <a:pt x="18889" y="10792"/>
                </a:cubicBezTo>
                <a:lnTo>
                  <a:pt x="17543" y="10792"/>
                </a:lnTo>
                <a:cubicBezTo>
                  <a:pt x="17355" y="10792"/>
                  <a:pt x="17206" y="10944"/>
                  <a:pt x="17206" y="11128"/>
                </a:cubicBezTo>
                <a:cubicBezTo>
                  <a:pt x="17206" y="11317"/>
                  <a:pt x="17355" y="11482"/>
                  <a:pt x="17543" y="11482"/>
                </a:cubicBezTo>
                <a:lnTo>
                  <a:pt x="18856" y="11482"/>
                </a:lnTo>
                <a:cubicBezTo>
                  <a:pt x="19867" y="11482"/>
                  <a:pt x="19999" y="12305"/>
                  <a:pt x="19933" y="12711"/>
                </a:cubicBezTo>
                <a:cubicBezTo>
                  <a:pt x="19851" y="13215"/>
                  <a:pt x="19609" y="14176"/>
                  <a:pt x="18469" y="14176"/>
                </a:cubicBezTo>
                <a:lnTo>
                  <a:pt x="16869" y="14176"/>
                </a:lnTo>
                <a:cubicBezTo>
                  <a:pt x="16681" y="14176"/>
                  <a:pt x="16532" y="14324"/>
                  <a:pt x="16533" y="14512"/>
                </a:cubicBezTo>
                <a:cubicBezTo>
                  <a:pt x="16533" y="14700"/>
                  <a:pt x="16681" y="14849"/>
                  <a:pt x="16869" y="14849"/>
                </a:cubicBezTo>
                <a:lnTo>
                  <a:pt x="18199" y="14849"/>
                </a:lnTo>
                <a:cubicBezTo>
                  <a:pt x="19339" y="14849"/>
                  <a:pt x="19236" y="15712"/>
                  <a:pt x="19075" y="16229"/>
                </a:cubicBezTo>
                <a:cubicBezTo>
                  <a:pt x="18860" y="16911"/>
                  <a:pt x="18727" y="17543"/>
                  <a:pt x="17290" y="17543"/>
                </a:cubicBezTo>
                <a:lnTo>
                  <a:pt x="16196" y="17543"/>
                </a:lnTo>
                <a:cubicBezTo>
                  <a:pt x="16008" y="17543"/>
                  <a:pt x="15859" y="17691"/>
                  <a:pt x="15859" y="17879"/>
                </a:cubicBezTo>
                <a:cubicBezTo>
                  <a:pt x="15859" y="18066"/>
                  <a:pt x="16008" y="18216"/>
                  <a:pt x="16196" y="18216"/>
                </a:cubicBezTo>
                <a:lnTo>
                  <a:pt x="17256" y="18216"/>
                </a:lnTo>
                <a:cubicBezTo>
                  <a:pt x="17994" y="18216"/>
                  <a:pt x="18026" y="18926"/>
                  <a:pt x="17947" y="19176"/>
                </a:cubicBezTo>
                <a:cubicBezTo>
                  <a:pt x="17864" y="19450"/>
                  <a:pt x="17765" y="19638"/>
                  <a:pt x="17761" y="19647"/>
                </a:cubicBezTo>
                <a:cubicBezTo>
                  <a:pt x="17557" y="20016"/>
                  <a:pt x="17231" y="20236"/>
                  <a:pt x="16533" y="20236"/>
                </a:cubicBezTo>
                <a:lnTo>
                  <a:pt x="12846" y="20236"/>
                </a:lnTo>
                <a:cubicBezTo>
                  <a:pt x="10990" y="20236"/>
                  <a:pt x="9154" y="19825"/>
                  <a:pt x="9108" y="19815"/>
                </a:cubicBezTo>
                <a:cubicBezTo>
                  <a:pt x="6304" y="19170"/>
                  <a:pt x="6155" y="19124"/>
                  <a:pt x="5977" y="19075"/>
                </a:cubicBezTo>
                <a:cubicBezTo>
                  <a:pt x="5977" y="19075"/>
                  <a:pt x="5404" y="18969"/>
                  <a:pt x="5404" y="18469"/>
                </a:cubicBezTo>
                <a:lnTo>
                  <a:pt x="5404" y="9159"/>
                </a:lnTo>
                <a:cubicBezTo>
                  <a:pt x="5404" y="8842"/>
                  <a:pt x="5593" y="8554"/>
                  <a:pt x="5926" y="8451"/>
                </a:cubicBezTo>
                <a:cubicBezTo>
                  <a:pt x="5969" y="8434"/>
                  <a:pt x="6038" y="8418"/>
                  <a:pt x="6078" y="8401"/>
                </a:cubicBezTo>
                <a:cubicBezTo>
                  <a:pt x="9162" y="7123"/>
                  <a:pt x="10092" y="4320"/>
                  <a:pt x="10118" y="2020"/>
                </a:cubicBezTo>
                <a:cubicBezTo>
                  <a:pt x="10122" y="1697"/>
                  <a:pt x="10370" y="1347"/>
                  <a:pt x="10792" y="1347"/>
                </a:cubicBezTo>
                <a:close/>
                <a:moveTo>
                  <a:pt x="2020" y="8098"/>
                </a:moveTo>
                <a:lnTo>
                  <a:pt x="4057" y="8098"/>
                </a:lnTo>
                <a:cubicBezTo>
                  <a:pt x="4430" y="8098"/>
                  <a:pt x="4731" y="8399"/>
                  <a:pt x="4731" y="8771"/>
                </a:cubicBezTo>
                <a:cubicBezTo>
                  <a:pt x="4731" y="8771"/>
                  <a:pt x="4731" y="19563"/>
                  <a:pt x="4731" y="19563"/>
                </a:cubicBezTo>
                <a:cubicBezTo>
                  <a:pt x="4731" y="19935"/>
                  <a:pt x="4430" y="20236"/>
                  <a:pt x="4057" y="20236"/>
                </a:cubicBezTo>
                <a:lnTo>
                  <a:pt x="2020" y="20236"/>
                </a:lnTo>
                <a:cubicBezTo>
                  <a:pt x="1648" y="20236"/>
                  <a:pt x="1347" y="19935"/>
                  <a:pt x="1347" y="19563"/>
                </a:cubicBezTo>
                <a:lnTo>
                  <a:pt x="1347" y="8771"/>
                </a:lnTo>
                <a:cubicBezTo>
                  <a:pt x="1347" y="8399"/>
                  <a:pt x="1648" y="8098"/>
                  <a:pt x="2020" y="8098"/>
                </a:cubicBezTo>
                <a:close/>
                <a:moveTo>
                  <a:pt x="3165" y="17778"/>
                </a:moveTo>
                <a:cubicBezTo>
                  <a:pt x="2605" y="17778"/>
                  <a:pt x="2155" y="18228"/>
                  <a:pt x="2155" y="18788"/>
                </a:cubicBezTo>
                <a:cubicBezTo>
                  <a:pt x="2155" y="19349"/>
                  <a:pt x="2605" y="19799"/>
                  <a:pt x="3165" y="19799"/>
                </a:cubicBezTo>
                <a:cubicBezTo>
                  <a:pt x="3722" y="19799"/>
                  <a:pt x="4175" y="19349"/>
                  <a:pt x="4175" y="18788"/>
                </a:cubicBezTo>
                <a:cubicBezTo>
                  <a:pt x="4175" y="18228"/>
                  <a:pt x="3722" y="17778"/>
                  <a:pt x="3165" y="17778"/>
                </a:cubicBezTo>
                <a:close/>
                <a:moveTo>
                  <a:pt x="3165" y="18452"/>
                </a:moveTo>
                <a:cubicBezTo>
                  <a:pt x="3349" y="18452"/>
                  <a:pt x="3502" y="18604"/>
                  <a:pt x="3502" y="18788"/>
                </a:cubicBezTo>
                <a:cubicBezTo>
                  <a:pt x="3502" y="18972"/>
                  <a:pt x="3349" y="19125"/>
                  <a:pt x="3165" y="19125"/>
                </a:cubicBezTo>
                <a:cubicBezTo>
                  <a:pt x="2977" y="19125"/>
                  <a:pt x="2828" y="18972"/>
                  <a:pt x="2828" y="18788"/>
                </a:cubicBezTo>
                <a:cubicBezTo>
                  <a:pt x="2828" y="18604"/>
                  <a:pt x="2977" y="18452"/>
                  <a:pt x="3165" y="1845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59" name="Shape 2659"/>
          <p:cNvSpPr/>
          <p:nvPr/>
        </p:nvSpPr>
        <p:spPr>
          <a:xfrm>
            <a:off x="6078647" y="1724656"/>
            <a:ext cx="498301" cy="456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93" y="0"/>
                </a:moveTo>
                <a:cubicBezTo>
                  <a:pt x="5869" y="0"/>
                  <a:pt x="5424" y="459"/>
                  <a:pt x="5424" y="1031"/>
                </a:cubicBezTo>
                <a:cubicBezTo>
                  <a:pt x="5424" y="1395"/>
                  <a:pt x="5601" y="1718"/>
                  <a:pt x="5860" y="1904"/>
                </a:cubicBezTo>
                <a:lnTo>
                  <a:pt x="5860" y="2802"/>
                </a:lnTo>
                <a:cubicBezTo>
                  <a:pt x="5931" y="2799"/>
                  <a:pt x="6006" y="2802"/>
                  <a:pt x="6078" y="2802"/>
                </a:cubicBezTo>
                <a:lnTo>
                  <a:pt x="7095" y="2802"/>
                </a:lnTo>
                <a:lnTo>
                  <a:pt x="7095" y="2062"/>
                </a:lnTo>
                <a:lnTo>
                  <a:pt x="19929" y="2062"/>
                </a:lnTo>
                <a:lnTo>
                  <a:pt x="19929" y="11078"/>
                </a:lnTo>
                <a:lnTo>
                  <a:pt x="11333" y="11078"/>
                </a:lnTo>
                <a:cubicBezTo>
                  <a:pt x="11268" y="11211"/>
                  <a:pt x="11181" y="11355"/>
                  <a:pt x="11091" y="11474"/>
                </a:cubicBezTo>
                <a:cubicBezTo>
                  <a:pt x="11047" y="11603"/>
                  <a:pt x="10998" y="11717"/>
                  <a:pt x="10945" y="11844"/>
                </a:cubicBezTo>
                <a:cubicBezTo>
                  <a:pt x="10878" y="12034"/>
                  <a:pt x="10813" y="12236"/>
                  <a:pt x="10727" y="12426"/>
                </a:cubicBezTo>
                <a:lnTo>
                  <a:pt x="20559" y="12426"/>
                </a:lnTo>
                <a:cubicBezTo>
                  <a:pt x="20897" y="12426"/>
                  <a:pt x="21164" y="12134"/>
                  <a:pt x="21164" y="11765"/>
                </a:cubicBezTo>
                <a:lnTo>
                  <a:pt x="21164" y="1904"/>
                </a:lnTo>
                <a:cubicBezTo>
                  <a:pt x="21424" y="1718"/>
                  <a:pt x="21600" y="1395"/>
                  <a:pt x="21600" y="1031"/>
                </a:cubicBezTo>
                <a:cubicBezTo>
                  <a:pt x="21600" y="459"/>
                  <a:pt x="21179" y="0"/>
                  <a:pt x="20656" y="0"/>
                </a:cubicBezTo>
                <a:lnTo>
                  <a:pt x="6393" y="0"/>
                </a:lnTo>
                <a:close/>
                <a:moveTo>
                  <a:pt x="6417" y="3384"/>
                </a:moveTo>
                <a:cubicBezTo>
                  <a:pt x="4772" y="3384"/>
                  <a:pt x="3439" y="4839"/>
                  <a:pt x="3439" y="6636"/>
                </a:cubicBezTo>
                <a:lnTo>
                  <a:pt x="3439" y="7667"/>
                </a:lnTo>
                <a:cubicBezTo>
                  <a:pt x="3327" y="7837"/>
                  <a:pt x="3269" y="8040"/>
                  <a:pt x="3269" y="8249"/>
                </a:cubicBezTo>
                <a:lnTo>
                  <a:pt x="3269" y="8963"/>
                </a:lnTo>
                <a:cubicBezTo>
                  <a:pt x="3269" y="9260"/>
                  <a:pt x="3377" y="9540"/>
                  <a:pt x="3584" y="9729"/>
                </a:cubicBezTo>
                <a:cubicBezTo>
                  <a:pt x="3638" y="9912"/>
                  <a:pt x="3702" y="10099"/>
                  <a:pt x="3778" y="10284"/>
                </a:cubicBezTo>
                <a:cubicBezTo>
                  <a:pt x="3931" y="10724"/>
                  <a:pt x="4164" y="11185"/>
                  <a:pt x="4431" y="11606"/>
                </a:cubicBezTo>
                <a:cubicBezTo>
                  <a:pt x="4544" y="11785"/>
                  <a:pt x="4691" y="12001"/>
                  <a:pt x="4867" y="12214"/>
                </a:cubicBezTo>
                <a:cubicBezTo>
                  <a:pt x="4708" y="12338"/>
                  <a:pt x="4580" y="12494"/>
                  <a:pt x="4528" y="12664"/>
                </a:cubicBezTo>
                <a:lnTo>
                  <a:pt x="2422" y="13351"/>
                </a:lnTo>
                <a:cubicBezTo>
                  <a:pt x="924" y="13821"/>
                  <a:pt x="24" y="20886"/>
                  <a:pt x="24" y="20886"/>
                </a:cubicBezTo>
                <a:cubicBezTo>
                  <a:pt x="20" y="20918"/>
                  <a:pt x="0" y="20960"/>
                  <a:pt x="0" y="20992"/>
                </a:cubicBezTo>
                <a:cubicBezTo>
                  <a:pt x="0" y="21333"/>
                  <a:pt x="269" y="21600"/>
                  <a:pt x="581" y="21600"/>
                </a:cubicBezTo>
                <a:lnTo>
                  <a:pt x="13222" y="21600"/>
                </a:lnTo>
                <a:cubicBezTo>
                  <a:pt x="13533" y="21600"/>
                  <a:pt x="13803" y="21333"/>
                  <a:pt x="13803" y="20992"/>
                </a:cubicBezTo>
                <a:cubicBezTo>
                  <a:pt x="13803" y="20697"/>
                  <a:pt x="12879" y="13821"/>
                  <a:pt x="11381" y="13351"/>
                </a:cubicBezTo>
                <a:lnTo>
                  <a:pt x="9274" y="12664"/>
                </a:lnTo>
                <a:cubicBezTo>
                  <a:pt x="9224" y="12494"/>
                  <a:pt x="9094" y="12338"/>
                  <a:pt x="8935" y="12214"/>
                </a:cubicBezTo>
                <a:cubicBezTo>
                  <a:pt x="9110" y="12001"/>
                  <a:pt x="9258" y="11784"/>
                  <a:pt x="9371" y="11606"/>
                </a:cubicBezTo>
                <a:cubicBezTo>
                  <a:pt x="9638" y="11183"/>
                  <a:pt x="9871" y="10724"/>
                  <a:pt x="10025" y="10284"/>
                </a:cubicBezTo>
                <a:cubicBezTo>
                  <a:pt x="10101" y="10099"/>
                  <a:pt x="10167" y="9912"/>
                  <a:pt x="10219" y="9729"/>
                </a:cubicBezTo>
                <a:cubicBezTo>
                  <a:pt x="10426" y="9540"/>
                  <a:pt x="10534" y="9260"/>
                  <a:pt x="10534" y="8963"/>
                </a:cubicBezTo>
                <a:lnTo>
                  <a:pt x="10534" y="8249"/>
                </a:lnTo>
                <a:cubicBezTo>
                  <a:pt x="10534" y="8040"/>
                  <a:pt x="10475" y="7837"/>
                  <a:pt x="10364" y="7667"/>
                </a:cubicBezTo>
                <a:lnTo>
                  <a:pt x="10364" y="6636"/>
                </a:lnTo>
                <a:cubicBezTo>
                  <a:pt x="10364" y="4839"/>
                  <a:pt x="9031" y="3384"/>
                  <a:pt x="7386" y="3384"/>
                </a:cubicBezTo>
                <a:lnTo>
                  <a:pt x="6417" y="3384"/>
                </a:lnTo>
                <a:close/>
                <a:moveTo>
                  <a:pt x="16709" y="3384"/>
                </a:moveTo>
                <a:lnTo>
                  <a:pt x="14335" y="3754"/>
                </a:lnTo>
                <a:cubicBezTo>
                  <a:pt x="14029" y="3802"/>
                  <a:pt x="13832" y="4107"/>
                  <a:pt x="13875" y="4442"/>
                </a:cubicBezTo>
                <a:cubicBezTo>
                  <a:pt x="13920" y="4776"/>
                  <a:pt x="14198" y="5019"/>
                  <a:pt x="14505" y="4970"/>
                </a:cubicBezTo>
                <a:lnTo>
                  <a:pt x="15570" y="4785"/>
                </a:lnTo>
                <a:lnTo>
                  <a:pt x="14093" y="6980"/>
                </a:lnTo>
                <a:cubicBezTo>
                  <a:pt x="14093" y="6980"/>
                  <a:pt x="11333" y="5684"/>
                  <a:pt x="11333" y="5684"/>
                </a:cubicBezTo>
                <a:cubicBezTo>
                  <a:pt x="11175" y="5609"/>
                  <a:pt x="10994" y="5603"/>
                  <a:pt x="10848" y="5684"/>
                </a:cubicBezTo>
                <a:cubicBezTo>
                  <a:pt x="10995" y="6144"/>
                  <a:pt x="11081" y="6652"/>
                  <a:pt x="11091" y="7165"/>
                </a:cubicBezTo>
                <a:lnTo>
                  <a:pt x="11260" y="6980"/>
                </a:lnTo>
                <a:lnTo>
                  <a:pt x="14045" y="8302"/>
                </a:lnTo>
                <a:cubicBezTo>
                  <a:pt x="14284" y="8416"/>
                  <a:pt x="14568" y="8347"/>
                  <a:pt x="14723" y="8117"/>
                </a:cubicBezTo>
                <a:lnTo>
                  <a:pt x="16442" y="5578"/>
                </a:lnTo>
                <a:lnTo>
                  <a:pt x="16587" y="6662"/>
                </a:lnTo>
                <a:cubicBezTo>
                  <a:pt x="16628" y="6968"/>
                  <a:pt x="16870" y="7191"/>
                  <a:pt x="17144" y="7191"/>
                </a:cubicBezTo>
                <a:cubicBezTo>
                  <a:pt x="17172" y="7191"/>
                  <a:pt x="17191" y="7194"/>
                  <a:pt x="17217" y="7191"/>
                </a:cubicBezTo>
                <a:cubicBezTo>
                  <a:pt x="17524" y="7143"/>
                  <a:pt x="17744" y="6812"/>
                  <a:pt x="17701" y="6477"/>
                </a:cubicBezTo>
                <a:lnTo>
                  <a:pt x="17338" y="3886"/>
                </a:lnTo>
                <a:cubicBezTo>
                  <a:pt x="17295" y="3551"/>
                  <a:pt x="17013" y="3337"/>
                  <a:pt x="16709" y="3384"/>
                </a:cubicBezTo>
                <a:close/>
                <a:moveTo>
                  <a:pt x="5981" y="7350"/>
                </a:moveTo>
                <a:cubicBezTo>
                  <a:pt x="6413" y="7350"/>
                  <a:pt x="6772" y="7491"/>
                  <a:pt x="7047" y="7799"/>
                </a:cubicBezTo>
                <a:cubicBezTo>
                  <a:pt x="7388" y="8186"/>
                  <a:pt x="7799" y="8381"/>
                  <a:pt x="8233" y="8381"/>
                </a:cubicBezTo>
                <a:cubicBezTo>
                  <a:pt x="8480" y="8381"/>
                  <a:pt x="8728" y="8320"/>
                  <a:pt x="8984" y="8196"/>
                </a:cubicBezTo>
                <a:cubicBezTo>
                  <a:pt x="9042" y="8167"/>
                  <a:pt x="9100" y="8184"/>
                  <a:pt x="9153" y="8222"/>
                </a:cubicBezTo>
                <a:cubicBezTo>
                  <a:pt x="9179" y="8240"/>
                  <a:pt x="9212" y="8247"/>
                  <a:pt x="9226" y="8275"/>
                </a:cubicBezTo>
                <a:lnTo>
                  <a:pt x="9323" y="8275"/>
                </a:lnTo>
                <a:cubicBezTo>
                  <a:pt x="9429" y="8275"/>
                  <a:pt x="9517" y="8371"/>
                  <a:pt x="9517" y="8487"/>
                </a:cubicBezTo>
                <a:lnTo>
                  <a:pt x="9517" y="8830"/>
                </a:lnTo>
                <a:cubicBezTo>
                  <a:pt x="9517" y="8901"/>
                  <a:pt x="9473" y="8977"/>
                  <a:pt x="9420" y="9015"/>
                </a:cubicBezTo>
                <a:lnTo>
                  <a:pt x="9250" y="9148"/>
                </a:lnTo>
                <a:lnTo>
                  <a:pt x="9226" y="9227"/>
                </a:lnTo>
                <a:cubicBezTo>
                  <a:pt x="9166" y="9726"/>
                  <a:pt x="8917" y="10362"/>
                  <a:pt x="8548" y="10945"/>
                </a:cubicBezTo>
                <a:cubicBezTo>
                  <a:pt x="8080" y="11686"/>
                  <a:pt x="7637" y="12029"/>
                  <a:pt x="7410" y="12029"/>
                </a:cubicBezTo>
                <a:lnTo>
                  <a:pt x="6393" y="12029"/>
                </a:lnTo>
                <a:cubicBezTo>
                  <a:pt x="6167" y="12029"/>
                  <a:pt x="5723" y="11686"/>
                  <a:pt x="5255" y="10945"/>
                </a:cubicBezTo>
                <a:cubicBezTo>
                  <a:pt x="4887" y="10362"/>
                  <a:pt x="4637" y="9726"/>
                  <a:pt x="4577" y="9227"/>
                </a:cubicBezTo>
                <a:lnTo>
                  <a:pt x="4552" y="9148"/>
                </a:lnTo>
                <a:lnTo>
                  <a:pt x="4383" y="9015"/>
                </a:lnTo>
                <a:cubicBezTo>
                  <a:pt x="4327" y="8977"/>
                  <a:pt x="4286" y="8901"/>
                  <a:pt x="4286" y="8830"/>
                </a:cubicBezTo>
                <a:lnTo>
                  <a:pt x="4286" y="8487"/>
                </a:lnTo>
                <a:cubicBezTo>
                  <a:pt x="4286" y="8371"/>
                  <a:pt x="4374" y="8275"/>
                  <a:pt x="4480" y="8275"/>
                </a:cubicBezTo>
                <a:lnTo>
                  <a:pt x="4552" y="8275"/>
                </a:lnTo>
                <a:lnTo>
                  <a:pt x="4552" y="7905"/>
                </a:lnTo>
                <a:cubicBezTo>
                  <a:pt x="4552" y="7826"/>
                  <a:pt x="4585" y="7755"/>
                  <a:pt x="4649" y="7720"/>
                </a:cubicBezTo>
                <a:cubicBezTo>
                  <a:pt x="4913" y="7577"/>
                  <a:pt x="5441" y="7350"/>
                  <a:pt x="5981" y="7350"/>
                </a:cubicBezTo>
                <a:close/>
                <a:moveTo>
                  <a:pt x="5497" y="12955"/>
                </a:moveTo>
                <a:cubicBezTo>
                  <a:pt x="5555" y="12917"/>
                  <a:pt x="5631" y="12919"/>
                  <a:pt x="5691" y="12955"/>
                </a:cubicBezTo>
                <a:cubicBezTo>
                  <a:pt x="5846" y="13045"/>
                  <a:pt x="6000" y="13111"/>
                  <a:pt x="6151" y="13140"/>
                </a:cubicBezTo>
                <a:cubicBezTo>
                  <a:pt x="6241" y="13158"/>
                  <a:pt x="6320" y="13248"/>
                  <a:pt x="6320" y="13351"/>
                </a:cubicBezTo>
                <a:lnTo>
                  <a:pt x="6320" y="13854"/>
                </a:lnTo>
                <a:cubicBezTo>
                  <a:pt x="6348" y="13866"/>
                  <a:pt x="6372" y="13882"/>
                  <a:pt x="6393" y="13906"/>
                </a:cubicBezTo>
                <a:cubicBezTo>
                  <a:pt x="6429" y="13950"/>
                  <a:pt x="6447" y="14007"/>
                  <a:pt x="6441" y="14065"/>
                </a:cubicBezTo>
                <a:cubicBezTo>
                  <a:pt x="6441" y="14065"/>
                  <a:pt x="6320" y="15176"/>
                  <a:pt x="6320" y="15176"/>
                </a:cubicBezTo>
                <a:cubicBezTo>
                  <a:pt x="6312" y="15261"/>
                  <a:pt x="6275" y="15337"/>
                  <a:pt x="6199" y="15361"/>
                </a:cubicBezTo>
                <a:cubicBezTo>
                  <a:pt x="6181" y="15366"/>
                  <a:pt x="6144" y="15361"/>
                  <a:pt x="6126" y="15361"/>
                </a:cubicBezTo>
                <a:cubicBezTo>
                  <a:pt x="6068" y="15361"/>
                  <a:pt x="6018" y="15335"/>
                  <a:pt x="5981" y="15281"/>
                </a:cubicBezTo>
                <a:lnTo>
                  <a:pt x="5448" y="14515"/>
                </a:lnTo>
                <a:cubicBezTo>
                  <a:pt x="5423" y="14477"/>
                  <a:pt x="5400" y="14427"/>
                  <a:pt x="5400" y="14382"/>
                </a:cubicBezTo>
                <a:lnTo>
                  <a:pt x="5400" y="13140"/>
                </a:lnTo>
                <a:cubicBezTo>
                  <a:pt x="5400" y="13066"/>
                  <a:pt x="5439" y="12992"/>
                  <a:pt x="5497" y="12955"/>
                </a:cubicBezTo>
                <a:close/>
                <a:moveTo>
                  <a:pt x="8112" y="12955"/>
                </a:moveTo>
                <a:cubicBezTo>
                  <a:pt x="8172" y="12920"/>
                  <a:pt x="8249" y="12917"/>
                  <a:pt x="8306" y="12955"/>
                </a:cubicBezTo>
                <a:cubicBezTo>
                  <a:pt x="8363" y="12992"/>
                  <a:pt x="8403" y="13067"/>
                  <a:pt x="8403" y="13140"/>
                </a:cubicBezTo>
                <a:lnTo>
                  <a:pt x="8403" y="14382"/>
                </a:lnTo>
                <a:cubicBezTo>
                  <a:pt x="8403" y="14427"/>
                  <a:pt x="8379" y="14477"/>
                  <a:pt x="8354" y="14515"/>
                </a:cubicBezTo>
                <a:lnTo>
                  <a:pt x="7822" y="15281"/>
                </a:lnTo>
                <a:cubicBezTo>
                  <a:pt x="7784" y="15335"/>
                  <a:pt x="7711" y="15361"/>
                  <a:pt x="7652" y="15361"/>
                </a:cubicBezTo>
                <a:cubicBezTo>
                  <a:pt x="7635" y="15361"/>
                  <a:pt x="7622" y="15366"/>
                  <a:pt x="7604" y="15361"/>
                </a:cubicBezTo>
                <a:cubicBezTo>
                  <a:pt x="7528" y="15337"/>
                  <a:pt x="7491" y="15261"/>
                  <a:pt x="7483" y="15176"/>
                </a:cubicBezTo>
                <a:lnTo>
                  <a:pt x="7361" y="14065"/>
                </a:lnTo>
                <a:cubicBezTo>
                  <a:pt x="7356" y="14007"/>
                  <a:pt x="7373" y="13950"/>
                  <a:pt x="7410" y="13906"/>
                </a:cubicBezTo>
                <a:cubicBezTo>
                  <a:pt x="7430" y="13882"/>
                  <a:pt x="7455" y="13866"/>
                  <a:pt x="7483" y="13854"/>
                </a:cubicBezTo>
                <a:lnTo>
                  <a:pt x="7483" y="13351"/>
                </a:lnTo>
                <a:cubicBezTo>
                  <a:pt x="7483" y="13248"/>
                  <a:pt x="7561" y="13158"/>
                  <a:pt x="7652" y="13140"/>
                </a:cubicBezTo>
                <a:cubicBezTo>
                  <a:pt x="7803" y="13111"/>
                  <a:pt x="7955" y="13045"/>
                  <a:pt x="8112" y="1295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0" name="Shape 2660"/>
          <p:cNvSpPr/>
          <p:nvPr/>
        </p:nvSpPr>
        <p:spPr>
          <a:xfrm>
            <a:off x="679163" y="3070827"/>
            <a:ext cx="498301" cy="478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2" y="0"/>
                </a:moveTo>
                <a:cubicBezTo>
                  <a:pt x="9591" y="0"/>
                  <a:pt x="8602" y="1031"/>
                  <a:pt x="8602" y="2323"/>
                </a:cubicBezTo>
                <a:lnTo>
                  <a:pt x="8602" y="11368"/>
                </a:lnTo>
                <a:lnTo>
                  <a:pt x="9994" y="10858"/>
                </a:lnTo>
                <a:lnTo>
                  <a:pt x="9994" y="2323"/>
                </a:lnTo>
                <a:cubicBezTo>
                  <a:pt x="9994" y="1856"/>
                  <a:pt x="10384" y="1450"/>
                  <a:pt x="10832" y="1450"/>
                </a:cubicBezTo>
                <a:lnTo>
                  <a:pt x="19370" y="1450"/>
                </a:lnTo>
                <a:cubicBezTo>
                  <a:pt x="19819" y="1450"/>
                  <a:pt x="20208" y="1856"/>
                  <a:pt x="20208" y="2323"/>
                </a:cubicBezTo>
                <a:lnTo>
                  <a:pt x="20208" y="19277"/>
                </a:lnTo>
                <a:cubicBezTo>
                  <a:pt x="20208" y="19741"/>
                  <a:pt x="19819" y="20150"/>
                  <a:pt x="19370" y="20150"/>
                </a:cubicBezTo>
                <a:lnTo>
                  <a:pt x="10879" y="20150"/>
                </a:lnTo>
                <a:cubicBezTo>
                  <a:pt x="10434" y="20150"/>
                  <a:pt x="10041" y="19741"/>
                  <a:pt x="10041" y="19277"/>
                </a:cubicBezTo>
                <a:lnTo>
                  <a:pt x="10041" y="18305"/>
                </a:lnTo>
                <a:lnTo>
                  <a:pt x="8649" y="18816"/>
                </a:lnTo>
                <a:lnTo>
                  <a:pt x="8649" y="19277"/>
                </a:lnTo>
                <a:cubicBezTo>
                  <a:pt x="8649" y="20569"/>
                  <a:pt x="9639" y="21600"/>
                  <a:pt x="10879" y="21600"/>
                </a:cubicBezTo>
                <a:lnTo>
                  <a:pt x="19370" y="21600"/>
                </a:lnTo>
                <a:cubicBezTo>
                  <a:pt x="20611" y="21600"/>
                  <a:pt x="21600" y="20569"/>
                  <a:pt x="21600" y="19277"/>
                </a:cubicBezTo>
                <a:lnTo>
                  <a:pt x="21600" y="2323"/>
                </a:lnTo>
                <a:cubicBezTo>
                  <a:pt x="21549" y="1031"/>
                  <a:pt x="20563" y="0"/>
                  <a:pt x="19323" y="0"/>
                </a:cubicBezTo>
                <a:lnTo>
                  <a:pt x="10832" y="0"/>
                </a:lnTo>
                <a:close/>
                <a:moveTo>
                  <a:pt x="12239" y="3163"/>
                </a:moveTo>
                <a:cubicBezTo>
                  <a:pt x="11942" y="3163"/>
                  <a:pt x="11638" y="3426"/>
                  <a:pt x="11638" y="3789"/>
                </a:cubicBezTo>
                <a:lnTo>
                  <a:pt x="11638" y="7876"/>
                </a:lnTo>
                <a:cubicBezTo>
                  <a:pt x="11638" y="8183"/>
                  <a:pt x="11891" y="8485"/>
                  <a:pt x="12239" y="8485"/>
                </a:cubicBezTo>
                <a:lnTo>
                  <a:pt x="15212" y="8485"/>
                </a:lnTo>
                <a:cubicBezTo>
                  <a:pt x="15507" y="8485"/>
                  <a:pt x="15797" y="8236"/>
                  <a:pt x="15797" y="7876"/>
                </a:cubicBezTo>
                <a:lnTo>
                  <a:pt x="15797" y="3789"/>
                </a:lnTo>
                <a:cubicBezTo>
                  <a:pt x="15797" y="3426"/>
                  <a:pt x="15507" y="3163"/>
                  <a:pt x="15212" y="3163"/>
                </a:cubicBezTo>
                <a:lnTo>
                  <a:pt x="12239" y="3163"/>
                </a:lnTo>
                <a:close/>
                <a:moveTo>
                  <a:pt x="5946" y="6854"/>
                </a:moveTo>
                <a:cubicBezTo>
                  <a:pt x="5748" y="6854"/>
                  <a:pt x="5558" y="6899"/>
                  <a:pt x="5408" y="7002"/>
                </a:cubicBezTo>
                <a:lnTo>
                  <a:pt x="1091" y="10067"/>
                </a:lnTo>
                <a:cubicBezTo>
                  <a:pt x="396" y="10531"/>
                  <a:pt x="0" y="11348"/>
                  <a:pt x="0" y="12176"/>
                </a:cubicBezTo>
                <a:lnTo>
                  <a:pt x="0" y="16838"/>
                </a:lnTo>
                <a:cubicBezTo>
                  <a:pt x="0" y="18078"/>
                  <a:pt x="898" y="19151"/>
                  <a:pt x="2087" y="19359"/>
                </a:cubicBezTo>
                <a:lnTo>
                  <a:pt x="4111" y="19722"/>
                </a:lnTo>
                <a:cubicBezTo>
                  <a:pt x="4260" y="19722"/>
                  <a:pt x="4422" y="19771"/>
                  <a:pt x="4570" y="19771"/>
                </a:cubicBezTo>
                <a:cubicBezTo>
                  <a:pt x="5563" y="19771"/>
                  <a:pt x="6497" y="19105"/>
                  <a:pt x="6894" y="18124"/>
                </a:cubicBezTo>
                <a:lnTo>
                  <a:pt x="7147" y="17399"/>
                </a:lnTo>
                <a:lnTo>
                  <a:pt x="12255" y="15438"/>
                </a:lnTo>
                <a:cubicBezTo>
                  <a:pt x="12700" y="15335"/>
                  <a:pt x="13148" y="14918"/>
                  <a:pt x="13346" y="14400"/>
                </a:cubicBezTo>
                <a:cubicBezTo>
                  <a:pt x="13545" y="13886"/>
                  <a:pt x="13592" y="13319"/>
                  <a:pt x="13393" y="12802"/>
                </a:cubicBezTo>
                <a:cubicBezTo>
                  <a:pt x="13095" y="12027"/>
                  <a:pt x="12354" y="11500"/>
                  <a:pt x="11559" y="11500"/>
                </a:cubicBezTo>
                <a:cubicBezTo>
                  <a:pt x="11309" y="11500"/>
                  <a:pt x="11113" y="11565"/>
                  <a:pt x="10863" y="11616"/>
                </a:cubicBezTo>
                <a:lnTo>
                  <a:pt x="6942" y="13115"/>
                </a:lnTo>
                <a:lnTo>
                  <a:pt x="6942" y="7892"/>
                </a:lnTo>
                <a:cubicBezTo>
                  <a:pt x="6942" y="7528"/>
                  <a:pt x="6750" y="7160"/>
                  <a:pt x="6404" y="6953"/>
                </a:cubicBezTo>
                <a:cubicBezTo>
                  <a:pt x="6254" y="6850"/>
                  <a:pt x="6094" y="6854"/>
                  <a:pt x="5946" y="6854"/>
                </a:cubicBezTo>
                <a:close/>
                <a:moveTo>
                  <a:pt x="12650" y="10545"/>
                </a:moveTo>
                <a:cubicBezTo>
                  <a:pt x="13345" y="10803"/>
                  <a:pt x="13992" y="11323"/>
                  <a:pt x="14389" y="11995"/>
                </a:cubicBezTo>
                <a:lnTo>
                  <a:pt x="18453" y="11995"/>
                </a:lnTo>
                <a:cubicBezTo>
                  <a:pt x="18848" y="11995"/>
                  <a:pt x="19149" y="11681"/>
                  <a:pt x="19149" y="11270"/>
                </a:cubicBezTo>
                <a:cubicBezTo>
                  <a:pt x="19149" y="10856"/>
                  <a:pt x="18848" y="10545"/>
                  <a:pt x="18453" y="10545"/>
                </a:cubicBezTo>
                <a:lnTo>
                  <a:pt x="12650" y="10545"/>
                </a:lnTo>
                <a:close/>
                <a:moveTo>
                  <a:pt x="14816" y="13181"/>
                </a:moveTo>
                <a:cubicBezTo>
                  <a:pt x="14865" y="13645"/>
                  <a:pt x="14821" y="14167"/>
                  <a:pt x="14674" y="14631"/>
                </a:cubicBezTo>
                <a:lnTo>
                  <a:pt x="18390" y="14631"/>
                </a:lnTo>
                <a:cubicBezTo>
                  <a:pt x="18785" y="14631"/>
                  <a:pt x="19086" y="14317"/>
                  <a:pt x="19086" y="13906"/>
                </a:cubicBezTo>
                <a:cubicBezTo>
                  <a:pt x="19086" y="13543"/>
                  <a:pt x="18785" y="13181"/>
                  <a:pt x="18390" y="13181"/>
                </a:cubicBezTo>
                <a:lnTo>
                  <a:pt x="14816" y="13181"/>
                </a:lnTo>
                <a:close/>
                <a:moveTo>
                  <a:pt x="14010" y="16344"/>
                </a:moveTo>
                <a:cubicBezTo>
                  <a:pt x="13664" y="16705"/>
                  <a:pt x="13270" y="16962"/>
                  <a:pt x="12824" y="17119"/>
                </a:cubicBezTo>
                <a:lnTo>
                  <a:pt x="11132" y="17745"/>
                </a:lnTo>
                <a:lnTo>
                  <a:pt x="18580" y="17745"/>
                </a:lnTo>
                <a:cubicBezTo>
                  <a:pt x="18975" y="17745"/>
                  <a:pt x="19260" y="17433"/>
                  <a:pt x="19260" y="17020"/>
                </a:cubicBezTo>
                <a:cubicBezTo>
                  <a:pt x="19260" y="16606"/>
                  <a:pt x="18975" y="16344"/>
                  <a:pt x="18580" y="16344"/>
                </a:cubicBezTo>
                <a:lnTo>
                  <a:pt x="14010" y="16344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1" name="Shape 2661"/>
          <p:cNvSpPr/>
          <p:nvPr/>
        </p:nvSpPr>
        <p:spPr>
          <a:xfrm>
            <a:off x="4590143" y="1456208"/>
            <a:ext cx="1144842" cy="1144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04" h="21429" extrusionOk="0">
                <a:moveTo>
                  <a:pt x="10246" y="24"/>
                </a:moveTo>
                <a:cubicBezTo>
                  <a:pt x="13131" y="-171"/>
                  <a:pt x="15759" y="817"/>
                  <a:pt x="17645" y="2808"/>
                </a:cubicBezTo>
                <a:cubicBezTo>
                  <a:pt x="21600" y="6982"/>
                  <a:pt x="21083" y="14318"/>
                  <a:pt x="16494" y="19162"/>
                </a:cubicBezTo>
                <a:lnTo>
                  <a:pt x="14345" y="21429"/>
                </a:lnTo>
                <a:lnTo>
                  <a:pt x="0" y="21429"/>
                </a:lnTo>
                <a:lnTo>
                  <a:pt x="0" y="6290"/>
                </a:lnTo>
                <a:lnTo>
                  <a:pt x="2148" y="4023"/>
                </a:lnTo>
                <a:cubicBezTo>
                  <a:pt x="4401" y="1646"/>
                  <a:pt x="7277" y="226"/>
                  <a:pt x="10246" y="2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2" name="Shape 2662"/>
          <p:cNvSpPr/>
          <p:nvPr/>
        </p:nvSpPr>
        <p:spPr>
          <a:xfrm>
            <a:off x="3287228" y="1456241"/>
            <a:ext cx="1144904" cy="1144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9" h="20304" extrusionOk="0">
                <a:moveTo>
                  <a:pt x="2808" y="2659"/>
                </a:moveTo>
                <a:cubicBezTo>
                  <a:pt x="6981" y="-1296"/>
                  <a:pt x="14318" y="-779"/>
                  <a:pt x="19162" y="3810"/>
                </a:cubicBezTo>
                <a:lnTo>
                  <a:pt x="21429" y="5959"/>
                </a:lnTo>
                <a:lnTo>
                  <a:pt x="21429" y="20304"/>
                </a:lnTo>
                <a:lnTo>
                  <a:pt x="6290" y="20304"/>
                </a:lnTo>
                <a:lnTo>
                  <a:pt x="4023" y="18156"/>
                </a:lnTo>
                <a:cubicBezTo>
                  <a:pt x="1646" y="15903"/>
                  <a:pt x="225" y="13027"/>
                  <a:pt x="24" y="10058"/>
                </a:cubicBezTo>
                <a:cubicBezTo>
                  <a:pt x="-171" y="7173"/>
                  <a:pt x="817" y="4545"/>
                  <a:pt x="2808" y="265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3" name="Shape 2663"/>
          <p:cNvSpPr/>
          <p:nvPr/>
        </p:nvSpPr>
        <p:spPr>
          <a:xfrm>
            <a:off x="4590143" y="2740427"/>
            <a:ext cx="1144842" cy="1144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04" h="21430" extrusionOk="0">
                <a:moveTo>
                  <a:pt x="17645" y="18622"/>
                </a:moveTo>
                <a:cubicBezTo>
                  <a:pt x="15759" y="20612"/>
                  <a:pt x="13131" y="21600"/>
                  <a:pt x="10246" y="21405"/>
                </a:cubicBezTo>
                <a:cubicBezTo>
                  <a:pt x="7277" y="21204"/>
                  <a:pt x="4401" y="19784"/>
                  <a:pt x="2148" y="17407"/>
                </a:cubicBezTo>
                <a:lnTo>
                  <a:pt x="0" y="15140"/>
                </a:lnTo>
                <a:lnTo>
                  <a:pt x="0" y="0"/>
                </a:lnTo>
                <a:lnTo>
                  <a:pt x="14345" y="0"/>
                </a:lnTo>
                <a:lnTo>
                  <a:pt x="16494" y="2268"/>
                </a:lnTo>
                <a:cubicBezTo>
                  <a:pt x="21083" y="7112"/>
                  <a:pt x="21600" y="14448"/>
                  <a:pt x="17645" y="1862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4" name="Shape 2664"/>
          <p:cNvSpPr/>
          <p:nvPr/>
        </p:nvSpPr>
        <p:spPr>
          <a:xfrm>
            <a:off x="3287447" y="2740458"/>
            <a:ext cx="1144833" cy="1144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04" h="20304" extrusionOk="0">
                <a:moveTo>
                  <a:pt x="2659" y="17645"/>
                </a:moveTo>
                <a:cubicBezTo>
                  <a:pt x="-1296" y="13690"/>
                  <a:pt x="-779" y="6738"/>
                  <a:pt x="3810" y="2149"/>
                </a:cubicBezTo>
                <a:lnTo>
                  <a:pt x="5959" y="0"/>
                </a:lnTo>
                <a:lnTo>
                  <a:pt x="20304" y="0"/>
                </a:lnTo>
                <a:lnTo>
                  <a:pt x="20304" y="14346"/>
                </a:lnTo>
                <a:lnTo>
                  <a:pt x="18156" y="16494"/>
                </a:lnTo>
                <a:cubicBezTo>
                  <a:pt x="13566" y="21084"/>
                  <a:pt x="6614" y="21600"/>
                  <a:pt x="2659" y="1764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12700">
            <a:miter lim="400000"/>
          </a:ln>
        </p:spPr>
        <p:txBody>
          <a:bodyPr lIns="14287" tIns="14287" rIns="14287" bIns="14287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669" name="Group 2669"/>
          <p:cNvGrpSpPr/>
          <p:nvPr/>
        </p:nvGrpSpPr>
        <p:grpSpPr>
          <a:xfrm>
            <a:off x="3626313" y="1784054"/>
            <a:ext cx="1769870" cy="1773432"/>
            <a:chOff x="0" y="0"/>
            <a:chExt cx="4719653" cy="4729151"/>
          </a:xfrm>
        </p:grpSpPr>
        <p:sp>
          <p:nvSpPr>
            <p:cNvPr id="2665" name="Shape 2665"/>
            <p:cNvSpPr/>
            <p:nvPr/>
          </p:nvSpPr>
          <p:spPr>
            <a:xfrm>
              <a:off x="2570315" y="0"/>
              <a:ext cx="2149338" cy="2178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1" y="0"/>
                  </a:moveTo>
                  <a:lnTo>
                    <a:pt x="0" y="218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183" y="16194"/>
                    <a:pt x="18901" y="10902"/>
                    <a:pt x="14710" y="6768"/>
                  </a:cubicBezTo>
                  <a:cubicBezTo>
                    <a:pt x="10659" y="2771"/>
                    <a:pt x="5510" y="517"/>
                    <a:pt x="221" y="0"/>
                  </a:cubicBezTo>
                  <a:close/>
                </a:path>
              </a:pathLst>
            </a:custGeom>
            <a:solidFill>
              <a:srgbClr val="164F86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66" name="Shape 2666"/>
            <p:cNvSpPr/>
            <p:nvPr/>
          </p:nvSpPr>
          <p:spPr>
            <a:xfrm flipH="1">
              <a:off x="0" y="0"/>
              <a:ext cx="2149338" cy="2178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1" y="0"/>
                  </a:moveTo>
                  <a:lnTo>
                    <a:pt x="0" y="218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183" y="16194"/>
                    <a:pt x="18901" y="10902"/>
                    <a:pt x="14710" y="6768"/>
                  </a:cubicBezTo>
                  <a:cubicBezTo>
                    <a:pt x="10659" y="2771"/>
                    <a:pt x="5510" y="517"/>
                    <a:pt x="221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67" name="Shape 2667"/>
            <p:cNvSpPr/>
            <p:nvPr/>
          </p:nvSpPr>
          <p:spPr>
            <a:xfrm rot="10800000" flipH="1">
              <a:off x="2570314" y="2550330"/>
              <a:ext cx="2149339" cy="2178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1" y="0"/>
                  </a:moveTo>
                  <a:lnTo>
                    <a:pt x="0" y="218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183" y="16194"/>
                    <a:pt x="18901" y="10902"/>
                    <a:pt x="14710" y="6768"/>
                  </a:cubicBezTo>
                  <a:cubicBezTo>
                    <a:pt x="10659" y="2771"/>
                    <a:pt x="5510" y="517"/>
                    <a:pt x="221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68" name="Shape 2668"/>
            <p:cNvSpPr/>
            <p:nvPr/>
          </p:nvSpPr>
          <p:spPr>
            <a:xfrm rot="10800000">
              <a:off x="0" y="2550330"/>
              <a:ext cx="2149338" cy="2178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1" y="0"/>
                  </a:moveTo>
                  <a:lnTo>
                    <a:pt x="0" y="218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183" y="16194"/>
                    <a:pt x="18901" y="10902"/>
                    <a:pt x="14710" y="6768"/>
                  </a:cubicBezTo>
                  <a:cubicBezTo>
                    <a:pt x="10659" y="2771"/>
                    <a:pt x="5510" y="517"/>
                    <a:pt x="221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670" name="Shape 2670"/>
          <p:cNvSpPr/>
          <p:nvPr/>
        </p:nvSpPr>
        <p:spPr>
          <a:xfrm>
            <a:off x="3485852" y="1929577"/>
            <a:ext cx="835194" cy="393184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7000"/>
              </a:lnSpc>
              <a:defRPr sz="6500" cap="all" spc="-390" baseline="9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2400" spc="-146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75%</a:t>
            </a:r>
          </a:p>
        </p:txBody>
      </p:sp>
      <p:sp>
        <p:nvSpPr>
          <p:cNvPr id="2671" name="Shape 2671"/>
          <p:cNvSpPr/>
          <p:nvPr/>
        </p:nvSpPr>
        <p:spPr>
          <a:xfrm>
            <a:off x="3462785" y="3076801"/>
            <a:ext cx="792324" cy="393183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7000"/>
              </a:lnSpc>
              <a:defRPr sz="6500" cap="all" spc="-390" baseline="9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2400" spc="-146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100%</a:t>
            </a:r>
          </a:p>
        </p:txBody>
      </p:sp>
      <p:sp>
        <p:nvSpPr>
          <p:cNvPr id="2672" name="Shape 2672"/>
          <p:cNvSpPr/>
          <p:nvPr/>
        </p:nvSpPr>
        <p:spPr>
          <a:xfrm>
            <a:off x="4741347" y="1929577"/>
            <a:ext cx="759091" cy="393184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7000"/>
              </a:lnSpc>
              <a:defRPr sz="6500" cap="all" spc="-390" baseline="9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2400" spc="-146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25%</a:t>
            </a:r>
          </a:p>
        </p:txBody>
      </p:sp>
      <p:sp>
        <p:nvSpPr>
          <p:cNvPr id="2673" name="Shape 2673"/>
          <p:cNvSpPr/>
          <p:nvPr/>
        </p:nvSpPr>
        <p:spPr>
          <a:xfrm>
            <a:off x="4853464" y="3077025"/>
            <a:ext cx="881539" cy="393383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/>
          <a:lstStyle>
            <a:lvl1pPr defTabSz="1054100">
              <a:lnSpc>
                <a:spcPts val="7000"/>
              </a:lnSpc>
              <a:defRPr sz="6500" cap="all" spc="-390" baseline="90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>
              <a:lnSpc>
                <a:spcPct val="100000"/>
              </a:lnSpc>
              <a:defRPr sz="1800" cap="none" spc="0" baseline="0">
                <a:solidFill>
                  <a:srgbClr val="000000"/>
                </a:solidFill>
              </a:defRPr>
            </a:pPr>
            <a:r>
              <a:rPr sz="2400" spc="-146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65%</a:t>
            </a:r>
          </a:p>
        </p:txBody>
      </p:sp>
      <p:sp>
        <p:nvSpPr>
          <p:cNvPr id="2674" name="Shape 2674"/>
          <p:cNvSpPr/>
          <p:nvPr/>
        </p:nvSpPr>
        <p:spPr>
          <a:xfrm flipV="1">
            <a:off x="6069128" y="2670766"/>
            <a:ext cx="2396611" cy="0"/>
          </a:xfrm>
          <a:prstGeom prst="line">
            <a:avLst/>
          </a:prstGeom>
          <a:ln w="12700" cap="rnd" cmpd="sng">
            <a:solidFill>
              <a:schemeClr val="bg1">
                <a:lumMod val="65000"/>
              </a:schemeClr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  <p:sp>
        <p:nvSpPr>
          <p:cNvPr id="2675" name="Shape 2675"/>
          <p:cNvSpPr/>
          <p:nvPr/>
        </p:nvSpPr>
        <p:spPr>
          <a:xfrm>
            <a:off x="1393131" y="2670766"/>
            <a:ext cx="1584881" cy="0"/>
          </a:xfrm>
          <a:prstGeom prst="line">
            <a:avLst/>
          </a:prstGeom>
          <a:ln w="12700" cap="rnd" cmpd="sng">
            <a:solidFill>
              <a:schemeClr val="bg1">
                <a:lumMod val="65000"/>
              </a:schemeClr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>
              <a:defRPr sz="3200"/>
            </a:pPr>
            <a:endParaRPr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50" fill="hold"/>
                                        <p:tgtEl>
                                          <p:spTgt spid="2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50" fill="hold"/>
                                        <p:tgtEl>
                                          <p:spTgt spid="2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50"/>
                                        <p:tgtEl>
                                          <p:spTgt spid="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50" fill="hold"/>
                                        <p:tgtEl>
                                          <p:spTgt spid="2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50" fill="hold"/>
                                        <p:tgtEl>
                                          <p:spTgt spid="2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50"/>
                                        <p:tgtEl>
                                          <p:spTgt spid="2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50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50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50"/>
                                        <p:tgtEl>
                                          <p:spTgt spid="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50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50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50"/>
                                        <p:tgtEl>
                                          <p:spTgt spid="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50"/>
                                        <p:tgtEl>
                                          <p:spTgt spid="2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50"/>
                                        <p:tgtEl>
                                          <p:spTgt spid="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2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50" fill="hold"/>
                                        <p:tgtEl>
                                          <p:spTgt spid="2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50" fill="hold"/>
                                        <p:tgtEl>
                                          <p:spTgt spid="2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9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50"/>
                                        <p:tgtEl>
                                          <p:spTgt spid="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1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 fill="hold"/>
                                        <p:tgtEl>
                                          <p:spTgt spid="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50" fill="hold"/>
                                        <p:tgtEl>
                                          <p:spTgt spid="2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50" fill="hold"/>
                                        <p:tgtEl>
                                          <p:spTgt spid="2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 fill="hold"/>
                                        <p:tgtEl>
                                          <p:spTgt spid="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50"/>
                                        <p:tgtEl>
                                          <p:spTgt spid="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2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 fill="hold"/>
                                        <p:tgtEl>
                                          <p:spTgt spid="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50" fill="hold"/>
                                        <p:tgtEl>
                                          <p:spTgt spid="2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50" fill="hold"/>
                                        <p:tgtEl>
                                          <p:spTgt spid="2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3" presetClass="entr" presetSubtype="32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indefinite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50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50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9" presetClass="entr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indefinite" fill="hold"/>
                                        <p:tgtEl>
                                          <p:spTgt spid="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50"/>
                                        <p:tgtEl>
                                          <p:spTgt spid="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" presetClass="entr" presetSubtype="1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indefinite" fill="hold"/>
                                        <p:tgtEl>
                                          <p:spTgt spid="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50" fill="hold"/>
                                        <p:tgtEl>
                                          <p:spTgt spid="2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50" fill="hold"/>
                                        <p:tgtEl>
                                          <p:spTgt spid="2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8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indefinite" fill="hold"/>
                                        <p:tgtEl>
                                          <p:spTgt spid="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50"/>
                                        <p:tgtEl>
                                          <p:spTgt spid="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653" grpId="9" animBg="1" advAuto="0"/>
      <p:bldP spid="2654" grpId="20" animBg="1" advAuto="0"/>
      <p:bldP spid="2655" grpId="5" animBg="1" advAuto="0"/>
      <p:bldP spid="2656" grpId="15" animBg="1" advAuto="0"/>
      <p:bldP spid="2657" grpId="19" bldLvl="0" animBg="1" advAuto="0"/>
      <p:bldP spid="2658" grpId="4" bldLvl="0" animBg="1" advAuto="0"/>
      <p:bldP spid="2659" grpId="8" bldLvl="0" animBg="1" advAuto="0"/>
      <p:bldP spid="2660" grpId="14" bldLvl="0" animBg="1" advAuto="0"/>
      <p:bldP spid="2661" grpId="6" bldLvl="0" animBg="1" advAuto="0"/>
      <p:bldP spid="2662" grpId="2" bldLvl="0" animBg="1" advAuto="0"/>
      <p:bldP spid="2663" grpId="16" bldLvl="0" animBg="1" advAuto="0"/>
      <p:bldP spid="2664" grpId="12" bldLvl="0" animBg="1" advAuto="0"/>
      <p:bldP spid="2669" grpId="17" bldLvl="0" animBg="1" advAuto="0"/>
      <p:bldP spid="2670" grpId="3" animBg="1" advAuto="0"/>
      <p:bldP spid="2671" grpId="13" animBg="1" advAuto="0"/>
      <p:bldP spid="2672" grpId="7" animBg="1" advAuto="0"/>
      <p:bldP spid="2673" grpId="18" animBg="1" advAuto="0"/>
      <p:bldP spid="2674" grpId="11" bldLvl="0" animBg="1" advAuto="0"/>
      <p:bldP spid="2675" grpId="10" bldLvl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iangxueyizuo3.png"/>
          <p:cNvPicPr>
            <a:picLocks noChangeAspect="1"/>
          </p:cNvPicPr>
          <p:nvPr userDrawn="1"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50"/>
            <a:ext cx="9143999" cy="1134000"/>
          </a:xfrm>
          <a:prstGeom prst="rect">
            <a:avLst/>
          </a:prstGeom>
        </p:spPr>
      </p:pic>
      <p:pic>
        <p:nvPicPr>
          <p:cNvPr id="10" name="图片 9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0" y="1507490"/>
            <a:ext cx="9156065" cy="3633470"/>
          </a:xfrm>
          <a:prstGeom prst="rect">
            <a:avLst/>
          </a:prstGeom>
        </p:spPr>
      </p:pic>
      <p:pic>
        <p:nvPicPr>
          <p:cNvPr id="14" name="图片 13" descr="Nipic_4268027_2015072413201418323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265" y="993765"/>
            <a:ext cx="3182515" cy="170404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70775" y="1808161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dirty="0">
                <a:solidFill>
                  <a:srgbClr val="FFFACD"/>
                </a:solidFill>
                <a:latin typeface="方正大标宋简体" panose="02010601030101010101" charset="-122"/>
                <a:ea typeface="方正大标宋简体" panose="02010601030101010101" charset="-122"/>
              </a:rPr>
              <a:t>第二部分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33109" y="2793253"/>
            <a:ext cx="4399280" cy="72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125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4125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pic>
        <p:nvPicPr>
          <p:cNvPr id="17" name="图片 16" descr="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174" y="878655"/>
            <a:ext cx="1154906" cy="99345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6" y="136582"/>
            <a:ext cx="948929" cy="5925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86820" y="236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单击此处添加标题</a:t>
            </a:r>
            <a:endParaRPr sz="2400" b="1" dirty="0"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sp>
        <p:nvSpPr>
          <p:cNvPr id="85" name="TextBox 65"/>
          <p:cNvSpPr txBox="1"/>
          <p:nvPr/>
        </p:nvSpPr>
        <p:spPr>
          <a:xfrm>
            <a:off x="999007" y="339962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89" name="TextBox 42"/>
          <p:cNvSpPr txBox="1"/>
          <p:nvPr/>
        </p:nvSpPr>
        <p:spPr>
          <a:xfrm>
            <a:off x="2575708" y="339962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1" name="TextBox 44"/>
          <p:cNvSpPr txBox="1"/>
          <p:nvPr/>
        </p:nvSpPr>
        <p:spPr>
          <a:xfrm>
            <a:off x="4152408" y="339962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2" name="TextBox 56"/>
          <p:cNvSpPr txBox="1"/>
          <p:nvPr/>
        </p:nvSpPr>
        <p:spPr>
          <a:xfrm>
            <a:off x="5729109" y="3399629"/>
            <a:ext cx="838200" cy="25336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94" name="TextBox 76"/>
          <p:cNvSpPr txBox="1"/>
          <p:nvPr/>
        </p:nvSpPr>
        <p:spPr>
          <a:xfrm>
            <a:off x="7305809" y="3399629"/>
            <a:ext cx="838200" cy="2533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6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cxnSp>
        <p:nvCxnSpPr>
          <p:cNvPr id="96" name="Straight Connector 85"/>
          <p:cNvCxnSpPr/>
          <p:nvPr/>
        </p:nvCxnSpPr>
        <p:spPr>
          <a:xfrm>
            <a:off x="1418108" y="2288504"/>
            <a:ext cx="0" cy="92171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88"/>
          <p:cNvCxnSpPr/>
          <p:nvPr/>
        </p:nvCxnSpPr>
        <p:spPr>
          <a:xfrm>
            <a:off x="2994808" y="1923812"/>
            <a:ext cx="0" cy="1286404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0"/>
          <p:cNvCxnSpPr/>
          <p:nvPr/>
        </p:nvCxnSpPr>
        <p:spPr>
          <a:xfrm>
            <a:off x="4571508" y="1679975"/>
            <a:ext cx="0" cy="153024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92"/>
          <p:cNvCxnSpPr/>
          <p:nvPr/>
        </p:nvCxnSpPr>
        <p:spPr>
          <a:xfrm>
            <a:off x="7724909" y="2288504"/>
            <a:ext cx="0" cy="92171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93"/>
          <p:cNvCxnSpPr/>
          <p:nvPr/>
        </p:nvCxnSpPr>
        <p:spPr>
          <a:xfrm>
            <a:off x="6148208" y="1923812"/>
            <a:ext cx="0" cy="1286404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 Same Side Corner Rectangle 153"/>
          <p:cNvSpPr/>
          <p:nvPr/>
        </p:nvSpPr>
        <p:spPr>
          <a:xfrm>
            <a:off x="797076" y="2616653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2" name="Round Same Side Corner Rectangle 154"/>
          <p:cNvSpPr/>
          <p:nvPr/>
        </p:nvSpPr>
        <p:spPr>
          <a:xfrm>
            <a:off x="2373776" y="2443832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3" name="Round Same Side Corner Rectangle 155"/>
          <p:cNvSpPr/>
          <p:nvPr/>
        </p:nvSpPr>
        <p:spPr>
          <a:xfrm>
            <a:off x="3950476" y="2178304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4" name="Round Same Side Corner Rectangle 156"/>
          <p:cNvSpPr/>
          <p:nvPr/>
        </p:nvSpPr>
        <p:spPr>
          <a:xfrm>
            <a:off x="5527176" y="2443832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sp>
        <p:nvSpPr>
          <p:cNvPr id="125" name="Round Same Side Corner Rectangle 157"/>
          <p:cNvSpPr/>
          <p:nvPr/>
        </p:nvSpPr>
        <p:spPr>
          <a:xfrm>
            <a:off x="7103876" y="2616653"/>
            <a:ext cx="1242065" cy="288035"/>
          </a:xfrm>
          <a:prstGeom prst="round2Same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输入关键字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13108" y="1479159"/>
            <a:ext cx="810000" cy="810000"/>
            <a:chOff x="2860786" y="2746714"/>
            <a:chExt cx="1248842" cy="1248840"/>
          </a:xfrm>
        </p:grpSpPr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2860786" y="2746714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50" name="组合 49"/>
            <p:cNvGrpSpPr>
              <a:grpSpLocks noChangeAspect="1"/>
            </p:cNvGrpSpPr>
            <p:nvPr/>
          </p:nvGrpSpPr>
          <p:grpSpPr>
            <a:xfrm>
              <a:off x="3195238" y="3129706"/>
              <a:ext cx="579938" cy="482856"/>
              <a:chOff x="521255" y="5321301"/>
              <a:chExt cx="360363" cy="300038"/>
            </a:xfrm>
            <a:solidFill>
              <a:srgbClr val="9DA8B1"/>
            </a:solidFill>
          </p:grpSpPr>
          <p:sp>
            <p:nvSpPr>
              <p:cNvPr id="51" name="Freeform 342"/>
              <p:cNvSpPr/>
              <p:nvPr/>
            </p:nvSpPr>
            <p:spPr bwMode="auto">
              <a:xfrm>
                <a:off x="575230" y="5373689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343"/>
              <p:cNvSpPr>
                <a:spLocks noEditPoints="1"/>
              </p:cNvSpPr>
              <p:nvPr/>
            </p:nvSpPr>
            <p:spPr bwMode="auto">
              <a:xfrm>
                <a:off x="521255" y="5321301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2589808" y="1118385"/>
            <a:ext cx="810000" cy="810000"/>
            <a:chOff x="4587607" y="2746710"/>
            <a:chExt cx="1248842" cy="124884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4587607" y="2746710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55" name="Freeform 195"/>
            <p:cNvSpPr>
              <a:spLocks noChangeAspect="1" noEditPoints="1"/>
            </p:cNvSpPr>
            <p:nvPr/>
          </p:nvSpPr>
          <p:spPr bwMode="auto">
            <a:xfrm>
              <a:off x="4892490" y="3112457"/>
              <a:ext cx="639076" cy="517346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166508" y="869911"/>
            <a:ext cx="810000" cy="810000"/>
            <a:chOff x="6385868" y="2746710"/>
            <a:chExt cx="1248842" cy="1248840"/>
          </a:xfrm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6385868" y="2746710"/>
              <a:ext cx="1248842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58" name="组合 57"/>
            <p:cNvGrpSpPr>
              <a:grpSpLocks noChangeAspect="1"/>
            </p:cNvGrpSpPr>
            <p:nvPr/>
          </p:nvGrpSpPr>
          <p:grpSpPr>
            <a:xfrm>
              <a:off x="6688386" y="3129702"/>
              <a:ext cx="643807" cy="482856"/>
              <a:chOff x="17463" y="6819899"/>
              <a:chExt cx="400050" cy="300038"/>
            </a:xfrm>
            <a:solidFill>
              <a:srgbClr val="9DA8B1"/>
            </a:solidFill>
          </p:grpSpPr>
          <p:sp>
            <p:nvSpPr>
              <p:cNvPr id="59" name="Rectangle 426"/>
              <p:cNvSpPr>
                <a:spLocks noChangeArrowheads="1"/>
              </p:cNvSpPr>
              <p:nvPr/>
            </p:nvSpPr>
            <p:spPr bwMode="auto">
              <a:xfrm>
                <a:off x="88900" y="6991349"/>
                <a:ext cx="31750" cy="69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0" name="Rectangle 427"/>
              <p:cNvSpPr>
                <a:spLocks noChangeArrowheads="1"/>
              </p:cNvSpPr>
              <p:nvPr/>
            </p:nvSpPr>
            <p:spPr bwMode="auto">
              <a:xfrm>
                <a:off x="144463" y="6911974"/>
                <a:ext cx="33338" cy="1492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1" name="Rectangle 428"/>
              <p:cNvSpPr>
                <a:spLocks noChangeArrowheads="1"/>
              </p:cNvSpPr>
              <p:nvPr/>
            </p:nvSpPr>
            <p:spPr bwMode="auto">
              <a:xfrm>
                <a:off x="200025" y="6946899"/>
                <a:ext cx="33338" cy="11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Rectangle 429"/>
              <p:cNvSpPr>
                <a:spLocks noChangeArrowheads="1"/>
              </p:cNvSpPr>
              <p:nvPr/>
            </p:nvSpPr>
            <p:spPr bwMode="auto">
              <a:xfrm>
                <a:off x="257175" y="7024687"/>
                <a:ext cx="31750" cy="36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Rectangle 430"/>
              <p:cNvSpPr>
                <a:spLocks noChangeArrowheads="1"/>
              </p:cNvSpPr>
              <p:nvPr/>
            </p:nvSpPr>
            <p:spPr bwMode="auto">
              <a:xfrm>
                <a:off x="312738" y="6883399"/>
                <a:ext cx="33338" cy="1778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431"/>
              <p:cNvSpPr>
                <a:spLocks noEditPoints="1"/>
              </p:cNvSpPr>
              <p:nvPr/>
            </p:nvSpPr>
            <p:spPr bwMode="auto">
              <a:xfrm>
                <a:off x="17463" y="6819899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5743208" y="1118385"/>
            <a:ext cx="810000" cy="810000"/>
            <a:chOff x="8141267" y="2746712"/>
            <a:chExt cx="1248840" cy="1248840"/>
          </a:xfrm>
        </p:grpSpPr>
        <p:sp>
          <p:nvSpPr>
            <p:cNvPr id="66" name="椭圆 65"/>
            <p:cNvSpPr>
              <a:spLocks noChangeAspect="1"/>
            </p:cNvSpPr>
            <p:nvPr/>
          </p:nvSpPr>
          <p:spPr>
            <a:xfrm flipH="1">
              <a:off x="8141267" y="2746712"/>
              <a:ext cx="1248840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7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grpSp>
          <p:nvGrpSpPr>
            <p:cNvPr id="67" name="组合 66"/>
            <p:cNvGrpSpPr>
              <a:grpSpLocks noChangeAspect="1"/>
            </p:cNvGrpSpPr>
            <p:nvPr/>
          </p:nvGrpSpPr>
          <p:grpSpPr>
            <a:xfrm>
              <a:off x="8467452" y="3129704"/>
              <a:ext cx="596471" cy="482856"/>
              <a:chOff x="12042775" y="6005512"/>
              <a:chExt cx="400050" cy="323850"/>
            </a:xfrm>
            <a:solidFill>
              <a:srgbClr val="E9E9E9"/>
            </a:solidFill>
          </p:grpSpPr>
          <p:sp>
            <p:nvSpPr>
              <p:cNvPr id="68" name="Freeform 367"/>
              <p:cNvSpPr>
                <a:spLocks noEditPoints="1"/>
              </p:cNvSpPr>
              <p:nvPr/>
            </p:nvSpPr>
            <p:spPr bwMode="auto">
              <a:xfrm>
                <a:off x="12042775" y="6005512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9" name="Oval 368"/>
              <p:cNvSpPr>
                <a:spLocks noChangeArrowheads="1"/>
              </p:cNvSpPr>
              <p:nvPr/>
            </p:nvSpPr>
            <p:spPr bwMode="auto">
              <a:xfrm>
                <a:off x="12099925" y="6059487"/>
                <a:ext cx="42863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0" name="Oval 369"/>
              <p:cNvSpPr>
                <a:spLocks noChangeArrowheads="1"/>
              </p:cNvSpPr>
              <p:nvPr/>
            </p:nvSpPr>
            <p:spPr bwMode="auto">
              <a:xfrm>
                <a:off x="12344400" y="6059487"/>
                <a:ext cx="39688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1" name="Oval 370"/>
              <p:cNvSpPr>
                <a:spLocks noChangeArrowheads="1"/>
              </p:cNvSpPr>
              <p:nvPr/>
            </p:nvSpPr>
            <p:spPr bwMode="auto">
              <a:xfrm>
                <a:off x="12099925" y="6232524"/>
                <a:ext cx="42863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2" name="Oval 371"/>
              <p:cNvSpPr>
                <a:spLocks noChangeArrowheads="1"/>
              </p:cNvSpPr>
              <p:nvPr/>
            </p:nvSpPr>
            <p:spPr bwMode="auto">
              <a:xfrm>
                <a:off x="12344400" y="6232524"/>
                <a:ext cx="39688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372"/>
              <p:cNvSpPr>
                <a:spLocks noEditPoints="1"/>
              </p:cNvSpPr>
              <p:nvPr/>
            </p:nvSpPr>
            <p:spPr bwMode="auto">
              <a:xfrm>
                <a:off x="12188825" y="6089649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sz="187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7319909" y="1479159"/>
            <a:ext cx="810000" cy="810000"/>
            <a:chOff x="9695723" y="2746710"/>
            <a:chExt cx="1250915" cy="1248840"/>
          </a:xfrm>
        </p:grpSpPr>
        <p:sp>
          <p:nvSpPr>
            <p:cNvPr id="75" name="Oval 25"/>
            <p:cNvSpPr/>
            <p:nvPr/>
          </p:nvSpPr>
          <p:spPr>
            <a:xfrm>
              <a:off x="9695723" y="2746710"/>
              <a:ext cx="1250915" cy="124884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tx1"/>
                </a:solidFill>
              </a:endParaRPr>
            </a:p>
          </p:txBody>
        </p:sp>
        <p:grpSp>
          <p:nvGrpSpPr>
            <p:cNvPr id="76" name="Group 121"/>
            <p:cNvGrpSpPr/>
            <p:nvPr/>
          </p:nvGrpSpPr>
          <p:grpSpPr>
            <a:xfrm>
              <a:off x="10036918" y="3112457"/>
              <a:ext cx="655200" cy="517346"/>
              <a:chOff x="2950272" y="1314466"/>
              <a:chExt cx="496661" cy="421788"/>
            </a:xfrm>
            <a:solidFill>
              <a:schemeClr val="bg1">
                <a:lumMod val="95000"/>
              </a:schemeClr>
            </a:solidFill>
          </p:grpSpPr>
          <p:sp>
            <p:nvSpPr>
              <p:cNvPr id="77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5" name="Oval 37"/>
          <p:cNvSpPr>
            <a:spLocks noChangeAspect="1"/>
          </p:cNvSpPr>
          <p:nvPr/>
        </p:nvSpPr>
        <p:spPr>
          <a:xfrm>
            <a:off x="1323437" y="313356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b="1" dirty="0">
              <a:solidFill>
                <a:schemeClr val="bg1"/>
              </a:solidFill>
            </a:endParaRPr>
          </a:p>
        </p:txBody>
      </p:sp>
      <p:sp>
        <p:nvSpPr>
          <p:cNvPr id="97" name="Oval 39"/>
          <p:cNvSpPr>
            <a:spLocks noChangeAspect="1"/>
          </p:cNvSpPr>
          <p:nvPr/>
        </p:nvSpPr>
        <p:spPr>
          <a:xfrm>
            <a:off x="2900138" y="313356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99" name="Oval 40"/>
          <p:cNvSpPr>
            <a:spLocks noChangeAspect="1"/>
          </p:cNvSpPr>
          <p:nvPr/>
        </p:nvSpPr>
        <p:spPr>
          <a:xfrm>
            <a:off x="4476838" y="313356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1" name="Oval 74"/>
          <p:cNvSpPr>
            <a:spLocks noChangeAspect="1"/>
          </p:cNvSpPr>
          <p:nvPr/>
        </p:nvSpPr>
        <p:spPr>
          <a:xfrm>
            <a:off x="7630238" y="313356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5" name="Oval 53"/>
          <p:cNvSpPr>
            <a:spLocks noChangeAspect="1"/>
          </p:cNvSpPr>
          <p:nvPr/>
        </p:nvSpPr>
        <p:spPr>
          <a:xfrm>
            <a:off x="6053538" y="3133560"/>
            <a:ext cx="189341" cy="189339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bg1"/>
              </a:solidFill>
            </a:endParaRPr>
          </a:p>
        </p:txBody>
      </p:sp>
      <p:sp>
        <p:nvSpPr>
          <p:cNvPr id="109" name="文本框 13"/>
          <p:cNvSpPr txBox="1"/>
          <p:nvPr/>
        </p:nvSpPr>
        <p:spPr>
          <a:xfrm>
            <a:off x="780952" y="368943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0" name="文本框 13"/>
          <p:cNvSpPr txBox="1"/>
          <p:nvPr/>
        </p:nvSpPr>
        <p:spPr>
          <a:xfrm>
            <a:off x="7071629" y="368943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1" name="文本框 13"/>
          <p:cNvSpPr txBox="1"/>
          <p:nvPr/>
        </p:nvSpPr>
        <p:spPr>
          <a:xfrm>
            <a:off x="5498959" y="368943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2" name="文本框 13"/>
          <p:cNvSpPr txBox="1"/>
          <p:nvPr/>
        </p:nvSpPr>
        <p:spPr>
          <a:xfrm>
            <a:off x="3926290" y="368943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  <p:sp>
        <p:nvSpPr>
          <p:cNvPr id="113" name="文本框 13"/>
          <p:cNvSpPr txBox="1"/>
          <p:nvPr/>
        </p:nvSpPr>
        <p:spPr>
          <a:xfrm>
            <a:off x="2353621" y="3689438"/>
            <a:ext cx="1274313" cy="5765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ctr">
              <a:lnSpc>
                <a:spcPct val="113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在此录入图表的描述说明，在此录入上述图表的描述说明。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6.25E-7 -7.40741E-7 L 0.14518 -0.00023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5" grpId="0"/>
      <p:bldP spid="89" grpId="0"/>
      <p:bldP spid="91" grpId="0"/>
      <p:bldP spid="92" grpId="0"/>
      <p:bldP spid="94" grpId="0"/>
      <p:bldP spid="107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95" grpId="0" bldLvl="0" animBg="1"/>
      <p:bldP spid="97" grpId="0" bldLvl="0" animBg="1"/>
      <p:bldP spid="99" grpId="0" bldLvl="0" animBg="1"/>
      <p:bldP spid="101" grpId="0" bldLvl="0" animBg="1"/>
      <p:bldP spid="105" grpId="0" bldLvl="0" animBg="1"/>
      <p:bldP spid="109" grpId="0"/>
      <p:bldP spid="110" grpId="0"/>
      <p:bldP spid="111" grpId="0"/>
      <p:bldP spid="112" grpId="0"/>
      <p:bldP spid="1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2529</Words>
  <Application>Microsoft Office PowerPoint</Application>
  <PresentationFormat>全屏显示(16:9)</PresentationFormat>
  <Paragraphs>309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国庆节</dc:title>
  <dc:creator>第一PPT</dc:creator>
  <cp:keywords>www.1ppt.com</cp:keywords>
  <dc:description>www.1ppt.com</dc:description>
  <cp:lastModifiedBy>Windows User</cp:lastModifiedBy>
  <cp:revision>21</cp:revision>
  <dcterms:created xsi:type="dcterms:W3CDTF">2017-07-25T02:42:00Z</dcterms:created>
  <dcterms:modified xsi:type="dcterms:W3CDTF">2018-09-28T10:14:26Z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