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tags/tag1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Lst>
  <p:notesMasterIdLst>
    <p:notesMasterId r:id="rId30"/>
  </p:notesMasterIdLst>
  <p:sldIdLst>
    <p:sldId id="256" r:id="rId3"/>
    <p:sldId id="258" r:id="rId4"/>
    <p:sldId id="291" r:id="rId5"/>
    <p:sldId id="285" r:id="rId6"/>
    <p:sldId id="264" r:id="rId7"/>
    <p:sldId id="265" r:id="rId8"/>
    <p:sldId id="266" r:id="rId9"/>
    <p:sldId id="286" r:id="rId10"/>
    <p:sldId id="267" r:id="rId11"/>
    <p:sldId id="271" r:id="rId12"/>
    <p:sldId id="272" r:id="rId13"/>
    <p:sldId id="268" r:id="rId14"/>
    <p:sldId id="287" r:id="rId15"/>
    <p:sldId id="270" r:id="rId16"/>
    <p:sldId id="273" r:id="rId17"/>
    <p:sldId id="293" r:id="rId18"/>
    <p:sldId id="294" r:id="rId19"/>
    <p:sldId id="295" r:id="rId20"/>
    <p:sldId id="288" r:id="rId21"/>
    <p:sldId id="275" r:id="rId22"/>
    <p:sldId id="279" r:id="rId23"/>
    <p:sldId id="278" r:id="rId24"/>
    <p:sldId id="289" r:id="rId25"/>
    <p:sldId id="276" r:id="rId26"/>
    <p:sldId id="277" r:id="rId27"/>
    <p:sldId id="290" r:id="rId28"/>
    <p:sldId id="29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6101A"/>
    <a:srgbClr val="631413"/>
    <a:srgbClr val="DC2C2D"/>
    <a:srgbClr val="F3591F"/>
    <a:srgbClr val="F52C13"/>
    <a:srgbClr val="D8141D"/>
    <a:srgbClr val="C711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47" autoAdjust="0"/>
    <p:restoredTop sz="94676"/>
  </p:normalViewPr>
  <p:slideViewPr>
    <p:cSldViewPr snapToGrid="0" snapToObjects="1" showGuides="1">
      <p:cViewPr varScale="1">
        <p:scale>
          <a:sx n="58" d="100"/>
          <a:sy n="58" d="100"/>
        </p:scale>
        <p:origin x="-78" y="-1530"/>
      </p:cViewPr>
      <p:guideLst>
        <p:guide orient="horz" pos="2160"/>
        <p:guide pos="381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9208E-B0B5-4575-B0C5-DC577D266289}"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AE3069-E878-4DC6-8FFD-73F08A26180A}" type="slidenum">
              <a:rPr lang="zh-CN" altLang="en-US" smtClean="0"/>
              <a:t>‹#›</a:t>
            </a:fld>
            <a:endParaRPr lang="zh-CN" altLang="en-US"/>
          </a:p>
        </p:txBody>
      </p:sp>
    </p:spTree>
    <p:extLst>
      <p:ext uri="{BB962C8B-B14F-4D97-AF65-F5344CB8AC3E}">
        <p14:creationId xmlns:p14="http://schemas.microsoft.com/office/powerpoint/2010/main" val="120591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a:t>
            </a:fld>
            <a:endParaRPr lang="zh-CN" altLang="en-US"/>
          </a:p>
        </p:txBody>
      </p:sp>
    </p:spTree>
    <p:extLst>
      <p:ext uri="{BB962C8B-B14F-4D97-AF65-F5344CB8AC3E}">
        <p14:creationId xmlns:p14="http://schemas.microsoft.com/office/powerpoint/2010/main" val="1787908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10</a:t>
            </a:fld>
            <a:endParaRPr lang="zh-CN" altLang="en-US"/>
          </a:p>
        </p:txBody>
      </p:sp>
    </p:spTree>
    <p:extLst>
      <p:ext uri="{BB962C8B-B14F-4D97-AF65-F5344CB8AC3E}">
        <p14:creationId xmlns:p14="http://schemas.microsoft.com/office/powerpoint/2010/main" val="538755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11</a:t>
            </a:fld>
            <a:endParaRPr lang="zh-CN" altLang="en-US"/>
          </a:p>
        </p:txBody>
      </p:sp>
    </p:spTree>
    <p:extLst>
      <p:ext uri="{BB962C8B-B14F-4D97-AF65-F5344CB8AC3E}">
        <p14:creationId xmlns:p14="http://schemas.microsoft.com/office/powerpoint/2010/main" val="1295804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12</a:t>
            </a:fld>
            <a:endParaRPr lang="zh-CN" altLang="en-US"/>
          </a:p>
        </p:txBody>
      </p:sp>
    </p:spTree>
    <p:extLst>
      <p:ext uri="{BB962C8B-B14F-4D97-AF65-F5344CB8AC3E}">
        <p14:creationId xmlns:p14="http://schemas.microsoft.com/office/powerpoint/2010/main" val="2768257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13</a:t>
            </a:fld>
            <a:endParaRPr lang="zh-CN" altLang="en-US"/>
          </a:p>
        </p:txBody>
      </p:sp>
    </p:spTree>
    <p:extLst>
      <p:ext uri="{BB962C8B-B14F-4D97-AF65-F5344CB8AC3E}">
        <p14:creationId xmlns:p14="http://schemas.microsoft.com/office/powerpoint/2010/main" val="2228400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14</a:t>
            </a:fld>
            <a:endParaRPr lang="zh-CN" altLang="en-US"/>
          </a:p>
        </p:txBody>
      </p:sp>
    </p:spTree>
    <p:extLst>
      <p:ext uri="{BB962C8B-B14F-4D97-AF65-F5344CB8AC3E}">
        <p14:creationId xmlns:p14="http://schemas.microsoft.com/office/powerpoint/2010/main" val="3353365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15</a:t>
            </a:fld>
            <a:endParaRPr lang="zh-CN" altLang="en-US"/>
          </a:p>
        </p:txBody>
      </p:sp>
    </p:spTree>
    <p:extLst>
      <p:ext uri="{BB962C8B-B14F-4D97-AF65-F5344CB8AC3E}">
        <p14:creationId xmlns:p14="http://schemas.microsoft.com/office/powerpoint/2010/main" val="4265479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16</a:t>
            </a:fld>
            <a:endParaRPr lang="zh-CN" altLang="en-US"/>
          </a:p>
        </p:txBody>
      </p:sp>
    </p:spTree>
    <p:extLst>
      <p:ext uri="{BB962C8B-B14F-4D97-AF65-F5344CB8AC3E}">
        <p14:creationId xmlns:p14="http://schemas.microsoft.com/office/powerpoint/2010/main" val="1312119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17</a:t>
            </a:fld>
            <a:endParaRPr lang="zh-CN" altLang="en-US"/>
          </a:p>
        </p:txBody>
      </p:sp>
    </p:spTree>
    <p:extLst>
      <p:ext uri="{BB962C8B-B14F-4D97-AF65-F5344CB8AC3E}">
        <p14:creationId xmlns:p14="http://schemas.microsoft.com/office/powerpoint/2010/main" val="225339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18</a:t>
            </a:fld>
            <a:endParaRPr lang="zh-CN" altLang="en-US"/>
          </a:p>
        </p:txBody>
      </p:sp>
    </p:spTree>
    <p:extLst>
      <p:ext uri="{BB962C8B-B14F-4D97-AF65-F5344CB8AC3E}">
        <p14:creationId xmlns:p14="http://schemas.microsoft.com/office/powerpoint/2010/main" val="704984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19</a:t>
            </a:fld>
            <a:endParaRPr lang="zh-CN" altLang="en-US"/>
          </a:p>
        </p:txBody>
      </p:sp>
    </p:spTree>
    <p:extLst>
      <p:ext uri="{BB962C8B-B14F-4D97-AF65-F5344CB8AC3E}">
        <p14:creationId xmlns:p14="http://schemas.microsoft.com/office/powerpoint/2010/main" val="3732684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a:t>
            </a:fld>
            <a:endParaRPr lang="zh-CN" altLang="en-US"/>
          </a:p>
        </p:txBody>
      </p:sp>
    </p:spTree>
    <p:extLst>
      <p:ext uri="{BB962C8B-B14F-4D97-AF65-F5344CB8AC3E}">
        <p14:creationId xmlns:p14="http://schemas.microsoft.com/office/powerpoint/2010/main" val="1714436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20</a:t>
            </a:fld>
            <a:endParaRPr lang="zh-CN" altLang="en-US"/>
          </a:p>
        </p:txBody>
      </p:sp>
    </p:spTree>
    <p:extLst>
      <p:ext uri="{BB962C8B-B14F-4D97-AF65-F5344CB8AC3E}">
        <p14:creationId xmlns:p14="http://schemas.microsoft.com/office/powerpoint/2010/main" val="3026233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21</a:t>
            </a:fld>
            <a:endParaRPr lang="zh-CN" altLang="en-US"/>
          </a:p>
        </p:txBody>
      </p:sp>
    </p:spTree>
    <p:extLst>
      <p:ext uri="{BB962C8B-B14F-4D97-AF65-F5344CB8AC3E}">
        <p14:creationId xmlns:p14="http://schemas.microsoft.com/office/powerpoint/2010/main" val="3724585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22</a:t>
            </a:fld>
            <a:endParaRPr lang="zh-CN" altLang="en-US"/>
          </a:p>
        </p:txBody>
      </p:sp>
    </p:spTree>
    <p:extLst>
      <p:ext uri="{BB962C8B-B14F-4D97-AF65-F5344CB8AC3E}">
        <p14:creationId xmlns:p14="http://schemas.microsoft.com/office/powerpoint/2010/main" val="7999037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23</a:t>
            </a:fld>
            <a:endParaRPr lang="zh-CN" altLang="en-US"/>
          </a:p>
        </p:txBody>
      </p:sp>
    </p:spTree>
    <p:extLst>
      <p:ext uri="{BB962C8B-B14F-4D97-AF65-F5344CB8AC3E}">
        <p14:creationId xmlns:p14="http://schemas.microsoft.com/office/powerpoint/2010/main" val="3026977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24</a:t>
            </a:fld>
            <a:endParaRPr lang="zh-CN" altLang="en-US"/>
          </a:p>
        </p:txBody>
      </p:sp>
    </p:spTree>
    <p:extLst>
      <p:ext uri="{BB962C8B-B14F-4D97-AF65-F5344CB8AC3E}">
        <p14:creationId xmlns:p14="http://schemas.microsoft.com/office/powerpoint/2010/main" val="2446859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25</a:t>
            </a:fld>
            <a:endParaRPr lang="zh-CN" altLang="en-US"/>
          </a:p>
        </p:txBody>
      </p:sp>
    </p:spTree>
    <p:extLst>
      <p:ext uri="{BB962C8B-B14F-4D97-AF65-F5344CB8AC3E}">
        <p14:creationId xmlns:p14="http://schemas.microsoft.com/office/powerpoint/2010/main" val="35159530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26</a:t>
            </a:fld>
            <a:endParaRPr lang="zh-CN" altLang="en-US"/>
          </a:p>
        </p:txBody>
      </p:sp>
    </p:spTree>
    <p:extLst>
      <p:ext uri="{BB962C8B-B14F-4D97-AF65-F5344CB8AC3E}">
        <p14:creationId xmlns:p14="http://schemas.microsoft.com/office/powerpoint/2010/main" val="92916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3</a:t>
            </a:fld>
            <a:endParaRPr lang="zh-CN" altLang="en-US"/>
          </a:p>
        </p:txBody>
      </p:sp>
    </p:spTree>
    <p:extLst>
      <p:ext uri="{BB962C8B-B14F-4D97-AF65-F5344CB8AC3E}">
        <p14:creationId xmlns:p14="http://schemas.microsoft.com/office/powerpoint/2010/main" val="318648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4</a:t>
            </a:fld>
            <a:endParaRPr lang="zh-CN" altLang="en-US"/>
          </a:p>
        </p:txBody>
      </p:sp>
    </p:spTree>
    <p:extLst>
      <p:ext uri="{BB962C8B-B14F-4D97-AF65-F5344CB8AC3E}">
        <p14:creationId xmlns:p14="http://schemas.microsoft.com/office/powerpoint/2010/main" val="249789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5</a:t>
            </a:fld>
            <a:endParaRPr lang="zh-CN" altLang="en-US"/>
          </a:p>
        </p:txBody>
      </p:sp>
    </p:spTree>
    <p:extLst>
      <p:ext uri="{BB962C8B-B14F-4D97-AF65-F5344CB8AC3E}">
        <p14:creationId xmlns:p14="http://schemas.microsoft.com/office/powerpoint/2010/main" val="3123287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6</a:t>
            </a:fld>
            <a:endParaRPr lang="zh-CN" altLang="en-US"/>
          </a:p>
        </p:txBody>
      </p:sp>
    </p:spTree>
    <p:extLst>
      <p:ext uri="{BB962C8B-B14F-4D97-AF65-F5344CB8AC3E}">
        <p14:creationId xmlns:p14="http://schemas.microsoft.com/office/powerpoint/2010/main" val="539516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7</a:t>
            </a:fld>
            <a:endParaRPr lang="zh-CN" altLang="en-US"/>
          </a:p>
        </p:txBody>
      </p:sp>
    </p:spTree>
    <p:extLst>
      <p:ext uri="{BB962C8B-B14F-4D97-AF65-F5344CB8AC3E}">
        <p14:creationId xmlns:p14="http://schemas.microsoft.com/office/powerpoint/2010/main" val="54331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8</a:t>
            </a:fld>
            <a:endParaRPr lang="zh-CN" altLang="en-US"/>
          </a:p>
        </p:txBody>
      </p:sp>
    </p:spTree>
    <p:extLst>
      <p:ext uri="{BB962C8B-B14F-4D97-AF65-F5344CB8AC3E}">
        <p14:creationId xmlns:p14="http://schemas.microsoft.com/office/powerpoint/2010/main" val="3335637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9</a:t>
            </a:fld>
            <a:endParaRPr lang="zh-CN" altLang="en-US"/>
          </a:p>
        </p:txBody>
      </p:sp>
    </p:spTree>
    <p:extLst>
      <p:ext uri="{BB962C8B-B14F-4D97-AF65-F5344CB8AC3E}">
        <p14:creationId xmlns:p14="http://schemas.microsoft.com/office/powerpoint/2010/main" val="2124831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1C5158F2-DD33-465A-BA30-E7F66DB94C0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23" y="677508"/>
            <a:ext cx="7114714" cy="6176645"/>
          </a:xfrm>
          <a:prstGeom prst="rect">
            <a:avLst/>
          </a:prstGeom>
        </p:spPr>
      </p:pic>
      <p:pic>
        <p:nvPicPr>
          <p:cNvPr id="9" name="图片 8">
            <a:extLst>
              <a:ext uri="{FF2B5EF4-FFF2-40B4-BE49-F238E27FC236}">
                <a16:creationId xmlns:a16="http://schemas.microsoft.com/office/drawing/2014/main" xmlns="" id="{4D9F16C8-42CF-481E-B500-E4A00D2D873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062480" y="319500"/>
            <a:ext cx="2605405" cy="2830639"/>
          </a:xfrm>
          <a:prstGeom prst="rect">
            <a:avLst/>
          </a:prstGeom>
        </p:spPr>
      </p:pic>
      <p:pic>
        <p:nvPicPr>
          <p:cNvPr id="10" name="图片 9" descr="1">
            <a:extLst>
              <a:ext uri="{FF2B5EF4-FFF2-40B4-BE49-F238E27FC236}">
                <a16:creationId xmlns:a16="http://schemas.microsoft.com/office/drawing/2014/main" xmlns="" id="{20F025A6-8716-47BF-A675-C65D0E9F784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11" name="图片 10">
            <a:extLst>
              <a:ext uri="{FF2B5EF4-FFF2-40B4-BE49-F238E27FC236}">
                <a16:creationId xmlns:a16="http://schemas.microsoft.com/office/drawing/2014/main" xmlns="" id="{87D13A8C-42BB-434A-971B-37F2A015C307}"/>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698230" y="2622973"/>
            <a:ext cx="3510279" cy="4241588"/>
          </a:xfrm>
          <a:prstGeom prst="rect">
            <a:avLst/>
          </a:prstGeom>
        </p:spPr>
      </p:pic>
      <p:pic>
        <p:nvPicPr>
          <p:cNvPr id="12" name="图片 11">
            <a:extLst>
              <a:ext uri="{FF2B5EF4-FFF2-40B4-BE49-F238E27FC236}">
                <a16:creationId xmlns:a16="http://schemas.microsoft.com/office/drawing/2014/main" xmlns="" id="{06EF128D-4FD8-4E3A-824D-DAD131712069}"/>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5006975" y="476904"/>
            <a:ext cx="1539875" cy="1320762"/>
          </a:xfrm>
          <a:prstGeom prst="rect">
            <a:avLst/>
          </a:prstGeom>
        </p:spPr>
      </p:pic>
      <p:pic>
        <p:nvPicPr>
          <p:cNvPr id="13" name="图片 12">
            <a:extLst>
              <a:ext uri="{FF2B5EF4-FFF2-40B4-BE49-F238E27FC236}">
                <a16:creationId xmlns:a16="http://schemas.microsoft.com/office/drawing/2014/main" xmlns="" id="{0900D396-61E6-4B3A-9C13-E270AA777043}"/>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9347821" y="1873"/>
            <a:ext cx="2842908" cy="3129026"/>
          </a:xfrm>
          <a:prstGeom prst="rect">
            <a:avLst/>
          </a:prstGeom>
        </p:spPr>
      </p:pic>
    </p:spTree>
    <p:extLst>
      <p:ext uri="{BB962C8B-B14F-4D97-AF65-F5344CB8AC3E}">
        <p14:creationId xmlns:p14="http://schemas.microsoft.com/office/powerpoint/2010/main" val="4546112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50" presetClass="entr" presetSubtype="0" decel="10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ppt_w+.3"/>
                                          </p:val>
                                        </p:tav>
                                        <p:tav tm="100000">
                                          <p:val>
                                            <p:strVal val="#ppt_w"/>
                                          </p:val>
                                        </p:tav>
                                      </p:tavLst>
                                    </p:anim>
                                    <p:anim calcmode="lin" valueType="num">
                                      <p:cBhvr>
                                        <p:cTn id="18" dur="500" fill="hold"/>
                                        <p:tgtEl>
                                          <p:spTgt spid="9"/>
                                        </p:tgtEl>
                                        <p:attrNameLst>
                                          <p:attrName>ppt_h</p:attrName>
                                        </p:attrNameLst>
                                      </p:cBhvr>
                                      <p:tavLst>
                                        <p:tav tm="0">
                                          <p:val>
                                            <p:strVal val="#ppt_h"/>
                                          </p:val>
                                        </p:tav>
                                        <p:tav tm="100000">
                                          <p:val>
                                            <p:strVal val="#ppt_h"/>
                                          </p:val>
                                        </p:tav>
                                      </p:tavLst>
                                    </p:anim>
                                    <p:animEffect transition="in" filter="fade">
                                      <p:cBhvr>
                                        <p:cTn id="19" dur="500"/>
                                        <p:tgtEl>
                                          <p:spTgt spid="9"/>
                                        </p:tgtEl>
                                      </p:cBhvr>
                                    </p:animEffect>
                                  </p:childTnLst>
                                </p:cTn>
                              </p:par>
                              <p:par>
                                <p:cTn id="20" presetID="2" presetClass="entr" presetSubtype="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777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543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445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735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0053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307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7" name="图片 6" descr="1">
            <a:extLst>
              <a:ext uri="{FF2B5EF4-FFF2-40B4-BE49-F238E27FC236}">
                <a16:creationId xmlns:a16="http://schemas.microsoft.com/office/drawing/2014/main" xmlns="" id="{D09C6D93-9FF5-4DD7-A147-1796ED773A2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8" name="图片 7">
            <a:extLst>
              <a:ext uri="{FF2B5EF4-FFF2-40B4-BE49-F238E27FC236}">
                <a16:creationId xmlns:a16="http://schemas.microsoft.com/office/drawing/2014/main" xmlns="" id="{BD61BC0B-36B7-4733-A3F5-69DA2B04DB5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698230" y="2622973"/>
            <a:ext cx="3510279" cy="4241588"/>
          </a:xfrm>
          <a:prstGeom prst="rect">
            <a:avLst/>
          </a:prstGeom>
        </p:spPr>
      </p:pic>
      <p:pic>
        <p:nvPicPr>
          <p:cNvPr id="10" name="图片 9">
            <a:extLst>
              <a:ext uri="{FF2B5EF4-FFF2-40B4-BE49-F238E27FC236}">
                <a16:creationId xmlns:a16="http://schemas.microsoft.com/office/drawing/2014/main" xmlns="" id="{1701A706-116D-4220-A486-0E64EEE5304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9347821" y="1873"/>
            <a:ext cx="2842908" cy="3129026"/>
          </a:xfrm>
          <a:prstGeom prst="rect">
            <a:avLst/>
          </a:prstGeom>
        </p:spPr>
      </p:pic>
      <p:pic>
        <p:nvPicPr>
          <p:cNvPr id="11" name="图片 10">
            <a:extLst>
              <a:ext uri="{FF2B5EF4-FFF2-40B4-BE49-F238E27FC236}">
                <a16:creationId xmlns:a16="http://schemas.microsoft.com/office/drawing/2014/main" xmlns="" id="{B5912C4A-CC52-4665-8B8C-4BAB6FECF5D8}"/>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705667"/>
            <a:ext cx="2605405" cy="2830639"/>
          </a:xfrm>
          <a:prstGeom prst="rect">
            <a:avLst/>
          </a:prstGeom>
        </p:spPr>
      </p:pic>
      <p:pic>
        <p:nvPicPr>
          <p:cNvPr id="12" name="图片 11">
            <a:extLst>
              <a:ext uri="{FF2B5EF4-FFF2-40B4-BE49-F238E27FC236}">
                <a16:creationId xmlns:a16="http://schemas.microsoft.com/office/drawing/2014/main" xmlns="" id="{06EF128D-4FD8-4E3A-824D-DAD131712069}"/>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4111942" y="704937"/>
            <a:ext cx="1539875" cy="1320762"/>
          </a:xfrm>
          <a:prstGeom prst="rect">
            <a:avLst/>
          </a:prstGeom>
        </p:spPr>
      </p:pic>
    </p:spTree>
    <p:extLst>
      <p:ext uri="{BB962C8B-B14F-4D97-AF65-F5344CB8AC3E}">
        <p14:creationId xmlns:p14="http://schemas.microsoft.com/office/powerpoint/2010/main" val="205196317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50" presetClass="entr" presetSubtype="0" de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ppt_w+.3"/>
                                          </p:val>
                                        </p:tav>
                                        <p:tav tm="100000">
                                          <p:val>
                                            <p:strVal val="#ppt_w"/>
                                          </p:val>
                                        </p:tav>
                                      </p:tavLst>
                                    </p:anim>
                                    <p:anim calcmode="lin" valueType="num">
                                      <p:cBhvr>
                                        <p:cTn id="18" dur="500" fill="hold"/>
                                        <p:tgtEl>
                                          <p:spTgt spid="11"/>
                                        </p:tgtEl>
                                        <p:attrNameLst>
                                          <p:attrName>ppt_h</p:attrName>
                                        </p:attrNameLst>
                                      </p:cBhvr>
                                      <p:tavLst>
                                        <p:tav tm="0">
                                          <p:val>
                                            <p:strVal val="#ppt_h"/>
                                          </p:val>
                                        </p:tav>
                                        <p:tav tm="100000">
                                          <p:val>
                                            <p:strVal val="#ppt_h"/>
                                          </p:val>
                                        </p:tav>
                                      </p:tavLst>
                                    </p:anim>
                                    <p:animEffect transition="in" filter="fade">
                                      <p:cBhvr>
                                        <p:cTn id="19" dur="500"/>
                                        <p:tgtEl>
                                          <p:spTgt spid="11"/>
                                        </p:tgtEl>
                                      </p:cBhvr>
                                    </p:animEffect>
                                  </p:childTnLst>
                                </p:cTn>
                              </p:par>
                              <p:par>
                                <p:cTn id="20" presetID="2" presetClass="entr" presetSubtype="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正文">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303623F-2CF3-4A31-84DE-69FA21D133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738475" y="171451"/>
            <a:ext cx="1063279" cy="1069356"/>
          </a:xfrm>
          <a:prstGeom prst="rect">
            <a:avLst/>
          </a:prstGeom>
        </p:spPr>
      </p:pic>
      <p:pic>
        <p:nvPicPr>
          <p:cNvPr id="4" name="图片 3" descr="1">
            <a:extLst>
              <a:ext uri="{FF2B5EF4-FFF2-40B4-BE49-F238E27FC236}">
                <a16:creationId xmlns:a16="http://schemas.microsoft.com/office/drawing/2014/main" xmlns="" id="{DB0E5E52-E1CD-496B-91E5-8182089DE2C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b="20296"/>
          <a:stretch/>
        </p:blipFill>
        <p:spPr>
          <a:xfrm>
            <a:off x="0" y="5606912"/>
            <a:ext cx="12192000" cy="1251088"/>
          </a:xfrm>
          <a:prstGeom prst="rect">
            <a:avLst/>
          </a:prstGeom>
        </p:spPr>
      </p:pic>
      <p:pic>
        <p:nvPicPr>
          <p:cNvPr id="6" name="图片 5">
            <a:extLst>
              <a:ext uri="{FF2B5EF4-FFF2-40B4-BE49-F238E27FC236}">
                <a16:creationId xmlns:a16="http://schemas.microsoft.com/office/drawing/2014/main" xmlns="" id="{4B0D41E8-F3FE-486B-846A-6609652D545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1596" b="6730"/>
          <a:stretch/>
        </p:blipFill>
        <p:spPr>
          <a:xfrm flipH="1">
            <a:off x="10135522" y="5155809"/>
            <a:ext cx="2056478" cy="1702192"/>
          </a:xfrm>
          <a:prstGeom prst="rect">
            <a:avLst/>
          </a:prstGeom>
        </p:spPr>
      </p:pic>
    </p:spTree>
    <p:extLst>
      <p:ext uri="{BB962C8B-B14F-4D97-AF65-F5344CB8AC3E}">
        <p14:creationId xmlns:p14="http://schemas.microsoft.com/office/powerpoint/2010/main" val="131974734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Scale>
                                      <p:cBhvr>
                                        <p:cTn id="1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gtEl>
                                        <p:attrNameLst>
                                          <p:attrName>ppt_x</p:attrName>
                                          <p:attrName>ppt_y</p:attrName>
                                        </p:attrNameLst>
                                      </p:cBhvr>
                                    </p:animMotion>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088213" y="556571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307875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3788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092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341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858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959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992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38441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3.tiff"/><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22.tiff"/><Relationship Id="rId5" Type="http://schemas.openxmlformats.org/officeDocument/2006/relationships/image" Target="../media/image21.tiff"/><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2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27.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28.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29.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0.jp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1.jp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32.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18.xml"/><Relationship Id="rId6" Type="http://schemas.openxmlformats.org/officeDocument/2006/relationships/image" Target="../media/image34.png"/><Relationship Id="rId5" Type="http://schemas.openxmlformats.org/officeDocument/2006/relationships/image" Target="../media/image14.png"/><Relationship Id="rId4" Type="http://schemas.openxmlformats.org/officeDocument/2006/relationships/image" Target="../media/image33.jp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media/image15.jp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16.jp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17.jp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0.jp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2">
            <a:extLst>
              <a:ext uri="{FF2B5EF4-FFF2-40B4-BE49-F238E27FC236}">
                <a16:creationId xmlns:a16="http://schemas.microsoft.com/office/drawing/2014/main" xmlns="" id="{019B4BC2-30FF-49A8-9531-D34BCB13C7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1495" y="966470"/>
            <a:ext cx="6776720" cy="2713990"/>
          </a:xfrm>
          <a:prstGeom prst="rect">
            <a:avLst/>
          </a:prstGeom>
          <a:effectLst>
            <a:outerShdw blurRad="50800" dist="38100" dir="2700000" algn="tl" rotWithShape="0">
              <a:prstClr val="black">
                <a:alpha val="40000"/>
              </a:prstClr>
            </a:outerShdw>
          </a:effectLst>
        </p:spPr>
      </p:pic>
      <p:pic>
        <p:nvPicPr>
          <p:cNvPr id="25" name="图片 24" descr="3">
            <a:extLst>
              <a:ext uri="{FF2B5EF4-FFF2-40B4-BE49-F238E27FC236}">
                <a16:creationId xmlns:a16="http://schemas.microsoft.com/office/drawing/2014/main" xmlns="" id="{8A865C82-6D70-4AF9-A502-21F851375C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3098" y="4254500"/>
            <a:ext cx="4360545" cy="688975"/>
          </a:xfrm>
          <a:prstGeom prst="rect">
            <a:avLst/>
          </a:prstGeom>
        </p:spPr>
      </p:pic>
      <p:sp>
        <p:nvSpPr>
          <p:cNvPr id="26" name="TextBox 15">
            <a:extLst>
              <a:ext uri="{FF2B5EF4-FFF2-40B4-BE49-F238E27FC236}">
                <a16:creationId xmlns:a16="http://schemas.microsoft.com/office/drawing/2014/main" xmlns="" id="{0FFD2960-491E-4392-A4DB-F350C3EAF206}"/>
              </a:ext>
            </a:extLst>
          </p:cNvPr>
          <p:cNvSpPr txBox="1"/>
          <p:nvPr/>
        </p:nvSpPr>
        <p:spPr>
          <a:xfrm>
            <a:off x="3242628" y="3595370"/>
            <a:ext cx="660527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国庆</a:t>
            </a:r>
            <a:r>
              <a:rPr kumimoji="0"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6</a:t>
            </a:r>
            <a:r>
              <a:rPr lang="en-US" sz="3600" b="1" dirty="0">
                <a:solidFill>
                  <a:srgbClr val="C00000"/>
                </a:solidFill>
                <a:latin typeface="微软雅黑" panose="020B0503020204020204" charset="-122"/>
                <a:ea typeface="微软雅黑" panose="020B0503020204020204" charset="-122"/>
              </a:rPr>
              <a:t>X</a:t>
            </a:r>
            <a:r>
              <a:rPr kumimoji="0"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周年庆典</a:t>
            </a:r>
            <a:r>
              <a:rPr kumimoji="0" lang="en-US"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PPT</a:t>
            </a:r>
            <a:r>
              <a:rPr kumimoji="0" lang="zh-CN" altLang="en-US"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模板</a:t>
            </a:r>
            <a:endParaRPr kumimoji="0" 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endParaRPr>
          </a:p>
        </p:txBody>
      </p:sp>
    </p:spTree>
    <p:extLst>
      <p:ext uri="{BB962C8B-B14F-4D97-AF65-F5344CB8AC3E}">
        <p14:creationId xmlns:p14="http://schemas.microsoft.com/office/powerpoint/2010/main" val="4483171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Effect transition="in" filter="fade">
                                      <p:cBhvr>
                                        <p:cTn id="9" dur="1000"/>
                                        <p:tgtEl>
                                          <p:spTgt spid="23"/>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6"/>
                                        </p:tgtEl>
                                        <p:attrNameLst>
                                          <p:attrName>ppt_y</p:attrName>
                                        </p:attrNameLst>
                                      </p:cBhvr>
                                      <p:tavLst>
                                        <p:tav tm="0">
                                          <p:val>
                                            <p:strVal val="#ppt_y"/>
                                          </p:val>
                                        </p:tav>
                                        <p:tav tm="100000">
                                          <p:val>
                                            <p:strVal val="#ppt_y"/>
                                          </p:val>
                                        </p:tav>
                                      </p:tavLst>
                                    </p:anim>
                                    <p:anim calcmode="lin" valueType="num">
                                      <p:cBhvr>
                                        <p:cTn id="1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6"/>
                                        </p:tgtEl>
                                      </p:cBhvr>
                                    </p:animEffect>
                                  </p:childTnLst>
                                </p:cTn>
                              </p:par>
                            </p:childTnLst>
                          </p:cTn>
                        </p:par>
                        <p:par>
                          <p:cTn id="18" fill="hold">
                            <p:stCondLst>
                              <p:cond delay="2100"/>
                            </p:stCondLst>
                            <p:childTnLst>
                              <p:par>
                                <p:cTn id="19" presetID="2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7" name="矩形 6"/>
          <p:cNvSpPr/>
          <p:nvPr/>
        </p:nvSpPr>
        <p:spPr>
          <a:xfrm>
            <a:off x="585270" y="1513224"/>
            <a:ext cx="6931111" cy="1892826"/>
          </a:xfrm>
          <a:prstGeom prst="rect">
            <a:avLst/>
          </a:prstGeom>
        </p:spPr>
        <p:txBody>
          <a:bodyPr wrap="square">
            <a:spAutoFit/>
          </a:bodyPr>
          <a:lstStyle/>
          <a:p>
            <a:pPr>
              <a:lnSpc>
                <a:spcPct val="130000"/>
              </a:lnSpc>
            </a:pPr>
            <a:r>
              <a:rPr lang="zh-CN" altLang="en-US">
                <a:solidFill>
                  <a:schemeClr val="tx1">
                    <a:lumMod val="75000"/>
                    <a:lumOff val="25000"/>
                  </a:schemeClr>
                </a:solidFill>
                <a:latin typeface="SimHei" charset="-122"/>
                <a:ea typeface="SimHei" charset="-122"/>
                <a:cs typeface="SimHei" charset="-122"/>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将国家建立的纪念日为国庆。</a:t>
            </a:r>
          </a:p>
        </p:txBody>
      </p:sp>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892132" y="3338831"/>
            <a:ext cx="2351079" cy="2351079"/>
          </a:xfrm>
          <a:prstGeom prst="ellipse">
            <a:avLst/>
          </a:prstGeom>
          <a:ln w="31750">
            <a:solidFill>
              <a:srgbClr val="C71119"/>
            </a:solidFill>
          </a:ln>
        </p:spPr>
      </p:pic>
      <p:pic>
        <p:nvPicPr>
          <p:cNvPr id="14" name="图片 13"/>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803018" y="1845701"/>
            <a:ext cx="2474583" cy="2474583"/>
          </a:xfrm>
          <a:prstGeom prst="ellipse">
            <a:avLst/>
          </a:prstGeom>
          <a:ln w="31750">
            <a:solidFill>
              <a:srgbClr val="C71119"/>
            </a:solidFill>
          </a:ln>
        </p:spPr>
      </p:pic>
      <p:pic>
        <p:nvPicPr>
          <p:cNvPr id="17" name="图片 16"/>
          <p:cNvPicPr>
            <a:picLocks noChangeAspect="1"/>
          </p:cNvPicPr>
          <p:nvPr/>
        </p:nvPicPr>
        <p:blipFill rotWithShape="1">
          <a:blip r:embed="rId7" cstate="screen">
            <a:extLst>
              <a:ext uri="{28A0092B-C50C-407E-A947-70E740481C1C}">
                <a14:useLocalDpi xmlns:a14="http://schemas.microsoft.com/office/drawing/2010/main"/>
              </a:ext>
            </a:extLst>
          </a:blip>
          <a:srcRect b="-906"/>
          <a:stretch/>
        </p:blipFill>
        <p:spPr>
          <a:xfrm>
            <a:off x="2500848" y="3530635"/>
            <a:ext cx="2184365" cy="2184365"/>
          </a:xfrm>
          <a:prstGeom prst="ellipse">
            <a:avLst/>
          </a:prstGeom>
          <a:ln w="31750">
            <a:solidFill>
              <a:srgbClr val="C71119"/>
            </a:solidFill>
          </a:ln>
        </p:spPr>
      </p:pic>
    </p:spTree>
    <p:extLst>
      <p:ext uri="{BB962C8B-B14F-4D97-AF65-F5344CB8AC3E}">
        <p14:creationId xmlns:p14="http://schemas.microsoft.com/office/powerpoint/2010/main" val="12842228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2" presetClass="entr" presetSubtype="8"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9800"/>
                            </p:stCondLst>
                            <p:childTnLst>
                              <p:par>
                                <p:cTn id="33" presetID="52"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childTnLst>
                          </p:cTn>
                        </p:par>
                        <p:par>
                          <p:cTn id="38" fill="hold">
                            <p:stCondLst>
                              <p:cond delay="10800"/>
                            </p:stCondLst>
                            <p:childTnLst>
                              <p:par>
                                <p:cTn id="39" presetID="52"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Scale>
                                      <p:cBhvr>
                                        <p:cTn id="4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1"/>
                                        </p:tgtEl>
                                        <p:attrNameLst>
                                          <p:attrName>ppt_x</p:attrName>
                                          <p:attrName>ppt_y</p:attrName>
                                        </p:attrNameLst>
                                      </p:cBhvr>
                                    </p:animMotion>
                                    <p:animEffect transition="in" filter="fade">
                                      <p:cBhvr>
                                        <p:cTn id="43" dur="1000"/>
                                        <p:tgtEl>
                                          <p:spTgt spid="11"/>
                                        </p:tgtEl>
                                      </p:cBhvr>
                                    </p:animEffect>
                                  </p:childTnLst>
                                </p:cTn>
                              </p:par>
                            </p:childTnLst>
                          </p:cTn>
                        </p:par>
                        <p:par>
                          <p:cTn id="44" fill="hold">
                            <p:stCondLst>
                              <p:cond delay="11800"/>
                            </p:stCondLst>
                            <p:childTnLst>
                              <p:par>
                                <p:cTn id="45" presetID="52"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Scale>
                                      <p:cBhvr>
                                        <p:cTn id="4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4"/>
                                        </p:tgtEl>
                                        <p:attrNameLst>
                                          <p:attrName>ppt_x</p:attrName>
                                          <p:attrName>ppt_y</p:attrName>
                                        </p:attrNameLst>
                                      </p:cBhvr>
                                    </p:animMotion>
                                    <p:animEffect transition="in" filter="fade">
                                      <p:cBhvr>
                                        <p:cTn id="4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 9"/>
          <p:cNvGrpSpPr/>
          <p:nvPr/>
        </p:nvGrpSpPr>
        <p:grpSpPr>
          <a:xfrm>
            <a:off x="773723" y="1721622"/>
            <a:ext cx="10771669" cy="3393038"/>
            <a:chOff x="773723" y="1721622"/>
            <a:chExt cx="10771669" cy="3393038"/>
          </a:xfrm>
        </p:grpSpPr>
        <p:sp>
          <p:nvSpPr>
            <p:cNvPr id="8" name="矩形 7"/>
            <p:cNvSpPr/>
            <p:nvPr/>
          </p:nvSpPr>
          <p:spPr>
            <a:xfrm>
              <a:off x="773723" y="1721622"/>
              <a:ext cx="10771669" cy="339303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a:off x="890696" y="1842867"/>
              <a:ext cx="10518202" cy="3094893"/>
            </a:xfrm>
            <a:prstGeom prst="rect">
              <a:avLst/>
            </a:prstGeom>
            <a:noFill/>
            <a:ln w="15875">
              <a:solidFill>
                <a:srgbClr val="D814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12" name="矩形 11">
            <a:extLst>
              <a:ext uri="{FF2B5EF4-FFF2-40B4-BE49-F238E27FC236}">
                <a16:creationId xmlns:a16="http://schemas.microsoft.com/office/drawing/2014/main" xmlns="" id="{DC85BB4D-EAB6-4CA4-95D4-16533E8C109E}"/>
              </a:ext>
            </a:extLst>
          </p:cNvPr>
          <p:cNvSpPr/>
          <p:nvPr/>
        </p:nvSpPr>
        <p:spPr>
          <a:xfrm>
            <a:off x="1162954" y="2135637"/>
            <a:ext cx="10048888" cy="1530291"/>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 name="矩形 1"/>
          <p:cNvSpPr/>
          <p:nvPr/>
        </p:nvSpPr>
        <p:spPr>
          <a:xfrm>
            <a:off x="1162954" y="3818432"/>
            <a:ext cx="10048888" cy="79162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55295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16" presetClass="entr" presetSubtype="21"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up)">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12"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国庆节日的来历</a:t>
            </a:r>
          </a:p>
        </p:txBody>
      </p:sp>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200576" y="65650"/>
            <a:ext cx="1605645" cy="1425481"/>
          </a:xfrm>
          <a:prstGeom prst="rect">
            <a:avLst/>
          </a:prstGeom>
        </p:spPr>
      </p:pic>
      <p:sp>
        <p:nvSpPr>
          <p:cNvPr id="7" name="矩形 6">
            <a:extLst>
              <a:ext uri="{FF2B5EF4-FFF2-40B4-BE49-F238E27FC236}">
                <a16:creationId xmlns:a16="http://schemas.microsoft.com/office/drawing/2014/main" xmlns="" id="{DC85BB4D-EAB6-4CA4-95D4-16533E8C109E}"/>
              </a:ext>
            </a:extLst>
          </p:cNvPr>
          <p:cNvSpPr/>
          <p:nvPr/>
        </p:nvSpPr>
        <p:spPr>
          <a:xfrm>
            <a:off x="502694" y="4710583"/>
            <a:ext cx="11061895" cy="87908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13" name="图片 12">
            <a:extLst>
              <a:ext uri="{FF2B5EF4-FFF2-40B4-BE49-F238E27FC236}">
                <a16:creationId xmlns:a16="http://schemas.microsoft.com/office/drawing/2014/main" xmlns="" id="{7AA5013C-0913-48B0-955B-9AD1CA40DE2D}"/>
              </a:ext>
            </a:extLst>
          </p:cNvPr>
          <p:cNvPicPr>
            <a:picLocks noChangeAspect="1"/>
          </p:cNvPicPr>
          <p:nvPr/>
        </p:nvPicPr>
        <p:blipFill>
          <a:blip r:embed="rId6"/>
          <a:stretch>
            <a:fillRect/>
          </a:stretch>
        </p:blipFill>
        <p:spPr>
          <a:xfrm>
            <a:off x="1654746" y="1387975"/>
            <a:ext cx="8809484" cy="3322608"/>
          </a:xfrm>
          <a:prstGeom prst="rect">
            <a:avLst/>
          </a:prstGeom>
        </p:spPr>
      </p:pic>
    </p:spTree>
    <p:extLst>
      <p:ext uri="{BB962C8B-B14F-4D97-AF65-F5344CB8AC3E}">
        <p14:creationId xmlns:p14="http://schemas.microsoft.com/office/powerpoint/2010/main" val="11371588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5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Scale>
                                      <p:cBhvr>
                                        <p:cTn id="3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6"/>
                                        </p:tgtEl>
                                        <p:attrNameLst>
                                          <p:attrName>ppt_x</p:attrName>
                                          <p:attrName>ppt_y</p:attrName>
                                        </p:attrNameLst>
                                      </p:cBhvr>
                                    </p:animMotion>
                                    <p:animEffect transition="in" filter="fade">
                                      <p:cBhvr>
                                        <p:cTn id="32" dur="1000"/>
                                        <p:tgtEl>
                                          <p:spTgt spid="6"/>
                                        </p:tgtEl>
                                      </p:cBhvr>
                                    </p:animEffect>
                                  </p:childTnLst>
                                </p:cTn>
                              </p:par>
                            </p:childTnLst>
                          </p:cTn>
                        </p:par>
                        <p:par>
                          <p:cTn id="33" fill="hold">
                            <p:stCondLst>
                              <p:cond delay="3300"/>
                            </p:stCondLst>
                            <p:childTnLst>
                              <p:par>
                                <p:cTn id="34" presetID="25"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9" dur="1000" fill="hold"/>
                                        <p:tgtEl>
                                          <p:spTgt spid="7"/>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03</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xmlns="" id="{917A8AAE-3248-4D2A-955B-315689D5C03B}"/>
              </a:ext>
            </a:extLst>
          </p:cNvPr>
          <p:cNvSpPr txBox="1"/>
          <p:nvPr/>
        </p:nvSpPr>
        <p:spPr>
          <a:xfrm>
            <a:off x="2783430" y="3522924"/>
            <a:ext cx="6145291" cy="1107996"/>
          </a:xfrm>
          <a:prstGeom prst="rect">
            <a:avLst/>
          </a:prstGeom>
          <a:noFill/>
        </p:spPr>
        <p:txBody>
          <a:bodyPr wrap="square" rtlCol="0">
            <a:spAutoFit/>
          </a:bodyPr>
          <a:lstStyle/>
          <a:p>
            <a:pPr lvl="0" algn="dist"/>
            <a:r>
              <a:rPr lang="zh-CN" altLang="en-US" sz="6600" b="1" spc="300" dirty="0">
                <a:solidFill>
                  <a:srgbClr val="C6101A"/>
                </a:solidFill>
                <a:latin typeface="微软雅黑" panose="020B0503020204020204" pitchFamily="34" charset="-122"/>
                <a:ea typeface="微软雅黑" panose="020B0503020204020204" pitchFamily="34" charset="-122"/>
              </a:rPr>
              <a:t>国庆节日意义</a:t>
            </a:r>
          </a:p>
        </p:txBody>
      </p:sp>
      <p:grpSp>
        <p:nvGrpSpPr>
          <p:cNvPr id="19" name="组合 18">
            <a:extLst>
              <a:ext uri="{FF2B5EF4-FFF2-40B4-BE49-F238E27FC236}">
                <a16:creationId xmlns:a16="http://schemas.microsoft.com/office/drawing/2014/main" xmlns=""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xmlns=""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THREE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xmlns=""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020571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 14"/>
          <p:cNvGrpSpPr/>
          <p:nvPr/>
        </p:nvGrpSpPr>
        <p:grpSpPr>
          <a:xfrm>
            <a:off x="1436336" y="2029538"/>
            <a:ext cx="4513185" cy="2798924"/>
            <a:chOff x="593388" y="1856162"/>
            <a:chExt cx="4513185" cy="2798924"/>
          </a:xfrm>
        </p:grpSpPr>
        <p:sp>
          <p:nvSpPr>
            <p:cNvPr id="9" name="圆角矩形 8"/>
            <p:cNvSpPr/>
            <p:nvPr/>
          </p:nvSpPr>
          <p:spPr>
            <a:xfrm>
              <a:off x="593388" y="1856162"/>
              <a:ext cx="4513185" cy="2798924"/>
            </a:xfrm>
            <a:prstGeom prst="roundRect">
              <a:avLst>
                <a:gd name="adj" fmla="val 1197"/>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698829" y="1997612"/>
              <a:ext cx="4247470" cy="250405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国庆节日的意义</a:t>
            </a:r>
          </a:p>
        </p:txBody>
      </p:sp>
      <p:sp>
        <p:nvSpPr>
          <p:cNvPr id="8" name="矩形 7"/>
          <p:cNvSpPr/>
          <p:nvPr/>
        </p:nvSpPr>
        <p:spPr>
          <a:xfrm>
            <a:off x="1733644" y="2604819"/>
            <a:ext cx="3864184" cy="175432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对占有世界五分之一人口的中国人民，将永远铭记这一天——中华人民共和国成立的日子，每年我们都会举行盛大的庆典来庆祝他。</a:t>
            </a:r>
          </a:p>
        </p:txBody>
      </p:sp>
      <p:pic>
        <p:nvPicPr>
          <p:cNvPr id="11" name="图片 10">
            <a:extLst>
              <a:ext uri="{FF2B5EF4-FFF2-40B4-BE49-F238E27FC236}">
                <a16:creationId xmlns:a16="http://schemas.microsoft.com/office/drawing/2014/main" xmlns="" id="{D87C37A4-7A3A-4DD6-B9BB-E59455197D20}"/>
              </a:ext>
            </a:extLst>
          </p:cNvPr>
          <p:cNvPicPr>
            <a:picLocks noChangeAspect="1"/>
          </p:cNvPicPr>
          <p:nvPr/>
        </p:nvPicPr>
        <p:blipFill>
          <a:blip r:embed="rId5"/>
          <a:stretch>
            <a:fillRect/>
          </a:stretch>
        </p:blipFill>
        <p:spPr>
          <a:xfrm>
            <a:off x="6865177" y="1645875"/>
            <a:ext cx="3877392" cy="3554276"/>
          </a:xfrm>
          <a:prstGeom prst="rect">
            <a:avLst/>
          </a:prstGeom>
        </p:spPr>
      </p:pic>
    </p:spTree>
    <p:extLst>
      <p:ext uri="{BB962C8B-B14F-4D97-AF65-F5344CB8AC3E}">
        <p14:creationId xmlns:p14="http://schemas.microsoft.com/office/powerpoint/2010/main" val="11602689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31"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1000" fill="hold"/>
                                        <p:tgtEl>
                                          <p:spTgt spid="15"/>
                                        </p:tgtEl>
                                        <p:attrNameLst>
                                          <p:attrName>ppt_w</p:attrName>
                                        </p:attrNameLst>
                                      </p:cBhvr>
                                      <p:tavLst>
                                        <p:tav tm="0">
                                          <p:val>
                                            <p:fltVal val="0"/>
                                          </p:val>
                                        </p:tav>
                                        <p:tav tm="100000">
                                          <p:val>
                                            <p:strVal val="#ppt_w"/>
                                          </p:val>
                                        </p:tav>
                                      </p:tavLst>
                                    </p:anim>
                                    <p:anim calcmode="lin" valueType="num">
                                      <p:cBhvr>
                                        <p:cTn id="31" dur="1000" fill="hold"/>
                                        <p:tgtEl>
                                          <p:spTgt spid="15"/>
                                        </p:tgtEl>
                                        <p:attrNameLst>
                                          <p:attrName>ppt_h</p:attrName>
                                        </p:attrNameLst>
                                      </p:cBhvr>
                                      <p:tavLst>
                                        <p:tav tm="0">
                                          <p:val>
                                            <p:fltVal val="0"/>
                                          </p:val>
                                        </p:tav>
                                        <p:tav tm="100000">
                                          <p:val>
                                            <p:strVal val="#ppt_h"/>
                                          </p:val>
                                        </p:tav>
                                      </p:tavLst>
                                    </p:anim>
                                    <p:anim calcmode="lin" valueType="num">
                                      <p:cBhvr>
                                        <p:cTn id="32" dur="1000" fill="hold"/>
                                        <p:tgtEl>
                                          <p:spTgt spid="15"/>
                                        </p:tgtEl>
                                        <p:attrNameLst>
                                          <p:attrName>style.rotation</p:attrName>
                                        </p:attrNameLst>
                                      </p:cBhvr>
                                      <p:tavLst>
                                        <p:tav tm="0">
                                          <p:val>
                                            <p:fltVal val="90"/>
                                          </p:val>
                                        </p:tav>
                                        <p:tav tm="100000">
                                          <p:val>
                                            <p:fltVal val="0"/>
                                          </p:val>
                                        </p:tav>
                                      </p:tavLst>
                                    </p:anim>
                                    <p:animEffect transition="in" filter="fade">
                                      <p:cBhvr>
                                        <p:cTn id="33" dur="1000"/>
                                        <p:tgtEl>
                                          <p:spTgt spid="15"/>
                                        </p:tgtEl>
                                      </p:cBhvr>
                                    </p:animEffect>
                                  </p:childTnLst>
                                </p:cTn>
                              </p:par>
                            </p:childTnLst>
                          </p:cTn>
                        </p:par>
                        <p:par>
                          <p:cTn id="34" fill="hold">
                            <p:stCondLst>
                              <p:cond delay="3300"/>
                            </p:stCondLst>
                            <p:childTnLst>
                              <p:par>
                                <p:cTn id="35" presetID="12" presetClass="entr" presetSubtype="4" fill="hold" nodeType="after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p:tgtEl>
                                          <p:spTgt spid="8">
                                            <p:txEl>
                                              <p:pRg st="0" end="0"/>
                                            </p:txEl>
                                          </p:spTgt>
                                        </p:tgtEl>
                                        <p:attrNameLst>
                                          <p:attrName>ppt_y</p:attrName>
                                        </p:attrNameLst>
                                      </p:cBhvr>
                                      <p:tavLst>
                                        <p:tav tm="0">
                                          <p:val>
                                            <p:strVal val="#ppt_y+#ppt_h*1.125000"/>
                                          </p:val>
                                        </p:tav>
                                        <p:tav tm="100000">
                                          <p:val>
                                            <p:strVal val="#ppt_y"/>
                                          </p:val>
                                        </p:tav>
                                      </p:tavLst>
                                    </p:anim>
                                    <p:animEffect transition="in" filter="wipe(up)">
                                      <p:cBhvr>
                                        <p:cTn id="3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国庆节日的意义</a:t>
            </a:r>
          </a:p>
        </p:txBody>
      </p:sp>
      <p:sp>
        <p:nvSpPr>
          <p:cNvPr id="14" name="椭圆 13">
            <a:extLst>
              <a:ext uri="{FF2B5EF4-FFF2-40B4-BE49-F238E27FC236}">
                <a16:creationId xmlns:a16="http://schemas.microsoft.com/office/drawing/2014/main" xmlns="" id="{B73FCF53-1682-47A9-A237-F865F1BE848C}"/>
              </a:ext>
            </a:extLst>
          </p:cNvPr>
          <p:cNvSpPr/>
          <p:nvPr/>
        </p:nvSpPr>
        <p:spPr>
          <a:xfrm>
            <a:off x="1059543"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民主</a:t>
            </a:r>
          </a:p>
        </p:txBody>
      </p:sp>
      <p:sp>
        <p:nvSpPr>
          <p:cNvPr id="15" name="椭圆 14">
            <a:extLst>
              <a:ext uri="{FF2B5EF4-FFF2-40B4-BE49-F238E27FC236}">
                <a16:creationId xmlns:a16="http://schemas.microsoft.com/office/drawing/2014/main" xmlns="" id="{A485E3D7-51D3-4991-B5F1-D1E409388822}"/>
              </a:ext>
            </a:extLst>
          </p:cNvPr>
          <p:cNvSpPr/>
          <p:nvPr/>
        </p:nvSpPr>
        <p:spPr>
          <a:xfrm>
            <a:off x="3774459"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自由</a:t>
            </a:r>
          </a:p>
        </p:txBody>
      </p:sp>
      <p:sp>
        <p:nvSpPr>
          <p:cNvPr id="16" name="椭圆 15">
            <a:extLst>
              <a:ext uri="{FF2B5EF4-FFF2-40B4-BE49-F238E27FC236}">
                <a16:creationId xmlns:a16="http://schemas.microsoft.com/office/drawing/2014/main" xmlns="" id="{2136D465-9854-47D6-8B33-A1FA85CDA544}"/>
              </a:ext>
            </a:extLst>
          </p:cNvPr>
          <p:cNvSpPr/>
          <p:nvPr/>
        </p:nvSpPr>
        <p:spPr>
          <a:xfrm>
            <a:off x="6489375"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独立</a:t>
            </a:r>
          </a:p>
        </p:txBody>
      </p:sp>
      <p:sp>
        <p:nvSpPr>
          <p:cNvPr id="17" name="椭圆 16">
            <a:extLst>
              <a:ext uri="{FF2B5EF4-FFF2-40B4-BE49-F238E27FC236}">
                <a16:creationId xmlns:a16="http://schemas.microsoft.com/office/drawing/2014/main" xmlns="" id="{2D33B1F5-0B89-499C-9F71-C8FC6663A47F}"/>
              </a:ext>
            </a:extLst>
          </p:cNvPr>
          <p:cNvSpPr/>
          <p:nvPr/>
        </p:nvSpPr>
        <p:spPr>
          <a:xfrm>
            <a:off x="9204290"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富强</a:t>
            </a:r>
          </a:p>
        </p:txBody>
      </p:sp>
      <p:sp>
        <p:nvSpPr>
          <p:cNvPr id="18" name="矩形 17"/>
          <p:cNvSpPr/>
          <p:nvPr/>
        </p:nvSpPr>
        <p:spPr>
          <a:xfrm>
            <a:off x="979121" y="4118724"/>
            <a:ext cx="10368370" cy="1021433"/>
          </a:xfrm>
          <a:prstGeom prst="rect">
            <a:avLst/>
          </a:prstGeom>
        </p:spPr>
        <p:txBody>
          <a:bodyPr wrap="square">
            <a:spAutoFit/>
          </a:bodyPr>
          <a:lstStyle/>
          <a:p>
            <a:pPr>
              <a:lnSpc>
                <a:spcPct val="130000"/>
              </a:lnSpc>
            </a:pPr>
            <a:r>
              <a:rPr lang="zh-CN" altLang="en-US" sz="1600" dirty="0">
                <a:latin typeface="Microsoft YaHei" charset="-122"/>
                <a:ea typeface="Microsoft YaHei" charset="-122"/>
                <a:cs typeface="Microsoft YaHei" charset="-122"/>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p>
        </p:txBody>
      </p:sp>
      <p:sp>
        <p:nvSpPr>
          <p:cNvPr id="19" name="弧 18"/>
          <p:cNvSpPr/>
          <p:nvPr/>
        </p:nvSpPr>
        <p:spPr>
          <a:xfrm rot="18953604">
            <a:off x="2080091" y="1709883"/>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
        <p:nvSpPr>
          <p:cNvPr id="20" name="弧 19"/>
          <p:cNvSpPr/>
          <p:nvPr/>
        </p:nvSpPr>
        <p:spPr>
          <a:xfrm rot="18953604">
            <a:off x="7544156" y="1709883"/>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
        <p:nvSpPr>
          <p:cNvPr id="21" name="弧 20"/>
          <p:cNvSpPr/>
          <p:nvPr/>
        </p:nvSpPr>
        <p:spPr>
          <a:xfrm rot="2646396" flipV="1">
            <a:off x="4812124" y="1753411"/>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8233788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8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3300"/>
                            </p:stCondLst>
                            <p:childTnLst>
                              <p:par>
                                <p:cTn id="37" presetID="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380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par>
                          <p:cTn id="45" fill="hold">
                            <p:stCondLst>
                              <p:cond delay="4300"/>
                            </p:stCondLst>
                            <p:childTnLst>
                              <p:par>
                                <p:cTn id="46" presetID="2" presetClass="entr" presetSubtype="4"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par>
                          <p:cTn id="50" fill="hold">
                            <p:stCondLst>
                              <p:cond delay="480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500"/>
                                        <p:tgtEl>
                                          <p:spTgt spid="20"/>
                                        </p:tgtEl>
                                      </p:cBhvr>
                                    </p:animEffect>
                                  </p:childTnLst>
                                </p:cTn>
                              </p:par>
                            </p:childTnLst>
                          </p:cTn>
                        </p:par>
                        <p:par>
                          <p:cTn id="54" fill="hold">
                            <p:stCondLst>
                              <p:cond delay="5300"/>
                            </p:stCondLst>
                            <p:childTnLst>
                              <p:par>
                                <p:cTn id="55" presetID="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ppt_x"/>
                                          </p:val>
                                        </p:tav>
                                        <p:tav tm="100000">
                                          <p:val>
                                            <p:strVal val="#ppt_x"/>
                                          </p:val>
                                        </p:tav>
                                      </p:tavLst>
                                    </p:anim>
                                    <p:anim calcmode="lin" valueType="num">
                                      <p:cBhvr additive="base">
                                        <p:cTn id="58" dur="50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5800"/>
                            </p:stCondLst>
                            <p:childTnLst>
                              <p:par>
                                <p:cTn id="60" presetID="12" presetClass="entr" presetSubtype="8" fill="hold" grpId="0" nodeType="after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p:tgtEl>
                                          <p:spTgt spid="18"/>
                                        </p:tgtEl>
                                        <p:attrNameLst>
                                          <p:attrName>ppt_x</p:attrName>
                                        </p:attrNameLst>
                                      </p:cBhvr>
                                      <p:tavLst>
                                        <p:tav tm="0">
                                          <p:val>
                                            <p:strVal val="#ppt_x-#ppt_w*1.125000"/>
                                          </p:val>
                                        </p:tav>
                                        <p:tav tm="100000">
                                          <p:val>
                                            <p:strVal val="#ppt_x"/>
                                          </p:val>
                                        </p:tav>
                                      </p:tavLst>
                                    </p:anim>
                                    <p:animEffect transition="in" filter="wipe(right)">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animBg="1"/>
      <p:bldP spid="15" grpId="0" animBg="1"/>
      <p:bldP spid="16" grpId="0" animBg="1"/>
      <p:bldP spid="17" grpId="0" animBg="1"/>
      <p:bldP spid="18" grpId="0"/>
      <p:bldP spid="19"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国旗象征</a:t>
            </a:r>
          </a:p>
        </p:txBody>
      </p:sp>
      <p:pic>
        <p:nvPicPr>
          <p:cNvPr id="11" name="图片 10" descr="E:\素材\国庆\2507e5f512e6d80731a41d6ae185403c.png2507e5f512e6d80731a41d6ae185403c">
            <a:extLst>
              <a:ext uri="{FF2B5EF4-FFF2-40B4-BE49-F238E27FC236}">
                <a16:creationId xmlns:a16="http://schemas.microsoft.com/office/drawing/2014/main" xmlns="" id="{3394F3B9-9361-4BFA-ABA0-C1A977D76DB9}"/>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967730" y="1035050"/>
            <a:ext cx="6224270" cy="4787265"/>
          </a:xfrm>
          <a:prstGeom prst="rect">
            <a:avLst/>
          </a:prstGeom>
        </p:spPr>
      </p:pic>
      <p:grpSp>
        <p:nvGrpSpPr>
          <p:cNvPr id="14" name="组合 13">
            <a:extLst>
              <a:ext uri="{FF2B5EF4-FFF2-40B4-BE49-F238E27FC236}">
                <a16:creationId xmlns:a16="http://schemas.microsoft.com/office/drawing/2014/main" xmlns="" id="{30A3A1C1-0173-44F2-AA47-E1907F87AB41}"/>
              </a:ext>
            </a:extLst>
          </p:cNvPr>
          <p:cNvGrpSpPr/>
          <p:nvPr/>
        </p:nvGrpSpPr>
        <p:grpSpPr>
          <a:xfrm>
            <a:off x="1215321" y="1263366"/>
            <a:ext cx="4885015" cy="3907453"/>
            <a:chOff x="1555046" y="2513457"/>
            <a:chExt cx="4885015" cy="3907453"/>
          </a:xfrm>
        </p:grpSpPr>
        <p:sp>
          <p:nvSpPr>
            <p:cNvPr id="15" name="文本框 14">
              <a:extLst>
                <a:ext uri="{FF2B5EF4-FFF2-40B4-BE49-F238E27FC236}">
                  <a16:creationId xmlns:a16="http://schemas.microsoft.com/office/drawing/2014/main" xmlns="" id="{F1536DE8-AAA6-40A0-A45C-B7CDC9443577}"/>
                </a:ext>
              </a:extLst>
            </p:cNvPr>
            <p:cNvSpPr txBox="1"/>
            <p:nvPr/>
          </p:nvSpPr>
          <p:spPr>
            <a:xfrm>
              <a:off x="1555046" y="25134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国旗象征</a:t>
              </a:r>
            </a:p>
          </p:txBody>
        </p:sp>
        <p:sp>
          <p:nvSpPr>
            <p:cNvPr id="16" name="矩形 15">
              <a:extLst>
                <a:ext uri="{FF2B5EF4-FFF2-40B4-BE49-F238E27FC236}">
                  <a16:creationId xmlns:a16="http://schemas.microsoft.com/office/drawing/2014/main" xmlns="" id="{028D380C-4AE7-4098-9F95-D4496C09123B}"/>
                </a:ext>
              </a:extLst>
            </p:cNvPr>
            <p:cNvSpPr/>
            <p:nvPr/>
          </p:nvSpPr>
          <p:spPr>
            <a:xfrm>
              <a:off x="1555046" y="3529120"/>
              <a:ext cx="4885015" cy="289179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华人民共和国国旗，即五星红旗，旗面为红色，象征革命，国旗中的大五角星代表中国共产党，四颗小五角星分别代表工人、农民、小资产阶级和民族资产阶级四个阶级，四颗小星各有一尖正对着大星的中心点，其间的位置关系象征着中国共产党领导下的革命人民大团结。</a:t>
              </a:r>
            </a:p>
          </p:txBody>
        </p:sp>
      </p:grpSp>
    </p:spTree>
    <p:extLst>
      <p:ext uri="{BB962C8B-B14F-4D97-AF65-F5344CB8AC3E}">
        <p14:creationId xmlns:p14="http://schemas.microsoft.com/office/powerpoint/2010/main" val="22206436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47"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par>
                          <p:cTn id="33" fill="hold">
                            <p:stCondLst>
                              <p:cond delay="3150"/>
                            </p:stCondLst>
                            <p:childTnLst>
                              <p:par>
                                <p:cTn id="34" presetID="10"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中国国徽</a:t>
            </a:r>
          </a:p>
        </p:txBody>
      </p:sp>
      <p:pic>
        <p:nvPicPr>
          <p:cNvPr id="17" name="图片 16" descr="E:\素材\国庆\761fd80100670519a8beb04a363d3cad.png761fd80100670519a8beb04a363d3cad">
            <a:extLst>
              <a:ext uri="{FF2B5EF4-FFF2-40B4-BE49-F238E27FC236}">
                <a16:creationId xmlns:a16="http://schemas.microsoft.com/office/drawing/2014/main" xmlns="" id="{CA835FDA-21D4-4F64-8158-4F5AD04B9895}"/>
              </a:ext>
            </a:extLst>
          </p:cNvPr>
          <p:cNvPicPr>
            <a:picLocks noChangeAspect="1"/>
          </p:cNvPicPr>
          <p:nvPr/>
        </p:nvPicPr>
        <p:blipFill rotWithShape="1">
          <a:blip r:embed="rId5"/>
          <a:srcRect/>
          <a:stretch>
            <a:fillRect/>
          </a:stretch>
        </p:blipFill>
        <p:spPr>
          <a:xfrm>
            <a:off x="646430" y="1071880"/>
            <a:ext cx="4441825" cy="4441825"/>
          </a:xfrm>
          <a:prstGeom prst="rect">
            <a:avLst/>
          </a:prstGeom>
        </p:spPr>
      </p:pic>
      <p:grpSp>
        <p:nvGrpSpPr>
          <p:cNvPr id="18" name="组合 17">
            <a:extLst>
              <a:ext uri="{FF2B5EF4-FFF2-40B4-BE49-F238E27FC236}">
                <a16:creationId xmlns:a16="http://schemas.microsoft.com/office/drawing/2014/main" xmlns="" id="{ABCFCB79-4913-4424-9A25-AC8CF05A563D}"/>
              </a:ext>
            </a:extLst>
          </p:cNvPr>
          <p:cNvGrpSpPr/>
          <p:nvPr/>
        </p:nvGrpSpPr>
        <p:grpSpPr>
          <a:xfrm>
            <a:off x="4749909" y="1721201"/>
            <a:ext cx="6059170" cy="3415030"/>
            <a:chOff x="895459" y="1834642"/>
            <a:chExt cx="6059170" cy="3415030"/>
          </a:xfrm>
        </p:grpSpPr>
        <p:sp>
          <p:nvSpPr>
            <p:cNvPr id="19" name="文本框 18">
              <a:extLst>
                <a:ext uri="{FF2B5EF4-FFF2-40B4-BE49-F238E27FC236}">
                  <a16:creationId xmlns:a16="http://schemas.microsoft.com/office/drawing/2014/main" xmlns="" id="{600F43A9-AB0C-47A2-BDD4-60C9B8EAFC0C}"/>
                </a:ext>
              </a:extLst>
            </p:cNvPr>
            <p:cNvSpPr txBox="1"/>
            <p:nvPr/>
          </p:nvSpPr>
          <p:spPr>
            <a:xfrm>
              <a:off x="895459" y="1834642"/>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中国国徽</a:t>
              </a:r>
            </a:p>
          </p:txBody>
        </p:sp>
        <p:sp>
          <p:nvSpPr>
            <p:cNvPr id="20" name="矩形 19">
              <a:extLst>
                <a:ext uri="{FF2B5EF4-FFF2-40B4-BE49-F238E27FC236}">
                  <a16:creationId xmlns:a16="http://schemas.microsoft.com/office/drawing/2014/main" xmlns="" id="{340A7795-CCD4-4CCC-AA09-540D925BB188}"/>
                </a:ext>
              </a:extLst>
            </p:cNvPr>
            <p:cNvSpPr/>
            <p:nvPr/>
          </p:nvSpPr>
          <p:spPr>
            <a:xfrm>
              <a:off x="895459" y="2850007"/>
              <a:ext cx="6059170" cy="239966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红色和金色融合在一起，体现了中华人民共和国的神圣和庄严。 国徽图案象征中国人民自“五四运动”以来 的新民主主义革命斗争和工人阶级领导的以工农联盟为基础的人民民主专政的新中国的诞生，代表中华人民共和国的尊严。</a:t>
              </a:r>
            </a:p>
          </p:txBody>
        </p:sp>
      </p:grpSp>
    </p:spTree>
    <p:extLst>
      <p:ext uri="{BB962C8B-B14F-4D97-AF65-F5344CB8AC3E}">
        <p14:creationId xmlns:p14="http://schemas.microsoft.com/office/powerpoint/2010/main" val="3070962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2" presetClass="entr" presetSubtype="4"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1"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heel(1)">
                                      <p:cBhvr>
                                        <p:cTn id="3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中国国歌</a:t>
            </a:r>
          </a:p>
        </p:txBody>
      </p:sp>
      <p:pic>
        <p:nvPicPr>
          <p:cNvPr id="6" name="图片 5" descr="E:\素材\国庆\98a4fb674fd6552c795b214de0fdfdbf.png98a4fb674fd6552c795b214de0fdfdbf">
            <a:extLst>
              <a:ext uri="{FF2B5EF4-FFF2-40B4-BE49-F238E27FC236}">
                <a16:creationId xmlns:a16="http://schemas.microsoft.com/office/drawing/2014/main" xmlns="" id="{12B3385E-3D2B-403D-8AA4-D5697B6F5C61}"/>
              </a:ext>
            </a:extLst>
          </p:cNvPr>
          <p:cNvPicPr>
            <a:picLocks noChangeAspect="1"/>
          </p:cNvPicPr>
          <p:nvPr/>
        </p:nvPicPr>
        <p:blipFill>
          <a:blip r:embed="rId5"/>
          <a:srcRect/>
          <a:stretch>
            <a:fillRect/>
          </a:stretch>
        </p:blipFill>
        <p:spPr>
          <a:xfrm flipH="1">
            <a:off x="5326380" y="0"/>
            <a:ext cx="6865620" cy="6865620"/>
          </a:xfrm>
          <a:prstGeom prst="rect">
            <a:avLst/>
          </a:prstGeom>
        </p:spPr>
      </p:pic>
      <p:grpSp>
        <p:nvGrpSpPr>
          <p:cNvPr id="7" name="组合 6">
            <a:extLst>
              <a:ext uri="{FF2B5EF4-FFF2-40B4-BE49-F238E27FC236}">
                <a16:creationId xmlns:a16="http://schemas.microsoft.com/office/drawing/2014/main" xmlns="" id="{6388D806-1507-431F-BEF1-21C6CA658186}"/>
              </a:ext>
            </a:extLst>
          </p:cNvPr>
          <p:cNvGrpSpPr/>
          <p:nvPr/>
        </p:nvGrpSpPr>
        <p:grpSpPr>
          <a:xfrm>
            <a:off x="1177022" y="1691991"/>
            <a:ext cx="6058535" cy="3415030"/>
            <a:chOff x="1008489" y="1853057"/>
            <a:chExt cx="6058535" cy="3415030"/>
          </a:xfrm>
        </p:grpSpPr>
        <p:sp>
          <p:nvSpPr>
            <p:cNvPr id="8" name="文本框 7">
              <a:extLst>
                <a:ext uri="{FF2B5EF4-FFF2-40B4-BE49-F238E27FC236}">
                  <a16:creationId xmlns:a16="http://schemas.microsoft.com/office/drawing/2014/main" xmlns="" id="{2F64D34C-9C7F-446D-84CC-1632E3AD1AD1}"/>
                </a:ext>
              </a:extLst>
            </p:cNvPr>
            <p:cNvSpPr txBox="1"/>
            <p:nvPr/>
          </p:nvSpPr>
          <p:spPr>
            <a:xfrm>
              <a:off x="1008489" y="18530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中国国歌</a:t>
              </a:r>
            </a:p>
          </p:txBody>
        </p:sp>
        <p:sp>
          <p:nvSpPr>
            <p:cNvPr id="9" name="矩形 8">
              <a:extLst>
                <a:ext uri="{FF2B5EF4-FFF2-40B4-BE49-F238E27FC236}">
                  <a16:creationId xmlns:a16="http://schemas.microsoft.com/office/drawing/2014/main" xmlns="" id="{84345B02-F19C-4FF6-A602-A42101D05962}"/>
                </a:ext>
              </a:extLst>
            </p:cNvPr>
            <p:cNvSpPr/>
            <p:nvPr/>
          </p:nvSpPr>
          <p:spPr>
            <a:xfrm>
              <a:off x="1008489" y="2868422"/>
              <a:ext cx="6058535" cy="239966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义勇军进行曲》由田汉作词、聂耳作曲，诞生于抗击日本帝国主义侵略的战争年代，1949年成为中华人民共和国国歌，象征着在任何时候任何地点，为捍卫国家和民族的尊严，中华民族的坚强斗志和不屈精神永远不会被磨灭。</a:t>
              </a:r>
            </a:p>
          </p:txBody>
        </p:sp>
      </p:grpSp>
    </p:spTree>
    <p:extLst>
      <p:ext uri="{BB962C8B-B14F-4D97-AF65-F5344CB8AC3E}">
        <p14:creationId xmlns:p14="http://schemas.microsoft.com/office/powerpoint/2010/main" val="2626012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315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04</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xmlns="" id="{917A8AAE-3248-4D2A-955B-315689D5C03B}"/>
              </a:ext>
            </a:extLst>
          </p:cNvPr>
          <p:cNvSpPr txBox="1"/>
          <p:nvPr/>
        </p:nvSpPr>
        <p:spPr>
          <a:xfrm>
            <a:off x="2783430" y="3522924"/>
            <a:ext cx="6145291" cy="1015663"/>
          </a:xfrm>
          <a:prstGeom prst="rect">
            <a:avLst/>
          </a:prstGeom>
          <a:noFill/>
        </p:spPr>
        <p:txBody>
          <a:bodyPr wrap="square" rtlCol="0">
            <a:spAutoFit/>
          </a:bodyPr>
          <a:lstStyle/>
          <a:p>
            <a:pPr algn="dist"/>
            <a:r>
              <a:rPr lang="zh-CN" altLang="en-US" sz="6000" b="1" spc="300" dirty="0">
                <a:solidFill>
                  <a:srgbClr val="C6101A"/>
                </a:solidFill>
                <a:latin typeface="微软雅黑" panose="020B0503020204020204" pitchFamily="34" charset="-122"/>
                <a:ea typeface="微软雅黑" panose="020B0503020204020204" pitchFamily="34" charset="-122"/>
              </a:rPr>
              <a:t>国庆节精神含义</a:t>
            </a:r>
          </a:p>
        </p:txBody>
      </p:sp>
      <p:grpSp>
        <p:nvGrpSpPr>
          <p:cNvPr id="19" name="组合 18">
            <a:extLst>
              <a:ext uri="{FF2B5EF4-FFF2-40B4-BE49-F238E27FC236}">
                <a16:creationId xmlns:a16="http://schemas.microsoft.com/office/drawing/2014/main" xmlns=""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xmlns=""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FOUR</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xmlns=""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0263681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a:extLst>
              <a:ext uri="{FF2B5EF4-FFF2-40B4-BE49-F238E27FC236}">
                <a16:creationId xmlns:a16="http://schemas.microsoft.com/office/drawing/2014/main" xmlns="" id="{9143D77B-F979-4746-B4D7-03B5DFF44C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443469"/>
            <a:ext cx="10987088" cy="1414532"/>
          </a:xfrm>
          <a:prstGeom prst="rect">
            <a:avLst/>
          </a:prstGeom>
        </p:spPr>
      </p:pic>
      <p:sp>
        <p:nvSpPr>
          <p:cNvPr id="8" name="矩形 7">
            <a:extLst>
              <a:ext uri="{FF2B5EF4-FFF2-40B4-BE49-F238E27FC236}">
                <a16:creationId xmlns:a16="http://schemas.microsoft.com/office/drawing/2014/main" xmlns="" id="{525FF068-D304-4592-82BD-5A58F84FB5F5}"/>
              </a:ext>
            </a:extLst>
          </p:cNvPr>
          <p:cNvSpPr/>
          <p:nvPr/>
        </p:nvSpPr>
        <p:spPr>
          <a:xfrm>
            <a:off x="1273968" y="2232689"/>
            <a:ext cx="9713120" cy="2751522"/>
          </a:xfrm>
          <a:prstGeom prst="rect">
            <a:avLst/>
          </a:prstGeom>
        </p:spPr>
        <p:txBody>
          <a:bodyPr wrap="square">
            <a:spAutoFit/>
          </a:bodyPr>
          <a:lstStyle/>
          <a:p>
            <a:pPr>
              <a:lnSpc>
                <a:spcPct val="160000"/>
              </a:lnSpc>
            </a:pPr>
            <a:r>
              <a:rPr lang="zh-CN" altLang="zh-CN" kern="100" dirty="0">
                <a:solidFill>
                  <a:schemeClr val="tx1">
                    <a:lumMod val="85000"/>
                    <a:lumOff val="15000"/>
                  </a:schemeClr>
                </a:solidFill>
                <a:latin typeface="Microsoft YaHei" charset="-122"/>
                <a:ea typeface="Microsoft YaHei" charset="-122"/>
                <a:cs typeface="Microsoft YaHei" charset="-122"/>
              </a:rPr>
              <a:t>热烈庆祝中华人民共和国成立六十八周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dirty="0">
              <a:solidFill>
                <a:schemeClr val="tx1">
                  <a:lumMod val="85000"/>
                  <a:lumOff val="15000"/>
                </a:schemeClr>
              </a:solidFill>
              <a:latin typeface="Microsoft YaHei" charset="-122"/>
              <a:ea typeface="Microsoft YaHei" charset="-122"/>
              <a:cs typeface="Microsoft YaHei" charset="-122"/>
            </a:endParaRPr>
          </a:p>
        </p:txBody>
      </p:sp>
      <p:sp>
        <p:nvSpPr>
          <p:cNvPr id="2" name="文本框 1"/>
          <p:cNvSpPr txBox="1"/>
          <p:nvPr/>
        </p:nvSpPr>
        <p:spPr>
          <a:xfrm>
            <a:off x="1273968" y="1310268"/>
            <a:ext cx="1481496" cy="769441"/>
          </a:xfrm>
          <a:prstGeom prst="rect">
            <a:avLst/>
          </a:prstGeom>
          <a:noFill/>
        </p:spPr>
        <p:txBody>
          <a:bodyPr wrap="none" rtlCol="0">
            <a:spAutoFit/>
          </a:bodyPr>
          <a:lstStyle/>
          <a:p>
            <a:r>
              <a:rPr kumimoji="1" lang="zh-CN" altLang="en-US" sz="4400" b="1" dirty="0">
                <a:solidFill>
                  <a:srgbClr val="D8141D"/>
                </a:solidFill>
                <a:latin typeface="Microsoft YaHei" charset="-122"/>
                <a:ea typeface="Microsoft YaHei" charset="-122"/>
                <a:cs typeface="Microsoft YaHei" charset="-122"/>
              </a:rPr>
              <a:t>前 言</a:t>
            </a: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3355899" cy="1157288"/>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9310688" y="4435492"/>
            <a:ext cx="2914650" cy="2545328"/>
          </a:xfrm>
          <a:prstGeom prst="rect">
            <a:avLst/>
          </a:prstGeom>
        </p:spPr>
      </p:pic>
    </p:spTree>
    <p:extLst>
      <p:ext uri="{BB962C8B-B14F-4D97-AF65-F5344CB8AC3E}">
        <p14:creationId xmlns:p14="http://schemas.microsoft.com/office/powerpoint/2010/main" val="175952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by="(-#ppt_w*2)" calcmode="lin" valueType="num">
                                      <p:cBhvr rctx="PPT">
                                        <p:cTn id="11" dur="500" autoRev="1" fill="hold">
                                          <p:stCondLst>
                                            <p:cond delay="0"/>
                                          </p:stCondLst>
                                        </p:cTn>
                                        <p:tgtEl>
                                          <p:spTgt spid="2"/>
                                        </p:tgtEl>
                                        <p:attrNameLst>
                                          <p:attrName>ppt_w</p:attrName>
                                        </p:attrNameLst>
                                      </p:cBhvr>
                                    </p:anim>
                                    <p:anim by="(#ppt_w*0.50)" calcmode="lin" valueType="num">
                                      <p:cBhvr>
                                        <p:cTn id="12" dur="500" decel="50000" autoRev="1" fill="hold">
                                          <p:stCondLst>
                                            <p:cond delay="0"/>
                                          </p:stCondLst>
                                        </p:cTn>
                                        <p:tgtEl>
                                          <p:spTgt spid="2"/>
                                        </p:tgtEl>
                                        <p:attrNameLst>
                                          <p:attrName>ppt_x</p:attrName>
                                        </p:attrNameLst>
                                      </p:cBhvr>
                                    </p:anim>
                                    <p:anim from="(-#ppt_h/2)" to="(#ppt_y)" calcmode="lin" valueType="num">
                                      <p:cBhvr>
                                        <p:cTn id="13" dur="1000" fill="hold">
                                          <p:stCondLst>
                                            <p:cond delay="0"/>
                                          </p:stCondLst>
                                        </p:cTn>
                                        <p:tgtEl>
                                          <p:spTgt spid="2"/>
                                        </p:tgtEl>
                                        <p:attrNameLst>
                                          <p:attrName>ppt_y</p:attrName>
                                        </p:attrNameLst>
                                      </p:cBhvr>
                                    </p:anim>
                                    <p:animRot by="21600000">
                                      <p:cBhvr>
                                        <p:cTn id="14" dur="1000" fill="hold">
                                          <p:stCondLst>
                                            <p:cond delay="0"/>
                                          </p:stCondLst>
                                        </p:cTn>
                                        <p:tgtEl>
                                          <p:spTgt spid="2"/>
                                        </p:tgtEl>
                                        <p:attrNameLst>
                                          <p:attrName>r</p:attrName>
                                        </p:attrNameLst>
                                      </p:cBhvr>
                                    </p:animRot>
                                  </p:childTnLst>
                                </p:cTn>
                              </p:par>
                            </p:childTnLst>
                          </p:cTn>
                        </p:par>
                        <p:par>
                          <p:cTn id="15" fill="hold">
                            <p:stCondLst>
                              <p:cond delay="1600"/>
                            </p:stCondLst>
                            <p:childTnLst>
                              <p:par>
                                <p:cTn id="16" presetID="52"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Scale>
                                      <p:cBhvr>
                                        <p:cTn id="1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3"/>
                                        </p:tgtEl>
                                        <p:attrNameLst>
                                          <p:attrName>ppt_x</p:attrName>
                                          <p:attrName>ppt_y</p:attrName>
                                        </p:attrNameLst>
                                      </p:cBhvr>
                                    </p:animMotion>
                                    <p:animEffect transition="in" filter="fade">
                                      <p:cBhvr>
                                        <p:cTn id="20" dur="1000"/>
                                        <p:tgtEl>
                                          <p:spTgt spid="13"/>
                                        </p:tgtEl>
                                      </p:cBhvr>
                                    </p:animEffect>
                                  </p:childTnLst>
                                </p:cTn>
                              </p:par>
                            </p:childTnLst>
                          </p:cTn>
                        </p:par>
                        <p:par>
                          <p:cTn id="21" fill="hold">
                            <p:stCondLst>
                              <p:cond delay="26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85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92702" y="2236763"/>
            <a:ext cx="4666786" cy="3074844"/>
          </a:xfrm>
          <a:prstGeom prst="rect">
            <a:avLst/>
          </a:prstGeom>
          <a:noFill/>
          <a:ln w="31750">
            <a:solidFill>
              <a:srgbClr val="D81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5" name="矩形 14"/>
          <p:cNvSpPr/>
          <p:nvPr/>
        </p:nvSpPr>
        <p:spPr>
          <a:xfrm>
            <a:off x="6462266" y="3033187"/>
            <a:ext cx="5083126" cy="1428211"/>
          </a:xfrm>
          <a:prstGeom prst="rect">
            <a:avLst/>
          </a:prstGeom>
        </p:spPr>
        <p:txBody>
          <a:bodyPr wrap="square">
            <a:spAutoFit/>
          </a:bodyPr>
          <a:lstStyle/>
          <a:p>
            <a:pPr>
              <a:lnSpc>
                <a:spcPct val="150000"/>
              </a:lnSpc>
            </a:pP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年</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12</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2</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中央人民政府通过</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关于中华人民共和国国庆日的决议</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规定每年</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10</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日为国庆日。</a:t>
            </a:r>
          </a:p>
        </p:txBody>
      </p:sp>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77022" y="1829979"/>
            <a:ext cx="4607560" cy="3254546"/>
          </a:xfrm>
          <a:prstGeom prst="rect">
            <a:avLst/>
          </a:prstGeom>
        </p:spPr>
      </p:pic>
    </p:spTree>
    <p:extLst>
      <p:ext uri="{BB962C8B-B14F-4D97-AF65-F5344CB8AC3E}">
        <p14:creationId xmlns:p14="http://schemas.microsoft.com/office/powerpoint/2010/main" val="1807130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5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Scale>
                                      <p:cBhvr>
                                        <p:cTn id="30"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3"/>
                                        </p:tgtEl>
                                        <p:attrNameLst>
                                          <p:attrName>ppt_x</p:attrName>
                                          <p:attrName>ppt_y</p:attrName>
                                        </p:attrNameLst>
                                      </p:cBhvr>
                                    </p:animMotion>
                                    <p:animEffect transition="in" filter="fade">
                                      <p:cBhvr>
                                        <p:cTn id="32" dur="1000"/>
                                        <p:tgtEl>
                                          <p:spTgt spid="13"/>
                                        </p:tgtEl>
                                      </p:cBhvr>
                                    </p:animEffect>
                                  </p:childTnLst>
                                </p:cTn>
                              </p:par>
                            </p:childTnLst>
                          </p:cTn>
                        </p:par>
                        <p:par>
                          <p:cTn id="33" fill="hold">
                            <p:stCondLst>
                              <p:cond delay="3350"/>
                            </p:stCondLst>
                            <p:childTnLst>
                              <p:par>
                                <p:cTn id="34" presetID="31"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childTnLst>
                          </p:cTn>
                        </p:par>
                        <p:par>
                          <p:cTn id="40" fill="hold">
                            <p:stCondLst>
                              <p:cond delay="4350"/>
                            </p:stCondLst>
                            <p:childTnLst>
                              <p:par>
                                <p:cTn id="41" presetID="2" presetClass="entr" presetSubtype="4" fill="hold" grpId="0" nodeType="afterEffect">
                                  <p:stCondLst>
                                    <p:cond delay="0"/>
                                  </p:stCondLst>
                                  <p:iterate type="wd">
                                    <p:tmPct val="10000"/>
                                  </p:iterate>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92702" y="2236763"/>
            <a:ext cx="4666786" cy="3074844"/>
          </a:xfrm>
          <a:prstGeom prst="rect">
            <a:avLst/>
          </a:prstGeom>
          <a:noFill/>
          <a:ln w="31750">
            <a:solidFill>
              <a:srgbClr val="D81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0" name="矩形 9">
            <a:extLst>
              <a:ext uri="{FF2B5EF4-FFF2-40B4-BE49-F238E27FC236}">
                <a16:creationId xmlns:a16="http://schemas.microsoft.com/office/drawing/2014/main" xmlns="" id="{43DF39AA-E0BC-4885-B5E3-1218B884F4E4}"/>
              </a:ext>
            </a:extLst>
          </p:cNvPr>
          <p:cNvSpPr/>
          <p:nvPr/>
        </p:nvSpPr>
        <p:spPr>
          <a:xfrm>
            <a:off x="6420475" y="2617263"/>
            <a:ext cx="5348180" cy="967188"/>
          </a:xfrm>
          <a:prstGeom prst="rect">
            <a:avLst/>
          </a:prstGeom>
        </p:spPr>
        <p:txBody>
          <a:bodyPr wrap="square">
            <a:spAutoFit/>
          </a:bodyPr>
          <a:lstStyle/>
          <a:p>
            <a:pPr>
              <a:lnSpc>
                <a:spcPct val="150000"/>
              </a:lnSpc>
            </a:pPr>
            <a:r>
              <a:rPr lang="zh-CN" altLang="zh-CN"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endParaRPr lang="zh-CN" altLang="en-US" sz="2000" dirty="0">
              <a:solidFill>
                <a:schemeClr val="tx1">
                  <a:lumMod val="75000"/>
                  <a:lumOff val="25000"/>
                </a:schemeClr>
              </a:solidFill>
            </a:endParaRPr>
          </a:p>
        </p:txBody>
      </p:sp>
      <p:sp>
        <p:nvSpPr>
          <p:cNvPr id="11" name="矩形 10">
            <a:extLst>
              <a:ext uri="{FF2B5EF4-FFF2-40B4-BE49-F238E27FC236}">
                <a16:creationId xmlns:a16="http://schemas.microsoft.com/office/drawing/2014/main" xmlns="" id="{C18E4120-FF19-4A9A-9F00-BB9CB0F53052}"/>
              </a:ext>
            </a:extLst>
          </p:cNvPr>
          <p:cNvSpPr/>
          <p:nvPr/>
        </p:nvSpPr>
        <p:spPr>
          <a:xfrm>
            <a:off x="6420475" y="3896323"/>
            <a:ext cx="5314275" cy="707886"/>
          </a:xfrm>
          <a:prstGeom prst="rect">
            <a:avLst/>
          </a:prstGeom>
        </p:spPr>
        <p:txBody>
          <a:bodyPr wrap="none">
            <a:spAutoFit/>
          </a:bodyPr>
          <a:lstStyle/>
          <a:p>
            <a:r>
              <a:rPr lang="zh-CN" altLang="zh-CN" sz="4000" b="1" kern="100" dirty="0">
                <a:ln>
                  <a:solidFill>
                    <a:srgbClr val="FFFF00"/>
                  </a:solidFill>
                </a:ln>
                <a:solidFill>
                  <a:srgbClr val="C71119"/>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4000" b="1" dirty="0">
              <a:ln>
                <a:solidFill>
                  <a:srgbClr val="FFFF00"/>
                </a:solidFill>
              </a:ln>
              <a:solidFill>
                <a:srgbClr val="C71119"/>
              </a:solidFill>
              <a:effectLst>
                <a:outerShdw blurRad="38100" dist="38100" dir="2700000" algn="tl">
                  <a:srgbClr val="000000">
                    <a:alpha val="43137"/>
                  </a:srgbClr>
                </a:outerShdw>
              </a:effectLst>
            </a:endParaRPr>
          </a:p>
        </p:txBody>
      </p:sp>
      <p:pic>
        <p:nvPicPr>
          <p:cNvPr id="12" name="图片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44961" y="1878121"/>
            <a:ext cx="4799758" cy="3179535"/>
          </a:xfrm>
          <a:prstGeom prst="rect">
            <a:avLst/>
          </a:prstGeom>
        </p:spPr>
      </p:pic>
    </p:spTree>
    <p:extLst>
      <p:ext uri="{BB962C8B-B14F-4D97-AF65-F5344CB8AC3E}">
        <p14:creationId xmlns:p14="http://schemas.microsoft.com/office/powerpoint/2010/main" val="13939468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52"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Scale>
                                      <p:cBhvr>
                                        <p:cTn id="30"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2"/>
                                        </p:tgtEl>
                                        <p:attrNameLst>
                                          <p:attrName>ppt_x</p:attrName>
                                          <p:attrName>ppt_y</p:attrName>
                                        </p:attrNameLst>
                                      </p:cBhvr>
                                    </p:animMotion>
                                    <p:animEffect transition="in" filter="fade">
                                      <p:cBhvr>
                                        <p:cTn id="32" dur="1000"/>
                                        <p:tgtEl>
                                          <p:spTgt spid="12"/>
                                        </p:tgtEl>
                                      </p:cBhvr>
                                    </p:animEffect>
                                  </p:childTnLst>
                                </p:cTn>
                              </p:par>
                            </p:childTnLst>
                          </p:cTn>
                        </p:par>
                        <p:par>
                          <p:cTn id="33" fill="hold">
                            <p:stCondLst>
                              <p:cond delay="3350"/>
                            </p:stCondLst>
                            <p:childTnLst>
                              <p:par>
                                <p:cTn id="34" presetID="5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Scale>
                                      <p:cBhvr>
                                        <p:cTn id="36"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3"/>
                                        </p:tgtEl>
                                        <p:attrNameLst>
                                          <p:attrName>ppt_x</p:attrName>
                                          <p:attrName>ppt_y</p:attrName>
                                        </p:attrNameLst>
                                      </p:cBhvr>
                                    </p:animMotion>
                                    <p:animEffect transition="in" filter="fade">
                                      <p:cBhvr>
                                        <p:cTn id="38" dur="1000"/>
                                        <p:tgtEl>
                                          <p:spTgt spid="13"/>
                                        </p:tgtEl>
                                      </p:cBhvr>
                                    </p:animEffect>
                                  </p:childTnLst>
                                </p:cTn>
                              </p:par>
                            </p:childTnLst>
                          </p:cTn>
                        </p:par>
                        <p:par>
                          <p:cTn id="39" fill="hold">
                            <p:stCondLst>
                              <p:cond delay="4350"/>
                            </p:stCondLst>
                            <p:childTnLst>
                              <p:par>
                                <p:cTn id="40" presetID="2" presetClass="entr" presetSubtype="8" fill="hold" grpId="0" nodeType="afterEffect">
                                  <p:stCondLst>
                                    <p:cond delay="0"/>
                                  </p:stCondLst>
                                  <p:iterate type="lt">
                                    <p:tmPct val="10000"/>
                                  </p:iterate>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69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1"/>
                                        </p:tgtEl>
                                        <p:attrNameLst>
                                          <p:attrName>ppt_y</p:attrName>
                                        </p:attrNameLst>
                                      </p:cBhvr>
                                      <p:tavLst>
                                        <p:tav tm="0">
                                          <p:val>
                                            <p:strVal val="#ppt_y"/>
                                          </p:val>
                                        </p:tav>
                                        <p:tav tm="100000">
                                          <p:val>
                                            <p:strVal val="#ppt_y"/>
                                          </p:val>
                                        </p:tav>
                                      </p:tavLst>
                                    </p:anim>
                                    <p:anim calcmode="lin" valueType="num">
                                      <p:cBhvr>
                                        <p:cTn id="4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4"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40010" y="1642703"/>
            <a:ext cx="11038955" cy="3393038"/>
          </a:xfrm>
          <a:prstGeom prst="rect">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4" name="矩形 13">
            <a:extLst>
              <a:ext uri="{FF2B5EF4-FFF2-40B4-BE49-F238E27FC236}">
                <a16:creationId xmlns:a16="http://schemas.microsoft.com/office/drawing/2014/main" xmlns="" id="{5F9B8B03-ADC8-472C-865D-6C8B6F5EE2A1}"/>
              </a:ext>
            </a:extLst>
          </p:cNvPr>
          <p:cNvSpPr/>
          <p:nvPr/>
        </p:nvSpPr>
        <p:spPr>
          <a:xfrm>
            <a:off x="747587" y="1860524"/>
            <a:ext cx="10623803" cy="3046988"/>
          </a:xfrm>
          <a:prstGeom prst="rect">
            <a:avLst/>
          </a:prstGeom>
        </p:spPr>
        <p:txBody>
          <a:bodyPr wrap="square">
            <a:spAutoFit/>
          </a:bodyPr>
          <a:lstStyle/>
          <a:p>
            <a:pPr>
              <a:lnSpc>
                <a:spcPct val="150000"/>
              </a:lnSpc>
            </a:pPr>
            <a:r>
              <a:rPr lang="zh-CN" altLang="zh-CN" sz="1600" kern="100" dirty="0">
                <a:solidFill>
                  <a:schemeClr val="bg1"/>
                </a:solidFill>
                <a:latin typeface="STHeiti Light" charset="-122"/>
                <a:ea typeface="STHeiti Light" charset="-122"/>
                <a:cs typeface="STHeiti Light" charset="-122"/>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sz="1600" dirty="0">
              <a:solidFill>
                <a:schemeClr val="bg1"/>
              </a:solidFill>
              <a:latin typeface="STHeiti Light" charset="-122"/>
              <a:ea typeface="STHeiti Light" charset="-122"/>
              <a:cs typeface="STHeiti Light" charset="-122"/>
            </a:endParaRPr>
          </a:p>
        </p:txBody>
      </p:sp>
    </p:spTree>
    <p:extLst>
      <p:ext uri="{BB962C8B-B14F-4D97-AF65-F5344CB8AC3E}">
        <p14:creationId xmlns:p14="http://schemas.microsoft.com/office/powerpoint/2010/main" val="20430460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2850"/>
                            </p:stCondLst>
                            <p:childTnLst>
                              <p:par>
                                <p:cTn id="32" presetID="2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4"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05</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xmlns="" id="{917A8AAE-3248-4D2A-955B-315689D5C03B}"/>
              </a:ext>
            </a:extLst>
          </p:cNvPr>
          <p:cNvSpPr txBox="1"/>
          <p:nvPr/>
        </p:nvSpPr>
        <p:spPr>
          <a:xfrm>
            <a:off x="2783430" y="3522924"/>
            <a:ext cx="6145291" cy="1107996"/>
          </a:xfrm>
          <a:prstGeom prst="rect">
            <a:avLst/>
          </a:prstGeom>
          <a:noFill/>
        </p:spPr>
        <p:txBody>
          <a:bodyPr wrap="square" rtlCol="0">
            <a:spAutoFit/>
          </a:bodyPr>
          <a:lstStyle/>
          <a:p>
            <a:pPr algn="dist"/>
            <a:r>
              <a:rPr lang="zh-CN" altLang="en-US" sz="6600" b="1" spc="300" dirty="0">
                <a:solidFill>
                  <a:srgbClr val="C6101A"/>
                </a:solidFill>
                <a:latin typeface="微软雅黑" panose="020B0503020204020204" pitchFamily="34" charset="-122"/>
                <a:ea typeface="微软雅黑" panose="020B0503020204020204" pitchFamily="34" charset="-122"/>
              </a:rPr>
              <a:t>国庆节日活动</a:t>
            </a:r>
          </a:p>
        </p:txBody>
      </p:sp>
      <p:grpSp>
        <p:nvGrpSpPr>
          <p:cNvPr id="19" name="组合 18">
            <a:extLst>
              <a:ext uri="{FF2B5EF4-FFF2-40B4-BE49-F238E27FC236}">
                <a16:creationId xmlns:a16="http://schemas.microsoft.com/office/drawing/2014/main" xmlns=""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xmlns=""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FIVE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xmlns=""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4084646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 10"/>
          <p:cNvGrpSpPr/>
          <p:nvPr/>
        </p:nvGrpSpPr>
        <p:grpSpPr>
          <a:xfrm>
            <a:off x="5818878" y="1683236"/>
            <a:ext cx="4923691" cy="3491763"/>
            <a:chOff x="593388" y="1856162"/>
            <a:chExt cx="4513185" cy="2798924"/>
          </a:xfrm>
        </p:grpSpPr>
        <p:sp>
          <p:nvSpPr>
            <p:cNvPr id="12" name="圆角矩形 11"/>
            <p:cNvSpPr/>
            <p:nvPr/>
          </p:nvSpPr>
          <p:spPr>
            <a:xfrm>
              <a:off x="593388" y="1856162"/>
              <a:ext cx="4513185" cy="2798924"/>
            </a:xfrm>
            <a:prstGeom prst="roundRect">
              <a:avLst>
                <a:gd name="adj" fmla="val 1197"/>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矩形 12"/>
            <p:cNvSpPr/>
            <p:nvPr/>
          </p:nvSpPr>
          <p:spPr>
            <a:xfrm>
              <a:off x="698829" y="1997612"/>
              <a:ext cx="4247470" cy="250405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国庆节日的活动</a:t>
            </a:r>
          </a:p>
        </p:txBody>
      </p:sp>
      <p:pic>
        <p:nvPicPr>
          <p:cNvPr id="10" name="图片 9">
            <a:extLst>
              <a:ext uri="{FF2B5EF4-FFF2-40B4-BE49-F238E27FC236}">
                <a16:creationId xmlns:a16="http://schemas.microsoft.com/office/drawing/2014/main" xmlns="" id="{A0300384-672E-4642-8857-D88B48C58C0B}"/>
              </a:ext>
            </a:extLst>
          </p:cNvPr>
          <p:cNvPicPr>
            <a:picLocks noChangeAspect="1"/>
          </p:cNvPicPr>
          <p:nvPr/>
        </p:nvPicPr>
        <p:blipFill rotWithShape="1">
          <a:blip r:embed="rId5"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221069" y="1846848"/>
            <a:ext cx="6059487" cy="3149600"/>
          </a:xfrm>
          <a:prstGeom prst="rect">
            <a:avLst/>
          </a:prstGeom>
          <a:effectLst>
            <a:outerShdw blurRad="50800" dist="38100" dir="2700000" algn="tl" rotWithShape="0">
              <a:prstClr val="black">
                <a:alpha val="40000"/>
              </a:prstClr>
            </a:outerShdw>
          </a:effectLst>
        </p:spPr>
      </p:pic>
      <p:sp>
        <p:nvSpPr>
          <p:cNvPr id="14" name="矩形 13"/>
          <p:cNvSpPr/>
          <p:nvPr/>
        </p:nvSpPr>
        <p:spPr>
          <a:xfrm>
            <a:off x="698829" y="2140687"/>
            <a:ext cx="4534486" cy="2217851"/>
          </a:xfrm>
          <a:prstGeom prst="rect">
            <a:avLst/>
          </a:prstGeom>
        </p:spPr>
        <p:txBody>
          <a:bodyPr wrap="square">
            <a:spAutoFit/>
          </a:bodyPr>
          <a:lstStyle/>
          <a:p>
            <a:pPr>
              <a:lnSpc>
                <a:spcPct val="130000"/>
              </a:lnSpc>
            </a:pPr>
            <a:r>
              <a:rPr lang="zh-CN" altLang="en-US" dirty="0">
                <a:latin typeface="Microsoft YaHei" charset="-122"/>
                <a:ea typeface="Microsoft YaHei" charset="-122"/>
                <a:cs typeface="Microsoft YaHei" charset="-122"/>
              </a:rPr>
              <a:t>为了使班级同学更加了解我国建国</a:t>
            </a:r>
            <a:r>
              <a:rPr lang="en-US" altLang="zh-CN" dirty="0">
                <a:latin typeface="Microsoft YaHei" charset="-122"/>
                <a:ea typeface="Microsoft YaHei" charset="-122"/>
                <a:cs typeface="Microsoft YaHei" charset="-122"/>
              </a:rPr>
              <a:t>69</a:t>
            </a:r>
            <a:r>
              <a:rPr lang="zh-CN" altLang="en-US" dirty="0">
                <a:latin typeface="Microsoft YaHei" charset="-122"/>
                <a:ea typeface="Microsoft YaHei" charset="-122"/>
                <a:cs typeface="Microsoft YaHei" charset="-122"/>
              </a:rPr>
              <a:t>周年以来在政治，经济，文化，人民生活水平发生的巨大变化，深入理解一国两制，科学发展观等方针，明确大学生的目标以及青春使命，从现在开始努力奋斗，为创建祖国美好的明天做好充分的准备。</a:t>
            </a:r>
          </a:p>
        </p:txBody>
      </p:sp>
    </p:spTree>
    <p:extLst>
      <p:ext uri="{BB962C8B-B14F-4D97-AF65-F5344CB8AC3E}">
        <p14:creationId xmlns:p14="http://schemas.microsoft.com/office/powerpoint/2010/main" val="280090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2800"/>
                            </p:stCondLst>
                            <p:childTnLst>
                              <p:par>
                                <p:cTn id="32" presetID="31"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fltVal val="0"/>
                                          </p:val>
                                        </p:tav>
                                        <p:tav tm="100000">
                                          <p:val>
                                            <p:strVal val="#ppt_w"/>
                                          </p:val>
                                        </p:tav>
                                      </p:tavLst>
                                    </p:anim>
                                    <p:anim calcmode="lin" valueType="num">
                                      <p:cBhvr>
                                        <p:cTn id="35" dur="1000" fill="hold"/>
                                        <p:tgtEl>
                                          <p:spTgt spid="11"/>
                                        </p:tgtEl>
                                        <p:attrNameLst>
                                          <p:attrName>ppt_h</p:attrName>
                                        </p:attrNameLst>
                                      </p:cBhvr>
                                      <p:tavLst>
                                        <p:tav tm="0">
                                          <p:val>
                                            <p:fltVal val="0"/>
                                          </p:val>
                                        </p:tav>
                                        <p:tav tm="100000">
                                          <p:val>
                                            <p:strVal val="#ppt_h"/>
                                          </p:val>
                                        </p:tav>
                                      </p:tavLst>
                                    </p:anim>
                                    <p:anim calcmode="lin" valueType="num">
                                      <p:cBhvr>
                                        <p:cTn id="36" dur="1000" fill="hold"/>
                                        <p:tgtEl>
                                          <p:spTgt spid="11"/>
                                        </p:tgtEl>
                                        <p:attrNameLst>
                                          <p:attrName>style.rotation</p:attrName>
                                        </p:attrNameLst>
                                      </p:cBhvr>
                                      <p:tavLst>
                                        <p:tav tm="0">
                                          <p:val>
                                            <p:fltVal val="90"/>
                                          </p:val>
                                        </p:tav>
                                        <p:tav tm="100000">
                                          <p:val>
                                            <p:fltVal val="0"/>
                                          </p:val>
                                        </p:tav>
                                      </p:tavLst>
                                    </p:anim>
                                    <p:animEffect transition="in" filter="fade">
                                      <p:cBhvr>
                                        <p:cTn id="37" dur="1000"/>
                                        <p:tgtEl>
                                          <p:spTgt spid="11"/>
                                        </p:tgtEl>
                                      </p:cBhvr>
                                    </p:animEffect>
                                  </p:childTnLst>
                                </p:cTn>
                              </p:par>
                            </p:childTnLst>
                          </p:cTn>
                        </p:par>
                        <p:par>
                          <p:cTn id="38" fill="hold">
                            <p:stCondLst>
                              <p:cond delay="3800"/>
                            </p:stCondLst>
                            <p:childTnLst>
                              <p:par>
                                <p:cTn id="39" presetID="5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03827" y="1574334"/>
            <a:ext cx="2903915" cy="4037746"/>
          </a:xfrm>
          <a:prstGeom prst="rect">
            <a:avLst/>
          </a:prstGeom>
        </p:spPr>
      </p:pic>
      <p:sp>
        <p:nvSpPr>
          <p:cNvPr id="2" name="矩形 1">
            <a:extLst>
              <a:ext uri="{FF2B5EF4-FFF2-40B4-BE49-F238E27FC236}">
                <a16:creationId xmlns:a16="http://schemas.microsoft.com/office/drawing/2014/main" xmlns="" id="{2C84AC43-0D14-4A6C-AF67-6B549F8C1A51}"/>
              </a:ext>
            </a:extLst>
          </p:cNvPr>
          <p:cNvSpPr/>
          <p:nvPr/>
        </p:nvSpPr>
        <p:spPr>
          <a:xfrm>
            <a:off x="5327845" y="1699147"/>
            <a:ext cx="7052604" cy="2477601"/>
          </a:xfrm>
          <a:prstGeom prst="rect">
            <a:avLst/>
          </a:prstGeom>
        </p:spPr>
        <p:txBody>
          <a:bodyPr wrap="square">
            <a:spAutoFit/>
          </a:bodyPr>
          <a:lstStyle/>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活动名称</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祖国六十</a:t>
            </a:r>
            <a:r>
              <a:rPr lang="zh-CN" altLang="en-US" sz="1600" kern="100" dirty="0">
                <a:latin typeface="STHeiti Light" charset="-122"/>
                <a:ea typeface="STHeiti Light" charset="-122"/>
                <a:cs typeface="STHeiti Light" charset="-122"/>
              </a:rPr>
              <a:t>九</a:t>
            </a:r>
            <a:r>
              <a:rPr lang="zh-CN" altLang="zh-CN" sz="1600" kern="100" dirty="0">
                <a:latin typeface="STHeiti Light" charset="-122"/>
                <a:ea typeface="STHeiti Light" charset="-122"/>
                <a:cs typeface="STHeiti Light" charset="-122"/>
              </a:rPr>
              <a:t>周年成就班级演讲比赛</a:t>
            </a:r>
            <a:endParaRPr lang="zh-CN" altLang="zh-CN" sz="1000" kern="100" dirty="0">
              <a:latin typeface="STHeiti Light" charset="-122"/>
              <a:ea typeface="STHeiti Light" charset="-122"/>
              <a:cs typeface="STHeiti Light" charset="-122"/>
            </a:endParaRP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活动主题</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弘扬爱国主义精神展现大学生风采我与祖国共奋进</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举办单位</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大学法政学院</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班</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活动时间</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国庆期间(初步定在10月5日上午)</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活动地点</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大学大学生活动中心影视厅</a:t>
            </a:r>
          </a:p>
        </p:txBody>
      </p:sp>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6"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国庆节日的活动</a:t>
            </a:r>
          </a:p>
        </p:txBody>
      </p:sp>
      <p:sp>
        <p:nvSpPr>
          <p:cNvPr id="10" name="矩形 9"/>
          <p:cNvSpPr/>
          <p:nvPr/>
        </p:nvSpPr>
        <p:spPr>
          <a:xfrm>
            <a:off x="5327845" y="4299321"/>
            <a:ext cx="6096000" cy="422295"/>
          </a:xfrm>
          <a:prstGeom prst="rect">
            <a:avLst/>
          </a:prstGeom>
        </p:spPr>
        <p:txBody>
          <a:bodyPr>
            <a:spAutoFit/>
          </a:bodyPr>
          <a:lstStyle/>
          <a:p>
            <a:pPr marL="285750" indent="-285750">
              <a:lnSpc>
                <a:spcPct val="15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sz="1000" b="1"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6649331" y="4299321"/>
            <a:ext cx="6096000" cy="1200329"/>
          </a:xfrm>
          <a:prstGeom prst="rect">
            <a:avLst/>
          </a:prstGeom>
        </p:spPr>
        <p:txBody>
          <a:bodyPr>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en-US" altLang="zh-CN" sz="1600" kern="100" dirty="0">
                <a:latin typeface="STHeiti Light" charset="-122"/>
                <a:ea typeface="STHeiti Light" charset="-122"/>
                <a:cs typeface="STHeiti Light" charset="-122"/>
              </a:rPr>
              <a:t>1.</a:t>
            </a:r>
            <a:r>
              <a:rPr lang="zh-CN" altLang="zh-CN" sz="1600" kern="100" dirty="0">
                <a:latin typeface="STHeiti Light" charset="-122"/>
                <a:ea typeface="STHeiti Light" charset="-122"/>
                <a:cs typeface="STHeiti Light" charset="-122"/>
              </a:rPr>
              <a:t>观看影视《建国</a:t>
            </a:r>
            <a:r>
              <a:rPr lang="zh-CN" altLang="en-US" sz="1600" kern="100" dirty="0">
                <a:latin typeface="STHeiti Light" charset="-122"/>
                <a:ea typeface="STHeiti Light" charset="-122"/>
                <a:cs typeface="STHeiti Light" charset="-122"/>
              </a:rPr>
              <a:t>伟</a:t>
            </a:r>
            <a:r>
              <a:rPr lang="zh-CN" altLang="zh-CN" sz="1600" kern="100" dirty="0">
                <a:latin typeface="STHeiti Light" charset="-122"/>
                <a:ea typeface="STHeiti Light" charset="-122"/>
                <a:cs typeface="STHeiti Light" charset="-122"/>
              </a:rPr>
              <a:t>业》，重温历史爱国精神</a:t>
            </a:r>
            <a:endParaRPr lang="zh-CN" altLang="zh-CN" sz="1000" kern="100" dirty="0">
              <a:latin typeface="STHeiti Light" charset="-122"/>
              <a:ea typeface="STHeiti Light" charset="-122"/>
              <a:cs typeface="STHeiti Light" charset="-122"/>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en-US" altLang="zh-CN" sz="1600" kern="100" dirty="0">
                <a:latin typeface="STHeiti Light" charset="-122"/>
                <a:ea typeface="STHeiti Light" charset="-122"/>
                <a:cs typeface="STHeiti Light" charset="-122"/>
              </a:rPr>
              <a:t>2.</a:t>
            </a:r>
            <a:r>
              <a:rPr lang="zh-CN" altLang="zh-CN" sz="1600" kern="100" dirty="0">
                <a:latin typeface="STHeiti Light" charset="-122"/>
                <a:ea typeface="STHeiti Light" charset="-122"/>
                <a:cs typeface="STHeiti Light" charset="-122"/>
              </a:rPr>
              <a:t>举行祖国六十</a:t>
            </a:r>
            <a:r>
              <a:rPr lang="zh-CN" altLang="en-US" sz="1600" kern="100" dirty="0">
                <a:latin typeface="STHeiti Light" charset="-122"/>
                <a:ea typeface="STHeiti Light" charset="-122"/>
                <a:cs typeface="STHeiti Light" charset="-122"/>
              </a:rPr>
              <a:t>九</a:t>
            </a:r>
            <a:r>
              <a:rPr lang="zh-CN" altLang="zh-CN" sz="1600" kern="100" dirty="0">
                <a:latin typeface="STHeiti Light" charset="-122"/>
                <a:ea typeface="STHeiti Light" charset="-122"/>
                <a:cs typeface="STHeiti Light" charset="-122"/>
              </a:rPr>
              <a:t>周年成就班级演讲比赛</a:t>
            </a:r>
            <a:endParaRPr lang="zh-CN" altLang="zh-CN" sz="1000" kern="100" dirty="0">
              <a:latin typeface="STHeiti Light" charset="-122"/>
              <a:ea typeface="STHeiti Light" charset="-122"/>
              <a:cs typeface="STHeiti Light" charset="-122"/>
            </a:endParaRPr>
          </a:p>
          <a:p>
            <a:pPr>
              <a:lnSpc>
                <a:spcPct val="150000"/>
              </a:lnSpc>
            </a:pPr>
            <a:r>
              <a:rPr lang="en-US" altLang="zh-CN" sz="1600" kern="100" dirty="0">
                <a:latin typeface="STHeiti Light" charset="-122"/>
                <a:ea typeface="STHeiti Light" charset="-122"/>
                <a:cs typeface="STHeiti Light" charset="-122"/>
              </a:rPr>
              <a:t>3.</a:t>
            </a:r>
            <a:r>
              <a:rPr lang="zh-CN" altLang="zh-CN" sz="1600" kern="100" dirty="0">
                <a:latin typeface="STHeiti Light" charset="-122"/>
                <a:ea typeface="STHeiti Light" charset="-122"/>
                <a:cs typeface="STHeiti Light" charset="-122"/>
              </a:rPr>
              <a:t>我是中国人，国旗大派送：</a:t>
            </a:r>
            <a:endParaRPr lang="zh-CN" altLang="en-US" sz="1600" dirty="0">
              <a:latin typeface="STHeiti Light" charset="-122"/>
              <a:ea typeface="STHeiti Light" charset="-122"/>
              <a:cs typeface="STHeiti Light" charset="-122"/>
            </a:endParaRP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984903" y="1233913"/>
            <a:ext cx="4679525" cy="4679525"/>
          </a:xfrm>
          <a:prstGeom prst="rect">
            <a:avLst/>
          </a:prstGeom>
        </p:spPr>
      </p:pic>
    </p:spTree>
    <p:extLst>
      <p:ext uri="{BB962C8B-B14F-4D97-AF65-F5344CB8AC3E}">
        <p14:creationId xmlns:p14="http://schemas.microsoft.com/office/powerpoint/2010/main" val="3884710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300"/>
                            </p:stCondLst>
                            <p:childTnLst>
                              <p:par>
                                <p:cTn id="28" presetID="2" presetClass="entr" presetSubtype="4" fill="hold" grpId="1" nodeType="afterEffect">
                                  <p:stCondLst>
                                    <p:cond delay="0"/>
                                  </p:stCondLst>
                                  <p:iterate type="wd">
                                    <p:tmPct val="10000"/>
                                  </p:iterate>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par>
                          <p:cTn id="32" fill="hold">
                            <p:stCondLst>
                              <p:cond delay="7750"/>
                            </p:stCondLst>
                            <p:childTnLst>
                              <p:par>
                                <p:cTn id="33" presetID="2" presetClass="entr" presetSubtype="4" fill="hold" grpId="0" nodeType="afterEffect">
                                  <p:stCondLst>
                                    <p:cond delay="0"/>
                                  </p:stCondLst>
                                  <p:iterate type="wd">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par>
                          <p:cTn id="37" fill="hold">
                            <p:stCondLst>
                              <p:cond delay="8400"/>
                            </p:stCondLst>
                            <p:childTnLst>
                              <p:par>
                                <p:cTn id="38" presetID="2" presetClass="entr" presetSubtype="4" fill="hold" grpId="0" nodeType="afterEffect">
                                  <p:stCondLst>
                                    <p:cond delay="0"/>
                                  </p:stCondLst>
                                  <p:iterate type="wd">
                                    <p:tmPct val="10000"/>
                                  </p:iterate>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0" animBg="1"/>
      <p:bldP spid="6"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2">
            <a:extLst>
              <a:ext uri="{FF2B5EF4-FFF2-40B4-BE49-F238E27FC236}">
                <a16:creationId xmlns:a16="http://schemas.microsoft.com/office/drawing/2014/main" xmlns="" id="{019B4BC2-30FF-49A8-9531-D34BCB13C7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1495" y="966470"/>
            <a:ext cx="6776720" cy="2713990"/>
          </a:xfrm>
          <a:prstGeom prst="rect">
            <a:avLst/>
          </a:prstGeom>
          <a:effectLst>
            <a:outerShdw blurRad="50800" dist="38100" dir="2700000" algn="tl" rotWithShape="0">
              <a:prstClr val="black">
                <a:alpha val="40000"/>
              </a:prstClr>
            </a:outerShdw>
          </a:effectLst>
        </p:spPr>
      </p:pic>
      <p:pic>
        <p:nvPicPr>
          <p:cNvPr id="25" name="图片 24" descr="3">
            <a:extLst>
              <a:ext uri="{FF2B5EF4-FFF2-40B4-BE49-F238E27FC236}">
                <a16:creationId xmlns:a16="http://schemas.microsoft.com/office/drawing/2014/main" xmlns="" id="{8A865C82-6D70-4AF9-A502-21F851375C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3098" y="4254500"/>
            <a:ext cx="4360545" cy="688975"/>
          </a:xfrm>
          <a:prstGeom prst="rect">
            <a:avLst/>
          </a:prstGeom>
        </p:spPr>
      </p:pic>
      <p:sp>
        <p:nvSpPr>
          <p:cNvPr id="26" name="TextBox 15">
            <a:extLst>
              <a:ext uri="{FF2B5EF4-FFF2-40B4-BE49-F238E27FC236}">
                <a16:creationId xmlns:a16="http://schemas.microsoft.com/office/drawing/2014/main" xmlns="" id="{0FFD2960-491E-4392-A4DB-F350C3EAF206}"/>
              </a:ext>
            </a:extLst>
          </p:cNvPr>
          <p:cNvSpPr txBox="1"/>
          <p:nvPr/>
        </p:nvSpPr>
        <p:spPr>
          <a:xfrm>
            <a:off x="3242628" y="3595370"/>
            <a:ext cx="660527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国庆</a:t>
            </a:r>
            <a:r>
              <a:rPr kumimoji="0"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6</a:t>
            </a:r>
            <a:r>
              <a:rPr lang="en-US" sz="3600" b="1" dirty="0">
                <a:solidFill>
                  <a:srgbClr val="C00000"/>
                </a:solidFill>
                <a:latin typeface="微软雅黑" panose="020B0503020204020204" charset="-122"/>
                <a:ea typeface="微软雅黑" panose="020B0503020204020204" charset="-122"/>
              </a:rPr>
              <a:t>X</a:t>
            </a:r>
            <a:r>
              <a:rPr kumimoji="0" sz="3600" b="1" i="0" u="none" strike="noStrike" kern="1200" cap="none" spc="0" normalizeH="0" baseline="0" noProof="0" dirty="0" smtClean="0">
                <a:ln>
                  <a:noFill/>
                </a:ln>
                <a:solidFill>
                  <a:srgbClr val="C00000"/>
                </a:solidFill>
                <a:effectLst/>
                <a:uLnTx/>
                <a:uFillTx/>
                <a:latin typeface="微软雅黑" panose="020B0503020204020204" charset="-122"/>
                <a:ea typeface="微软雅黑" panose="020B0503020204020204" charset="-122"/>
                <a:cs typeface="+mn-cs"/>
              </a:rPr>
              <a:t>周年庆典主题班会</a:t>
            </a:r>
            <a:r>
              <a:rPr kumimoji="0" 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PPT</a:t>
            </a:r>
          </a:p>
        </p:txBody>
      </p:sp>
    </p:spTree>
    <p:extLst>
      <p:ext uri="{BB962C8B-B14F-4D97-AF65-F5344CB8AC3E}">
        <p14:creationId xmlns:p14="http://schemas.microsoft.com/office/powerpoint/2010/main" val="4056178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Effect transition="in" filter="fade">
                                      <p:cBhvr>
                                        <p:cTn id="9" dur="1000"/>
                                        <p:tgtEl>
                                          <p:spTgt spid="23"/>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6"/>
                                        </p:tgtEl>
                                        <p:attrNameLst>
                                          <p:attrName>ppt_y</p:attrName>
                                        </p:attrNameLst>
                                      </p:cBhvr>
                                      <p:tavLst>
                                        <p:tav tm="0">
                                          <p:val>
                                            <p:strVal val="#ppt_y"/>
                                          </p:val>
                                        </p:tav>
                                        <p:tav tm="100000">
                                          <p:val>
                                            <p:strVal val="#ppt_y"/>
                                          </p:val>
                                        </p:tav>
                                      </p:tavLst>
                                    </p:anim>
                                    <p:anim calcmode="lin" valueType="num">
                                      <p:cBhvr>
                                        <p:cTn id="1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6"/>
                                        </p:tgtEl>
                                      </p:cBhvr>
                                    </p:animEffect>
                                  </p:childTnLst>
                                </p:cTn>
                              </p:par>
                            </p:childTnLst>
                          </p:cTn>
                        </p:par>
                        <p:par>
                          <p:cTn id="18" fill="hold">
                            <p:stCondLst>
                              <p:cond delay="2200"/>
                            </p:stCondLst>
                            <p:childTnLst>
                              <p:par>
                                <p:cTn id="19" presetID="2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5014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文本框 49"/>
          <p:cNvSpPr txBox="1"/>
          <p:nvPr/>
        </p:nvSpPr>
        <p:spPr>
          <a:xfrm>
            <a:off x="1255531" y="2404290"/>
            <a:ext cx="1186600" cy="1446550"/>
          </a:xfrm>
          <a:prstGeom prst="rect">
            <a:avLst/>
          </a:prstGeom>
          <a:noFill/>
        </p:spPr>
        <p:txBody>
          <a:bodyPr wrap="square" rtlCol="0">
            <a:spAutoFit/>
          </a:bodyPr>
          <a:lstStyle/>
          <a:p>
            <a:r>
              <a:rPr lang="zh-CN" altLang="en-US" sz="8800" b="1" dirty="0">
                <a:ln>
                  <a:solidFill>
                    <a:srgbClr val="FFFF00"/>
                  </a:solidFill>
                </a:ln>
                <a:solidFill>
                  <a:srgbClr val="C0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rPr>
              <a:t>目</a:t>
            </a:r>
          </a:p>
        </p:txBody>
      </p:sp>
      <p:sp>
        <p:nvSpPr>
          <p:cNvPr id="51" name="文本框 50"/>
          <p:cNvSpPr txBox="1"/>
          <p:nvPr/>
        </p:nvSpPr>
        <p:spPr>
          <a:xfrm>
            <a:off x="2380199" y="2536370"/>
            <a:ext cx="1723754" cy="1862048"/>
          </a:xfrm>
          <a:prstGeom prst="rect">
            <a:avLst/>
          </a:prstGeom>
          <a:noFill/>
        </p:spPr>
        <p:txBody>
          <a:bodyPr wrap="square" rtlCol="0">
            <a:spAutoFit/>
          </a:bodyPr>
          <a:lstStyle/>
          <a:p>
            <a:r>
              <a:rPr lang="zh-CN" altLang="en-US" sz="11500" b="1" dirty="0">
                <a:ln>
                  <a:solidFill>
                    <a:srgbClr val="FFFF00"/>
                  </a:solidFill>
                </a:ln>
                <a:solidFill>
                  <a:srgbClr val="C0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rPr>
              <a:t>录</a:t>
            </a:r>
          </a:p>
        </p:txBody>
      </p:sp>
      <p:sp>
        <p:nvSpPr>
          <p:cNvPr id="52" name="文本框 51"/>
          <p:cNvSpPr txBox="1"/>
          <p:nvPr/>
        </p:nvSpPr>
        <p:spPr>
          <a:xfrm>
            <a:off x="1640703" y="3813643"/>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C</a:t>
            </a:r>
            <a:endParaRPr lang="zh-CN" altLang="en-US" sz="3200" dirty="0">
              <a:solidFill>
                <a:schemeClr val="tx1">
                  <a:lumMod val="85000"/>
                  <a:lumOff val="15000"/>
                </a:schemeClr>
              </a:solidFill>
              <a:latin typeface="Impact" panose="020B0806030902050204" pitchFamily="34" charset="0"/>
            </a:endParaRPr>
          </a:p>
        </p:txBody>
      </p:sp>
      <p:sp>
        <p:nvSpPr>
          <p:cNvPr id="53" name="文本框 52"/>
          <p:cNvSpPr txBox="1"/>
          <p:nvPr/>
        </p:nvSpPr>
        <p:spPr>
          <a:xfrm>
            <a:off x="2055812" y="3813643"/>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O</a:t>
            </a:r>
            <a:endParaRPr lang="zh-CN" altLang="en-US" sz="3200" dirty="0">
              <a:solidFill>
                <a:schemeClr val="tx1">
                  <a:lumMod val="85000"/>
                  <a:lumOff val="15000"/>
                </a:schemeClr>
              </a:solidFill>
              <a:latin typeface="Impact" panose="020B0806030902050204" pitchFamily="34" charset="0"/>
            </a:endParaRPr>
          </a:p>
        </p:txBody>
      </p:sp>
      <p:sp>
        <p:nvSpPr>
          <p:cNvPr id="54" name="文本框 53"/>
          <p:cNvSpPr txBox="1"/>
          <p:nvPr/>
        </p:nvSpPr>
        <p:spPr>
          <a:xfrm>
            <a:off x="1517380"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N</a:t>
            </a:r>
            <a:endParaRPr lang="zh-CN" altLang="en-US" sz="3200" dirty="0">
              <a:solidFill>
                <a:schemeClr val="tx1">
                  <a:lumMod val="85000"/>
                  <a:lumOff val="15000"/>
                </a:schemeClr>
              </a:solidFill>
              <a:latin typeface="Impact" panose="020B0806030902050204" pitchFamily="34" charset="0"/>
            </a:endParaRPr>
          </a:p>
        </p:txBody>
      </p:sp>
      <p:sp>
        <p:nvSpPr>
          <p:cNvPr id="55" name="文本框 54"/>
          <p:cNvSpPr txBox="1"/>
          <p:nvPr/>
        </p:nvSpPr>
        <p:spPr>
          <a:xfrm>
            <a:off x="1932489"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T</a:t>
            </a:r>
            <a:endParaRPr lang="zh-CN" altLang="en-US" sz="3200" dirty="0">
              <a:solidFill>
                <a:schemeClr val="tx1">
                  <a:lumMod val="85000"/>
                  <a:lumOff val="15000"/>
                </a:schemeClr>
              </a:solidFill>
              <a:latin typeface="Impact" panose="020B0806030902050204" pitchFamily="34" charset="0"/>
            </a:endParaRPr>
          </a:p>
        </p:txBody>
      </p:sp>
      <p:sp>
        <p:nvSpPr>
          <p:cNvPr id="56" name="文本框 55"/>
          <p:cNvSpPr txBox="1"/>
          <p:nvPr/>
        </p:nvSpPr>
        <p:spPr>
          <a:xfrm>
            <a:off x="2347598"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E</a:t>
            </a:r>
            <a:endParaRPr lang="zh-CN" altLang="en-US" sz="3200" dirty="0">
              <a:solidFill>
                <a:schemeClr val="tx1">
                  <a:lumMod val="85000"/>
                  <a:lumOff val="15000"/>
                </a:schemeClr>
              </a:solidFill>
              <a:latin typeface="Impact" panose="020B0806030902050204" pitchFamily="34" charset="0"/>
            </a:endParaRPr>
          </a:p>
        </p:txBody>
      </p:sp>
      <p:sp>
        <p:nvSpPr>
          <p:cNvPr id="57" name="文本框 56"/>
          <p:cNvSpPr txBox="1"/>
          <p:nvPr/>
        </p:nvSpPr>
        <p:spPr>
          <a:xfrm>
            <a:off x="2762707"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N</a:t>
            </a:r>
            <a:endParaRPr lang="zh-CN" altLang="en-US" sz="3200" dirty="0">
              <a:solidFill>
                <a:schemeClr val="tx1">
                  <a:lumMod val="85000"/>
                  <a:lumOff val="15000"/>
                </a:schemeClr>
              </a:solidFill>
              <a:latin typeface="Impact" panose="020B0806030902050204" pitchFamily="34" charset="0"/>
            </a:endParaRPr>
          </a:p>
        </p:txBody>
      </p:sp>
      <p:sp>
        <p:nvSpPr>
          <p:cNvPr id="58" name="文本框 57"/>
          <p:cNvSpPr txBox="1"/>
          <p:nvPr/>
        </p:nvSpPr>
        <p:spPr>
          <a:xfrm>
            <a:off x="3177816"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T</a:t>
            </a:r>
            <a:endParaRPr lang="zh-CN" altLang="en-US" sz="3200" dirty="0">
              <a:solidFill>
                <a:schemeClr val="tx1">
                  <a:lumMod val="85000"/>
                  <a:lumOff val="15000"/>
                </a:schemeClr>
              </a:solidFill>
              <a:latin typeface="Impact" panose="020B0806030902050204" pitchFamily="34" charset="0"/>
            </a:endParaRPr>
          </a:p>
        </p:txBody>
      </p:sp>
      <p:sp>
        <p:nvSpPr>
          <p:cNvPr id="59" name="文本框 58"/>
          <p:cNvSpPr txBox="1"/>
          <p:nvPr/>
        </p:nvSpPr>
        <p:spPr>
          <a:xfrm>
            <a:off x="3592922"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S</a:t>
            </a:r>
            <a:endParaRPr lang="zh-CN" altLang="en-US" sz="3200" dirty="0">
              <a:solidFill>
                <a:schemeClr val="tx1">
                  <a:lumMod val="85000"/>
                  <a:lumOff val="15000"/>
                </a:schemeClr>
              </a:solidFill>
              <a:latin typeface="Impact" panose="020B0806030902050204" pitchFamily="34" charset="0"/>
            </a:endParaRPr>
          </a:p>
        </p:txBody>
      </p:sp>
      <p:grpSp>
        <p:nvGrpSpPr>
          <p:cNvPr id="28" name="组合 27"/>
          <p:cNvGrpSpPr/>
          <p:nvPr/>
        </p:nvGrpSpPr>
        <p:grpSpPr>
          <a:xfrm>
            <a:off x="4691175" y="844511"/>
            <a:ext cx="4450135" cy="636607"/>
            <a:chOff x="5604976" y="2844506"/>
            <a:chExt cx="4450135" cy="636607"/>
          </a:xfrm>
        </p:grpSpPr>
        <p:sp>
          <p:nvSpPr>
            <p:cNvPr id="24" name="矩形 23"/>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01</a:t>
              </a:r>
              <a:endParaRPr lang="zh-CN" altLang="en-US" sz="2000" dirty="0">
                <a:solidFill>
                  <a:srgbClr val="C6101A"/>
                </a:solidFill>
                <a:latin typeface="Impact" panose="020B0806030902050204" pitchFamily="34" charset="0"/>
              </a:endParaRPr>
            </a:p>
          </p:txBody>
        </p:sp>
        <p:sp>
          <p:nvSpPr>
            <p:cNvPr id="25" name="文本框 24"/>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国庆节的演变历史</a:t>
              </a:r>
            </a:p>
          </p:txBody>
        </p:sp>
      </p:grpSp>
      <p:grpSp>
        <p:nvGrpSpPr>
          <p:cNvPr id="61" name="组合 60"/>
          <p:cNvGrpSpPr/>
          <p:nvPr/>
        </p:nvGrpSpPr>
        <p:grpSpPr>
          <a:xfrm>
            <a:off x="4691175" y="1726976"/>
            <a:ext cx="4450135" cy="636607"/>
            <a:chOff x="5604976" y="2844506"/>
            <a:chExt cx="4450135" cy="636607"/>
          </a:xfrm>
        </p:grpSpPr>
        <p:sp>
          <p:nvSpPr>
            <p:cNvPr id="62" name="矩形 61"/>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02</a:t>
              </a:r>
              <a:endParaRPr lang="zh-CN" altLang="en-US" sz="2000" dirty="0">
                <a:solidFill>
                  <a:srgbClr val="C6101A"/>
                </a:solidFill>
                <a:latin typeface="Impact" panose="020B0806030902050204" pitchFamily="34" charset="0"/>
              </a:endParaRPr>
            </a:p>
          </p:txBody>
        </p:sp>
        <p:sp>
          <p:nvSpPr>
            <p:cNvPr id="63" name="文本框 62"/>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国庆节的来历</a:t>
              </a:r>
            </a:p>
          </p:txBody>
        </p:sp>
      </p:grpSp>
      <p:grpSp>
        <p:nvGrpSpPr>
          <p:cNvPr id="64" name="组合 63"/>
          <p:cNvGrpSpPr/>
          <p:nvPr/>
        </p:nvGrpSpPr>
        <p:grpSpPr>
          <a:xfrm>
            <a:off x="4691175" y="2609441"/>
            <a:ext cx="4450135" cy="636607"/>
            <a:chOff x="5604976" y="2844506"/>
            <a:chExt cx="4450135" cy="636607"/>
          </a:xfrm>
        </p:grpSpPr>
        <p:sp>
          <p:nvSpPr>
            <p:cNvPr id="65" name="矩形 64"/>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66" name="文本框 65"/>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国庆节日意义</a:t>
              </a:r>
            </a:p>
          </p:txBody>
        </p:sp>
      </p:grpSp>
      <p:grpSp>
        <p:nvGrpSpPr>
          <p:cNvPr id="26" name="组合 25">
            <a:extLst>
              <a:ext uri="{FF2B5EF4-FFF2-40B4-BE49-F238E27FC236}">
                <a16:creationId xmlns:a16="http://schemas.microsoft.com/office/drawing/2014/main" xmlns="" id="{DC567F24-70D5-47E7-900C-E7FE374A104D}"/>
              </a:ext>
            </a:extLst>
          </p:cNvPr>
          <p:cNvGrpSpPr/>
          <p:nvPr/>
        </p:nvGrpSpPr>
        <p:grpSpPr>
          <a:xfrm>
            <a:off x="4691175" y="3491906"/>
            <a:ext cx="4450135" cy="636607"/>
            <a:chOff x="5604976" y="2844506"/>
            <a:chExt cx="4450135" cy="636607"/>
          </a:xfrm>
        </p:grpSpPr>
        <p:sp>
          <p:nvSpPr>
            <p:cNvPr id="27" name="矩形 26">
              <a:extLst>
                <a:ext uri="{FF2B5EF4-FFF2-40B4-BE49-F238E27FC236}">
                  <a16:creationId xmlns:a16="http://schemas.microsoft.com/office/drawing/2014/main" xmlns="" id="{97168E05-B0E2-4CF7-9EF7-E7E351C84A08}"/>
                </a:ext>
              </a:extLst>
            </p:cNvPr>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29" name="文本框 28">
              <a:extLst>
                <a:ext uri="{FF2B5EF4-FFF2-40B4-BE49-F238E27FC236}">
                  <a16:creationId xmlns:a16="http://schemas.microsoft.com/office/drawing/2014/main" xmlns="" id="{CF69E41C-4FBF-45C6-9FFE-04E10B504F3C}"/>
                </a:ext>
              </a:extLst>
            </p:cNvPr>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国庆节精神含义</a:t>
              </a:r>
            </a:p>
          </p:txBody>
        </p:sp>
      </p:grpSp>
      <p:grpSp>
        <p:nvGrpSpPr>
          <p:cNvPr id="30" name="组合 29">
            <a:extLst>
              <a:ext uri="{FF2B5EF4-FFF2-40B4-BE49-F238E27FC236}">
                <a16:creationId xmlns:a16="http://schemas.microsoft.com/office/drawing/2014/main" xmlns="" id="{33423AA2-1B01-42C0-80FB-EC67412BE843}"/>
              </a:ext>
            </a:extLst>
          </p:cNvPr>
          <p:cNvGrpSpPr/>
          <p:nvPr/>
        </p:nvGrpSpPr>
        <p:grpSpPr>
          <a:xfrm>
            <a:off x="4691175" y="4374370"/>
            <a:ext cx="4450135" cy="636607"/>
            <a:chOff x="5604976" y="2844506"/>
            <a:chExt cx="4450135" cy="636607"/>
          </a:xfrm>
        </p:grpSpPr>
        <p:sp>
          <p:nvSpPr>
            <p:cNvPr id="31" name="矩形 30">
              <a:extLst>
                <a:ext uri="{FF2B5EF4-FFF2-40B4-BE49-F238E27FC236}">
                  <a16:creationId xmlns:a16="http://schemas.microsoft.com/office/drawing/2014/main" xmlns="" id="{23C48C8E-1511-4B18-9D5F-4902A30278C6}"/>
                </a:ext>
              </a:extLst>
            </p:cNvPr>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32" name="文本框 31">
              <a:extLst>
                <a:ext uri="{FF2B5EF4-FFF2-40B4-BE49-F238E27FC236}">
                  <a16:creationId xmlns:a16="http://schemas.microsoft.com/office/drawing/2014/main" xmlns="" id="{18896A58-3B24-469A-91BF-1A27538EBC24}"/>
                </a:ext>
              </a:extLst>
            </p:cNvPr>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国庆节日活动</a:t>
              </a:r>
            </a:p>
          </p:txBody>
        </p:sp>
      </p:grpSp>
      <p:pic>
        <p:nvPicPr>
          <p:cNvPr id="33" name="图片 32" descr="1">
            <a:extLst>
              <a:ext uri="{FF2B5EF4-FFF2-40B4-BE49-F238E27FC236}">
                <a16:creationId xmlns:a16="http://schemas.microsoft.com/office/drawing/2014/main" xmlns="" id="{4DDCEBD8-F3E0-45C2-8F4B-3AF1E0D99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34" name="图片 33">
            <a:extLst>
              <a:ext uri="{FF2B5EF4-FFF2-40B4-BE49-F238E27FC236}">
                <a16:creationId xmlns:a16="http://schemas.microsoft.com/office/drawing/2014/main" xmlns="" id="{1F5E5B43-0D73-40BA-8000-E9500DE5345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98230" y="2622973"/>
            <a:ext cx="3510280" cy="4241588"/>
          </a:xfrm>
          <a:prstGeom prst="rect">
            <a:avLst/>
          </a:prstGeom>
        </p:spPr>
      </p:pic>
      <p:pic>
        <p:nvPicPr>
          <p:cNvPr id="35" name="图片 34">
            <a:extLst>
              <a:ext uri="{FF2B5EF4-FFF2-40B4-BE49-F238E27FC236}">
                <a16:creationId xmlns:a16="http://schemas.microsoft.com/office/drawing/2014/main" xmlns="" id="{FE218AEB-6488-4E17-B2B6-0A377685CF2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47821" y="1873"/>
            <a:ext cx="2842909" cy="3129026"/>
          </a:xfrm>
          <a:prstGeom prst="rect">
            <a:avLst/>
          </a:prstGeom>
        </p:spPr>
      </p:pic>
      <p:pic>
        <p:nvPicPr>
          <p:cNvPr id="3" name="图片 2" descr="图片包含 LEGO, 玩具&#10;&#10;已生成极高可信度的说明">
            <a:extLst>
              <a:ext uri="{FF2B5EF4-FFF2-40B4-BE49-F238E27FC236}">
                <a16:creationId xmlns:a16="http://schemas.microsoft.com/office/drawing/2014/main" xmlns="" id="{80129818-47E8-4AE2-A810-E6D91D54408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3502" y="-1070096"/>
            <a:ext cx="4305198" cy="6348312"/>
          </a:xfrm>
          <a:prstGeom prst="rect">
            <a:avLst/>
          </a:prstGeom>
        </p:spPr>
      </p:pic>
    </p:spTree>
    <p:extLst>
      <p:ext uri="{BB962C8B-B14F-4D97-AF65-F5344CB8AC3E}">
        <p14:creationId xmlns:p14="http://schemas.microsoft.com/office/powerpoint/2010/main" val="19443688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250"/>
                                            <p:tgtEl>
                                              <p:spTgt spid="5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25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50"/>
                                            <p:tgtEl>
                                              <p:spTgt spid="54"/>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250"/>
                                            <p:tgtEl>
                                              <p:spTgt spid="5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250"/>
                                            <p:tgtEl>
                                              <p:spTgt spid="56"/>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250"/>
                                            <p:tgtEl>
                                              <p:spTgt spid="57"/>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250"/>
                                            <p:tgtEl>
                                              <p:spTgt spid="58"/>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250"/>
                                            <p:tgtEl>
                                              <p:spTgt spid="59"/>
                                            </p:tgtEl>
                                          </p:cBhvr>
                                        </p:animEffect>
                                      </p:childTnLst>
                                    </p:cTn>
                                  </p:par>
                                </p:childTnLst>
                              </p:cTn>
                            </p:par>
                            <p:par>
                              <p:cTn id="44" fill="hold">
                                <p:stCondLst>
                                  <p:cond delay="3500"/>
                                </p:stCondLst>
                                <p:childTnLst>
                                  <p:par>
                                    <p:cTn id="45" presetID="2" presetClass="entr" presetSubtype="8" fill="hold" nodeType="afterEffect" p14:presetBounceEnd="22667">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14:bounceEnd="22667">
                                          <p:cBhvr additive="base">
                                            <p:cTn id="47" dur="750" fill="hold"/>
                                            <p:tgtEl>
                                              <p:spTgt spid="28"/>
                                            </p:tgtEl>
                                            <p:attrNameLst>
                                              <p:attrName>ppt_x</p:attrName>
                                            </p:attrNameLst>
                                          </p:cBhvr>
                                          <p:tavLst>
                                            <p:tav tm="0">
                                              <p:val>
                                                <p:strVal val="0-#ppt_w/2"/>
                                              </p:val>
                                            </p:tav>
                                            <p:tav tm="100000">
                                              <p:val>
                                                <p:strVal val="#ppt_x"/>
                                              </p:val>
                                            </p:tav>
                                          </p:tavLst>
                                        </p:anim>
                                        <p:anim calcmode="lin" valueType="num" p14:bounceEnd="22667">
                                          <p:cBhvr additive="base">
                                            <p:cTn id="48" dur="75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4250"/>
                                </p:stCondLst>
                                <p:childTnLst>
                                  <p:par>
                                    <p:cTn id="50" presetID="2" presetClass="entr" presetSubtype="8" fill="hold" nodeType="afterEffect" p14:presetBounceEnd="22667">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14:bounceEnd="22667">
                                          <p:cBhvr additive="base">
                                            <p:cTn id="52" dur="750" fill="hold"/>
                                            <p:tgtEl>
                                              <p:spTgt spid="61"/>
                                            </p:tgtEl>
                                            <p:attrNameLst>
                                              <p:attrName>ppt_x</p:attrName>
                                            </p:attrNameLst>
                                          </p:cBhvr>
                                          <p:tavLst>
                                            <p:tav tm="0">
                                              <p:val>
                                                <p:strVal val="0-#ppt_w/2"/>
                                              </p:val>
                                            </p:tav>
                                            <p:tav tm="100000">
                                              <p:val>
                                                <p:strVal val="#ppt_x"/>
                                              </p:val>
                                            </p:tav>
                                          </p:tavLst>
                                        </p:anim>
                                        <p:anim calcmode="lin" valueType="num" p14:bounceEnd="22667">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14:presetBounceEnd="22667">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14:bounceEnd="22667">
                                          <p:cBhvr additive="base">
                                            <p:cTn id="57" dur="750" fill="hold"/>
                                            <p:tgtEl>
                                              <p:spTgt spid="64"/>
                                            </p:tgtEl>
                                            <p:attrNameLst>
                                              <p:attrName>ppt_x</p:attrName>
                                            </p:attrNameLst>
                                          </p:cBhvr>
                                          <p:tavLst>
                                            <p:tav tm="0">
                                              <p:val>
                                                <p:strVal val="0-#ppt_w/2"/>
                                              </p:val>
                                            </p:tav>
                                            <p:tav tm="100000">
                                              <p:val>
                                                <p:strVal val="#ppt_x"/>
                                              </p:val>
                                            </p:tav>
                                          </p:tavLst>
                                        </p:anim>
                                        <p:anim calcmode="lin" valueType="num" p14:bounceEnd="22667">
                                          <p:cBhvr additive="base">
                                            <p:cTn id="58" dur="75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fill="hold" nodeType="afterEffect" p14:presetBounceEnd="22667">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14:bounceEnd="22667">
                                          <p:cBhvr additive="base">
                                            <p:cTn id="62" dur="750" fill="hold"/>
                                            <p:tgtEl>
                                              <p:spTgt spid="26"/>
                                            </p:tgtEl>
                                            <p:attrNameLst>
                                              <p:attrName>ppt_x</p:attrName>
                                            </p:attrNameLst>
                                          </p:cBhvr>
                                          <p:tavLst>
                                            <p:tav tm="0">
                                              <p:val>
                                                <p:strVal val="0-#ppt_w/2"/>
                                              </p:val>
                                            </p:tav>
                                            <p:tav tm="100000">
                                              <p:val>
                                                <p:strVal val="#ppt_x"/>
                                              </p:val>
                                            </p:tav>
                                          </p:tavLst>
                                        </p:anim>
                                        <p:anim calcmode="lin" valueType="num" p14:bounceEnd="22667">
                                          <p:cBhvr additive="base">
                                            <p:cTn id="63" dur="75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8" fill="hold" nodeType="afterEffect" p14:presetBounceEnd="22667">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14:bounceEnd="22667">
                                          <p:cBhvr additive="base">
                                            <p:cTn id="67" dur="750" fill="hold"/>
                                            <p:tgtEl>
                                              <p:spTgt spid="30"/>
                                            </p:tgtEl>
                                            <p:attrNameLst>
                                              <p:attrName>ppt_x</p:attrName>
                                            </p:attrNameLst>
                                          </p:cBhvr>
                                          <p:tavLst>
                                            <p:tav tm="0">
                                              <p:val>
                                                <p:strVal val="0-#ppt_w/2"/>
                                              </p:val>
                                            </p:tav>
                                            <p:tav tm="100000">
                                              <p:val>
                                                <p:strVal val="#ppt_x"/>
                                              </p:val>
                                            </p:tav>
                                          </p:tavLst>
                                        </p:anim>
                                        <p:anim calcmode="lin" valueType="num" p14:bounceEnd="22667">
                                          <p:cBhvr additive="base">
                                            <p:cTn id="68" dur="750" fill="hold"/>
                                            <p:tgtEl>
                                              <p:spTgt spid="30"/>
                                            </p:tgtEl>
                                            <p:attrNameLst>
                                              <p:attrName>ppt_y</p:attrName>
                                            </p:attrNameLst>
                                          </p:cBhvr>
                                          <p:tavLst>
                                            <p:tav tm="0">
                                              <p:val>
                                                <p:strVal val="#ppt_y"/>
                                              </p:val>
                                            </p:tav>
                                            <p:tav tm="100000">
                                              <p:val>
                                                <p:strVal val="#ppt_y"/>
                                              </p:val>
                                            </p:tav>
                                          </p:tavLst>
                                        </p:anim>
                                      </p:childTnLst>
                                    </p:cTn>
                                  </p:par>
                                </p:childTnLst>
                              </p:cTn>
                            </p:par>
                            <p:par>
                              <p:cTn id="69" fill="hold">
                                <p:stCondLst>
                                  <p:cond delay="7250"/>
                                </p:stCondLst>
                                <p:childTnLst>
                                  <p:par>
                                    <p:cTn id="70" presetID="42" presetClass="entr" presetSubtype="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250"/>
                                            <p:tgtEl>
                                              <p:spTgt spid="5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25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50"/>
                                            <p:tgtEl>
                                              <p:spTgt spid="54"/>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250"/>
                                            <p:tgtEl>
                                              <p:spTgt spid="5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250"/>
                                            <p:tgtEl>
                                              <p:spTgt spid="56"/>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250"/>
                                            <p:tgtEl>
                                              <p:spTgt spid="57"/>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250"/>
                                            <p:tgtEl>
                                              <p:spTgt spid="58"/>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250"/>
                                            <p:tgtEl>
                                              <p:spTgt spid="59"/>
                                            </p:tgtEl>
                                          </p:cBhvr>
                                        </p:animEffect>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0-#ppt_w/2"/>
                                              </p:val>
                                            </p:tav>
                                            <p:tav tm="100000">
                                              <p:val>
                                                <p:strVal val="#ppt_x"/>
                                              </p:val>
                                            </p:tav>
                                          </p:tavLst>
                                        </p:anim>
                                        <p:anim calcmode="lin" valueType="num">
                                          <p:cBhvr additive="base">
                                            <p:cTn id="48" dur="75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4250"/>
                                </p:stCondLst>
                                <p:childTnLst>
                                  <p:par>
                                    <p:cTn id="50" presetID="2" presetClass="entr" presetSubtype="8"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750" fill="hold"/>
                                            <p:tgtEl>
                                              <p:spTgt spid="61"/>
                                            </p:tgtEl>
                                            <p:attrNameLst>
                                              <p:attrName>ppt_x</p:attrName>
                                            </p:attrNameLst>
                                          </p:cBhvr>
                                          <p:tavLst>
                                            <p:tav tm="0">
                                              <p:val>
                                                <p:strVal val="0-#ppt_w/2"/>
                                              </p:val>
                                            </p:tav>
                                            <p:tav tm="100000">
                                              <p:val>
                                                <p:strVal val="#ppt_x"/>
                                              </p:val>
                                            </p:tav>
                                          </p:tavLst>
                                        </p:anim>
                                        <p:anim calcmode="lin" valueType="num">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750" fill="hold"/>
                                            <p:tgtEl>
                                              <p:spTgt spid="64"/>
                                            </p:tgtEl>
                                            <p:attrNameLst>
                                              <p:attrName>ppt_x</p:attrName>
                                            </p:attrNameLst>
                                          </p:cBhvr>
                                          <p:tavLst>
                                            <p:tav tm="0">
                                              <p:val>
                                                <p:strVal val="0-#ppt_w/2"/>
                                              </p:val>
                                            </p:tav>
                                            <p:tav tm="100000">
                                              <p:val>
                                                <p:strVal val="#ppt_x"/>
                                              </p:val>
                                            </p:tav>
                                          </p:tavLst>
                                        </p:anim>
                                        <p:anim calcmode="lin" valueType="num">
                                          <p:cBhvr additive="base">
                                            <p:cTn id="58" dur="75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750" fill="hold"/>
                                            <p:tgtEl>
                                              <p:spTgt spid="26"/>
                                            </p:tgtEl>
                                            <p:attrNameLst>
                                              <p:attrName>ppt_x</p:attrName>
                                            </p:attrNameLst>
                                          </p:cBhvr>
                                          <p:tavLst>
                                            <p:tav tm="0">
                                              <p:val>
                                                <p:strVal val="0-#ppt_w/2"/>
                                              </p:val>
                                            </p:tav>
                                            <p:tav tm="100000">
                                              <p:val>
                                                <p:strVal val="#ppt_x"/>
                                              </p:val>
                                            </p:tav>
                                          </p:tavLst>
                                        </p:anim>
                                        <p:anim calcmode="lin" valueType="num">
                                          <p:cBhvr additive="base">
                                            <p:cTn id="63" dur="75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8"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750" fill="hold"/>
                                            <p:tgtEl>
                                              <p:spTgt spid="30"/>
                                            </p:tgtEl>
                                            <p:attrNameLst>
                                              <p:attrName>ppt_x</p:attrName>
                                            </p:attrNameLst>
                                          </p:cBhvr>
                                          <p:tavLst>
                                            <p:tav tm="0">
                                              <p:val>
                                                <p:strVal val="0-#ppt_w/2"/>
                                              </p:val>
                                            </p:tav>
                                            <p:tav tm="100000">
                                              <p:val>
                                                <p:strVal val="#ppt_x"/>
                                              </p:val>
                                            </p:tav>
                                          </p:tavLst>
                                        </p:anim>
                                        <p:anim calcmode="lin" valueType="num">
                                          <p:cBhvr additive="base">
                                            <p:cTn id="68" dur="750" fill="hold"/>
                                            <p:tgtEl>
                                              <p:spTgt spid="30"/>
                                            </p:tgtEl>
                                            <p:attrNameLst>
                                              <p:attrName>ppt_y</p:attrName>
                                            </p:attrNameLst>
                                          </p:cBhvr>
                                          <p:tavLst>
                                            <p:tav tm="0">
                                              <p:val>
                                                <p:strVal val="#ppt_y"/>
                                              </p:val>
                                            </p:tav>
                                            <p:tav tm="100000">
                                              <p:val>
                                                <p:strVal val="#ppt_y"/>
                                              </p:val>
                                            </p:tav>
                                          </p:tavLst>
                                        </p:anim>
                                      </p:childTnLst>
                                    </p:cTn>
                                  </p:par>
                                </p:childTnLst>
                              </p:cTn>
                            </p:par>
                            <p:par>
                              <p:cTn id="69" fill="hold">
                                <p:stCondLst>
                                  <p:cond delay="7250"/>
                                </p:stCondLst>
                                <p:childTnLst>
                                  <p:par>
                                    <p:cTn id="70" presetID="42" presetClass="entr" presetSubtype="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01</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xmlns="" id="{917A8AAE-3248-4D2A-955B-315689D5C03B}"/>
              </a:ext>
            </a:extLst>
          </p:cNvPr>
          <p:cNvSpPr txBox="1"/>
          <p:nvPr/>
        </p:nvSpPr>
        <p:spPr>
          <a:xfrm>
            <a:off x="2783430" y="3522924"/>
            <a:ext cx="6145291" cy="923330"/>
          </a:xfrm>
          <a:prstGeom prst="rect">
            <a:avLst/>
          </a:prstGeom>
          <a:noFill/>
        </p:spPr>
        <p:txBody>
          <a:bodyPr wrap="square" rtlCol="0">
            <a:spAutoFit/>
          </a:bodyPr>
          <a:lstStyle/>
          <a:p>
            <a:r>
              <a:rPr lang="zh-CN" altLang="en-US" sz="5400" b="1" spc="300" dirty="0">
                <a:solidFill>
                  <a:srgbClr val="C6101A"/>
                </a:solidFill>
                <a:latin typeface="微软雅黑" panose="020B0503020204020204" pitchFamily="34" charset="-122"/>
                <a:ea typeface="微软雅黑" panose="020B0503020204020204" pitchFamily="34" charset="-122"/>
              </a:rPr>
              <a:t>国庆节的</a:t>
            </a:r>
            <a:r>
              <a:rPr lang="zh-CN" altLang="en-US" sz="5400" spc="300" dirty="0">
                <a:solidFill>
                  <a:srgbClr val="C6101A"/>
                </a:solidFill>
                <a:latin typeface="百度综艺简体" panose="02010601030101010101" pitchFamily="2" charset="-122"/>
                <a:ea typeface="百度综艺简体" panose="02010601030101010101" pitchFamily="2" charset="-122"/>
              </a:rPr>
              <a:t>演变历史</a:t>
            </a:r>
          </a:p>
        </p:txBody>
      </p:sp>
      <p:grpSp>
        <p:nvGrpSpPr>
          <p:cNvPr id="19" name="组合 18">
            <a:extLst>
              <a:ext uri="{FF2B5EF4-FFF2-40B4-BE49-F238E27FC236}">
                <a16:creationId xmlns:a16="http://schemas.microsoft.com/office/drawing/2014/main" xmlns="" id="{452900B8-9358-4F57-B8ED-E91AC4003DFD}"/>
              </a:ext>
            </a:extLst>
          </p:cNvPr>
          <p:cNvGrpSpPr/>
          <p:nvPr/>
        </p:nvGrpSpPr>
        <p:grpSpPr>
          <a:xfrm>
            <a:off x="4466754" y="1805364"/>
            <a:ext cx="3580497" cy="1208536"/>
            <a:chOff x="2378649" y="1260872"/>
            <a:chExt cx="3580497" cy="1208536"/>
          </a:xfrm>
        </p:grpSpPr>
        <p:sp>
          <p:nvSpPr>
            <p:cNvPr id="20" name="文本框 19">
              <a:extLst>
                <a:ext uri="{FF2B5EF4-FFF2-40B4-BE49-F238E27FC236}">
                  <a16:creationId xmlns:a16="http://schemas.microsoft.com/office/drawing/2014/main" xmlns="" id="{ED91F77A-503A-436F-B2DD-83BCF9837006}"/>
                </a:ext>
              </a:extLst>
            </p:cNvPr>
            <p:cNvSpPr txBox="1"/>
            <p:nvPr/>
          </p:nvSpPr>
          <p:spPr>
            <a:xfrm>
              <a:off x="2387600" y="1260872"/>
              <a:ext cx="2971478" cy="769441"/>
            </a:xfrm>
            <a:prstGeom prst="rect">
              <a:avLst/>
            </a:prstGeom>
            <a:noFill/>
          </p:spPr>
          <p:txBody>
            <a:bodyPr wrap="square" rtlCol="0">
              <a:spAutoFit/>
            </a:bodyPr>
            <a:lstStyle/>
            <a:p>
              <a:r>
                <a:rPr lang="en-US" altLang="zh-CN" sz="4400" spc="300" dirty="0">
                  <a:latin typeface="Impact" panose="020B0806030902050204" pitchFamily="34" charset="0"/>
                </a:rPr>
                <a:t>PART ONE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xmlns=""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7879884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5" name="矩形 4">
            <a:extLst>
              <a:ext uri="{FF2B5EF4-FFF2-40B4-BE49-F238E27FC236}">
                <a16:creationId xmlns:a16="http://schemas.microsoft.com/office/drawing/2014/main" xmlns="" id="{C8CFCCE7-4278-4BEF-9339-A6FB4310D4BD}"/>
              </a:ext>
            </a:extLst>
          </p:cNvPr>
          <p:cNvSpPr/>
          <p:nvPr/>
        </p:nvSpPr>
        <p:spPr>
          <a:xfrm>
            <a:off x="6464901" y="2352730"/>
            <a:ext cx="5080491" cy="249299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4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国庆”</a:t>
            </a: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2335" y="1794510"/>
            <a:ext cx="5171104" cy="3654491"/>
          </a:xfrm>
          <a:prstGeom prst="rect">
            <a:avLst/>
          </a:prstGeom>
        </p:spPr>
      </p:pic>
    </p:spTree>
    <p:extLst>
      <p:ext uri="{BB962C8B-B14F-4D97-AF65-F5344CB8AC3E}">
        <p14:creationId xmlns:p14="http://schemas.microsoft.com/office/powerpoint/2010/main" val="1217202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childTnLst>
                          </p:cTn>
                        </p:par>
                        <p:par>
                          <p:cTn id="27" fill="hold">
                            <p:stCondLst>
                              <p:cond delay="2350"/>
                            </p:stCondLst>
                            <p:childTnLst>
                              <p:par>
                                <p:cTn id="28" presetID="5" presetClass="entr" presetSubtype="1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checkerboard(across)">
                                      <p:cBhvr>
                                        <p:cTn id="30" dur="500"/>
                                        <p:tgtEl>
                                          <p:spTgt spid="9"/>
                                        </p:tgtEl>
                                      </p:cBhvr>
                                    </p:animEffect>
                                  </p:childTnLst>
                                </p:cTn>
                              </p:par>
                            </p:childTnLst>
                          </p:cTn>
                        </p:par>
                        <p:par>
                          <p:cTn id="31" fill="hold">
                            <p:stCondLst>
                              <p:cond delay="285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6" name="矩形 5">
            <a:extLst>
              <a:ext uri="{FF2B5EF4-FFF2-40B4-BE49-F238E27FC236}">
                <a16:creationId xmlns:a16="http://schemas.microsoft.com/office/drawing/2014/main" xmlns="" id="{C8CFCCE7-4278-4BEF-9339-A6FB4310D4BD}"/>
              </a:ext>
            </a:extLst>
          </p:cNvPr>
          <p:cNvSpPr/>
          <p:nvPr/>
        </p:nvSpPr>
        <p:spPr>
          <a:xfrm>
            <a:off x="1068675" y="1719322"/>
            <a:ext cx="5486401" cy="1530291"/>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068676" y="3376833"/>
            <a:ext cx="5486401" cy="1938992"/>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p>
        </p:txBody>
      </p:sp>
      <p:pic>
        <p:nvPicPr>
          <p:cNvPr id="7" name="图片 6">
            <a:extLst>
              <a:ext uri="{FF2B5EF4-FFF2-40B4-BE49-F238E27FC236}">
                <a16:creationId xmlns:a16="http://schemas.microsoft.com/office/drawing/2014/main" xmlns="" id="{A96B758B-A0E3-492E-93D4-F8DF75A648F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83061" y="1734873"/>
            <a:ext cx="3209523" cy="3580952"/>
          </a:xfrm>
          <a:prstGeom prst="rect">
            <a:avLst/>
          </a:prstGeom>
        </p:spPr>
      </p:pic>
    </p:spTree>
    <p:extLst>
      <p:ext uri="{BB962C8B-B14F-4D97-AF65-F5344CB8AC3E}">
        <p14:creationId xmlns:p14="http://schemas.microsoft.com/office/powerpoint/2010/main" val="2112500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7" name="矩形 6">
            <a:extLst>
              <a:ext uri="{FF2B5EF4-FFF2-40B4-BE49-F238E27FC236}">
                <a16:creationId xmlns:a16="http://schemas.microsoft.com/office/drawing/2014/main" xmlns="" id="{C8CFCCE7-4278-4BEF-9339-A6FB4310D4BD}"/>
              </a:ext>
            </a:extLst>
          </p:cNvPr>
          <p:cNvSpPr/>
          <p:nvPr/>
        </p:nvSpPr>
        <p:spPr>
          <a:xfrm>
            <a:off x="7343566" y="1640685"/>
            <a:ext cx="4341809" cy="3633623"/>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新中国成立以来，在国庆庆典上共进行过</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次阅兵。分别是</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年至</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1959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年间的</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11</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次和</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1984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35</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50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2009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60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周年的三次。</a:t>
            </a: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endParaRPr lang="zh-CN" altLang="zh-CN" sz="105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6625" y="1640711"/>
            <a:ext cx="6638717" cy="3303219"/>
          </a:xfrm>
          <a:prstGeom prst="rect">
            <a:avLst/>
          </a:prstGeom>
        </p:spPr>
      </p:pic>
    </p:spTree>
    <p:extLst>
      <p:ext uri="{BB962C8B-B14F-4D97-AF65-F5344CB8AC3E}">
        <p14:creationId xmlns:p14="http://schemas.microsoft.com/office/powerpoint/2010/main" val="8712093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par>
                                <p:cTn id="27" presetID="55" presetClass="entr" presetSubtype="0" fill="hold" grpId="0" nodeType="withEffect">
                                  <p:stCondLst>
                                    <p:cond delay="0"/>
                                  </p:stCondLst>
                                  <p:iterate type="wd">
                                    <p:tmPct val="10000"/>
                                  </p:iterate>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strVal val="#ppt_w*0.70"/>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02</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xmlns="" id="{917A8AAE-3248-4D2A-955B-315689D5C03B}"/>
              </a:ext>
            </a:extLst>
          </p:cNvPr>
          <p:cNvSpPr txBox="1"/>
          <p:nvPr/>
        </p:nvSpPr>
        <p:spPr>
          <a:xfrm>
            <a:off x="2783430" y="3522924"/>
            <a:ext cx="6145291" cy="1107996"/>
          </a:xfrm>
          <a:prstGeom prst="rect">
            <a:avLst/>
          </a:prstGeom>
          <a:noFill/>
        </p:spPr>
        <p:txBody>
          <a:bodyPr wrap="square" rtlCol="0">
            <a:spAutoFit/>
          </a:bodyPr>
          <a:lstStyle/>
          <a:p>
            <a:pPr algn="dist"/>
            <a:r>
              <a:rPr lang="zh-CN" altLang="en-US" sz="6600" b="1" spc="300" dirty="0">
                <a:solidFill>
                  <a:srgbClr val="C6101A"/>
                </a:solidFill>
                <a:latin typeface="微软雅黑" panose="020B0503020204020204" pitchFamily="34" charset="-122"/>
                <a:ea typeface="微软雅黑" panose="020B0503020204020204" pitchFamily="34" charset="-122"/>
              </a:rPr>
              <a:t>国庆节的来历</a:t>
            </a:r>
          </a:p>
        </p:txBody>
      </p:sp>
      <p:grpSp>
        <p:nvGrpSpPr>
          <p:cNvPr id="19" name="组合 18">
            <a:extLst>
              <a:ext uri="{FF2B5EF4-FFF2-40B4-BE49-F238E27FC236}">
                <a16:creationId xmlns:a16="http://schemas.microsoft.com/office/drawing/2014/main" xmlns="" id="{452900B8-9358-4F57-B8ED-E91AC4003DFD}"/>
              </a:ext>
            </a:extLst>
          </p:cNvPr>
          <p:cNvGrpSpPr/>
          <p:nvPr/>
        </p:nvGrpSpPr>
        <p:grpSpPr>
          <a:xfrm>
            <a:off x="4466754" y="1805364"/>
            <a:ext cx="3580497" cy="1208536"/>
            <a:chOff x="2378649" y="1260872"/>
            <a:chExt cx="3580497" cy="1208536"/>
          </a:xfrm>
        </p:grpSpPr>
        <p:sp>
          <p:nvSpPr>
            <p:cNvPr id="20" name="文本框 19">
              <a:extLst>
                <a:ext uri="{FF2B5EF4-FFF2-40B4-BE49-F238E27FC236}">
                  <a16:creationId xmlns:a16="http://schemas.microsoft.com/office/drawing/2014/main" xmlns="" id="{ED91F77A-503A-436F-B2DD-83BCF9837006}"/>
                </a:ext>
              </a:extLst>
            </p:cNvPr>
            <p:cNvSpPr txBox="1"/>
            <p:nvPr/>
          </p:nvSpPr>
          <p:spPr>
            <a:xfrm>
              <a:off x="2387600" y="1260872"/>
              <a:ext cx="2971478" cy="769441"/>
            </a:xfrm>
            <a:prstGeom prst="rect">
              <a:avLst/>
            </a:prstGeom>
            <a:noFill/>
          </p:spPr>
          <p:txBody>
            <a:bodyPr wrap="square" rtlCol="0">
              <a:spAutoFit/>
            </a:bodyPr>
            <a:lstStyle/>
            <a:p>
              <a:r>
                <a:rPr lang="en-US" altLang="zh-CN" sz="4400" spc="300" dirty="0">
                  <a:latin typeface="Impact" panose="020B0806030902050204" pitchFamily="34" charset="0"/>
                </a:rPr>
                <a:t>PART TWO</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xmlns=""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351863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xmlns=""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8" name="矩形 7"/>
          <p:cNvSpPr/>
          <p:nvPr/>
        </p:nvSpPr>
        <p:spPr>
          <a:xfrm>
            <a:off x="854184" y="1423575"/>
            <a:ext cx="10513178" cy="812530"/>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SimHei" charset="-122"/>
                <a:ea typeface="SimHei" charset="-122"/>
                <a:cs typeface="SimHei" charset="-122"/>
              </a:rPr>
              <a:t>1949年十月一日下午3时，北京30万人在天安门广场隆重举行典礼，庆祝中华人民共和国中央人民政府成立。毛泽东主席庄的严宣告中华人民共和国、中央人民政府成立，并亲自升起了第一面五星红旗。</a:t>
            </a:r>
          </a:p>
        </p:txBody>
      </p:sp>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9470" y="2772318"/>
            <a:ext cx="3492926" cy="2099756"/>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353633" y="2774920"/>
            <a:ext cx="3099205" cy="2094551"/>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09885" y="2773537"/>
            <a:ext cx="3499593" cy="2097317"/>
          </a:xfrm>
          <a:prstGeom prst="rect">
            <a:avLst/>
          </a:prstGeom>
        </p:spPr>
      </p:pic>
      <p:cxnSp>
        <p:nvCxnSpPr>
          <p:cNvPr id="12" name="直线连接符 11"/>
          <p:cNvCxnSpPr/>
          <p:nvPr/>
        </p:nvCxnSpPr>
        <p:spPr>
          <a:xfrm>
            <a:off x="666137" y="2607174"/>
            <a:ext cx="10786701" cy="0"/>
          </a:xfrm>
          <a:prstGeom prst="line">
            <a:avLst/>
          </a:prstGeom>
          <a:ln w="38100">
            <a:solidFill>
              <a:srgbClr val="C71119"/>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a:off x="666137" y="5054952"/>
            <a:ext cx="10786701" cy="0"/>
          </a:xfrm>
          <a:prstGeom prst="line">
            <a:avLst/>
          </a:prstGeom>
          <a:ln w="38100">
            <a:solidFill>
              <a:srgbClr val="C7111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61244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2" presetClass="entr" presetSubtype="8" fill="hold" grpId="1"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500"/>
                            </p:stCondLst>
                            <p:childTnLst>
                              <p:par>
                                <p:cTn id="41" presetID="2" presetClass="entr" presetSubtype="8"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par>
                          <p:cTn id="45" fill="hold">
                            <p:stCondLst>
                              <p:cond delay="1000"/>
                            </p:stCondLst>
                            <p:childTnLst>
                              <p:par>
                                <p:cTn id="46" presetID="2" presetClass="entr" presetSubtype="8"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0-#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红色大气欢度69周年国庆动态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heme/theme1.xml><?xml version="1.0" encoding="utf-8"?>
<a:theme xmlns:a="http://schemas.openxmlformats.org/drawingml/2006/main" name="第一PPT，www.1ppt.com">
  <a:themeElements>
    <a:clrScheme name="自定义 8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00000"/>
      </a:hlink>
      <a:folHlink>
        <a:srgbClr val="C00000"/>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390</TotalTime>
  <Words>3088</Words>
  <Application>Microsoft Office PowerPoint</Application>
  <PresentationFormat>自定义</PresentationFormat>
  <Paragraphs>137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Windows User</cp:lastModifiedBy>
  <cp:revision>33</cp:revision>
  <dcterms:created xsi:type="dcterms:W3CDTF">2017-09-26T13:40:12Z</dcterms:created>
  <dcterms:modified xsi:type="dcterms:W3CDTF">2018-09-28T10:25:00Z</dcterms:modified>
</cp:coreProperties>
</file>