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256" r:id="rId3"/>
    <p:sldId id="257" r:id="rId4"/>
    <p:sldId id="259" r:id="rId5"/>
    <p:sldId id="265" r:id="rId6"/>
    <p:sldId id="287" r:id="rId7"/>
    <p:sldId id="288" r:id="rId8"/>
    <p:sldId id="289" r:id="rId9"/>
    <p:sldId id="290" r:id="rId10"/>
    <p:sldId id="260" r:id="rId11"/>
    <p:sldId id="278" r:id="rId12"/>
    <p:sldId id="291" r:id="rId13"/>
    <p:sldId id="292" r:id="rId14"/>
    <p:sldId id="293" r:id="rId15"/>
    <p:sldId id="294" r:id="rId16"/>
    <p:sldId id="295" r:id="rId17"/>
    <p:sldId id="261" r:id="rId18"/>
    <p:sldId id="286" r:id="rId19"/>
    <p:sldId id="296" r:id="rId20"/>
    <p:sldId id="297" r:id="rId21"/>
    <p:sldId id="298" r:id="rId22"/>
    <p:sldId id="299" r:id="rId23"/>
    <p:sldId id="300" r:id="rId24"/>
    <p:sldId id="301" r:id="rId25"/>
    <p:sldId id="302" r:id="rId26"/>
    <p:sldId id="303" r:id="rId27"/>
    <p:sldId id="262" r:id="rId28"/>
    <p:sldId id="304"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C5D9"/>
    <a:srgbClr val="E0BC5D"/>
    <a:srgbClr val="0F1D38"/>
    <a:srgbClr val="909CA8"/>
    <a:srgbClr val="F6DC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37"/>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6DFF44-1AE3-4BA7-B709-D2DDC7C4A7F2}" type="datetimeFigureOut">
              <a:rPr lang="zh-CN" altLang="en-US" smtClean="0"/>
              <a:t>2018/9/26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75BAC6-6881-44A0-A808-F1B1503684E6}" type="slidenum">
              <a:rPr lang="zh-CN" altLang="en-US" smtClean="0"/>
              <a:t>‹#›</a:t>
            </a:fld>
            <a:endParaRPr lang="zh-CN" altLang="en-US"/>
          </a:p>
        </p:txBody>
      </p:sp>
    </p:spTree>
    <p:extLst>
      <p:ext uri="{BB962C8B-B14F-4D97-AF65-F5344CB8AC3E}">
        <p14:creationId xmlns:p14="http://schemas.microsoft.com/office/powerpoint/2010/main" val="3649690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a:t>
            </a:fld>
            <a:endParaRPr lang="zh-CN" altLang="en-US"/>
          </a:p>
        </p:txBody>
      </p:sp>
    </p:spTree>
    <p:extLst>
      <p:ext uri="{BB962C8B-B14F-4D97-AF65-F5344CB8AC3E}">
        <p14:creationId xmlns:p14="http://schemas.microsoft.com/office/powerpoint/2010/main" val="262345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10</a:t>
            </a:fld>
            <a:endParaRPr lang="zh-CN" altLang="en-US"/>
          </a:p>
        </p:txBody>
      </p:sp>
    </p:spTree>
    <p:extLst>
      <p:ext uri="{BB962C8B-B14F-4D97-AF65-F5344CB8AC3E}">
        <p14:creationId xmlns:p14="http://schemas.microsoft.com/office/powerpoint/2010/main" val="8054120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11</a:t>
            </a:fld>
            <a:endParaRPr lang="zh-CN" altLang="en-US"/>
          </a:p>
        </p:txBody>
      </p:sp>
    </p:spTree>
    <p:extLst>
      <p:ext uri="{BB962C8B-B14F-4D97-AF65-F5344CB8AC3E}">
        <p14:creationId xmlns:p14="http://schemas.microsoft.com/office/powerpoint/2010/main" val="1074173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12</a:t>
            </a:fld>
            <a:endParaRPr lang="zh-CN" altLang="en-US"/>
          </a:p>
        </p:txBody>
      </p:sp>
    </p:spTree>
    <p:extLst>
      <p:ext uri="{BB962C8B-B14F-4D97-AF65-F5344CB8AC3E}">
        <p14:creationId xmlns:p14="http://schemas.microsoft.com/office/powerpoint/2010/main" val="1048024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13</a:t>
            </a:fld>
            <a:endParaRPr lang="zh-CN" altLang="en-US"/>
          </a:p>
        </p:txBody>
      </p:sp>
    </p:spTree>
    <p:extLst>
      <p:ext uri="{BB962C8B-B14F-4D97-AF65-F5344CB8AC3E}">
        <p14:creationId xmlns:p14="http://schemas.microsoft.com/office/powerpoint/2010/main" val="2038953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14</a:t>
            </a:fld>
            <a:endParaRPr lang="zh-CN" altLang="en-US"/>
          </a:p>
        </p:txBody>
      </p:sp>
    </p:spTree>
    <p:extLst>
      <p:ext uri="{BB962C8B-B14F-4D97-AF65-F5344CB8AC3E}">
        <p14:creationId xmlns:p14="http://schemas.microsoft.com/office/powerpoint/2010/main" val="3257034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15</a:t>
            </a:fld>
            <a:endParaRPr lang="zh-CN" altLang="en-US"/>
          </a:p>
        </p:txBody>
      </p:sp>
    </p:spTree>
    <p:extLst>
      <p:ext uri="{BB962C8B-B14F-4D97-AF65-F5344CB8AC3E}">
        <p14:creationId xmlns:p14="http://schemas.microsoft.com/office/powerpoint/2010/main" val="2798858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16</a:t>
            </a:fld>
            <a:endParaRPr lang="zh-CN" altLang="en-US"/>
          </a:p>
        </p:txBody>
      </p:sp>
    </p:spTree>
    <p:extLst>
      <p:ext uri="{BB962C8B-B14F-4D97-AF65-F5344CB8AC3E}">
        <p14:creationId xmlns:p14="http://schemas.microsoft.com/office/powerpoint/2010/main" val="1216773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17</a:t>
            </a:fld>
            <a:endParaRPr lang="zh-CN" altLang="en-US"/>
          </a:p>
        </p:txBody>
      </p:sp>
    </p:spTree>
    <p:extLst>
      <p:ext uri="{BB962C8B-B14F-4D97-AF65-F5344CB8AC3E}">
        <p14:creationId xmlns:p14="http://schemas.microsoft.com/office/powerpoint/2010/main" val="28027185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18</a:t>
            </a:fld>
            <a:endParaRPr lang="zh-CN" altLang="en-US"/>
          </a:p>
        </p:txBody>
      </p:sp>
    </p:spTree>
    <p:extLst>
      <p:ext uri="{BB962C8B-B14F-4D97-AF65-F5344CB8AC3E}">
        <p14:creationId xmlns:p14="http://schemas.microsoft.com/office/powerpoint/2010/main" val="3907706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19</a:t>
            </a:fld>
            <a:endParaRPr lang="zh-CN" altLang="en-US"/>
          </a:p>
        </p:txBody>
      </p:sp>
    </p:spTree>
    <p:extLst>
      <p:ext uri="{BB962C8B-B14F-4D97-AF65-F5344CB8AC3E}">
        <p14:creationId xmlns:p14="http://schemas.microsoft.com/office/powerpoint/2010/main" val="885454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2</a:t>
            </a:fld>
            <a:endParaRPr lang="zh-CN" altLang="en-US"/>
          </a:p>
        </p:txBody>
      </p:sp>
    </p:spTree>
    <p:extLst>
      <p:ext uri="{BB962C8B-B14F-4D97-AF65-F5344CB8AC3E}">
        <p14:creationId xmlns:p14="http://schemas.microsoft.com/office/powerpoint/2010/main" val="1628772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20</a:t>
            </a:fld>
            <a:endParaRPr lang="zh-CN" altLang="en-US"/>
          </a:p>
        </p:txBody>
      </p:sp>
    </p:spTree>
    <p:extLst>
      <p:ext uri="{BB962C8B-B14F-4D97-AF65-F5344CB8AC3E}">
        <p14:creationId xmlns:p14="http://schemas.microsoft.com/office/powerpoint/2010/main" val="13532228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21</a:t>
            </a:fld>
            <a:endParaRPr lang="zh-CN" altLang="en-US"/>
          </a:p>
        </p:txBody>
      </p:sp>
    </p:spTree>
    <p:extLst>
      <p:ext uri="{BB962C8B-B14F-4D97-AF65-F5344CB8AC3E}">
        <p14:creationId xmlns:p14="http://schemas.microsoft.com/office/powerpoint/2010/main" val="10217286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22</a:t>
            </a:fld>
            <a:endParaRPr lang="zh-CN" altLang="en-US"/>
          </a:p>
        </p:txBody>
      </p:sp>
    </p:spTree>
    <p:extLst>
      <p:ext uri="{BB962C8B-B14F-4D97-AF65-F5344CB8AC3E}">
        <p14:creationId xmlns:p14="http://schemas.microsoft.com/office/powerpoint/2010/main" val="4174012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23</a:t>
            </a:fld>
            <a:endParaRPr lang="zh-CN" altLang="en-US"/>
          </a:p>
        </p:txBody>
      </p:sp>
    </p:spTree>
    <p:extLst>
      <p:ext uri="{BB962C8B-B14F-4D97-AF65-F5344CB8AC3E}">
        <p14:creationId xmlns:p14="http://schemas.microsoft.com/office/powerpoint/2010/main" val="3284036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24</a:t>
            </a:fld>
            <a:endParaRPr lang="zh-CN" altLang="en-US"/>
          </a:p>
        </p:txBody>
      </p:sp>
    </p:spTree>
    <p:extLst>
      <p:ext uri="{BB962C8B-B14F-4D97-AF65-F5344CB8AC3E}">
        <p14:creationId xmlns:p14="http://schemas.microsoft.com/office/powerpoint/2010/main" val="760549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25</a:t>
            </a:fld>
            <a:endParaRPr lang="zh-CN" altLang="en-US"/>
          </a:p>
        </p:txBody>
      </p:sp>
    </p:spTree>
    <p:extLst>
      <p:ext uri="{BB962C8B-B14F-4D97-AF65-F5344CB8AC3E}">
        <p14:creationId xmlns:p14="http://schemas.microsoft.com/office/powerpoint/2010/main" val="25795108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26</a:t>
            </a:fld>
            <a:endParaRPr lang="zh-CN" altLang="en-US"/>
          </a:p>
        </p:txBody>
      </p:sp>
    </p:spTree>
    <p:extLst>
      <p:ext uri="{BB962C8B-B14F-4D97-AF65-F5344CB8AC3E}">
        <p14:creationId xmlns:p14="http://schemas.microsoft.com/office/powerpoint/2010/main" val="3992791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3</a:t>
            </a:fld>
            <a:endParaRPr lang="zh-CN" altLang="en-US"/>
          </a:p>
        </p:txBody>
      </p:sp>
    </p:spTree>
    <p:extLst>
      <p:ext uri="{BB962C8B-B14F-4D97-AF65-F5344CB8AC3E}">
        <p14:creationId xmlns:p14="http://schemas.microsoft.com/office/powerpoint/2010/main" val="483470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4</a:t>
            </a:fld>
            <a:endParaRPr lang="zh-CN" altLang="en-US"/>
          </a:p>
        </p:txBody>
      </p:sp>
    </p:spTree>
    <p:extLst>
      <p:ext uri="{BB962C8B-B14F-4D97-AF65-F5344CB8AC3E}">
        <p14:creationId xmlns:p14="http://schemas.microsoft.com/office/powerpoint/2010/main" val="365528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5</a:t>
            </a:fld>
            <a:endParaRPr lang="zh-CN" altLang="en-US"/>
          </a:p>
        </p:txBody>
      </p:sp>
    </p:spTree>
    <p:extLst>
      <p:ext uri="{BB962C8B-B14F-4D97-AF65-F5344CB8AC3E}">
        <p14:creationId xmlns:p14="http://schemas.microsoft.com/office/powerpoint/2010/main" val="980097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6</a:t>
            </a:fld>
            <a:endParaRPr lang="zh-CN" altLang="en-US"/>
          </a:p>
        </p:txBody>
      </p:sp>
    </p:spTree>
    <p:extLst>
      <p:ext uri="{BB962C8B-B14F-4D97-AF65-F5344CB8AC3E}">
        <p14:creationId xmlns:p14="http://schemas.microsoft.com/office/powerpoint/2010/main" val="1413876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7</a:t>
            </a:fld>
            <a:endParaRPr lang="zh-CN" altLang="en-US"/>
          </a:p>
        </p:txBody>
      </p:sp>
    </p:spTree>
    <p:extLst>
      <p:ext uri="{BB962C8B-B14F-4D97-AF65-F5344CB8AC3E}">
        <p14:creationId xmlns:p14="http://schemas.microsoft.com/office/powerpoint/2010/main" val="614143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8</a:t>
            </a:fld>
            <a:endParaRPr lang="zh-CN" altLang="en-US"/>
          </a:p>
        </p:txBody>
      </p:sp>
    </p:spTree>
    <p:extLst>
      <p:ext uri="{BB962C8B-B14F-4D97-AF65-F5344CB8AC3E}">
        <p14:creationId xmlns:p14="http://schemas.microsoft.com/office/powerpoint/2010/main" val="3578111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75BAC6-6881-44A0-A808-F1B1503684E6}" type="slidenum">
              <a:rPr lang="zh-CN" altLang="en-US" smtClean="0"/>
              <a:t>9</a:t>
            </a:fld>
            <a:endParaRPr lang="zh-CN" altLang="en-US"/>
          </a:p>
        </p:txBody>
      </p:sp>
    </p:spTree>
    <p:extLst>
      <p:ext uri="{BB962C8B-B14F-4D97-AF65-F5344CB8AC3E}">
        <p14:creationId xmlns:p14="http://schemas.microsoft.com/office/powerpoint/2010/main" val="1871035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711368-9801-40E3-9BE3-142736D10DC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A52BB9E8-8871-4CB5-AA56-9FA33751FC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7662ED46-4D9D-4B8F-851A-8962DF3EDC10}"/>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5" name="页脚占位符 4">
            <a:extLst>
              <a:ext uri="{FF2B5EF4-FFF2-40B4-BE49-F238E27FC236}">
                <a16:creationId xmlns:a16="http://schemas.microsoft.com/office/drawing/2014/main" xmlns="" id="{24E44608-1026-491E-9942-84A612CF425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7D1E435-8970-4D51-94B5-C6CC623A666D}"/>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spTree>
    <p:extLst>
      <p:ext uri="{BB962C8B-B14F-4D97-AF65-F5344CB8AC3E}">
        <p14:creationId xmlns:p14="http://schemas.microsoft.com/office/powerpoint/2010/main" val="3706917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1CD6A1DA-90C9-4B0A-887F-63FCC54597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 y="0"/>
            <a:ext cx="12191081" cy="6858000"/>
          </a:xfrm>
          <a:prstGeom prst="rect">
            <a:avLst/>
          </a:prstGeom>
        </p:spPr>
      </p:pic>
      <p:pic>
        <p:nvPicPr>
          <p:cNvPr id="11" name="图片 10">
            <a:extLst>
              <a:ext uri="{FF2B5EF4-FFF2-40B4-BE49-F238E27FC236}">
                <a16:creationId xmlns:a16="http://schemas.microsoft.com/office/drawing/2014/main" xmlns="" id="{62D20B61-C62F-4F59-87F2-3E06972CD0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24895" y="5862391"/>
            <a:ext cx="923333" cy="307777"/>
          </a:xfrm>
          <a:prstGeom prst="rect">
            <a:avLst/>
          </a:prstGeom>
        </p:spPr>
      </p:pic>
    </p:spTree>
    <p:extLst>
      <p:ext uri="{BB962C8B-B14F-4D97-AF65-F5344CB8AC3E}">
        <p14:creationId xmlns:p14="http://schemas.microsoft.com/office/powerpoint/2010/main" val="36423781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5CD25E0-8FA7-4104-96CB-FC433E6129C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39925785-B0B1-44DA-8AD5-60FBF48A41D2}"/>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5A24D2D-CA20-4295-B5BA-759A26A6D0D5}"/>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5" name="页脚占位符 4">
            <a:extLst>
              <a:ext uri="{FF2B5EF4-FFF2-40B4-BE49-F238E27FC236}">
                <a16:creationId xmlns:a16="http://schemas.microsoft.com/office/drawing/2014/main" xmlns="" id="{25F716C7-FBD3-48B0-BF89-11232FBEA49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F3F100E-8C01-4AC9-A733-DD4D5D2992E4}"/>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spTree>
    <p:extLst>
      <p:ext uri="{BB962C8B-B14F-4D97-AF65-F5344CB8AC3E}">
        <p14:creationId xmlns:p14="http://schemas.microsoft.com/office/powerpoint/2010/main" val="3872535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0B2BA11-67E6-474F-9E78-D2656FAF1D4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BBBAA2E-C8D9-4135-A95F-0A17ED938E6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5E0C932-D35D-4111-98E8-4D7024595604}"/>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5" name="页脚占位符 4">
            <a:extLst>
              <a:ext uri="{FF2B5EF4-FFF2-40B4-BE49-F238E27FC236}">
                <a16:creationId xmlns:a16="http://schemas.microsoft.com/office/drawing/2014/main" xmlns="" id="{23F35C05-A93F-4BD9-8EA2-FA01275329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3BD741F-ACE6-42B0-8A2A-4725990C7C98}"/>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sp>
        <p:nvSpPr>
          <p:cNvPr id="8" name="矩形 7"/>
          <p:cNvSpPr/>
          <p:nvPr userDrawn="1"/>
        </p:nvSpPr>
        <p:spPr>
          <a:xfrm>
            <a:off x="0" y="6281836"/>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06782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3831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02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9705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595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42805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1775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4888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FB5BA9E-FE11-4AAE-85D5-DA80AABE322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C7FD3EC-BF30-4846-8691-8D0F0A68DE1F}"/>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AAF9A24A-9B91-424E-AE10-E5C6A5BE3B85}"/>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5" name="页脚占位符 4">
            <a:extLst>
              <a:ext uri="{FF2B5EF4-FFF2-40B4-BE49-F238E27FC236}">
                <a16:creationId xmlns:a16="http://schemas.microsoft.com/office/drawing/2014/main" xmlns="" id="{F0F1B209-8E0B-434F-95DB-DD7A50A5D53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951A4C5-4E63-46E0-878E-9A97FFB1D037}"/>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spTree>
    <p:extLst>
      <p:ext uri="{BB962C8B-B14F-4D97-AF65-F5344CB8AC3E}">
        <p14:creationId xmlns:p14="http://schemas.microsoft.com/office/powerpoint/2010/main" val="9115618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61816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9006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59422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3609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2D7E8C8-5E8A-48CF-B5A3-DC94CDC2ECF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F3EB090-EAB7-4EF2-977B-96B640499C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1BB3CB22-97B6-49E3-9189-B55D55E16306}"/>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5" name="页脚占位符 4">
            <a:extLst>
              <a:ext uri="{FF2B5EF4-FFF2-40B4-BE49-F238E27FC236}">
                <a16:creationId xmlns:a16="http://schemas.microsoft.com/office/drawing/2014/main" xmlns="" id="{ED92F3D9-5816-4AA7-8B44-5C1C89FCC10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97912EE-1C02-40A1-870F-AE0788C31E62}"/>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spTree>
    <p:extLst>
      <p:ext uri="{BB962C8B-B14F-4D97-AF65-F5344CB8AC3E}">
        <p14:creationId xmlns:p14="http://schemas.microsoft.com/office/powerpoint/2010/main" val="1647653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2AAB05E-A83B-47A8-9DF8-5F6DDA1D42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265090C-0DF3-453F-8FDE-44D2AFB953EA}"/>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B498AEA4-166E-4B89-B918-4FEECF861F4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C95A64B6-B4B4-4911-A048-6CB3F6B7CBB0}"/>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6" name="页脚占位符 5">
            <a:extLst>
              <a:ext uri="{FF2B5EF4-FFF2-40B4-BE49-F238E27FC236}">
                <a16:creationId xmlns:a16="http://schemas.microsoft.com/office/drawing/2014/main" xmlns="" id="{77C99FD3-3C95-4A69-8827-3ECB5E18494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65FE578-7238-4EC2-A2FA-56C6E3F62008}"/>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spTree>
    <p:extLst>
      <p:ext uri="{BB962C8B-B14F-4D97-AF65-F5344CB8AC3E}">
        <p14:creationId xmlns:p14="http://schemas.microsoft.com/office/powerpoint/2010/main" val="3816217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9B6013E-0BE0-40D7-935C-46ADF3C8935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975596E-E6D8-44FD-8B88-3919EDFB9F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F963CFD-17BA-4254-A5BD-3ADC8289F884}"/>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001CF005-4775-4B24-B771-F5468E1BDC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AF07D1D2-E71E-4F6D-9128-4B7E18C39F3A}"/>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3A3ED537-60EA-4583-96D7-6D55F6481E93}"/>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8" name="页脚占位符 7">
            <a:extLst>
              <a:ext uri="{FF2B5EF4-FFF2-40B4-BE49-F238E27FC236}">
                <a16:creationId xmlns:a16="http://schemas.microsoft.com/office/drawing/2014/main" xmlns="" id="{21EA8E0C-46DA-4069-85D7-E711C0D0CC5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F98EE06-3906-4D67-8EA1-D87D65CF88C5}"/>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spTree>
    <p:extLst>
      <p:ext uri="{BB962C8B-B14F-4D97-AF65-F5344CB8AC3E}">
        <p14:creationId xmlns:p14="http://schemas.microsoft.com/office/powerpoint/2010/main" val="2410127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DB1A21-D2E7-4368-BD25-F2E1A9E6EDB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054E7-7A40-47BB-B238-096FCA7A80AD}"/>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4" name="页脚占位符 3">
            <a:extLst>
              <a:ext uri="{FF2B5EF4-FFF2-40B4-BE49-F238E27FC236}">
                <a16:creationId xmlns:a16="http://schemas.microsoft.com/office/drawing/2014/main" xmlns="" id="{E7C28814-B808-407C-B29A-CC585426F5D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B1B93521-1C54-4ACE-9E4C-E5148780DC63}"/>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spTree>
    <p:extLst>
      <p:ext uri="{BB962C8B-B14F-4D97-AF65-F5344CB8AC3E}">
        <p14:creationId xmlns:p14="http://schemas.microsoft.com/office/powerpoint/2010/main" val="825321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FE6D6CE6-8069-434B-BF73-3C78076FC4FE}"/>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3" name="页脚占位符 2">
            <a:extLst>
              <a:ext uri="{FF2B5EF4-FFF2-40B4-BE49-F238E27FC236}">
                <a16:creationId xmlns:a16="http://schemas.microsoft.com/office/drawing/2014/main" xmlns="" id="{808F1C1E-6A77-4C39-8F44-9FC9700A397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CCFF02A-8B5B-4A66-8EA0-F57E5993DC37}"/>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pic>
        <p:nvPicPr>
          <p:cNvPr id="6" name="图片 5">
            <a:extLst>
              <a:ext uri="{FF2B5EF4-FFF2-40B4-BE49-F238E27FC236}">
                <a16:creationId xmlns:a16="http://schemas.microsoft.com/office/drawing/2014/main" xmlns="" id="{E2684D2E-3419-47B5-9D48-E463A9ECCA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 y="0"/>
            <a:ext cx="12191082" cy="6858000"/>
          </a:xfrm>
          <a:prstGeom prst="rect">
            <a:avLst/>
          </a:prstGeom>
        </p:spPr>
      </p:pic>
    </p:spTree>
    <p:extLst>
      <p:ext uri="{BB962C8B-B14F-4D97-AF65-F5344CB8AC3E}">
        <p14:creationId xmlns:p14="http://schemas.microsoft.com/office/powerpoint/2010/main" val="23627389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C8F8337F-3789-4288-8996-22614EF950E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 y="0"/>
            <a:ext cx="12191082" cy="6858000"/>
          </a:xfrm>
          <a:prstGeom prst="rect">
            <a:avLst/>
          </a:prstGeom>
        </p:spPr>
      </p:pic>
      <p:sp>
        <p:nvSpPr>
          <p:cNvPr id="10" name="矩形 9">
            <a:extLst>
              <a:ext uri="{FF2B5EF4-FFF2-40B4-BE49-F238E27FC236}">
                <a16:creationId xmlns:a16="http://schemas.microsoft.com/office/drawing/2014/main" xmlns="" id="{596C7032-203B-448B-8649-FBAA68F64AC3}"/>
              </a:ext>
            </a:extLst>
          </p:cNvPr>
          <p:cNvSpPr/>
          <p:nvPr userDrawn="1"/>
        </p:nvSpPr>
        <p:spPr>
          <a:xfrm>
            <a:off x="2222500" y="1936750"/>
            <a:ext cx="7772400" cy="2984500"/>
          </a:xfrm>
          <a:prstGeom prst="rect">
            <a:avLst/>
          </a:prstGeom>
          <a:blipFill dpi="0" rotWithShape="1">
            <a:blip r:embed="rId3">
              <a:alphaModFix amt="2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095663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39384F29-BAA1-46B7-81B6-D89FBF42928E}"/>
              </a:ext>
            </a:extLst>
          </p:cNvPr>
          <p:cNvSpPr>
            <a:spLocks noGrp="1"/>
          </p:cNvSpPr>
          <p:nvPr>
            <p:ph type="dt" sz="half" idx="10"/>
          </p:nvPr>
        </p:nvSpPr>
        <p:spPr/>
        <p:txBody>
          <a:bodyPr/>
          <a:lstStyle/>
          <a:p>
            <a:fld id="{47A217CF-12AD-445C-B107-AACC8865172A}" type="datetimeFigureOut">
              <a:rPr lang="zh-CN" altLang="en-US" smtClean="0"/>
              <a:t>2018/9/26</a:t>
            </a:fld>
            <a:endParaRPr lang="zh-CN" altLang="en-US"/>
          </a:p>
        </p:txBody>
      </p:sp>
      <p:sp>
        <p:nvSpPr>
          <p:cNvPr id="4" name="页脚占位符 3">
            <a:extLst>
              <a:ext uri="{FF2B5EF4-FFF2-40B4-BE49-F238E27FC236}">
                <a16:creationId xmlns:a16="http://schemas.microsoft.com/office/drawing/2014/main" xmlns="" id="{5CB1CD67-B33B-4603-A74D-BFFF7E277AA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FF2402-35E3-4FF5-ACBD-75DCDDA77A36}"/>
              </a:ext>
            </a:extLst>
          </p:cNvPr>
          <p:cNvSpPr>
            <a:spLocks noGrp="1"/>
          </p:cNvSpPr>
          <p:nvPr>
            <p:ph type="sldNum" sz="quarter" idx="12"/>
          </p:nvPr>
        </p:nvSpPr>
        <p:spPr/>
        <p:txBody>
          <a:bodyPr/>
          <a:lstStyle/>
          <a:p>
            <a:fld id="{50F6C57B-F446-4A06-9E14-86B49B338EC4}" type="slidenum">
              <a:rPr lang="zh-CN" altLang="en-US" smtClean="0"/>
              <a:t>‹#›</a:t>
            </a:fld>
            <a:endParaRPr lang="zh-CN" altLang="en-US"/>
          </a:p>
        </p:txBody>
      </p:sp>
      <p:pic>
        <p:nvPicPr>
          <p:cNvPr id="6" name="图片 5">
            <a:extLst>
              <a:ext uri="{FF2B5EF4-FFF2-40B4-BE49-F238E27FC236}">
                <a16:creationId xmlns:a16="http://schemas.microsoft.com/office/drawing/2014/main" xmlns="" id="{C062AE9A-C2BA-469B-AFAD-FE7E13E662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 y="0"/>
            <a:ext cx="12191082" cy="6858000"/>
          </a:xfrm>
          <a:prstGeom prst="rect">
            <a:avLst/>
          </a:prstGeom>
        </p:spPr>
      </p:pic>
    </p:spTree>
    <p:extLst>
      <p:ext uri="{BB962C8B-B14F-4D97-AF65-F5344CB8AC3E}">
        <p14:creationId xmlns:p14="http://schemas.microsoft.com/office/powerpoint/2010/main" val="16127860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00EE542-EBF6-43E6-8494-819AF99B8F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99E9A13-58BB-405B-AD0D-737CF38DA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452FEF8-7242-42F2-A926-A0E7698CB9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A217CF-12AD-445C-B107-AACC8865172A}" type="datetimeFigureOut">
              <a:rPr lang="zh-CN" altLang="en-US" smtClean="0"/>
              <a:t>2018/9/26</a:t>
            </a:fld>
            <a:endParaRPr lang="zh-CN" altLang="en-US"/>
          </a:p>
        </p:txBody>
      </p:sp>
      <p:sp>
        <p:nvSpPr>
          <p:cNvPr id="5" name="页脚占位符 4">
            <a:extLst>
              <a:ext uri="{FF2B5EF4-FFF2-40B4-BE49-F238E27FC236}">
                <a16:creationId xmlns:a16="http://schemas.microsoft.com/office/drawing/2014/main" xmlns="" id="{A4A56BE7-36DC-4C23-9CFC-1E003F6ABA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9BD0DD96-20AE-451F-BC73-F2C3D863DD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F6C57B-F446-4A06-9E14-86B49B338EC4}" type="slidenum">
              <a:rPr lang="zh-CN" altLang="en-US" smtClean="0"/>
              <a:t>‹#›</a:t>
            </a:fld>
            <a:endParaRPr lang="zh-CN" altLang="en-US"/>
          </a:p>
        </p:txBody>
      </p:sp>
    </p:spTree>
    <p:extLst>
      <p:ext uri="{BB962C8B-B14F-4D97-AF65-F5344CB8AC3E}">
        <p14:creationId xmlns:p14="http://schemas.microsoft.com/office/powerpoint/2010/main" val="1279634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58" r:id="rId11"/>
    <p:sldLayoutId id="2147483659"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936313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22.jp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image" Target="../media/image15.png"/><Relationship Id="rId7" Type="http://schemas.openxmlformats.org/officeDocument/2006/relationships/image" Target="../media/image25.jp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16.png"/><Relationship Id="rId9"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13.png"/><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0.xml"/><Relationship Id="rId5" Type="http://schemas.openxmlformats.org/officeDocument/2006/relationships/image" Target="../media/image31.jp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34.jpe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36.jpg"/><Relationship Id="rId5" Type="http://schemas.openxmlformats.org/officeDocument/2006/relationships/image" Target="../media/image35.jp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10.xml"/><Relationship Id="rId5" Type="http://schemas.openxmlformats.org/officeDocument/2006/relationships/image" Target="../media/image37.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38.jpe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0.xml"/><Relationship Id="rId5" Type="http://schemas.openxmlformats.org/officeDocument/2006/relationships/image" Target="../media/image37.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10.xml"/><Relationship Id="rId5" Type="http://schemas.openxmlformats.org/officeDocument/2006/relationships/image" Target="../media/image39.jp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0.jp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tags" Target="../tags/tag4.xml"/><Relationship Id="rId7" Type="http://schemas.openxmlformats.org/officeDocument/2006/relationships/image" Target="../media/image9.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4.xml"/><Relationship Id="rId5" Type="http://schemas.openxmlformats.org/officeDocument/2006/relationships/slideLayout" Target="../slideLayouts/slideLayout10.xml"/><Relationship Id="rId4"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DF34185F-D931-4078-993F-A3C9737CB6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5546" y="2581016"/>
            <a:ext cx="4544009" cy="1733604"/>
          </a:xfrm>
          <a:prstGeom prst="rect">
            <a:avLst/>
          </a:prstGeom>
        </p:spPr>
      </p:pic>
      <p:sp>
        <p:nvSpPr>
          <p:cNvPr id="4" name="文本框 3">
            <a:extLst>
              <a:ext uri="{FF2B5EF4-FFF2-40B4-BE49-F238E27FC236}">
                <a16:creationId xmlns:a16="http://schemas.microsoft.com/office/drawing/2014/main" xmlns="" id="{B97D4936-71B9-45C9-8B54-D3EBC6A131E8}"/>
              </a:ext>
            </a:extLst>
          </p:cNvPr>
          <p:cNvSpPr txBox="1"/>
          <p:nvPr/>
        </p:nvSpPr>
        <p:spPr>
          <a:xfrm>
            <a:off x="3492760" y="2768768"/>
            <a:ext cx="5206480" cy="923330"/>
          </a:xfrm>
          <a:prstGeom prst="rect">
            <a:avLst/>
          </a:prstGeom>
          <a:noFill/>
        </p:spPr>
        <p:txBody>
          <a:bodyPr wrap="square" rtlCol="0">
            <a:spAutoFit/>
          </a:bodyPr>
          <a:lstStyle/>
          <a:p>
            <a:pPr algn="ctr"/>
            <a:r>
              <a:rPr lang="zh-CN" altLang="en-US" sz="5400" b="1" dirty="0">
                <a:solidFill>
                  <a:srgbClr val="0F1D38"/>
                </a:solidFill>
                <a:latin typeface="时尚中黑简体" panose="01010104010101010101" pitchFamily="2" charset="-122"/>
                <a:ea typeface="时尚中黑简体" panose="01010104010101010101" pitchFamily="2" charset="-122"/>
              </a:rPr>
              <a:t>点</a:t>
            </a:r>
            <a:r>
              <a:rPr lang="zh-CN" altLang="en-US" sz="5400" b="1" dirty="0" smtClean="0">
                <a:solidFill>
                  <a:srgbClr val="0F1D38"/>
                </a:solidFill>
                <a:latin typeface="时尚中黑简体" panose="01010104010101010101" pitchFamily="2" charset="-122"/>
                <a:ea typeface="时尚中黑简体" panose="01010104010101010101" pitchFamily="2" charset="-122"/>
              </a:rPr>
              <a:t>击添加标题</a:t>
            </a:r>
            <a:endParaRPr lang="zh-CN" altLang="en-US" sz="5400" b="1" dirty="0">
              <a:solidFill>
                <a:srgbClr val="0F1D38"/>
              </a:solidFill>
              <a:latin typeface="时尚中黑简体" panose="01010104010101010101" pitchFamily="2" charset="-122"/>
              <a:ea typeface="时尚中黑简体" panose="01010104010101010101" pitchFamily="2" charset="-122"/>
            </a:endParaRPr>
          </a:p>
        </p:txBody>
      </p:sp>
      <p:sp>
        <p:nvSpPr>
          <p:cNvPr id="6" name="文本框 5">
            <a:extLst>
              <a:ext uri="{FF2B5EF4-FFF2-40B4-BE49-F238E27FC236}">
                <a16:creationId xmlns:a16="http://schemas.microsoft.com/office/drawing/2014/main" xmlns="" id="{1D4AF102-7410-4CA9-9CF1-088FBA252AB3}"/>
              </a:ext>
            </a:extLst>
          </p:cNvPr>
          <p:cNvSpPr txBox="1"/>
          <p:nvPr/>
        </p:nvSpPr>
        <p:spPr>
          <a:xfrm>
            <a:off x="3984172" y="3711160"/>
            <a:ext cx="4223656" cy="338554"/>
          </a:xfrm>
          <a:prstGeom prst="rect">
            <a:avLst/>
          </a:prstGeom>
          <a:noFill/>
        </p:spPr>
        <p:txBody>
          <a:bodyPr wrap="square" rtlCol="0">
            <a:spAutoFit/>
          </a:bodyPr>
          <a:lstStyle/>
          <a:p>
            <a:pPr algn="dist"/>
            <a:r>
              <a:rPr lang="en-US" altLang="zh-CN"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Report of year-end work</a:t>
            </a:r>
            <a:endParaRPr lang="zh-CN" altLang="en-US"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spTree>
    <p:extLst>
      <p:ext uri="{BB962C8B-B14F-4D97-AF65-F5344CB8AC3E}">
        <p14:creationId xmlns:p14="http://schemas.microsoft.com/office/powerpoint/2010/main" val="42798090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10"/>
                                        </p:tgtEl>
                                      </p:cBhvr>
                                    </p:animEffect>
                                    <p:animScale>
                                      <p:cBhvr>
                                        <p:cTn id="13" dur="250" autoRev="1" fill="hold"/>
                                        <p:tgtEl>
                                          <p:spTgt spid="10"/>
                                        </p:tgtEl>
                                      </p:cBhvr>
                                      <p:by x="105000" y="105000"/>
                                    </p:animScale>
                                  </p:childTnLst>
                                </p:cTn>
                              </p:par>
                            </p:childTnLst>
                          </p:cTn>
                        </p:par>
                        <p:par>
                          <p:cTn id="14" fill="hold">
                            <p:stCondLst>
                              <p:cond delay="1000"/>
                            </p:stCondLst>
                            <p:childTnLst>
                              <p:par>
                                <p:cTn id="15" presetID="55"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extLst mod="1">
    <p:ext uri="{E180D4A7-C9FB-4DFB-919C-405C955672EB}">
      <p14:showEvtLst xmlns:p14="http://schemas.microsoft.com/office/powerpoint/2010/main">
        <p14:playEvt time="12" objId="1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a16="http://schemas.microsoft.com/office/drawing/2014/main" xmlns="" id="{C5822212-EFD9-4F9B-B64F-98F75B81DF00}"/>
              </a:ext>
            </a:extLst>
          </p:cNvPr>
          <p:cNvGrpSpPr/>
          <p:nvPr/>
        </p:nvGrpSpPr>
        <p:grpSpPr>
          <a:xfrm>
            <a:off x="4435701" y="734080"/>
            <a:ext cx="3234873" cy="754797"/>
            <a:chOff x="4435701" y="734080"/>
            <a:chExt cx="3234873" cy="754797"/>
          </a:xfrm>
        </p:grpSpPr>
        <p:grpSp>
          <p:nvGrpSpPr>
            <p:cNvPr id="52" name="组合 51">
              <a:extLst>
                <a:ext uri="{FF2B5EF4-FFF2-40B4-BE49-F238E27FC236}">
                  <a16:creationId xmlns:a16="http://schemas.microsoft.com/office/drawing/2014/main" xmlns="" id="{04AF5CAD-6437-469A-BE92-B5A63D9AC893}"/>
                </a:ext>
              </a:extLst>
            </p:cNvPr>
            <p:cNvGrpSpPr/>
            <p:nvPr/>
          </p:nvGrpSpPr>
          <p:grpSpPr>
            <a:xfrm>
              <a:off x="5287639" y="734080"/>
              <a:ext cx="2382935" cy="754797"/>
              <a:chOff x="5034902" y="734080"/>
              <a:chExt cx="2382935" cy="754797"/>
            </a:xfrm>
          </p:grpSpPr>
          <p:sp>
            <p:nvSpPr>
              <p:cNvPr id="56" name="文本框 55">
                <a:extLst>
                  <a:ext uri="{FF2B5EF4-FFF2-40B4-BE49-F238E27FC236}">
                    <a16:creationId xmlns:a16="http://schemas.microsoft.com/office/drawing/2014/main" xmlns="" id="{C838A417-C3CB-4C50-97FE-DDCF5B3F1431}"/>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57" name="文本框 56">
                <a:extLst>
                  <a:ext uri="{FF2B5EF4-FFF2-40B4-BE49-F238E27FC236}">
                    <a16:creationId xmlns:a16="http://schemas.microsoft.com/office/drawing/2014/main" xmlns="" id="{A7318ED8-F4D1-4281-9E3C-82F6F25D12FB}"/>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53" name="组合 52">
              <a:extLst>
                <a:ext uri="{FF2B5EF4-FFF2-40B4-BE49-F238E27FC236}">
                  <a16:creationId xmlns:a16="http://schemas.microsoft.com/office/drawing/2014/main" xmlns="" id="{5D27CAF7-DA11-4325-BE73-8EA7B71C5CA1}"/>
                </a:ext>
              </a:extLst>
            </p:cNvPr>
            <p:cNvGrpSpPr/>
            <p:nvPr/>
          </p:nvGrpSpPr>
          <p:grpSpPr>
            <a:xfrm>
              <a:off x="4435701" y="792445"/>
              <a:ext cx="961507" cy="668927"/>
              <a:chOff x="5079157" y="1849802"/>
              <a:chExt cx="1972679" cy="1372406"/>
            </a:xfrm>
          </p:grpSpPr>
          <p:pic>
            <p:nvPicPr>
              <p:cNvPr id="54" name="图片 53">
                <a:extLst>
                  <a:ext uri="{FF2B5EF4-FFF2-40B4-BE49-F238E27FC236}">
                    <a16:creationId xmlns:a16="http://schemas.microsoft.com/office/drawing/2014/main" xmlns="" id="{C2B197C2-D616-4DA2-9567-9554221124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55" name="图片 54">
                <a:extLst>
                  <a:ext uri="{FF2B5EF4-FFF2-40B4-BE49-F238E27FC236}">
                    <a16:creationId xmlns:a16="http://schemas.microsoft.com/office/drawing/2014/main" xmlns="" id="{E1E0805B-3621-4750-885E-F8C1949412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386"/>
              <a:stretch/>
            </p:blipFill>
            <p:spPr>
              <a:xfrm>
                <a:off x="6242211" y="1849802"/>
                <a:ext cx="809625" cy="1372406"/>
              </a:xfrm>
              <a:custGeom>
                <a:avLst/>
                <a:gdLst>
                  <a:gd name="connsiteX0" fmla="*/ 0 w 809625"/>
                  <a:gd name="connsiteY0" fmla="*/ 0 h 1372406"/>
                  <a:gd name="connsiteX1" fmla="*/ 809625 w 809625"/>
                  <a:gd name="connsiteY1" fmla="*/ 0 h 1372406"/>
                  <a:gd name="connsiteX2" fmla="*/ 809625 w 809625"/>
                  <a:gd name="connsiteY2" fmla="*/ 546687 h 1372406"/>
                  <a:gd name="connsiteX3" fmla="*/ 789620 w 809625"/>
                  <a:gd name="connsiteY3" fmla="*/ 560023 h 1372406"/>
                  <a:gd name="connsiteX4" fmla="*/ 756283 w 809625"/>
                  <a:gd name="connsiteY4" fmla="*/ 764811 h 1372406"/>
                  <a:gd name="connsiteX5" fmla="*/ 809625 w 809625"/>
                  <a:gd name="connsiteY5" fmla="*/ 871495 h 1372406"/>
                  <a:gd name="connsiteX6" fmla="*/ 809625 w 809625"/>
                  <a:gd name="connsiteY6" fmla="*/ 1372406 h 1372406"/>
                  <a:gd name="connsiteX7" fmla="*/ 0 w 809625"/>
                  <a:gd name="connsiteY7" fmla="*/ 1372406 h 1372406"/>
                  <a:gd name="connsiteX8" fmla="*/ 0 w 809625"/>
                  <a:gd name="connsiteY8" fmla="*/ 538965 h 1372406"/>
                  <a:gd name="connsiteX9" fmla="*/ 11441 w 809625"/>
                  <a:gd name="connsiteY9" fmla="*/ 449666 h 1372406"/>
                  <a:gd name="connsiteX10" fmla="*/ 19830 w 809625"/>
                  <a:gd name="connsiteY10" fmla="*/ 325841 h 1372406"/>
                  <a:gd name="connsiteX11" fmla="*/ 0 w 809625"/>
                  <a:gd name="connsiteY11" fmla="*/ 304773 h 13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9625" h="1372406">
                    <a:moveTo>
                      <a:pt x="0" y="0"/>
                    </a:moveTo>
                    <a:lnTo>
                      <a:pt x="809625" y="0"/>
                    </a:lnTo>
                    <a:lnTo>
                      <a:pt x="809625" y="546687"/>
                    </a:lnTo>
                    <a:lnTo>
                      <a:pt x="789620" y="560023"/>
                    </a:lnTo>
                    <a:lnTo>
                      <a:pt x="756283" y="764811"/>
                    </a:lnTo>
                    <a:lnTo>
                      <a:pt x="809625" y="871495"/>
                    </a:lnTo>
                    <a:lnTo>
                      <a:pt x="809625" y="1372406"/>
                    </a:lnTo>
                    <a:lnTo>
                      <a:pt x="0" y="1372406"/>
                    </a:lnTo>
                    <a:lnTo>
                      <a:pt x="0" y="538965"/>
                    </a:lnTo>
                    <a:lnTo>
                      <a:pt x="11441" y="449666"/>
                    </a:lnTo>
                    <a:lnTo>
                      <a:pt x="19830" y="325841"/>
                    </a:lnTo>
                    <a:lnTo>
                      <a:pt x="0" y="304773"/>
                    </a:lnTo>
                    <a:close/>
                  </a:path>
                </a:pathLst>
              </a:custGeom>
            </p:spPr>
          </p:pic>
        </p:grpSp>
      </p:grpSp>
      <p:sp>
        <p:nvSpPr>
          <p:cNvPr id="74" name="矩形 73"/>
          <p:cNvSpPr/>
          <p:nvPr/>
        </p:nvSpPr>
        <p:spPr>
          <a:xfrm>
            <a:off x="2295713" y="1935897"/>
            <a:ext cx="2412694" cy="367133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4342320" y="2403860"/>
            <a:ext cx="2701662" cy="2737945"/>
          </a:xfrm>
          <a:prstGeom prst="rect">
            <a:avLst/>
          </a:prstGeom>
          <a:solidFill>
            <a:schemeClr val="bg1"/>
          </a:solidFill>
          <a:ln w="38100">
            <a:solidFill>
              <a:srgbClr val="79C5D9"/>
            </a:solidFill>
          </a:ln>
          <a:effectLst>
            <a:outerShdw blurRad="190500" dist="38100" dir="5400000" algn="t"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76" name="矩形 75"/>
          <p:cNvSpPr/>
          <p:nvPr/>
        </p:nvSpPr>
        <p:spPr>
          <a:xfrm>
            <a:off x="4565187" y="2659557"/>
            <a:ext cx="1696597" cy="907941"/>
          </a:xfrm>
          <a:prstGeom prst="rect">
            <a:avLst/>
          </a:prstGeom>
        </p:spPr>
        <p:txBody>
          <a:bodyPr wrap="square">
            <a:spAutoFit/>
          </a:bodyPr>
          <a:lstStyle/>
          <a:p>
            <a:pPr>
              <a:lnSpc>
                <a:spcPct val="150000"/>
              </a:lnSpc>
            </a:pPr>
            <a:r>
              <a:rPr lang="en-US" altLang="zh-CN" dirty="0">
                <a:solidFill>
                  <a:srgbClr val="0196FC"/>
                </a:solidFill>
                <a:latin typeface="Century Gothic" panose="020B0502020202020204" pitchFamily="34" charset="0"/>
                <a:cs typeface="+mn-ea"/>
                <a:sym typeface="+mn-lt"/>
              </a:rPr>
              <a:t>NAME</a:t>
            </a:r>
          </a:p>
          <a:p>
            <a:pPr>
              <a:lnSpc>
                <a:spcPct val="130000"/>
              </a:lnSpc>
            </a:pPr>
            <a:r>
              <a:rPr lang="en-US" altLang="zh-CN" sz="1000" dirty="0" err="1">
                <a:solidFill>
                  <a:schemeClr val="tx1">
                    <a:lumMod val="65000"/>
                    <a:lumOff val="35000"/>
                  </a:schemeClr>
                </a:solidFill>
                <a:latin typeface="Century Gothic" panose="020B0502020202020204" pitchFamily="34" charset="0"/>
                <a:cs typeface="+mn-ea"/>
                <a:sym typeface="+mn-lt"/>
              </a:rPr>
              <a:t>Ut</a:t>
            </a:r>
            <a:r>
              <a:rPr lang="en-US" altLang="zh-CN" sz="1000" dirty="0">
                <a:solidFill>
                  <a:schemeClr val="tx1">
                    <a:lumMod val="65000"/>
                    <a:lumOff val="35000"/>
                  </a:schemeClr>
                </a:solidFill>
                <a:latin typeface="Century Gothic" panose="020B0502020202020204" pitchFamily="34" charset="0"/>
                <a:cs typeface="+mn-ea"/>
                <a:sym typeface="+mn-lt"/>
              </a:rPr>
              <a:t> </a:t>
            </a:r>
            <a:r>
              <a:rPr lang="en-US" altLang="zh-CN" sz="1000" dirty="0" err="1">
                <a:solidFill>
                  <a:schemeClr val="tx1">
                    <a:lumMod val="65000"/>
                    <a:lumOff val="35000"/>
                  </a:schemeClr>
                </a:solidFill>
                <a:latin typeface="Century Gothic" panose="020B0502020202020204" pitchFamily="34" charset="0"/>
                <a:cs typeface="+mn-ea"/>
                <a:sym typeface="+mn-lt"/>
              </a:rPr>
              <a:t>wisi</a:t>
            </a:r>
            <a:r>
              <a:rPr lang="en-US" altLang="zh-CN" sz="1000" dirty="0">
                <a:solidFill>
                  <a:schemeClr val="tx1">
                    <a:lumMod val="65000"/>
                    <a:lumOff val="35000"/>
                  </a:schemeClr>
                </a:solidFill>
                <a:latin typeface="Century Gothic" panose="020B0502020202020204" pitchFamily="34" charset="0"/>
                <a:cs typeface="+mn-ea"/>
                <a:sym typeface="+mn-lt"/>
              </a:rPr>
              <a:t> </a:t>
            </a:r>
            <a:r>
              <a:rPr lang="en-US" altLang="zh-CN" sz="1000" dirty="0" err="1">
                <a:solidFill>
                  <a:schemeClr val="tx1">
                    <a:lumMod val="65000"/>
                    <a:lumOff val="35000"/>
                  </a:schemeClr>
                </a:solidFill>
                <a:latin typeface="Century Gothic" panose="020B0502020202020204" pitchFamily="34" charset="0"/>
                <a:cs typeface="+mn-ea"/>
                <a:sym typeface="+mn-lt"/>
              </a:rPr>
              <a:t>enim</a:t>
            </a:r>
            <a:r>
              <a:rPr lang="en-US" altLang="zh-CN" sz="1000" dirty="0">
                <a:solidFill>
                  <a:schemeClr val="tx1">
                    <a:lumMod val="65000"/>
                    <a:lumOff val="35000"/>
                  </a:schemeClr>
                </a:solidFill>
                <a:latin typeface="Century Gothic" panose="020B0502020202020204" pitchFamily="34" charset="0"/>
                <a:cs typeface="+mn-ea"/>
                <a:sym typeface="+mn-lt"/>
              </a:rPr>
              <a:t> ad minim </a:t>
            </a:r>
            <a:r>
              <a:rPr lang="en-US" altLang="zh-CN" sz="1000" dirty="0" err="1">
                <a:solidFill>
                  <a:schemeClr val="tx1">
                    <a:lumMod val="65000"/>
                    <a:lumOff val="35000"/>
                  </a:schemeClr>
                </a:solidFill>
                <a:latin typeface="Century Gothic" panose="020B0502020202020204" pitchFamily="34" charset="0"/>
                <a:cs typeface="+mn-ea"/>
                <a:sym typeface="+mn-lt"/>
              </a:rPr>
              <a:t>veniam</a:t>
            </a:r>
            <a:r>
              <a:rPr lang="en-US" altLang="zh-CN" sz="1000" dirty="0">
                <a:solidFill>
                  <a:schemeClr val="tx1">
                    <a:lumMod val="65000"/>
                    <a:lumOff val="35000"/>
                  </a:schemeClr>
                </a:solidFill>
                <a:latin typeface="Century Gothic" panose="020B0502020202020204" pitchFamily="34" charset="0"/>
                <a:cs typeface="+mn-ea"/>
                <a:sym typeface="+mn-lt"/>
              </a:rPr>
              <a:t>, </a:t>
            </a:r>
            <a:r>
              <a:rPr lang="en-US" altLang="zh-CN" sz="1000" dirty="0" err="1">
                <a:solidFill>
                  <a:schemeClr val="tx1">
                    <a:lumMod val="65000"/>
                    <a:lumOff val="35000"/>
                  </a:schemeClr>
                </a:solidFill>
                <a:latin typeface="Century Gothic" panose="020B0502020202020204" pitchFamily="34" charset="0"/>
                <a:cs typeface="+mn-ea"/>
                <a:sym typeface="+mn-lt"/>
              </a:rPr>
              <a:t>quis</a:t>
            </a:r>
            <a:r>
              <a:rPr lang="en-US" altLang="zh-CN" sz="1000" dirty="0">
                <a:solidFill>
                  <a:schemeClr val="tx1">
                    <a:lumMod val="65000"/>
                    <a:lumOff val="35000"/>
                  </a:schemeClr>
                </a:solidFill>
                <a:latin typeface="Century Gothic" panose="020B0502020202020204" pitchFamily="34" charset="0"/>
                <a:cs typeface="+mn-ea"/>
                <a:sym typeface="+mn-lt"/>
              </a:rPr>
              <a:t> </a:t>
            </a:r>
            <a:r>
              <a:rPr lang="en-US" altLang="zh-CN" sz="1000" dirty="0" err="1">
                <a:solidFill>
                  <a:schemeClr val="tx1">
                    <a:lumMod val="65000"/>
                    <a:lumOff val="35000"/>
                  </a:schemeClr>
                </a:solidFill>
                <a:latin typeface="Century Gothic" panose="020B0502020202020204" pitchFamily="34" charset="0"/>
                <a:cs typeface="+mn-ea"/>
                <a:sym typeface="+mn-lt"/>
              </a:rPr>
              <a:t>nostrud</a:t>
            </a:r>
            <a:endParaRPr lang="en-US" altLang="zh-CN" sz="1000" dirty="0">
              <a:solidFill>
                <a:schemeClr val="tx1">
                  <a:lumMod val="65000"/>
                  <a:lumOff val="35000"/>
                </a:schemeClr>
              </a:solidFill>
              <a:latin typeface="Century Gothic" panose="020B0502020202020204" pitchFamily="34" charset="0"/>
              <a:cs typeface="+mn-ea"/>
              <a:sym typeface="+mn-lt"/>
            </a:endParaRPr>
          </a:p>
        </p:txBody>
      </p:sp>
      <p:sp>
        <p:nvSpPr>
          <p:cNvPr id="77" name="矩形 76"/>
          <p:cNvSpPr/>
          <p:nvPr/>
        </p:nvSpPr>
        <p:spPr>
          <a:xfrm>
            <a:off x="4565188" y="3604967"/>
            <a:ext cx="2324560" cy="752514"/>
          </a:xfrm>
          <a:prstGeom prst="rect">
            <a:avLst/>
          </a:prstGeom>
        </p:spPr>
        <p:txBody>
          <a:bodyPr wrap="square">
            <a:spAutoFit/>
          </a:bodyPr>
          <a:lstStyle/>
          <a:p>
            <a:pPr>
              <a:lnSpc>
                <a:spcPct val="130000"/>
              </a:lnSpc>
            </a:pPr>
            <a:r>
              <a:rPr lang="en-US" altLang="zh-CN" sz="1100">
                <a:solidFill>
                  <a:prstClr val="black">
                    <a:lumMod val="50000"/>
                    <a:lumOff val="50000"/>
                  </a:prstClr>
                </a:solidFill>
                <a:latin typeface="Century Gothic" panose="020B0502020202020204" pitchFamily="34" charset="0"/>
                <a:ea typeface="微软雅黑"/>
                <a:cs typeface="+mn-ea"/>
                <a:sym typeface="+mn-lt"/>
              </a:rPr>
              <a:t>Please </a:t>
            </a:r>
            <a:r>
              <a:rPr lang="en-US" altLang="zh-CN" sz="1100" dirty="0">
                <a:solidFill>
                  <a:prstClr val="black">
                    <a:lumMod val="50000"/>
                    <a:lumOff val="50000"/>
                  </a:prstClr>
                </a:solidFill>
                <a:latin typeface="Century Gothic" panose="020B0502020202020204" pitchFamily="34" charset="0"/>
                <a:ea typeface="微软雅黑"/>
                <a:cs typeface="+mn-ea"/>
                <a:sym typeface="+mn-lt"/>
              </a:rPr>
              <a:t>add your text content here, copy your text, paste here, and select only the text. </a:t>
            </a:r>
            <a:endParaRPr lang="zh-CN" altLang="en-US" sz="1100" dirty="0">
              <a:solidFill>
                <a:prstClr val="black">
                  <a:lumMod val="50000"/>
                  <a:lumOff val="50000"/>
                </a:prstClr>
              </a:solidFill>
              <a:latin typeface="Century Gothic" panose="020B0502020202020204" pitchFamily="34" charset="0"/>
              <a:ea typeface="微软雅黑"/>
              <a:cs typeface="+mn-ea"/>
              <a:sym typeface="+mn-lt"/>
            </a:endParaRPr>
          </a:p>
        </p:txBody>
      </p:sp>
      <p:grpSp>
        <p:nvGrpSpPr>
          <p:cNvPr id="78" name="组合 77"/>
          <p:cNvGrpSpPr/>
          <p:nvPr/>
        </p:nvGrpSpPr>
        <p:grpSpPr>
          <a:xfrm>
            <a:off x="4643326" y="4592368"/>
            <a:ext cx="1050569" cy="170619"/>
            <a:chOff x="3548452" y="4970013"/>
            <a:chExt cx="1050569" cy="170619"/>
          </a:xfrm>
        </p:grpSpPr>
        <p:grpSp>
          <p:nvGrpSpPr>
            <p:cNvPr id="79" name="组合 78"/>
            <p:cNvGrpSpPr/>
            <p:nvPr/>
          </p:nvGrpSpPr>
          <p:grpSpPr>
            <a:xfrm>
              <a:off x="4129144" y="4970013"/>
              <a:ext cx="148527" cy="149269"/>
              <a:chOff x="2362994" y="2910682"/>
              <a:chExt cx="317500" cy="319087"/>
            </a:xfrm>
            <a:solidFill>
              <a:srgbClr val="FAB857"/>
            </a:solidFill>
          </p:grpSpPr>
          <p:sp>
            <p:nvSpPr>
              <p:cNvPr id="83" name="Freeform 47"/>
              <p:cNvSpPr>
                <a:spLocks noChangeArrowheads="1"/>
              </p:cNvSpPr>
              <p:nvPr/>
            </p:nvSpPr>
            <p:spPr bwMode="auto">
              <a:xfrm>
                <a:off x="2362994" y="2910682"/>
                <a:ext cx="69850" cy="315119"/>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grpFill/>
              <a:ln>
                <a:noFill/>
              </a:ln>
              <a:effectLst/>
              <a:extLst/>
            </p:spPr>
            <p:txBody>
              <a:bodyPr wrap="none" lIns="45712" tIns="22856" rIns="45712" bIns="22856" anchor="ctr"/>
              <a:lstStyle/>
              <a:p>
                <a:pPr defTabSz="609494">
                  <a:defRPr/>
                </a:pPr>
                <a:endParaRPr lang="en-US" dirty="0">
                  <a:solidFill>
                    <a:srgbClr val="7F7F7F"/>
                  </a:solidFill>
                </a:endParaRPr>
              </a:p>
            </p:txBody>
          </p:sp>
          <p:sp>
            <p:nvSpPr>
              <p:cNvPr id="84" name="Freeform 48"/>
              <p:cNvSpPr>
                <a:spLocks noChangeArrowheads="1"/>
              </p:cNvSpPr>
              <p:nvPr/>
            </p:nvSpPr>
            <p:spPr bwMode="auto">
              <a:xfrm>
                <a:off x="2470944" y="3003550"/>
                <a:ext cx="209550" cy="226219"/>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grpFill/>
              <a:ln>
                <a:noFill/>
              </a:ln>
              <a:effectLst/>
              <a:extLst/>
            </p:spPr>
            <p:txBody>
              <a:bodyPr wrap="none" lIns="45712" tIns="22856" rIns="45712" bIns="22856" anchor="ctr"/>
              <a:lstStyle/>
              <a:p>
                <a:pPr defTabSz="609494">
                  <a:defRPr/>
                </a:pPr>
                <a:endParaRPr lang="en-US" dirty="0">
                  <a:solidFill>
                    <a:srgbClr val="7F7F7F"/>
                  </a:solidFill>
                </a:endParaRPr>
              </a:p>
            </p:txBody>
          </p:sp>
        </p:grpSp>
        <p:sp>
          <p:nvSpPr>
            <p:cNvPr id="80" name="Freeform 74"/>
            <p:cNvSpPr>
              <a:spLocks noChangeArrowheads="1"/>
            </p:cNvSpPr>
            <p:nvPr/>
          </p:nvSpPr>
          <p:spPr bwMode="auto">
            <a:xfrm>
              <a:off x="4448266" y="4992105"/>
              <a:ext cx="150755" cy="148527"/>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solidFill>
              <a:srgbClr val="FAB857"/>
            </a:solidFill>
            <a:ln>
              <a:noFill/>
            </a:ln>
            <a:effectLst/>
            <a:extLst/>
          </p:spPr>
          <p:txBody>
            <a:bodyPr wrap="none" lIns="45712" tIns="22856" rIns="45712" bIns="22856" anchor="ctr"/>
            <a:lstStyle/>
            <a:p>
              <a:pPr defTabSz="609494">
                <a:defRPr/>
              </a:pPr>
              <a:endParaRPr lang="en-US" dirty="0">
                <a:solidFill>
                  <a:srgbClr val="7F7F7F"/>
                </a:solidFill>
              </a:endParaRPr>
            </a:p>
          </p:txBody>
        </p:sp>
        <p:sp>
          <p:nvSpPr>
            <p:cNvPr id="81" name="Freeform 75"/>
            <p:cNvSpPr>
              <a:spLocks noChangeArrowheads="1"/>
            </p:cNvSpPr>
            <p:nvPr/>
          </p:nvSpPr>
          <p:spPr bwMode="auto">
            <a:xfrm>
              <a:off x="3548452" y="4972820"/>
              <a:ext cx="83175" cy="1544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rgbClr val="FAB857"/>
            </a:solidFill>
            <a:ln>
              <a:noFill/>
            </a:ln>
            <a:effectLst/>
            <a:extLst/>
          </p:spPr>
          <p:txBody>
            <a:bodyPr wrap="none" lIns="45712" tIns="22856" rIns="45712" bIns="22856" anchor="ctr"/>
            <a:lstStyle/>
            <a:p>
              <a:pPr defTabSz="609494">
                <a:defRPr/>
              </a:pPr>
              <a:endParaRPr lang="en-US" dirty="0">
                <a:solidFill>
                  <a:srgbClr val="7F7F7F"/>
                </a:solidFill>
              </a:endParaRPr>
            </a:p>
          </p:txBody>
        </p:sp>
        <p:sp>
          <p:nvSpPr>
            <p:cNvPr id="82" name="Freeform 85"/>
            <p:cNvSpPr>
              <a:spLocks noChangeArrowheads="1"/>
            </p:cNvSpPr>
            <p:nvPr/>
          </p:nvSpPr>
          <p:spPr bwMode="auto">
            <a:xfrm>
              <a:off x="3802223" y="4981710"/>
              <a:ext cx="156325" cy="125877"/>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rgbClr val="FAB857"/>
            </a:solidFill>
            <a:ln>
              <a:noFill/>
            </a:ln>
            <a:effectLst/>
            <a:extLst/>
          </p:spPr>
          <p:txBody>
            <a:bodyPr wrap="none" lIns="45712" tIns="22856" rIns="45712" bIns="22856" anchor="ctr"/>
            <a:lstStyle/>
            <a:p>
              <a:pPr defTabSz="609494">
                <a:defRPr/>
              </a:pPr>
              <a:endParaRPr lang="en-US" dirty="0">
                <a:solidFill>
                  <a:srgbClr val="7F7F7F"/>
                </a:solidFill>
              </a:endParaRPr>
            </a:p>
          </p:txBody>
        </p:sp>
      </p:grpSp>
      <p:sp>
        <p:nvSpPr>
          <p:cNvPr id="86" name="矩形 85"/>
          <p:cNvSpPr/>
          <p:nvPr/>
        </p:nvSpPr>
        <p:spPr>
          <a:xfrm>
            <a:off x="7330428" y="2403860"/>
            <a:ext cx="2701662" cy="2737945"/>
          </a:xfrm>
          <a:prstGeom prst="rect">
            <a:avLst/>
          </a:prstGeom>
          <a:solidFill>
            <a:schemeClr val="bg1"/>
          </a:solidFill>
          <a:ln w="38100">
            <a:solidFill>
              <a:srgbClr val="79C5D9"/>
            </a:solidFill>
          </a:ln>
          <a:effectLst>
            <a:outerShdw blurRad="190500" dist="38100" dir="5400000" algn="t"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87" name="矩形 86"/>
          <p:cNvSpPr/>
          <p:nvPr/>
        </p:nvSpPr>
        <p:spPr>
          <a:xfrm>
            <a:off x="7553295" y="2659557"/>
            <a:ext cx="1696597" cy="907941"/>
          </a:xfrm>
          <a:prstGeom prst="rect">
            <a:avLst/>
          </a:prstGeom>
        </p:spPr>
        <p:txBody>
          <a:bodyPr wrap="square">
            <a:spAutoFit/>
          </a:bodyPr>
          <a:lstStyle/>
          <a:p>
            <a:pPr>
              <a:lnSpc>
                <a:spcPct val="150000"/>
              </a:lnSpc>
            </a:pPr>
            <a:r>
              <a:rPr lang="en-US" altLang="zh-CN" dirty="0">
                <a:solidFill>
                  <a:srgbClr val="0196FC"/>
                </a:solidFill>
                <a:latin typeface="Century Gothic" panose="020B0502020202020204" pitchFamily="34" charset="0"/>
                <a:cs typeface="+mn-ea"/>
                <a:sym typeface="+mn-lt"/>
              </a:rPr>
              <a:t>NAME</a:t>
            </a:r>
          </a:p>
          <a:p>
            <a:pPr>
              <a:lnSpc>
                <a:spcPct val="130000"/>
              </a:lnSpc>
            </a:pPr>
            <a:r>
              <a:rPr lang="en-US" altLang="zh-CN" sz="1000" dirty="0" err="1">
                <a:solidFill>
                  <a:schemeClr val="tx1">
                    <a:lumMod val="65000"/>
                    <a:lumOff val="35000"/>
                  </a:schemeClr>
                </a:solidFill>
                <a:latin typeface="Century Gothic" panose="020B0502020202020204" pitchFamily="34" charset="0"/>
                <a:cs typeface="+mn-ea"/>
                <a:sym typeface="+mn-lt"/>
              </a:rPr>
              <a:t>Ut</a:t>
            </a:r>
            <a:r>
              <a:rPr lang="en-US" altLang="zh-CN" sz="1000" dirty="0">
                <a:solidFill>
                  <a:schemeClr val="tx1">
                    <a:lumMod val="65000"/>
                    <a:lumOff val="35000"/>
                  </a:schemeClr>
                </a:solidFill>
                <a:latin typeface="Century Gothic" panose="020B0502020202020204" pitchFamily="34" charset="0"/>
                <a:cs typeface="+mn-ea"/>
                <a:sym typeface="+mn-lt"/>
              </a:rPr>
              <a:t> </a:t>
            </a:r>
            <a:r>
              <a:rPr lang="en-US" altLang="zh-CN" sz="1000" dirty="0" err="1">
                <a:solidFill>
                  <a:schemeClr val="tx1">
                    <a:lumMod val="65000"/>
                    <a:lumOff val="35000"/>
                  </a:schemeClr>
                </a:solidFill>
                <a:latin typeface="Century Gothic" panose="020B0502020202020204" pitchFamily="34" charset="0"/>
                <a:cs typeface="+mn-ea"/>
                <a:sym typeface="+mn-lt"/>
              </a:rPr>
              <a:t>wisi</a:t>
            </a:r>
            <a:r>
              <a:rPr lang="en-US" altLang="zh-CN" sz="1000" dirty="0">
                <a:solidFill>
                  <a:schemeClr val="tx1">
                    <a:lumMod val="65000"/>
                    <a:lumOff val="35000"/>
                  </a:schemeClr>
                </a:solidFill>
                <a:latin typeface="Century Gothic" panose="020B0502020202020204" pitchFamily="34" charset="0"/>
                <a:cs typeface="+mn-ea"/>
                <a:sym typeface="+mn-lt"/>
              </a:rPr>
              <a:t> </a:t>
            </a:r>
            <a:r>
              <a:rPr lang="en-US" altLang="zh-CN" sz="1000" dirty="0" err="1">
                <a:solidFill>
                  <a:schemeClr val="tx1">
                    <a:lumMod val="65000"/>
                    <a:lumOff val="35000"/>
                  </a:schemeClr>
                </a:solidFill>
                <a:latin typeface="Century Gothic" panose="020B0502020202020204" pitchFamily="34" charset="0"/>
                <a:cs typeface="+mn-ea"/>
                <a:sym typeface="+mn-lt"/>
              </a:rPr>
              <a:t>enim</a:t>
            </a:r>
            <a:r>
              <a:rPr lang="en-US" altLang="zh-CN" sz="1000" dirty="0">
                <a:solidFill>
                  <a:schemeClr val="tx1">
                    <a:lumMod val="65000"/>
                    <a:lumOff val="35000"/>
                  </a:schemeClr>
                </a:solidFill>
                <a:latin typeface="Century Gothic" panose="020B0502020202020204" pitchFamily="34" charset="0"/>
                <a:cs typeface="+mn-ea"/>
                <a:sym typeface="+mn-lt"/>
              </a:rPr>
              <a:t> ad minim </a:t>
            </a:r>
            <a:r>
              <a:rPr lang="en-US" altLang="zh-CN" sz="1000" dirty="0" err="1">
                <a:solidFill>
                  <a:schemeClr val="tx1">
                    <a:lumMod val="65000"/>
                    <a:lumOff val="35000"/>
                  </a:schemeClr>
                </a:solidFill>
                <a:latin typeface="Century Gothic" panose="020B0502020202020204" pitchFamily="34" charset="0"/>
                <a:cs typeface="+mn-ea"/>
                <a:sym typeface="+mn-lt"/>
              </a:rPr>
              <a:t>veniam</a:t>
            </a:r>
            <a:r>
              <a:rPr lang="en-US" altLang="zh-CN" sz="1000" dirty="0">
                <a:solidFill>
                  <a:schemeClr val="tx1">
                    <a:lumMod val="65000"/>
                    <a:lumOff val="35000"/>
                  </a:schemeClr>
                </a:solidFill>
                <a:latin typeface="Century Gothic" panose="020B0502020202020204" pitchFamily="34" charset="0"/>
                <a:cs typeface="+mn-ea"/>
                <a:sym typeface="+mn-lt"/>
              </a:rPr>
              <a:t>, </a:t>
            </a:r>
            <a:r>
              <a:rPr lang="en-US" altLang="zh-CN" sz="1000" dirty="0" err="1">
                <a:solidFill>
                  <a:schemeClr val="tx1">
                    <a:lumMod val="65000"/>
                    <a:lumOff val="35000"/>
                  </a:schemeClr>
                </a:solidFill>
                <a:latin typeface="Century Gothic" panose="020B0502020202020204" pitchFamily="34" charset="0"/>
                <a:cs typeface="+mn-ea"/>
                <a:sym typeface="+mn-lt"/>
              </a:rPr>
              <a:t>quis</a:t>
            </a:r>
            <a:r>
              <a:rPr lang="en-US" altLang="zh-CN" sz="1000" dirty="0">
                <a:solidFill>
                  <a:schemeClr val="tx1">
                    <a:lumMod val="65000"/>
                    <a:lumOff val="35000"/>
                  </a:schemeClr>
                </a:solidFill>
                <a:latin typeface="Century Gothic" panose="020B0502020202020204" pitchFamily="34" charset="0"/>
                <a:cs typeface="+mn-ea"/>
                <a:sym typeface="+mn-lt"/>
              </a:rPr>
              <a:t> </a:t>
            </a:r>
            <a:r>
              <a:rPr lang="en-US" altLang="zh-CN" sz="1000" dirty="0" err="1">
                <a:solidFill>
                  <a:schemeClr val="tx1">
                    <a:lumMod val="65000"/>
                    <a:lumOff val="35000"/>
                  </a:schemeClr>
                </a:solidFill>
                <a:latin typeface="Century Gothic" panose="020B0502020202020204" pitchFamily="34" charset="0"/>
                <a:cs typeface="+mn-ea"/>
                <a:sym typeface="+mn-lt"/>
              </a:rPr>
              <a:t>nostrud</a:t>
            </a:r>
            <a:endParaRPr lang="en-US" altLang="zh-CN" sz="1000" dirty="0">
              <a:solidFill>
                <a:schemeClr val="tx1">
                  <a:lumMod val="65000"/>
                  <a:lumOff val="35000"/>
                </a:schemeClr>
              </a:solidFill>
              <a:latin typeface="Century Gothic" panose="020B0502020202020204" pitchFamily="34" charset="0"/>
              <a:cs typeface="+mn-ea"/>
              <a:sym typeface="+mn-lt"/>
            </a:endParaRPr>
          </a:p>
        </p:txBody>
      </p:sp>
      <p:sp>
        <p:nvSpPr>
          <p:cNvPr id="88" name="矩形 87"/>
          <p:cNvSpPr/>
          <p:nvPr/>
        </p:nvSpPr>
        <p:spPr>
          <a:xfrm>
            <a:off x="7553296" y="3604967"/>
            <a:ext cx="2324560" cy="752514"/>
          </a:xfrm>
          <a:prstGeom prst="rect">
            <a:avLst/>
          </a:prstGeom>
        </p:spPr>
        <p:txBody>
          <a:bodyPr wrap="square">
            <a:spAutoFit/>
          </a:bodyPr>
          <a:lstStyle/>
          <a:p>
            <a:pPr>
              <a:lnSpc>
                <a:spcPct val="130000"/>
              </a:lnSpc>
            </a:pPr>
            <a:r>
              <a:rPr lang="en-US" altLang="zh-CN" sz="1100">
                <a:solidFill>
                  <a:prstClr val="black">
                    <a:lumMod val="50000"/>
                    <a:lumOff val="50000"/>
                  </a:prstClr>
                </a:solidFill>
                <a:latin typeface="Century Gothic" panose="020B0502020202020204" pitchFamily="34" charset="0"/>
                <a:ea typeface="微软雅黑"/>
                <a:cs typeface="+mn-ea"/>
                <a:sym typeface="+mn-lt"/>
              </a:rPr>
              <a:t>Please </a:t>
            </a:r>
            <a:r>
              <a:rPr lang="en-US" altLang="zh-CN" sz="1100" dirty="0">
                <a:solidFill>
                  <a:prstClr val="black">
                    <a:lumMod val="50000"/>
                    <a:lumOff val="50000"/>
                  </a:prstClr>
                </a:solidFill>
                <a:latin typeface="Century Gothic" panose="020B0502020202020204" pitchFamily="34" charset="0"/>
                <a:ea typeface="微软雅黑"/>
                <a:cs typeface="+mn-ea"/>
                <a:sym typeface="+mn-lt"/>
              </a:rPr>
              <a:t>add your text content here, copy your text, paste here, and select only the text. </a:t>
            </a:r>
            <a:endParaRPr lang="zh-CN" altLang="en-US" sz="1100" dirty="0">
              <a:solidFill>
                <a:prstClr val="black">
                  <a:lumMod val="50000"/>
                  <a:lumOff val="50000"/>
                </a:prstClr>
              </a:solidFill>
              <a:latin typeface="Century Gothic" panose="020B0502020202020204" pitchFamily="34" charset="0"/>
              <a:ea typeface="微软雅黑"/>
              <a:cs typeface="+mn-ea"/>
              <a:sym typeface="+mn-lt"/>
            </a:endParaRPr>
          </a:p>
        </p:txBody>
      </p:sp>
      <p:grpSp>
        <p:nvGrpSpPr>
          <p:cNvPr id="89" name="组合 88"/>
          <p:cNvGrpSpPr/>
          <p:nvPr/>
        </p:nvGrpSpPr>
        <p:grpSpPr>
          <a:xfrm>
            <a:off x="7631434" y="4592368"/>
            <a:ext cx="1050569" cy="170619"/>
            <a:chOff x="9044032" y="4970013"/>
            <a:chExt cx="1050569" cy="170619"/>
          </a:xfrm>
        </p:grpSpPr>
        <p:grpSp>
          <p:nvGrpSpPr>
            <p:cNvPr id="90" name="组合 89"/>
            <p:cNvGrpSpPr/>
            <p:nvPr/>
          </p:nvGrpSpPr>
          <p:grpSpPr>
            <a:xfrm>
              <a:off x="9624724" y="4970013"/>
              <a:ext cx="148527" cy="149269"/>
              <a:chOff x="2362994" y="2910682"/>
              <a:chExt cx="317500" cy="319087"/>
            </a:xfrm>
            <a:solidFill>
              <a:srgbClr val="FAB857"/>
            </a:solidFill>
          </p:grpSpPr>
          <p:sp>
            <p:nvSpPr>
              <p:cNvPr id="94" name="Freeform 47"/>
              <p:cNvSpPr>
                <a:spLocks noChangeArrowheads="1"/>
              </p:cNvSpPr>
              <p:nvPr/>
            </p:nvSpPr>
            <p:spPr bwMode="auto">
              <a:xfrm>
                <a:off x="2362994" y="2910682"/>
                <a:ext cx="69850" cy="315119"/>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grpFill/>
              <a:ln>
                <a:noFill/>
              </a:ln>
              <a:effectLst/>
              <a:extLst/>
            </p:spPr>
            <p:txBody>
              <a:bodyPr wrap="none" lIns="45712" tIns="22856" rIns="45712" bIns="22856" anchor="ctr"/>
              <a:lstStyle/>
              <a:p>
                <a:pPr defTabSz="609494">
                  <a:defRPr/>
                </a:pPr>
                <a:endParaRPr lang="en-US" dirty="0">
                  <a:solidFill>
                    <a:srgbClr val="7F7F7F"/>
                  </a:solidFill>
                </a:endParaRPr>
              </a:p>
            </p:txBody>
          </p:sp>
          <p:sp>
            <p:nvSpPr>
              <p:cNvPr id="95" name="Freeform 48"/>
              <p:cNvSpPr>
                <a:spLocks noChangeArrowheads="1"/>
              </p:cNvSpPr>
              <p:nvPr/>
            </p:nvSpPr>
            <p:spPr bwMode="auto">
              <a:xfrm>
                <a:off x="2470944" y="3003550"/>
                <a:ext cx="209550" cy="226219"/>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grpFill/>
              <a:ln>
                <a:noFill/>
              </a:ln>
              <a:effectLst/>
              <a:extLst/>
            </p:spPr>
            <p:txBody>
              <a:bodyPr wrap="none" lIns="45712" tIns="22856" rIns="45712" bIns="22856" anchor="ctr"/>
              <a:lstStyle/>
              <a:p>
                <a:pPr defTabSz="609494">
                  <a:defRPr/>
                </a:pPr>
                <a:endParaRPr lang="en-US" dirty="0">
                  <a:solidFill>
                    <a:srgbClr val="7F7F7F"/>
                  </a:solidFill>
                </a:endParaRPr>
              </a:p>
            </p:txBody>
          </p:sp>
        </p:grpSp>
        <p:sp>
          <p:nvSpPr>
            <p:cNvPr id="91" name="Freeform 74"/>
            <p:cNvSpPr>
              <a:spLocks noChangeArrowheads="1"/>
            </p:cNvSpPr>
            <p:nvPr/>
          </p:nvSpPr>
          <p:spPr bwMode="auto">
            <a:xfrm>
              <a:off x="9943846" y="4992105"/>
              <a:ext cx="150755" cy="148527"/>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solidFill>
              <a:srgbClr val="FAB857"/>
            </a:solidFill>
            <a:ln>
              <a:noFill/>
            </a:ln>
            <a:effectLst/>
            <a:extLst/>
          </p:spPr>
          <p:txBody>
            <a:bodyPr wrap="none" lIns="45712" tIns="22856" rIns="45712" bIns="22856" anchor="ctr"/>
            <a:lstStyle/>
            <a:p>
              <a:pPr defTabSz="609494">
                <a:defRPr/>
              </a:pPr>
              <a:endParaRPr lang="en-US" dirty="0">
                <a:solidFill>
                  <a:srgbClr val="7F7F7F"/>
                </a:solidFill>
              </a:endParaRPr>
            </a:p>
          </p:txBody>
        </p:sp>
        <p:sp>
          <p:nvSpPr>
            <p:cNvPr id="92" name="Freeform 75"/>
            <p:cNvSpPr>
              <a:spLocks noChangeArrowheads="1"/>
            </p:cNvSpPr>
            <p:nvPr/>
          </p:nvSpPr>
          <p:spPr bwMode="auto">
            <a:xfrm>
              <a:off x="9044032" y="4972820"/>
              <a:ext cx="83175" cy="1544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rgbClr val="FAB857"/>
            </a:solidFill>
            <a:ln>
              <a:noFill/>
            </a:ln>
            <a:effectLst/>
            <a:extLst/>
          </p:spPr>
          <p:txBody>
            <a:bodyPr wrap="none" lIns="45712" tIns="22856" rIns="45712" bIns="22856" anchor="ctr"/>
            <a:lstStyle/>
            <a:p>
              <a:pPr defTabSz="609494">
                <a:defRPr/>
              </a:pPr>
              <a:endParaRPr lang="en-US" dirty="0">
                <a:solidFill>
                  <a:srgbClr val="7F7F7F"/>
                </a:solidFill>
              </a:endParaRPr>
            </a:p>
          </p:txBody>
        </p:sp>
        <p:sp>
          <p:nvSpPr>
            <p:cNvPr id="93" name="Freeform 85"/>
            <p:cNvSpPr>
              <a:spLocks noChangeArrowheads="1"/>
            </p:cNvSpPr>
            <p:nvPr/>
          </p:nvSpPr>
          <p:spPr bwMode="auto">
            <a:xfrm>
              <a:off x="9297803" y="4981710"/>
              <a:ext cx="156325" cy="125877"/>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rgbClr val="FAB857"/>
            </a:solidFill>
            <a:ln>
              <a:noFill/>
            </a:ln>
            <a:effectLst/>
            <a:extLst/>
          </p:spPr>
          <p:txBody>
            <a:bodyPr wrap="none" lIns="45712" tIns="22856" rIns="45712" bIns="22856" anchor="ctr"/>
            <a:lstStyle/>
            <a:p>
              <a:pPr defTabSz="609494">
                <a:defRPr/>
              </a:pPr>
              <a:endParaRPr lang="en-US" dirty="0">
                <a:solidFill>
                  <a:srgbClr val="7F7F7F"/>
                </a:solidFill>
              </a:endParaRPr>
            </a:p>
          </p:txBody>
        </p:sp>
      </p:grpSp>
    </p:spTree>
    <p:extLst>
      <p:ext uri="{BB962C8B-B14F-4D97-AF65-F5344CB8AC3E}">
        <p14:creationId xmlns:p14="http://schemas.microsoft.com/office/powerpoint/2010/main" val="32499815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750"/>
                                        <p:tgtEl>
                                          <p:spTgt spid="74"/>
                                        </p:tgtEl>
                                      </p:cBhvr>
                                    </p:animEffect>
                                  </p:childTnLst>
                                </p:cTn>
                              </p:par>
                              <p:par>
                                <p:cTn id="8" presetID="35" presetClass="path" presetSubtype="0" decel="100000" fill="hold" grpId="1" nodeType="withEffect">
                                  <p:stCondLst>
                                    <p:cond delay="0"/>
                                  </p:stCondLst>
                                  <p:childTnLst>
                                    <p:animMotion origin="layout" path="M 4.16667E-7 1.48148E-6 L -0.0401 1.48148E-6 " pathEditMode="relative" rAng="0" ptsTypes="AA">
                                      <p:cBhvr>
                                        <p:cTn id="9" dur="1250" spd="-100000" fill="hold"/>
                                        <p:tgtEl>
                                          <p:spTgt spid="74"/>
                                        </p:tgtEl>
                                        <p:attrNameLst>
                                          <p:attrName>ppt_x</p:attrName>
                                          <p:attrName>ppt_y</p:attrName>
                                        </p:attrNameLst>
                                      </p:cBhvr>
                                      <p:rCtr x="-2005" y="0"/>
                                    </p:animMotion>
                                  </p:childTnLst>
                                </p:cTn>
                              </p:par>
                              <p:par>
                                <p:cTn id="10" presetID="10" presetClass="entr" presetSubtype="0" fill="hold" grpId="0" nodeType="with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750"/>
                                        <p:tgtEl>
                                          <p:spTgt spid="75"/>
                                        </p:tgtEl>
                                      </p:cBhvr>
                                    </p:animEffect>
                                  </p:childTnLst>
                                </p:cTn>
                              </p:par>
                              <p:par>
                                <p:cTn id="13" presetID="35" presetClass="path" presetSubtype="0" decel="100000" fill="hold" grpId="1" nodeType="withEffect">
                                  <p:stCondLst>
                                    <p:cond delay="0"/>
                                  </p:stCondLst>
                                  <p:childTnLst>
                                    <p:animMotion origin="layout" path="M 2.91667E-6 0 L 0.04492 0 " pathEditMode="relative" rAng="0" ptsTypes="AA">
                                      <p:cBhvr>
                                        <p:cTn id="14" dur="1250" spd="-100000" fill="hold"/>
                                        <p:tgtEl>
                                          <p:spTgt spid="75"/>
                                        </p:tgtEl>
                                        <p:attrNameLst>
                                          <p:attrName>ppt_x</p:attrName>
                                          <p:attrName>ppt_y</p:attrName>
                                        </p:attrNameLst>
                                      </p:cBhvr>
                                      <p:rCtr x="2240" y="0"/>
                                    </p:animMotion>
                                  </p:childTnLst>
                                </p:cTn>
                              </p:par>
                              <p:par>
                                <p:cTn id="15" presetID="10" presetClass="entr" presetSubtype="0" fill="hold" grpId="0" nodeType="with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1000"/>
                                        <p:tgtEl>
                                          <p:spTgt spid="76"/>
                                        </p:tgtEl>
                                      </p:cBhvr>
                                    </p:animEffect>
                                  </p:childTnLst>
                                </p:cTn>
                              </p:par>
                              <p:par>
                                <p:cTn id="18" presetID="64" presetClass="path" presetSubtype="0" decel="100000" fill="hold" grpId="1" nodeType="withEffect">
                                  <p:stCondLst>
                                    <p:cond delay="0"/>
                                  </p:stCondLst>
                                  <p:childTnLst>
                                    <p:animMotion origin="layout" path="M -4.16667E-7 4.81481E-6 L -4.16667E-7 -0.18473 " pathEditMode="relative" rAng="0" ptsTypes="AA">
                                      <p:cBhvr>
                                        <p:cTn id="19" dur="1250" spd="-100000" fill="hold"/>
                                        <p:tgtEl>
                                          <p:spTgt spid="76"/>
                                        </p:tgtEl>
                                        <p:attrNameLst>
                                          <p:attrName>ppt_x</p:attrName>
                                          <p:attrName>ppt_y</p:attrName>
                                        </p:attrNameLst>
                                      </p:cBhvr>
                                      <p:rCtr x="0" y="-9236"/>
                                    </p:animMotion>
                                  </p:childTnLst>
                                </p:cTn>
                              </p:par>
                              <p:par>
                                <p:cTn id="20" presetID="10" presetClass="entr" presetSubtype="0" fill="hold" grpId="0" nodeType="with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fade">
                                      <p:cBhvr>
                                        <p:cTn id="22" dur="1000"/>
                                        <p:tgtEl>
                                          <p:spTgt spid="77"/>
                                        </p:tgtEl>
                                      </p:cBhvr>
                                    </p:animEffect>
                                  </p:childTnLst>
                                </p:cTn>
                              </p:par>
                              <p:par>
                                <p:cTn id="23" presetID="64" presetClass="path" presetSubtype="0" decel="100000" fill="hold" grpId="1" nodeType="withEffect">
                                  <p:stCondLst>
                                    <p:cond delay="0"/>
                                  </p:stCondLst>
                                  <p:childTnLst>
                                    <p:animMotion origin="layout" path="M -1.66667E-6 4.44444E-6 L -1.66667E-6 -0.34468 " pathEditMode="relative" rAng="0" ptsTypes="AA">
                                      <p:cBhvr>
                                        <p:cTn id="24" dur="1500" spd="-100000" fill="hold"/>
                                        <p:tgtEl>
                                          <p:spTgt spid="77"/>
                                        </p:tgtEl>
                                        <p:attrNameLst>
                                          <p:attrName>ppt_x</p:attrName>
                                          <p:attrName>ppt_y</p:attrName>
                                        </p:attrNameLst>
                                      </p:cBhvr>
                                      <p:rCtr x="0" y="-17245"/>
                                    </p:animMotion>
                                  </p:childTnLst>
                                </p:cTn>
                              </p:par>
                              <p:par>
                                <p:cTn id="25" presetID="10" presetClass="entr" presetSubtype="0" fill="hold" nodeType="with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fade">
                                      <p:cBhvr>
                                        <p:cTn id="27" dur="1000"/>
                                        <p:tgtEl>
                                          <p:spTgt spid="78"/>
                                        </p:tgtEl>
                                      </p:cBhvr>
                                    </p:animEffect>
                                  </p:childTnLst>
                                </p:cTn>
                              </p:par>
                              <p:par>
                                <p:cTn id="28" presetID="64" presetClass="path" presetSubtype="0" decel="100000" fill="hold" nodeType="withEffect">
                                  <p:stCondLst>
                                    <p:cond delay="0"/>
                                  </p:stCondLst>
                                  <p:childTnLst>
                                    <p:animMotion origin="layout" path="M 1.66667E-6 -4.44444E-6 L 1.66667E-6 -0.50416 " pathEditMode="relative" rAng="0" ptsTypes="AA">
                                      <p:cBhvr>
                                        <p:cTn id="29" dur="1750" spd="-100000" fill="hold"/>
                                        <p:tgtEl>
                                          <p:spTgt spid="78"/>
                                        </p:tgtEl>
                                        <p:attrNameLst>
                                          <p:attrName>ppt_x</p:attrName>
                                          <p:attrName>ppt_y</p:attrName>
                                        </p:attrNameLst>
                                      </p:cBhvr>
                                      <p:rCtr x="0" y="-25208"/>
                                    </p:animMotion>
                                  </p:childTnLst>
                                </p:cTn>
                              </p:par>
                              <p:par>
                                <p:cTn id="30" presetID="10" presetClass="entr" presetSubtype="0"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750"/>
                                        <p:tgtEl>
                                          <p:spTgt spid="86"/>
                                        </p:tgtEl>
                                      </p:cBhvr>
                                    </p:animEffect>
                                  </p:childTnLst>
                                </p:cTn>
                              </p:par>
                              <p:par>
                                <p:cTn id="33" presetID="35" presetClass="path" presetSubtype="0" decel="100000" fill="hold" grpId="1" nodeType="withEffect">
                                  <p:stCondLst>
                                    <p:cond delay="0"/>
                                  </p:stCondLst>
                                  <p:childTnLst>
                                    <p:animMotion origin="layout" path="M 8.33333E-7 0 L 0.04492 0 " pathEditMode="relative" rAng="0" ptsTypes="AA">
                                      <p:cBhvr>
                                        <p:cTn id="34" dur="1250" spd="-100000" fill="hold"/>
                                        <p:tgtEl>
                                          <p:spTgt spid="86"/>
                                        </p:tgtEl>
                                        <p:attrNameLst>
                                          <p:attrName>ppt_x</p:attrName>
                                          <p:attrName>ppt_y</p:attrName>
                                        </p:attrNameLst>
                                      </p:cBhvr>
                                      <p:rCtr x="2240" y="0"/>
                                    </p:animMotion>
                                  </p:childTnLst>
                                </p:cTn>
                              </p:par>
                              <p:par>
                                <p:cTn id="35" presetID="10" presetClass="entr" presetSubtype="0" fill="hold" grpId="0" nodeType="with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1000"/>
                                        <p:tgtEl>
                                          <p:spTgt spid="87"/>
                                        </p:tgtEl>
                                      </p:cBhvr>
                                    </p:animEffect>
                                  </p:childTnLst>
                                </p:cTn>
                              </p:par>
                              <p:par>
                                <p:cTn id="38" presetID="64" presetClass="path" presetSubtype="0" decel="100000" fill="hold" grpId="1" nodeType="withEffect">
                                  <p:stCondLst>
                                    <p:cond delay="0"/>
                                  </p:stCondLst>
                                  <p:childTnLst>
                                    <p:animMotion origin="layout" path="M -2.5E-6 4.81481E-6 L -2.5E-6 -0.18473 " pathEditMode="relative" rAng="0" ptsTypes="AA">
                                      <p:cBhvr>
                                        <p:cTn id="39" dur="1250" spd="-100000" fill="hold"/>
                                        <p:tgtEl>
                                          <p:spTgt spid="87"/>
                                        </p:tgtEl>
                                        <p:attrNameLst>
                                          <p:attrName>ppt_x</p:attrName>
                                          <p:attrName>ppt_y</p:attrName>
                                        </p:attrNameLst>
                                      </p:cBhvr>
                                      <p:rCtr x="0" y="-9236"/>
                                    </p:animMotion>
                                  </p:childTnLst>
                                </p:cTn>
                              </p:par>
                              <p:par>
                                <p:cTn id="40" presetID="10" presetClass="entr" presetSubtype="0" fill="hold" grpId="0" nodeType="withEffect">
                                  <p:stCondLst>
                                    <p:cond delay="0"/>
                                  </p:stCondLst>
                                  <p:childTnLst>
                                    <p:set>
                                      <p:cBhvr>
                                        <p:cTn id="41" dur="1" fill="hold">
                                          <p:stCondLst>
                                            <p:cond delay="0"/>
                                          </p:stCondLst>
                                        </p:cTn>
                                        <p:tgtEl>
                                          <p:spTgt spid="88"/>
                                        </p:tgtEl>
                                        <p:attrNameLst>
                                          <p:attrName>style.visibility</p:attrName>
                                        </p:attrNameLst>
                                      </p:cBhvr>
                                      <p:to>
                                        <p:strVal val="visible"/>
                                      </p:to>
                                    </p:set>
                                    <p:animEffect transition="in" filter="fade">
                                      <p:cBhvr>
                                        <p:cTn id="42" dur="1000"/>
                                        <p:tgtEl>
                                          <p:spTgt spid="88"/>
                                        </p:tgtEl>
                                      </p:cBhvr>
                                    </p:animEffect>
                                  </p:childTnLst>
                                </p:cTn>
                              </p:par>
                              <p:par>
                                <p:cTn id="43" presetID="64" presetClass="path" presetSubtype="0" decel="100000" fill="hold" grpId="1" nodeType="withEffect">
                                  <p:stCondLst>
                                    <p:cond delay="0"/>
                                  </p:stCondLst>
                                  <p:childTnLst>
                                    <p:animMotion origin="layout" path="M -3.75E-6 4.44444E-6 L -3.75E-6 -0.34468 " pathEditMode="relative" rAng="0" ptsTypes="AA">
                                      <p:cBhvr>
                                        <p:cTn id="44" dur="1500" spd="-100000" fill="hold"/>
                                        <p:tgtEl>
                                          <p:spTgt spid="88"/>
                                        </p:tgtEl>
                                        <p:attrNameLst>
                                          <p:attrName>ppt_x</p:attrName>
                                          <p:attrName>ppt_y</p:attrName>
                                        </p:attrNameLst>
                                      </p:cBhvr>
                                      <p:rCtr x="0" y="-17245"/>
                                    </p:animMotion>
                                  </p:childTnLst>
                                </p:cTn>
                              </p:par>
                              <p:par>
                                <p:cTn id="45" presetID="10" presetClass="entr" presetSubtype="0" fill="hold" nodeType="with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fade">
                                      <p:cBhvr>
                                        <p:cTn id="47" dur="1000"/>
                                        <p:tgtEl>
                                          <p:spTgt spid="89"/>
                                        </p:tgtEl>
                                      </p:cBhvr>
                                    </p:animEffect>
                                  </p:childTnLst>
                                </p:cTn>
                              </p:par>
                              <p:par>
                                <p:cTn id="48" presetID="64" presetClass="path" presetSubtype="0" decel="100000" fill="hold" nodeType="withEffect">
                                  <p:stCondLst>
                                    <p:cond delay="0"/>
                                  </p:stCondLst>
                                  <p:childTnLst>
                                    <p:animMotion origin="layout" path="M -4.16667E-7 -4.44444E-6 L -4.16667E-7 -0.50416 " pathEditMode="relative" rAng="0" ptsTypes="AA">
                                      <p:cBhvr>
                                        <p:cTn id="49" dur="1750" spd="-100000" fill="hold"/>
                                        <p:tgtEl>
                                          <p:spTgt spid="89"/>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4" grpId="1" animBg="1"/>
      <p:bldP spid="75" grpId="0" animBg="1"/>
      <p:bldP spid="75" grpId="1" animBg="1"/>
      <p:bldP spid="76" grpId="0"/>
      <p:bldP spid="76" grpId="1"/>
      <p:bldP spid="77" grpId="0"/>
      <p:bldP spid="77" grpId="1"/>
      <p:bldP spid="86" grpId="0" animBg="1"/>
      <p:bldP spid="86" grpId="1" animBg="1"/>
      <p:bldP spid="87" grpId="0"/>
      <p:bldP spid="87" grpId="1"/>
      <p:bldP spid="88" grpId="0"/>
      <p:bldP spid="88"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a16="http://schemas.microsoft.com/office/drawing/2014/main" xmlns="" id="{C5822212-EFD9-4F9B-B64F-98F75B81DF00}"/>
              </a:ext>
            </a:extLst>
          </p:cNvPr>
          <p:cNvGrpSpPr/>
          <p:nvPr/>
        </p:nvGrpSpPr>
        <p:grpSpPr>
          <a:xfrm>
            <a:off x="4435701" y="734080"/>
            <a:ext cx="3234873" cy="754797"/>
            <a:chOff x="4435701" y="734080"/>
            <a:chExt cx="3234873" cy="754797"/>
          </a:xfrm>
        </p:grpSpPr>
        <p:grpSp>
          <p:nvGrpSpPr>
            <p:cNvPr id="52" name="组合 51">
              <a:extLst>
                <a:ext uri="{FF2B5EF4-FFF2-40B4-BE49-F238E27FC236}">
                  <a16:creationId xmlns:a16="http://schemas.microsoft.com/office/drawing/2014/main" xmlns="" id="{04AF5CAD-6437-469A-BE92-B5A63D9AC893}"/>
                </a:ext>
              </a:extLst>
            </p:cNvPr>
            <p:cNvGrpSpPr/>
            <p:nvPr/>
          </p:nvGrpSpPr>
          <p:grpSpPr>
            <a:xfrm>
              <a:off x="5287639" y="734080"/>
              <a:ext cx="2382935" cy="754797"/>
              <a:chOff x="5034902" y="734080"/>
              <a:chExt cx="2382935" cy="754797"/>
            </a:xfrm>
          </p:grpSpPr>
          <p:sp>
            <p:nvSpPr>
              <p:cNvPr id="56" name="文本框 55">
                <a:extLst>
                  <a:ext uri="{FF2B5EF4-FFF2-40B4-BE49-F238E27FC236}">
                    <a16:creationId xmlns:a16="http://schemas.microsoft.com/office/drawing/2014/main" xmlns="" id="{C838A417-C3CB-4C50-97FE-DDCF5B3F1431}"/>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57" name="文本框 56">
                <a:extLst>
                  <a:ext uri="{FF2B5EF4-FFF2-40B4-BE49-F238E27FC236}">
                    <a16:creationId xmlns:a16="http://schemas.microsoft.com/office/drawing/2014/main" xmlns="" id="{A7318ED8-F4D1-4281-9E3C-82F6F25D12FB}"/>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53" name="组合 52">
              <a:extLst>
                <a:ext uri="{FF2B5EF4-FFF2-40B4-BE49-F238E27FC236}">
                  <a16:creationId xmlns:a16="http://schemas.microsoft.com/office/drawing/2014/main" xmlns="" id="{5D27CAF7-DA11-4325-BE73-8EA7B71C5CA1}"/>
                </a:ext>
              </a:extLst>
            </p:cNvPr>
            <p:cNvGrpSpPr/>
            <p:nvPr/>
          </p:nvGrpSpPr>
          <p:grpSpPr>
            <a:xfrm>
              <a:off x="4435701" y="792445"/>
              <a:ext cx="961507" cy="668927"/>
              <a:chOff x="5079157" y="1849802"/>
              <a:chExt cx="1972679" cy="1372406"/>
            </a:xfrm>
          </p:grpSpPr>
          <p:pic>
            <p:nvPicPr>
              <p:cNvPr id="54" name="图片 53">
                <a:extLst>
                  <a:ext uri="{FF2B5EF4-FFF2-40B4-BE49-F238E27FC236}">
                    <a16:creationId xmlns:a16="http://schemas.microsoft.com/office/drawing/2014/main" xmlns="" id="{C2B197C2-D616-4DA2-9567-9554221124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55" name="图片 54">
                <a:extLst>
                  <a:ext uri="{FF2B5EF4-FFF2-40B4-BE49-F238E27FC236}">
                    <a16:creationId xmlns:a16="http://schemas.microsoft.com/office/drawing/2014/main" xmlns="" id="{E1E0805B-3621-4750-885E-F8C1949412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386"/>
              <a:stretch/>
            </p:blipFill>
            <p:spPr>
              <a:xfrm>
                <a:off x="6242211" y="1849802"/>
                <a:ext cx="809625" cy="1372406"/>
              </a:xfrm>
              <a:custGeom>
                <a:avLst/>
                <a:gdLst>
                  <a:gd name="connsiteX0" fmla="*/ 0 w 809625"/>
                  <a:gd name="connsiteY0" fmla="*/ 0 h 1372406"/>
                  <a:gd name="connsiteX1" fmla="*/ 809625 w 809625"/>
                  <a:gd name="connsiteY1" fmla="*/ 0 h 1372406"/>
                  <a:gd name="connsiteX2" fmla="*/ 809625 w 809625"/>
                  <a:gd name="connsiteY2" fmla="*/ 546687 h 1372406"/>
                  <a:gd name="connsiteX3" fmla="*/ 789620 w 809625"/>
                  <a:gd name="connsiteY3" fmla="*/ 560023 h 1372406"/>
                  <a:gd name="connsiteX4" fmla="*/ 756283 w 809625"/>
                  <a:gd name="connsiteY4" fmla="*/ 764811 h 1372406"/>
                  <a:gd name="connsiteX5" fmla="*/ 809625 w 809625"/>
                  <a:gd name="connsiteY5" fmla="*/ 871495 h 1372406"/>
                  <a:gd name="connsiteX6" fmla="*/ 809625 w 809625"/>
                  <a:gd name="connsiteY6" fmla="*/ 1372406 h 1372406"/>
                  <a:gd name="connsiteX7" fmla="*/ 0 w 809625"/>
                  <a:gd name="connsiteY7" fmla="*/ 1372406 h 1372406"/>
                  <a:gd name="connsiteX8" fmla="*/ 0 w 809625"/>
                  <a:gd name="connsiteY8" fmla="*/ 538965 h 1372406"/>
                  <a:gd name="connsiteX9" fmla="*/ 11441 w 809625"/>
                  <a:gd name="connsiteY9" fmla="*/ 449666 h 1372406"/>
                  <a:gd name="connsiteX10" fmla="*/ 19830 w 809625"/>
                  <a:gd name="connsiteY10" fmla="*/ 325841 h 1372406"/>
                  <a:gd name="connsiteX11" fmla="*/ 0 w 809625"/>
                  <a:gd name="connsiteY11" fmla="*/ 304773 h 13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9625" h="1372406">
                    <a:moveTo>
                      <a:pt x="0" y="0"/>
                    </a:moveTo>
                    <a:lnTo>
                      <a:pt x="809625" y="0"/>
                    </a:lnTo>
                    <a:lnTo>
                      <a:pt x="809625" y="546687"/>
                    </a:lnTo>
                    <a:lnTo>
                      <a:pt x="789620" y="560023"/>
                    </a:lnTo>
                    <a:lnTo>
                      <a:pt x="756283" y="764811"/>
                    </a:lnTo>
                    <a:lnTo>
                      <a:pt x="809625" y="871495"/>
                    </a:lnTo>
                    <a:lnTo>
                      <a:pt x="809625" y="1372406"/>
                    </a:lnTo>
                    <a:lnTo>
                      <a:pt x="0" y="1372406"/>
                    </a:lnTo>
                    <a:lnTo>
                      <a:pt x="0" y="538965"/>
                    </a:lnTo>
                    <a:lnTo>
                      <a:pt x="11441" y="449666"/>
                    </a:lnTo>
                    <a:lnTo>
                      <a:pt x="19830" y="325841"/>
                    </a:lnTo>
                    <a:lnTo>
                      <a:pt x="0" y="304773"/>
                    </a:lnTo>
                    <a:close/>
                  </a:path>
                </a:pathLst>
              </a:custGeom>
            </p:spPr>
          </p:pic>
        </p:grpSp>
      </p:grpSp>
      <p:sp>
        <p:nvSpPr>
          <p:cNvPr id="9" name="矩形 8"/>
          <p:cNvSpPr/>
          <p:nvPr/>
        </p:nvSpPr>
        <p:spPr>
          <a:xfrm>
            <a:off x="1244906" y="2367919"/>
            <a:ext cx="9716877" cy="2005070"/>
          </a:xfrm>
          <a:prstGeom prst="rect">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sp>
        <p:nvSpPr>
          <p:cNvPr id="10" name="矩形 9"/>
          <p:cNvSpPr/>
          <p:nvPr/>
        </p:nvSpPr>
        <p:spPr>
          <a:xfrm>
            <a:off x="4320773" y="2114531"/>
            <a:ext cx="3567304" cy="2555913"/>
          </a:xfrm>
          <a:prstGeom prst="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2570937" y="2672472"/>
            <a:ext cx="423806" cy="358067"/>
            <a:chOff x="5394058" y="3144236"/>
            <a:chExt cx="481012" cy="406400"/>
          </a:xfrm>
        </p:grpSpPr>
        <p:sp>
          <p:nvSpPr>
            <p:cNvPr id="12" name="Freeform 42"/>
            <p:cNvSpPr>
              <a:spLocks noEditPoints="1"/>
            </p:cNvSpPr>
            <p:nvPr/>
          </p:nvSpPr>
          <p:spPr bwMode="auto">
            <a:xfrm>
              <a:off x="5514708" y="3250598"/>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 name="Freeform 43"/>
            <p:cNvSpPr>
              <a:spLocks/>
            </p:cNvSpPr>
            <p:nvPr/>
          </p:nvSpPr>
          <p:spPr bwMode="auto">
            <a:xfrm>
              <a:off x="5575033" y="3309336"/>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 name="Freeform 44"/>
            <p:cNvSpPr>
              <a:spLocks noEditPoints="1"/>
            </p:cNvSpPr>
            <p:nvPr/>
          </p:nvSpPr>
          <p:spPr bwMode="auto">
            <a:xfrm>
              <a:off x="5394058" y="3144236"/>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15" name="组合 14"/>
          <p:cNvGrpSpPr/>
          <p:nvPr/>
        </p:nvGrpSpPr>
        <p:grpSpPr>
          <a:xfrm>
            <a:off x="5781825" y="2382284"/>
            <a:ext cx="643038" cy="643040"/>
            <a:chOff x="4432033" y="3099786"/>
            <a:chExt cx="481012" cy="481013"/>
          </a:xfrm>
          <a:solidFill>
            <a:schemeClr val="bg1"/>
          </a:solidFill>
          <a:effectLst>
            <a:outerShdw blurRad="50800" dist="38100" dir="5400000" algn="t" rotWithShape="0">
              <a:prstClr val="black">
                <a:alpha val="40000"/>
              </a:prstClr>
            </a:outerShdw>
          </a:effectLst>
        </p:grpSpPr>
        <p:sp>
          <p:nvSpPr>
            <p:cNvPr id="16"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7"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8"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19" name="组合 18"/>
          <p:cNvGrpSpPr/>
          <p:nvPr/>
        </p:nvGrpSpPr>
        <p:grpSpPr>
          <a:xfrm>
            <a:off x="9246842" y="2636105"/>
            <a:ext cx="423806" cy="423807"/>
            <a:chOff x="7288001" y="5034154"/>
            <a:chExt cx="481012" cy="481013"/>
          </a:xfrm>
        </p:grpSpPr>
        <p:sp>
          <p:nvSpPr>
            <p:cNvPr id="20" name="Freeform 19"/>
            <p:cNvSpPr>
              <a:spLocks noEditPoints="1"/>
            </p:cNvSpPr>
            <p:nvPr/>
          </p:nvSpPr>
          <p:spPr bwMode="auto">
            <a:xfrm>
              <a:off x="7288001" y="5034154"/>
              <a:ext cx="481012" cy="481013"/>
            </a:xfrm>
            <a:custGeom>
              <a:avLst/>
              <a:gdLst>
                <a:gd name="T0" fmla="*/ 117 w 128"/>
                <a:gd name="T1" fmla="*/ 12 h 128"/>
                <a:gd name="T2" fmla="*/ 100 w 128"/>
                <a:gd name="T3" fmla="*/ 12 h 128"/>
                <a:gd name="T4" fmla="*/ 100 w 128"/>
                <a:gd name="T5" fmla="*/ 4 h 128"/>
                <a:gd name="T6" fmla="*/ 96 w 128"/>
                <a:gd name="T7" fmla="*/ 0 h 128"/>
                <a:gd name="T8" fmla="*/ 92 w 128"/>
                <a:gd name="T9" fmla="*/ 4 h 128"/>
                <a:gd name="T10" fmla="*/ 92 w 128"/>
                <a:gd name="T11" fmla="*/ 12 h 128"/>
                <a:gd name="T12" fmla="*/ 68 w 128"/>
                <a:gd name="T13" fmla="*/ 12 h 128"/>
                <a:gd name="T14" fmla="*/ 68 w 128"/>
                <a:gd name="T15" fmla="*/ 4 h 128"/>
                <a:gd name="T16" fmla="*/ 64 w 128"/>
                <a:gd name="T17" fmla="*/ 0 h 128"/>
                <a:gd name="T18" fmla="*/ 60 w 128"/>
                <a:gd name="T19" fmla="*/ 4 h 128"/>
                <a:gd name="T20" fmla="*/ 60 w 128"/>
                <a:gd name="T21" fmla="*/ 12 h 128"/>
                <a:gd name="T22" fmla="*/ 36 w 128"/>
                <a:gd name="T23" fmla="*/ 12 h 128"/>
                <a:gd name="T24" fmla="*/ 36 w 128"/>
                <a:gd name="T25" fmla="*/ 4 h 128"/>
                <a:gd name="T26" fmla="*/ 32 w 128"/>
                <a:gd name="T27" fmla="*/ 0 h 128"/>
                <a:gd name="T28" fmla="*/ 28 w 128"/>
                <a:gd name="T29" fmla="*/ 4 h 128"/>
                <a:gd name="T30" fmla="*/ 28 w 128"/>
                <a:gd name="T31" fmla="*/ 12 h 128"/>
                <a:gd name="T32" fmla="*/ 11 w 128"/>
                <a:gd name="T33" fmla="*/ 12 h 128"/>
                <a:gd name="T34" fmla="*/ 0 w 128"/>
                <a:gd name="T35" fmla="*/ 23 h 128"/>
                <a:gd name="T36" fmla="*/ 0 w 128"/>
                <a:gd name="T37" fmla="*/ 117 h 128"/>
                <a:gd name="T38" fmla="*/ 11 w 128"/>
                <a:gd name="T39" fmla="*/ 128 h 128"/>
                <a:gd name="T40" fmla="*/ 117 w 128"/>
                <a:gd name="T41" fmla="*/ 128 h 128"/>
                <a:gd name="T42" fmla="*/ 128 w 128"/>
                <a:gd name="T43" fmla="*/ 117 h 128"/>
                <a:gd name="T44" fmla="*/ 128 w 128"/>
                <a:gd name="T45" fmla="*/ 23 h 128"/>
                <a:gd name="T46" fmla="*/ 117 w 128"/>
                <a:gd name="T47" fmla="*/ 12 h 128"/>
                <a:gd name="T48" fmla="*/ 120 w 128"/>
                <a:gd name="T49" fmla="*/ 117 h 128"/>
                <a:gd name="T50" fmla="*/ 117 w 128"/>
                <a:gd name="T51" fmla="*/ 120 h 128"/>
                <a:gd name="T52" fmla="*/ 11 w 128"/>
                <a:gd name="T53" fmla="*/ 120 h 128"/>
                <a:gd name="T54" fmla="*/ 8 w 128"/>
                <a:gd name="T55" fmla="*/ 117 h 128"/>
                <a:gd name="T56" fmla="*/ 8 w 128"/>
                <a:gd name="T57" fmla="*/ 23 h 128"/>
                <a:gd name="T58" fmla="*/ 11 w 128"/>
                <a:gd name="T59" fmla="*/ 20 h 128"/>
                <a:gd name="T60" fmla="*/ 28 w 128"/>
                <a:gd name="T61" fmla="*/ 20 h 128"/>
                <a:gd name="T62" fmla="*/ 28 w 128"/>
                <a:gd name="T63" fmla="*/ 28 h 128"/>
                <a:gd name="T64" fmla="*/ 32 w 128"/>
                <a:gd name="T65" fmla="*/ 32 h 128"/>
                <a:gd name="T66" fmla="*/ 36 w 128"/>
                <a:gd name="T67" fmla="*/ 28 h 128"/>
                <a:gd name="T68" fmla="*/ 36 w 128"/>
                <a:gd name="T69" fmla="*/ 20 h 128"/>
                <a:gd name="T70" fmla="*/ 60 w 128"/>
                <a:gd name="T71" fmla="*/ 20 h 128"/>
                <a:gd name="T72" fmla="*/ 60 w 128"/>
                <a:gd name="T73" fmla="*/ 28 h 128"/>
                <a:gd name="T74" fmla="*/ 64 w 128"/>
                <a:gd name="T75" fmla="*/ 32 h 128"/>
                <a:gd name="T76" fmla="*/ 68 w 128"/>
                <a:gd name="T77" fmla="*/ 28 h 128"/>
                <a:gd name="T78" fmla="*/ 68 w 128"/>
                <a:gd name="T79" fmla="*/ 20 h 128"/>
                <a:gd name="T80" fmla="*/ 92 w 128"/>
                <a:gd name="T81" fmla="*/ 20 h 128"/>
                <a:gd name="T82" fmla="*/ 92 w 128"/>
                <a:gd name="T83" fmla="*/ 28 h 128"/>
                <a:gd name="T84" fmla="*/ 96 w 128"/>
                <a:gd name="T85" fmla="*/ 32 h 128"/>
                <a:gd name="T86" fmla="*/ 100 w 128"/>
                <a:gd name="T87" fmla="*/ 28 h 128"/>
                <a:gd name="T88" fmla="*/ 100 w 128"/>
                <a:gd name="T89" fmla="*/ 20 h 128"/>
                <a:gd name="T90" fmla="*/ 117 w 128"/>
                <a:gd name="T91" fmla="*/ 20 h 128"/>
                <a:gd name="T92" fmla="*/ 120 w 128"/>
                <a:gd name="T93" fmla="*/ 23 h 128"/>
                <a:gd name="T94" fmla="*/ 120 w 128"/>
                <a:gd name="T95" fmla="*/ 1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solidFill>
              <a:srgbClr val="3333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1" name="Rectangle 20"/>
            <p:cNvSpPr>
              <a:spLocks noChangeArrowheads="1"/>
            </p:cNvSpPr>
            <p:nvPr/>
          </p:nvSpPr>
          <p:spPr bwMode="auto">
            <a:xfrm>
              <a:off x="7392776" y="5213541"/>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2" name="Rectangle 21"/>
            <p:cNvSpPr>
              <a:spLocks noChangeArrowheads="1"/>
            </p:cNvSpPr>
            <p:nvPr/>
          </p:nvSpPr>
          <p:spPr bwMode="auto">
            <a:xfrm>
              <a:off x="7392776" y="5289741"/>
              <a:ext cx="60325" cy="44450"/>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3" name="Rectangle 22"/>
            <p:cNvSpPr>
              <a:spLocks noChangeArrowheads="1"/>
            </p:cNvSpPr>
            <p:nvPr/>
          </p:nvSpPr>
          <p:spPr bwMode="auto">
            <a:xfrm>
              <a:off x="7392776" y="5364354"/>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4" name="Rectangle 23"/>
            <p:cNvSpPr>
              <a:spLocks noChangeArrowheads="1"/>
            </p:cNvSpPr>
            <p:nvPr/>
          </p:nvSpPr>
          <p:spPr bwMode="auto">
            <a:xfrm>
              <a:off x="7499138" y="5364354"/>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5" name="Rectangle 24"/>
            <p:cNvSpPr>
              <a:spLocks noChangeArrowheads="1"/>
            </p:cNvSpPr>
            <p:nvPr/>
          </p:nvSpPr>
          <p:spPr bwMode="auto">
            <a:xfrm>
              <a:off x="7499138" y="5289741"/>
              <a:ext cx="60325" cy="44450"/>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6" name="Rectangle 25"/>
            <p:cNvSpPr>
              <a:spLocks noChangeArrowheads="1"/>
            </p:cNvSpPr>
            <p:nvPr/>
          </p:nvSpPr>
          <p:spPr bwMode="auto">
            <a:xfrm>
              <a:off x="7499138" y="5213541"/>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7" name="Rectangle 26"/>
            <p:cNvSpPr>
              <a:spLocks noChangeArrowheads="1"/>
            </p:cNvSpPr>
            <p:nvPr/>
          </p:nvSpPr>
          <p:spPr bwMode="auto">
            <a:xfrm>
              <a:off x="7603913" y="5364354"/>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8" name="Rectangle 27"/>
            <p:cNvSpPr>
              <a:spLocks noChangeArrowheads="1"/>
            </p:cNvSpPr>
            <p:nvPr/>
          </p:nvSpPr>
          <p:spPr bwMode="auto">
            <a:xfrm>
              <a:off x="7603913" y="5289741"/>
              <a:ext cx="60325" cy="44450"/>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9" name="Rectangle 28"/>
            <p:cNvSpPr>
              <a:spLocks noChangeArrowheads="1"/>
            </p:cNvSpPr>
            <p:nvPr/>
          </p:nvSpPr>
          <p:spPr bwMode="auto">
            <a:xfrm>
              <a:off x="7603913" y="5213541"/>
              <a:ext cx="60325" cy="46038"/>
            </a:xfrm>
            <a:prstGeom prst="rect">
              <a:avLst/>
            </a:prstGeom>
            <a:solidFill>
              <a:srgbClr val="3333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30" name="矩形 29"/>
          <p:cNvSpPr/>
          <p:nvPr/>
        </p:nvSpPr>
        <p:spPr>
          <a:xfrm>
            <a:off x="1581004" y="3124251"/>
            <a:ext cx="2403672" cy="1061829"/>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a:t>
            </a:r>
            <a:r>
              <a:rPr lang="en-US" altLang="zh-CN" sz="1200">
                <a:solidFill>
                  <a:schemeClr val="tx1">
                    <a:lumMod val="50000"/>
                    <a:lumOff val="50000"/>
                  </a:schemeClr>
                </a:solidFill>
                <a:latin typeface="Century Gothic" panose="020B0502020202020204" pitchFamily="34" charset="0"/>
                <a:cs typeface="+mn-ea"/>
                <a:sym typeface="+mn-lt"/>
              </a:rPr>
              <a: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31" name="矩形 30"/>
          <p:cNvSpPr/>
          <p:nvPr/>
        </p:nvSpPr>
        <p:spPr>
          <a:xfrm>
            <a:off x="8223094" y="3124250"/>
            <a:ext cx="2403672" cy="1061829"/>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a:t>
            </a:r>
            <a:r>
              <a:rPr lang="en-US" altLang="zh-CN" sz="1200">
                <a:solidFill>
                  <a:schemeClr val="tx1">
                    <a:lumMod val="50000"/>
                    <a:lumOff val="50000"/>
                  </a:schemeClr>
                </a:solidFill>
                <a:latin typeface="Century Gothic" panose="020B0502020202020204" pitchFamily="34" charset="0"/>
                <a:cs typeface="+mn-ea"/>
                <a:sym typeface="+mn-lt"/>
              </a:rPr>
              <a: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32" name="矩形 31"/>
          <p:cNvSpPr/>
          <p:nvPr/>
        </p:nvSpPr>
        <p:spPr>
          <a:xfrm>
            <a:off x="4717159" y="3149486"/>
            <a:ext cx="2772370" cy="1338828"/>
          </a:xfrm>
          <a:prstGeom prst="rect">
            <a:avLst/>
          </a:prstGeom>
        </p:spPr>
        <p:txBody>
          <a:bodyPr wrap="square">
            <a:spAutoFit/>
          </a:bodyPr>
          <a:lstStyle/>
          <a:p>
            <a:pPr algn="ctr">
              <a:lnSpc>
                <a:spcPct val="150000"/>
              </a:lnSpc>
            </a:pPr>
            <a:r>
              <a:rPr lang="zh-CN" altLang="en-US" dirty="0">
                <a:solidFill>
                  <a:schemeClr val="bg1"/>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bg1"/>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a:solidFill>
                  <a:schemeClr val="bg1"/>
                </a:solidFill>
                <a:latin typeface="Century Gothic" panose="020B0502020202020204" pitchFamily="34" charset="0"/>
                <a:cs typeface="+mn-ea"/>
                <a:sym typeface="+mn-lt"/>
              </a:rPr>
              <a:t>Please add your text content here, copy your text, Please add your text content here</a:t>
            </a:r>
            <a:endParaRPr lang="zh-CN" altLang="en-US" sz="1200">
              <a:solidFill>
                <a:schemeClr val="bg1"/>
              </a:solidFill>
              <a:latin typeface="Century Gothic" panose="020B0502020202020204" pitchFamily="34" charset="0"/>
              <a:cs typeface="+mn-ea"/>
              <a:sym typeface="+mn-lt"/>
            </a:endParaRPr>
          </a:p>
        </p:txBody>
      </p:sp>
      <p:sp>
        <p:nvSpPr>
          <p:cNvPr id="33" name="Text Placeholder 4"/>
          <p:cNvSpPr txBox="1">
            <a:spLocks/>
          </p:cNvSpPr>
          <p:nvPr/>
        </p:nvSpPr>
        <p:spPr>
          <a:xfrm>
            <a:off x="2205316" y="4974997"/>
            <a:ext cx="7781364" cy="513346"/>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b="1" dirty="0">
                <a:solidFill>
                  <a:prstClr val="white">
                    <a:lumMod val="65000"/>
                  </a:prstClr>
                </a:solidFill>
                <a:latin typeface="Century Gothic" panose="020B0502020202020204" pitchFamily="34" charset="0"/>
                <a:ea typeface="微软雅黑"/>
                <a:cs typeface="Calibri"/>
              </a:rPr>
              <a:t>Ut wisi enim </a:t>
            </a:r>
            <a:r>
              <a:rPr lang="id-ID" sz="1200" dirty="0">
                <a:solidFill>
                  <a:prstClr val="white">
                    <a:lumMod val="65000"/>
                  </a:prstClr>
                </a:solidFill>
                <a:latin typeface="Century Gothic" panose="020B0502020202020204" pitchFamily="34" charset="0"/>
                <a:ea typeface="微软雅黑"/>
                <a:cs typeface="Calibri"/>
              </a:rPr>
              <a:t>ad minim veniam, quis nostrud exerci tation mcorper nibh euismod tincidunt ut laoreet dolore magna aliquam erat at. Ut wisi enim ad minim veniam, quis nostrud exerci</a:t>
            </a:r>
            <a:r>
              <a:rPr lang="id-ID" sz="1200">
                <a:solidFill>
                  <a:prstClr val="white">
                    <a:lumMod val="65000"/>
                  </a:prstClr>
                </a:solidFill>
                <a:latin typeface="Century Gothic" panose="020B0502020202020204" pitchFamily="34" charset="0"/>
                <a:ea typeface="微软雅黑"/>
                <a:cs typeface="Calibri"/>
              </a:rPr>
              <a:t>. </a:t>
            </a:r>
            <a:endParaRPr lang="id-ID" altLang="zh-CN" sz="1200" dirty="0">
              <a:solidFill>
                <a:prstClr val="white">
                  <a:lumMod val="65000"/>
                </a:prstClr>
              </a:solidFill>
              <a:latin typeface="Century Gothic" panose="020B0502020202020204" pitchFamily="34" charset="0"/>
              <a:ea typeface="微软雅黑"/>
              <a:cs typeface="Calibri"/>
            </a:endParaRPr>
          </a:p>
        </p:txBody>
      </p:sp>
    </p:spTree>
    <p:extLst>
      <p:ext uri="{BB962C8B-B14F-4D97-AF65-F5344CB8AC3E}">
        <p14:creationId xmlns:p14="http://schemas.microsoft.com/office/powerpoint/2010/main" val="40261077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par>
                                <p:cTn id="8" presetID="35" presetClass="path" presetSubtype="0" decel="100000" fill="hold" grpId="1" nodeType="withEffect">
                                  <p:stCondLst>
                                    <p:cond delay="0"/>
                                  </p:stCondLst>
                                  <p:childTnLst>
                                    <p:animMotion origin="layout" path="M -8.33333E-7 4.81481E-6 L -0.0401 4.81481E-6 " pathEditMode="relative" rAng="0" ptsTypes="AA">
                                      <p:cBhvr>
                                        <p:cTn id="9" dur="1250" spd="-100000" fill="hold"/>
                                        <p:tgtEl>
                                          <p:spTgt spid="9"/>
                                        </p:tgtEl>
                                        <p:attrNameLst>
                                          <p:attrName>ppt_x</p:attrName>
                                          <p:attrName>ppt_y</p:attrName>
                                        </p:attrNameLst>
                                      </p:cBhvr>
                                      <p:rCtr x="-2005" y="0"/>
                                    </p:animMotion>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750"/>
                                        <p:tgtEl>
                                          <p:spTgt spid="10"/>
                                        </p:tgtEl>
                                      </p:cBhvr>
                                    </p:animEffect>
                                  </p:childTnLst>
                                </p:cTn>
                              </p:par>
                              <p:par>
                                <p:cTn id="13" presetID="35" presetClass="path" presetSubtype="0" decel="100000" fill="hold" grpId="1" nodeType="withEffect">
                                  <p:stCondLst>
                                    <p:cond delay="0"/>
                                  </p:stCondLst>
                                  <p:childTnLst>
                                    <p:animMotion origin="layout" path="M -1.04167E-6 4.07407E-6 L 0.04492 4.07407E-6 " pathEditMode="relative" rAng="0" ptsTypes="AA">
                                      <p:cBhvr>
                                        <p:cTn id="14" dur="1250" spd="-100000" fill="hold"/>
                                        <p:tgtEl>
                                          <p:spTgt spid="10"/>
                                        </p:tgtEl>
                                        <p:attrNameLst>
                                          <p:attrName>ppt_x</p:attrName>
                                          <p:attrName>ppt_y</p:attrName>
                                        </p:attrNameLst>
                                      </p:cBhvr>
                                      <p:rCtr x="2240" y="0"/>
                                    </p:animMotion>
                                  </p:childTnLst>
                                </p:cTn>
                              </p:par>
                              <p:par>
                                <p:cTn id="15" presetID="10" presetClass="entr" presetSubtype="0" fill="hold"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par>
                                <p:cTn id="18" presetID="64" presetClass="path" presetSubtype="0" decel="100000" fill="hold" nodeType="withEffect">
                                  <p:stCondLst>
                                    <p:cond delay="1000"/>
                                  </p:stCondLst>
                                  <p:childTnLst>
                                    <p:animMotion origin="layout" path="M 5E-6 -7.40741E-7 L 5E-6 0.0581 " pathEditMode="relative" rAng="0" ptsTypes="AA">
                                      <p:cBhvr>
                                        <p:cTn id="19" dur="1000" spd="-100000" fill="hold"/>
                                        <p:tgtEl>
                                          <p:spTgt spid="11"/>
                                        </p:tgtEl>
                                        <p:attrNameLst>
                                          <p:attrName>ppt_x</p:attrName>
                                          <p:attrName>ppt_y</p:attrName>
                                        </p:attrNameLst>
                                      </p:cBhvr>
                                      <p:rCtr x="0" y="2894"/>
                                    </p:animMotion>
                                  </p:childTnLst>
                                </p:cTn>
                              </p:par>
                              <p:par>
                                <p:cTn id="20" presetID="10" presetClass="entr" presetSubtype="0" fill="hold" grpId="0" nodeType="withEffect">
                                  <p:stCondLst>
                                    <p:cond delay="10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750"/>
                                        <p:tgtEl>
                                          <p:spTgt spid="30"/>
                                        </p:tgtEl>
                                      </p:cBhvr>
                                    </p:animEffect>
                                  </p:childTnLst>
                                </p:cTn>
                              </p:par>
                              <p:par>
                                <p:cTn id="23" presetID="35" presetClass="path" presetSubtype="0" decel="100000" fill="hold" grpId="1" nodeType="withEffect">
                                  <p:stCondLst>
                                    <p:cond delay="1000"/>
                                  </p:stCondLst>
                                  <p:childTnLst>
                                    <p:animMotion origin="layout" path="M 4.79167E-6 -3.7037E-7 L 0.04492 -3.7037E-7 " pathEditMode="relative" rAng="0" ptsTypes="AA">
                                      <p:cBhvr>
                                        <p:cTn id="24" dur="1250" spd="-100000" fill="hold"/>
                                        <p:tgtEl>
                                          <p:spTgt spid="30"/>
                                        </p:tgtEl>
                                        <p:attrNameLst>
                                          <p:attrName>ppt_x</p:attrName>
                                          <p:attrName>ppt_y</p:attrName>
                                        </p:attrNameLst>
                                      </p:cBhvr>
                                      <p:rCtr x="2240" y="0"/>
                                    </p:animMotion>
                                  </p:childTnLst>
                                </p:cTn>
                              </p:par>
                              <p:par>
                                <p:cTn id="25" presetID="10" presetClass="entr" presetSubtype="0" fill="hold" nodeType="withEffect">
                                  <p:stCondLst>
                                    <p:cond delay="175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childTnLst>
                                </p:cTn>
                              </p:par>
                              <p:par>
                                <p:cTn id="28" presetID="64" presetClass="path" presetSubtype="0" decel="100000" fill="hold" nodeType="withEffect">
                                  <p:stCondLst>
                                    <p:cond delay="1750"/>
                                  </p:stCondLst>
                                  <p:childTnLst>
                                    <p:animMotion origin="layout" path="M -8.33333E-7 -2.96296E-6 L -8.33333E-7 0.0581 " pathEditMode="relative" rAng="0" ptsTypes="AA">
                                      <p:cBhvr>
                                        <p:cTn id="29" dur="1000" spd="-100000" fill="hold"/>
                                        <p:tgtEl>
                                          <p:spTgt spid="15"/>
                                        </p:tgtEl>
                                        <p:attrNameLst>
                                          <p:attrName>ppt_x</p:attrName>
                                          <p:attrName>ppt_y</p:attrName>
                                        </p:attrNameLst>
                                      </p:cBhvr>
                                      <p:rCtr x="0" y="2894"/>
                                    </p:animMotion>
                                  </p:childTnLst>
                                </p:cTn>
                              </p:par>
                              <p:par>
                                <p:cTn id="30" presetID="10" presetClass="entr" presetSubtype="0" fill="hold" grpId="0" nodeType="withEffect">
                                  <p:stCondLst>
                                    <p:cond delay="175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750"/>
                                        <p:tgtEl>
                                          <p:spTgt spid="32"/>
                                        </p:tgtEl>
                                      </p:cBhvr>
                                    </p:animEffect>
                                  </p:childTnLst>
                                </p:cTn>
                              </p:par>
                              <p:par>
                                <p:cTn id="33" presetID="35" presetClass="path" presetSubtype="0" decel="100000" fill="hold" grpId="1" nodeType="withEffect">
                                  <p:stCondLst>
                                    <p:cond delay="1750"/>
                                  </p:stCondLst>
                                  <p:childTnLst>
                                    <p:animMotion origin="layout" path="M -8.33333E-7 -2.96296E-6 L 0.04492 -2.96296E-6 " pathEditMode="relative" rAng="0" ptsTypes="AA">
                                      <p:cBhvr>
                                        <p:cTn id="34" dur="1250" spd="-100000" fill="hold"/>
                                        <p:tgtEl>
                                          <p:spTgt spid="32"/>
                                        </p:tgtEl>
                                        <p:attrNameLst>
                                          <p:attrName>ppt_x</p:attrName>
                                          <p:attrName>ppt_y</p:attrName>
                                        </p:attrNameLst>
                                      </p:cBhvr>
                                      <p:rCtr x="2240" y="0"/>
                                    </p:animMotion>
                                  </p:childTnLst>
                                </p:cTn>
                              </p:par>
                              <p:par>
                                <p:cTn id="35" presetID="10" presetClass="entr" presetSubtype="0" fill="hold" nodeType="withEffect">
                                  <p:stCondLst>
                                    <p:cond delay="225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childTnLst>
                                </p:cTn>
                              </p:par>
                              <p:par>
                                <p:cTn id="38" presetID="64" presetClass="path" presetSubtype="0" decel="100000" fill="hold" nodeType="withEffect">
                                  <p:stCondLst>
                                    <p:cond delay="2250"/>
                                  </p:stCondLst>
                                  <p:childTnLst>
                                    <p:animMotion origin="layout" path="M -1.25E-6 2.22222E-6 L -1.25E-6 0.0581 " pathEditMode="relative" rAng="0" ptsTypes="AA">
                                      <p:cBhvr>
                                        <p:cTn id="39" dur="1000" spd="-100000" fill="hold"/>
                                        <p:tgtEl>
                                          <p:spTgt spid="19"/>
                                        </p:tgtEl>
                                        <p:attrNameLst>
                                          <p:attrName>ppt_x</p:attrName>
                                          <p:attrName>ppt_y</p:attrName>
                                        </p:attrNameLst>
                                      </p:cBhvr>
                                      <p:rCtr x="0" y="2894"/>
                                    </p:animMotion>
                                  </p:childTnLst>
                                </p:cTn>
                              </p:par>
                              <p:par>
                                <p:cTn id="40" presetID="10" presetClass="entr" presetSubtype="0" fill="hold" grpId="0" nodeType="withEffect">
                                  <p:stCondLst>
                                    <p:cond delay="225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750"/>
                                        <p:tgtEl>
                                          <p:spTgt spid="31"/>
                                        </p:tgtEl>
                                      </p:cBhvr>
                                    </p:animEffect>
                                  </p:childTnLst>
                                </p:cTn>
                              </p:par>
                              <p:par>
                                <p:cTn id="43" presetID="35" presetClass="path" presetSubtype="0" decel="100000" fill="hold" grpId="1" nodeType="withEffect">
                                  <p:stCondLst>
                                    <p:cond delay="2250"/>
                                  </p:stCondLst>
                                  <p:childTnLst>
                                    <p:animMotion origin="layout" path="M 3.125E-6 -3.7037E-7 L 0.04492 -3.7037E-7 " pathEditMode="relative" rAng="0" ptsTypes="AA">
                                      <p:cBhvr>
                                        <p:cTn id="44" dur="1250" spd="-100000" fill="hold"/>
                                        <p:tgtEl>
                                          <p:spTgt spid="31"/>
                                        </p:tgtEl>
                                        <p:attrNameLst>
                                          <p:attrName>ppt_x</p:attrName>
                                          <p:attrName>ppt_y</p:attrName>
                                        </p:attrNameLst>
                                      </p:cBhvr>
                                      <p:rCtr x="2240" y="0"/>
                                    </p:animMotion>
                                  </p:childTnLst>
                                </p:cTn>
                              </p:par>
                              <p:par>
                                <p:cTn id="45" presetID="10" presetClass="entr" presetSubtype="0" fill="hold" grpId="0" nodeType="withEffect">
                                  <p:stCondLst>
                                    <p:cond delay="30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childTnLst>
                                </p:cTn>
                              </p:par>
                              <p:par>
                                <p:cTn id="48" presetID="64" presetClass="path" presetSubtype="0" decel="100000" fill="hold" grpId="1" nodeType="withEffect">
                                  <p:stCondLst>
                                    <p:cond delay="3000"/>
                                  </p:stCondLst>
                                  <p:childTnLst>
                                    <p:animMotion origin="layout" path="M 0 -1.48148E-6 L 0 -0.08657 " pathEditMode="relative" rAng="0" ptsTypes="AA">
                                      <p:cBhvr>
                                        <p:cTn id="49" dur="1000" spd="-100000" fill="hold"/>
                                        <p:tgtEl>
                                          <p:spTgt spid="33"/>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30" grpId="0"/>
      <p:bldP spid="30" grpId="1"/>
      <p:bldP spid="31" grpId="0"/>
      <p:bldP spid="31" grpId="1"/>
      <p:bldP spid="32" grpId="0"/>
      <p:bldP spid="32" grpId="1"/>
      <p:bldP spid="33" grpId="0"/>
      <p:bldP spid="3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a16="http://schemas.microsoft.com/office/drawing/2014/main" xmlns="" id="{C5822212-EFD9-4F9B-B64F-98F75B81DF00}"/>
              </a:ext>
            </a:extLst>
          </p:cNvPr>
          <p:cNvGrpSpPr/>
          <p:nvPr/>
        </p:nvGrpSpPr>
        <p:grpSpPr>
          <a:xfrm>
            <a:off x="4435701" y="734080"/>
            <a:ext cx="3234873" cy="754797"/>
            <a:chOff x="4435701" y="734080"/>
            <a:chExt cx="3234873" cy="754797"/>
          </a:xfrm>
        </p:grpSpPr>
        <p:grpSp>
          <p:nvGrpSpPr>
            <p:cNvPr id="52" name="组合 51">
              <a:extLst>
                <a:ext uri="{FF2B5EF4-FFF2-40B4-BE49-F238E27FC236}">
                  <a16:creationId xmlns:a16="http://schemas.microsoft.com/office/drawing/2014/main" xmlns="" id="{04AF5CAD-6437-469A-BE92-B5A63D9AC893}"/>
                </a:ext>
              </a:extLst>
            </p:cNvPr>
            <p:cNvGrpSpPr/>
            <p:nvPr/>
          </p:nvGrpSpPr>
          <p:grpSpPr>
            <a:xfrm>
              <a:off x="5287639" y="734080"/>
              <a:ext cx="2382935" cy="754797"/>
              <a:chOff x="5034902" y="734080"/>
              <a:chExt cx="2382935" cy="754797"/>
            </a:xfrm>
          </p:grpSpPr>
          <p:sp>
            <p:nvSpPr>
              <p:cNvPr id="56" name="文本框 55">
                <a:extLst>
                  <a:ext uri="{FF2B5EF4-FFF2-40B4-BE49-F238E27FC236}">
                    <a16:creationId xmlns:a16="http://schemas.microsoft.com/office/drawing/2014/main" xmlns="" id="{C838A417-C3CB-4C50-97FE-DDCF5B3F1431}"/>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57" name="文本框 56">
                <a:extLst>
                  <a:ext uri="{FF2B5EF4-FFF2-40B4-BE49-F238E27FC236}">
                    <a16:creationId xmlns:a16="http://schemas.microsoft.com/office/drawing/2014/main" xmlns="" id="{A7318ED8-F4D1-4281-9E3C-82F6F25D12FB}"/>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53" name="组合 52">
              <a:extLst>
                <a:ext uri="{FF2B5EF4-FFF2-40B4-BE49-F238E27FC236}">
                  <a16:creationId xmlns:a16="http://schemas.microsoft.com/office/drawing/2014/main" xmlns="" id="{5D27CAF7-DA11-4325-BE73-8EA7B71C5CA1}"/>
                </a:ext>
              </a:extLst>
            </p:cNvPr>
            <p:cNvGrpSpPr/>
            <p:nvPr/>
          </p:nvGrpSpPr>
          <p:grpSpPr>
            <a:xfrm>
              <a:off x="4435701" y="792445"/>
              <a:ext cx="961507" cy="668927"/>
              <a:chOff x="5079157" y="1849802"/>
              <a:chExt cx="1972679" cy="1372406"/>
            </a:xfrm>
          </p:grpSpPr>
          <p:pic>
            <p:nvPicPr>
              <p:cNvPr id="54" name="图片 53">
                <a:extLst>
                  <a:ext uri="{FF2B5EF4-FFF2-40B4-BE49-F238E27FC236}">
                    <a16:creationId xmlns:a16="http://schemas.microsoft.com/office/drawing/2014/main" xmlns="" id="{C2B197C2-D616-4DA2-9567-9554221124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55" name="图片 54">
                <a:extLst>
                  <a:ext uri="{FF2B5EF4-FFF2-40B4-BE49-F238E27FC236}">
                    <a16:creationId xmlns:a16="http://schemas.microsoft.com/office/drawing/2014/main" xmlns="" id="{E1E0805B-3621-4750-885E-F8C1949412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386"/>
              <a:stretch/>
            </p:blipFill>
            <p:spPr>
              <a:xfrm>
                <a:off x="6242211" y="1849802"/>
                <a:ext cx="809625" cy="1372406"/>
              </a:xfrm>
              <a:custGeom>
                <a:avLst/>
                <a:gdLst>
                  <a:gd name="connsiteX0" fmla="*/ 0 w 809625"/>
                  <a:gd name="connsiteY0" fmla="*/ 0 h 1372406"/>
                  <a:gd name="connsiteX1" fmla="*/ 809625 w 809625"/>
                  <a:gd name="connsiteY1" fmla="*/ 0 h 1372406"/>
                  <a:gd name="connsiteX2" fmla="*/ 809625 w 809625"/>
                  <a:gd name="connsiteY2" fmla="*/ 546687 h 1372406"/>
                  <a:gd name="connsiteX3" fmla="*/ 789620 w 809625"/>
                  <a:gd name="connsiteY3" fmla="*/ 560023 h 1372406"/>
                  <a:gd name="connsiteX4" fmla="*/ 756283 w 809625"/>
                  <a:gd name="connsiteY4" fmla="*/ 764811 h 1372406"/>
                  <a:gd name="connsiteX5" fmla="*/ 809625 w 809625"/>
                  <a:gd name="connsiteY5" fmla="*/ 871495 h 1372406"/>
                  <a:gd name="connsiteX6" fmla="*/ 809625 w 809625"/>
                  <a:gd name="connsiteY6" fmla="*/ 1372406 h 1372406"/>
                  <a:gd name="connsiteX7" fmla="*/ 0 w 809625"/>
                  <a:gd name="connsiteY7" fmla="*/ 1372406 h 1372406"/>
                  <a:gd name="connsiteX8" fmla="*/ 0 w 809625"/>
                  <a:gd name="connsiteY8" fmla="*/ 538965 h 1372406"/>
                  <a:gd name="connsiteX9" fmla="*/ 11441 w 809625"/>
                  <a:gd name="connsiteY9" fmla="*/ 449666 h 1372406"/>
                  <a:gd name="connsiteX10" fmla="*/ 19830 w 809625"/>
                  <a:gd name="connsiteY10" fmla="*/ 325841 h 1372406"/>
                  <a:gd name="connsiteX11" fmla="*/ 0 w 809625"/>
                  <a:gd name="connsiteY11" fmla="*/ 304773 h 13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9625" h="1372406">
                    <a:moveTo>
                      <a:pt x="0" y="0"/>
                    </a:moveTo>
                    <a:lnTo>
                      <a:pt x="809625" y="0"/>
                    </a:lnTo>
                    <a:lnTo>
                      <a:pt x="809625" y="546687"/>
                    </a:lnTo>
                    <a:lnTo>
                      <a:pt x="789620" y="560023"/>
                    </a:lnTo>
                    <a:lnTo>
                      <a:pt x="756283" y="764811"/>
                    </a:lnTo>
                    <a:lnTo>
                      <a:pt x="809625" y="871495"/>
                    </a:lnTo>
                    <a:lnTo>
                      <a:pt x="809625" y="1372406"/>
                    </a:lnTo>
                    <a:lnTo>
                      <a:pt x="0" y="1372406"/>
                    </a:lnTo>
                    <a:lnTo>
                      <a:pt x="0" y="538965"/>
                    </a:lnTo>
                    <a:lnTo>
                      <a:pt x="11441" y="449666"/>
                    </a:lnTo>
                    <a:lnTo>
                      <a:pt x="19830" y="325841"/>
                    </a:lnTo>
                    <a:lnTo>
                      <a:pt x="0" y="304773"/>
                    </a:lnTo>
                    <a:close/>
                  </a:path>
                </a:pathLst>
              </a:custGeom>
            </p:spPr>
          </p:pic>
        </p:grpSp>
      </p:grpSp>
      <p:grpSp>
        <p:nvGrpSpPr>
          <p:cNvPr id="9" name="组合 8"/>
          <p:cNvGrpSpPr/>
          <p:nvPr/>
        </p:nvGrpSpPr>
        <p:grpSpPr>
          <a:xfrm>
            <a:off x="6953728" y="3427612"/>
            <a:ext cx="1433691" cy="1663082"/>
            <a:chOff x="2049503" y="3852517"/>
            <a:chExt cx="1433691" cy="1663082"/>
          </a:xfrm>
        </p:grpSpPr>
        <p:grpSp>
          <p:nvGrpSpPr>
            <p:cNvPr id="10" name="组合 9"/>
            <p:cNvGrpSpPr/>
            <p:nvPr/>
          </p:nvGrpSpPr>
          <p:grpSpPr>
            <a:xfrm>
              <a:off x="2049503" y="3852517"/>
              <a:ext cx="1433691" cy="1663082"/>
              <a:chOff x="2912532" y="2352490"/>
              <a:chExt cx="1433691" cy="1663082"/>
            </a:xfrm>
          </p:grpSpPr>
          <p:sp>
            <p:nvSpPr>
              <p:cNvPr id="14" name="六边形 13"/>
              <p:cNvSpPr/>
              <p:nvPr/>
            </p:nvSpPr>
            <p:spPr>
              <a:xfrm rot="5400000">
                <a:off x="2797837" y="2467185"/>
                <a:ext cx="1663082" cy="1433691"/>
              </a:xfrm>
              <a:prstGeom prst="hexagon">
                <a:avLst>
                  <a:gd name="adj" fmla="val 28974"/>
                  <a:gd name="vf" fmla="val 115470"/>
                </a:avLst>
              </a:pr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rot="5400000">
                <a:off x="2878073" y="2528688"/>
                <a:ext cx="1502610" cy="1299410"/>
              </a:xfrm>
              <a:prstGeom prst="hexagon">
                <a:avLst>
                  <a:gd name="adj" fmla="val 28974"/>
                  <a:gd name="vf" fmla="val 115470"/>
                </a:avLst>
              </a:prstGeom>
              <a:noFill/>
              <a:ln w="1524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Group 17"/>
            <p:cNvGrpSpPr/>
            <p:nvPr/>
          </p:nvGrpSpPr>
          <p:grpSpPr>
            <a:xfrm>
              <a:off x="2439966" y="4416442"/>
              <a:ext cx="553754" cy="523955"/>
              <a:chOff x="5738813" y="3094038"/>
              <a:chExt cx="708026" cy="669925"/>
            </a:xfrm>
            <a:solidFill>
              <a:schemeClr val="bg1"/>
            </a:solidFill>
          </p:grpSpPr>
          <p:sp>
            <p:nvSpPr>
              <p:cNvPr id="12" name="Freeform 18"/>
              <p:cNvSpPr>
                <a:spLocks noEditPoints="1"/>
              </p:cNvSpPr>
              <p:nvPr/>
            </p:nvSpPr>
            <p:spPr bwMode="auto">
              <a:xfrm>
                <a:off x="5738813" y="3292476"/>
                <a:ext cx="487363" cy="373063"/>
              </a:xfrm>
              <a:custGeom>
                <a:avLst/>
                <a:gdLst>
                  <a:gd name="T0" fmla="*/ 113 w 128"/>
                  <a:gd name="T1" fmla="*/ 0 h 98"/>
                  <a:gd name="T2" fmla="*/ 98 w 128"/>
                  <a:gd name="T3" fmla="*/ 15 h 98"/>
                  <a:gd name="T4" fmla="*/ 103 w 128"/>
                  <a:gd name="T5" fmla="*/ 27 h 98"/>
                  <a:gd name="T6" fmla="*/ 85 w 128"/>
                  <a:gd name="T7" fmla="*/ 54 h 98"/>
                  <a:gd name="T8" fmla="*/ 79 w 128"/>
                  <a:gd name="T9" fmla="*/ 53 h 98"/>
                  <a:gd name="T10" fmla="*/ 66 w 128"/>
                  <a:gd name="T11" fmla="*/ 61 h 98"/>
                  <a:gd name="T12" fmla="*/ 55 w 128"/>
                  <a:gd name="T13" fmla="*/ 55 h 98"/>
                  <a:gd name="T14" fmla="*/ 57 w 128"/>
                  <a:gd name="T15" fmla="*/ 49 h 98"/>
                  <a:gd name="T16" fmla="*/ 41 w 128"/>
                  <a:gd name="T17" fmla="*/ 34 h 98"/>
                  <a:gd name="T18" fmla="*/ 26 w 128"/>
                  <a:gd name="T19" fmla="*/ 49 h 98"/>
                  <a:gd name="T20" fmla="*/ 32 w 128"/>
                  <a:gd name="T21" fmla="*/ 60 h 98"/>
                  <a:gd name="T22" fmla="*/ 24 w 128"/>
                  <a:gd name="T23" fmla="*/ 71 h 98"/>
                  <a:gd name="T24" fmla="*/ 15 w 128"/>
                  <a:gd name="T25" fmla="*/ 68 h 98"/>
                  <a:gd name="T26" fmla="*/ 0 w 128"/>
                  <a:gd name="T27" fmla="*/ 83 h 98"/>
                  <a:gd name="T28" fmla="*/ 15 w 128"/>
                  <a:gd name="T29" fmla="*/ 98 h 98"/>
                  <a:gd name="T30" fmla="*/ 30 w 128"/>
                  <a:gd name="T31" fmla="*/ 83 h 98"/>
                  <a:gd name="T32" fmla="*/ 27 w 128"/>
                  <a:gd name="T33" fmla="*/ 73 h 98"/>
                  <a:gd name="T34" fmla="*/ 35 w 128"/>
                  <a:gd name="T35" fmla="*/ 63 h 98"/>
                  <a:gd name="T36" fmla="*/ 41 w 128"/>
                  <a:gd name="T37" fmla="*/ 64 h 98"/>
                  <a:gd name="T38" fmla="*/ 54 w 128"/>
                  <a:gd name="T39" fmla="*/ 58 h 98"/>
                  <a:gd name="T40" fmla="*/ 65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9 h 98"/>
                  <a:gd name="T52" fmla="*/ 113 w 128"/>
                  <a:gd name="T53" fmla="*/ 30 h 98"/>
                  <a:gd name="T54" fmla="*/ 128 w 128"/>
                  <a:gd name="T55" fmla="*/ 15 h 98"/>
                  <a:gd name="T56" fmla="*/ 113 w 128"/>
                  <a:gd name="T57" fmla="*/ 0 h 98"/>
                  <a:gd name="T58" fmla="*/ 15 w 128"/>
                  <a:gd name="T59" fmla="*/ 91 h 98"/>
                  <a:gd name="T60" fmla="*/ 8 w 128"/>
                  <a:gd name="T61" fmla="*/ 83 h 98"/>
                  <a:gd name="T62" fmla="*/ 15 w 128"/>
                  <a:gd name="T63" fmla="*/ 76 h 98"/>
                  <a:gd name="T64" fmla="*/ 23 w 128"/>
                  <a:gd name="T65" fmla="*/ 83 h 98"/>
                  <a:gd name="T66" fmla="*/ 15 w 128"/>
                  <a:gd name="T67" fmla="*/ 91 h 98"/>
                  <a:gd name="T68" fmla="*/ 41 w 128"/>
                  <a:gd name="T69" fmla="*/ 57 h 98"/>
                  <a:gd name="T70" fmla="*/ 34 w 128"/>
                  <a:gd name="T71" fmla="*/ 49 h 98"/>
                  <a:gd name="T72" fmla="*/ 41 w 128"/>
                  <a:gd name="T73" fmla="*/ 42 h 98"/>
                  <a:gd name="T74" fmla="*/ 49 w 128"/>
                  <a:gd name="T75" fmla="*/ 49 h 98"/>
                  <a:gd name="T76" fmla="*/ 41 w 128"/>
                  <a:gd name="T77" fmla="*/ 57 h 98"/>
                  <a:gd name="T78" fmla="*/ 79 w 128"/>
                  <a:gd name="T79" fmla="*/ 76 h 98"/>
                  <a:gd name="T80" fmla="*/ 72 w 128"/>
                  <a:gd name="T81" fmla="*/ 68 h 98"/>
                  <a:gd name="T82" fmla="*/ 79 w 128"/>
                  <a:gd name="T83" fmla="*/ 60 h 98"/>
                  <a:gd name="T84" fmla="*/ 87 w 128"/>
                  <a:gd name="T85" fmla="*/ 68 h 98"/>
                  <a:gd name="T86" fmla="*/ 79 w 128"/>
                  <a:gd name="T87" fmla="*/ 76 h 98"/>
                  <a:gd name="T88" fmla="*/ 113 w 128"/>
                  <a:gd name="T89" fmla="*/ 23 h 98"/>
                  <a:gd name="T90" fmla="*/ 106 w 128"/>
                  <a:gd name="T91" fmla="*/ 15 h 98"/>
                  <a:gd name="T92" fmla="*/ 113 w 128"/>
                  <a:gd name="T93" fmla="*/ 8 h 98"/>
                  <a:gd name="T94" fmla="*/ 120 w 128"/>
                  <a:gd name="T95" fmla="*/ 15 h 98"/>
                  <a:gd name="T96" fmla="*/ 113 w 128"/>
                  <a:gd name="T97" fmla="*/ 2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5" y="0"/>
                      <a:pt x="98" y="7"/>
                      <a:pt x="98" y="15"/>
                    </a:cubicBezTo>
                    <a:cubicBezTo>
                      <a:pt x="98" y="20"/>
                      <a:pt x="100" y="24"/>
                      <a:pt x="103" y="27"/>
                    </a:cubicBezTo>
                    <a:cubicBezTo>
                      <a:pt x="85" y="54"/>
                      <a:pt x="85" y="54"/>
                      <a:pt x="85" y="54"/>
                    </a:cubicBezTo>
                    <a:cubicBezTo>
                      <a:pt x="83" y="53"/>
                      <a:pt x="81" y="53"/>
                      <a:pt x="79" y="53"/>
                    </a:cubicBezTo>
                    <a:cubicBezTo>
                      <a:pt x="73" y="53"/>
                      <a:pt x="68" y="56"/>
                      <a:pt x="66" y="61"/>
                    </a:cubicBezTo>
                    <a:cubicBezTo>
                      <a:pt x="55" y="55"/>
                      <a:pt x="55" y="55"/>
                      <a:pt x="55" y="55"/>
                    </a:cubicBezTo>
                    <a:cubicBezTo>
                      <a:pt x="56" y="53"/>
                      <a:pt x="57" y="51"/>
                      <a:pt x="57" y="49"/>
                    </a:cubicBezTo>
                    <a:cubicBezTo>
                      <a:pt x="57" y="41"/>
                      <a:pt x="50" y="34"/>
                      <a:pt x="41" y="34"/>
                    </a:cubicBezTo>
                    <a:cubicBezTo>
                      <a:pt x="33" y="34"/>
                      <a:pt x="26" y="41"/>
                      <a:pt x="26" y="49"/>
                    </a:cubicBezTo>
                    <a:cubicBezTo>
                      <a:pt x="26" y="54"/>
                      <a:pt x="28" y="58"/>
                      <a:pt x="32" y="60"/>
                    </a:cubicBezTo>
                    <a:cubicBezTo>
                      <a:pt x="24" y="71"/>
                      <a:pt x="24" y="71"/>
                      <a:pt x="24" y="71"/>
                    </a:cubicBezTo>
                    <a:cubicBezTo>
                      <a:pt x="21" y="69"/>
                      <a:pt x="18" y="68"/>
                      <a:pt x="15" y="68"/>
                    </a:cubicBezTo>
                    <a:cubicBezTo>
                      <a:pt x="7" y="68"/>
                      <a:pt x="0" y="75"/>
                      <a:pt x="0" y="83"/>
                    </a:cubicBezTo>
                    <a:cubicBezTo>
                      <a:pt x="0" y="91"/>
                      <a:pt x="7" y="98"/>
                      <a:pt x="15" y="98"/>
                    </a:cubicBezTo>
                    <a:cubicBezTo>
                      <a:pt x="23" y="98"/>
                      <a:pt x="30" y="91"/>
                      <a:pt x="30" y="83"/>
                    </a:cubicBezTo>
                    <a:cubicBezTo>
                      <a:pt x="30" y="79"/>
                      <a:pt x="29" y="76"/>
                      <a:pt x="27" y="73"/>
                    </a:cubicBezTo>
                    <a:cubicBezTo>
                      <a:pt x="35" y="63"/>
                      <a:pt x="35" y="63"/>
                      <a:pt x="35" y="63"/>
                    </a:cubicBezTo>
                    <a:cubicBezTo>
                      <a:pt x="37" y="64"/>
                      <a:pt x="39" y="64"/>
                      <a:pt x="41" y="64"/>
                    </a:cubicBezTo>
                    <a:cubicBezTo>
                      <a:pt x="46" y="64"/>
                      <a:pt x="51" y="62"/>
                      <a:pt x="54" y="58"/>
                    </a:cubicBezTo>
                    <a:cubicBezTo>
                      <a:pt x="65" y="64"/>
                      <a:pt x="65" y="64"/>
                      <a:pt x="65" y="64"/>
                    </a:cubicBezTo>
                    <a:cubicBezTo>
                      <a:pt x="64" y="66"/>
                      <a:pt x="64" y="67"/>
                      <a:pt x="64" y="68"/>
                    </a:cubicBezTo>
                    <a:cubicBezTo>
                      <a:pt x="64" y="76"/>
                      <a:pt x="71" y="83"/>
                      <a:pt x="79" y="83"/>
                    </a:cubicBezTo>
                    <a:cubicBezTo>
                      <a:pt x="87" y="83"/>
                      <a:pt x="94" y="76"/>
                      <a:pt x="94" y="68"/>
                    </a:cubicBezTo>
                    <a:cubicBezTo>
                      <a:pt x="94" y="63"/>
                      <a:pt x="92" y="59"/>
                      <a:pt x="88" y="56"/>
                    </a:cubicBezTo>
                    <a:cubicBezTo>
                      <a:pt x="106" y="29"/>
                      <a:pt x="106" y="29"/>
                      <a:pt x="106" y="29"/>
                    </a:cubicBezTo>
                    <a:cubicBezTo>
                      <a:pt x="108" y="30"/>
                      <a:pt x="111" y="30"/>
                      <a:pt x="113" y="30"/>
                    </a:cubicBezTo>
                    <a:cubicBezTo>
                      <a:pt x="121" y="30"/>
                      <a:pt x="128" y="24"/>
                      <a:pt x="128" y="15"/>
                    </a:cubicBezTo>
                    <a:cubicBezTo>
                      <a:pt x="128" y="7"/>
                      <a:pt x="121" y="0"/>
                      <a:pt x="113" y="0"/>
                    </a:cubicBezTo>
                    <a:close/>
                    <a:moveTo>
                      <a:pt x="15" y="91"/>
                    </a:moveTo>
                    <a:cubicBezTo>
                      <a:pt x="11" y="91"/>
                      <a:pt x="8" y="87"/>
                      <a:pt x="8" y="83"/>
                    </a:cubicBezTo>
                    <a:cubicBezTo>
                      <a:pt x="8" y="79"/>
                      <a:pt x="11" y="76"/>
                      <a:pt x="15" y="76"/>
                    </a:cubicBezTo>
                    <a:cubicBezTo>
                      <a:pt x="19" y="76"/>
                      <a:pt x="23" y="79"/>
                      <a:pt x="23" y="83"/>
                    </a:cubicBezTo>
                    <a:cubicBezTo>
                      <a:pt x="23" y="87"/>
                      <a:pt x="19" y="91"/>
                      <a:pt x="15" y="91"/>
                    </a:cubicBezTo>
                    <a:close/>
                    <a:moveTo>
                      <a:pt x="41" y="57"/>
                    </a:moveTo>
                    <a:cubicBezTo>
                      <a:pt x="37" y="57"/>
                      <a:pt x="34" y="53"/>
                      <a:pt x="34" y="49"/>
                    </a:cubicBezTo>
                    <a:cubicBezTo>
                      <a:pt x="34" y="45"/>
                      <a:pt x="37" y="42"/>
                      <a:pt x="41" y="42"/>
                    </a:cubicBezTo>
                    <a:cubicBezTo>
                      <a:pt x="46" y="42"/>
                      <a:pt x="49" y="45"/>
                      <a:pt x="49" y="49"/>
                    </a:cubicBezTo>
                    <a:cubicBezTo>
                      <a:pt x="49" y="53"/>
                      <a:pt x="46" y="57"/>
                      <a:pt x="41" y="57"/>
                    </a:cubicBezTo>
                    <a:close/>
                    <a:moveTo>
                      <a:pt x="79" y="76"/>
                    </a:moveTo>
                    <a:cubicBezTo>
                      <a:pt x="75" y="76"/>
                      <a:pt x="72" y="72"/>
                      <a:pt x="72" y="68"/>
                    </a:cubicBezTo>
                    <a:cubicBezTo>
                      <a:pt x="72" y="64"/>
                      <a:pt x="75" y="60"/>
                      <a:pt x="79" y="60"/>
                    </a:cubicBezTo>
                    <a:cubicBezTo>
                      <a:pt x="83" y="60"/>
                      <a:pt x="87" y="64"/>
                      <a:pt x="87" y="68"/>
                    </a:cubicBezTo>
                    <a:cubicBezTo>
                      <a:pt x="87" y="72"/>
                      <a:pt x="83" y="76"/>
                      <a:pt x="79" y="76"/>
                    </a:cubicBezTo>
                    <a:close/>
                    <a:moveTo>
                      <a:pt x="113" y="23"/>
                    </a:moveTo>
                    <a:cubicBezTo>
                      <a:pt x="109" y="23"/>
                      <a:pt x="106" y="19"/>
                      <a:pt x="106" y="15"/>
                    </a:cubicBezTo>
                    <a:cubicBezTo>
                      <a:pt x="106" y="11"/>
                      <a:pt x="109" y="8"/>
                      <a:pt x="113" y="8"/>
                    </a:cubicBezTo>
                    <a:cubicBezTo>
                      <a:pt x="117" y="8"/>
                      <a:pt x="120" y="11"/>
                      <a:pt x="120" y="15"/>
                    </a:cubicBezTo>
                    <a:cubicBezTo>
                      <a:pt x="120" y="19"/>
                      <a:pt x="117" y="23"/>
                      <a:pt x="1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 name="Freeform 19"/>
              <p:cNvSpPr>
                <a:spLocks noEditPoints="1"/>
              </p:cNvSpPr>
              <p:nvPr/>
            </p:nvSpPr>
            <p:spPr bwMode="auto">
              <a:xfrm>
                <a:off x="5883276" y="3094038"/>
                <a:ext cx="563563" cy="669925"/>
              </a:xfrm>
              <a:custGeom>
                <a:avLst/>
                <a:gdLst>
                  <a:gd name="T0" fmla="*/ 132 w 148"/>
                  <a:gd name="T1" fmla="*/ 0 h 176"/>
                  <a:gd name="T2" fmla="*/ 44 w 148"/>
                  <a:gd name="T3" fmla="*/ 0 h 176"/>
                  <a:gd name="T4" fmla="*/ 27 w 148"/>
                  <a:gd name="T5" fmla="*/ 16 h 176"/>
                  <a:gd name="T6" fmla="*/ 27 w 148"/>
                  <a:gd name="T7" fmla="*/ 27 h 176"/>
                  <a:gd name="T8" fmla="*/ 16 w 148"/>
                  <a:gd name="T9" fmla="*/ 27 h 176"/>
                  <a:gd name="T10" fmla="*/ 0 w 148"/>
                  <a:gd name="T11" fmla="*/ 44 h 176"/>
                  <a:gd name="T12" fmla="*/ 0 w 148"/>
                  <a:gd name="T13" fmla="*/ 81 h 176"/>
                  <a:gd name="T14" fmla="*/ 3 w 148"/>
                  <a:gd name="T15" fmla="*/ 80 h 176"/>
                  <a:gd name="T16" fmla="*/ 11 w 148"/>
                  <a:gd name="T17" fmla="*/ 82 h 176"/>
                  <a:gd name="T18" fmla="*/ 11 w 148"/>
                  <a:gd name="T19" fmla="*/ 44 h 176"/>
                  <a:gd name="T20" fmla="*/ 16 w 148"/>
                  <a:gd name="T21" fmla="*/ 38 h 176"/>
                  <a:gd name="T22" fmla="*/ 104 w 148"/>
                  <a:gd name="T23" fmla="*/ 38 h 176"/>
                  <a:gd name="T24" fmla="*/ 110 w 148"/>
                  <a:gd name="T25" fmla="*/ 44 h 176"/>
                  <a:gd name="T26" fmla="*/ 110 w 148"/>
                  <a:gd name="T27" fmla="*/ 160 h 176"/>
                  <a:gd name="T28" fmla="*/ 104 w 148"/>
                  <a:gd name="T29" fmla="*/ 165 h 176"/>
                  <a:gd name="T30" fmla="*/ 16 w 148"/>
                  <a:gd name="T31" fmla="*/ 165 h 176"/>
                  <a:gd name="T32" fmla="*/ 11 w 148"/>
                  <a:gd name="T33" fmla="*/ 160 h 176"/>
                  <a:gd name="T34" fmla="*/ 11 w 148"/>
                  <a:gd name="T35" fmla="*/ 121 h 176"/>
                  <a:gd name="T36" fmla="*/ 3 w 148"/>
                  <a:gd name="T37" fmla="*/ 122 h 176"/>
                  <a:gd name="T38" fmla="*/ 0 w 148"/>
                  <a:gd name="T39" fmla="*/ 122 h 176"/>
                  <a:gd name="T40" fmla="*/ 0 w 148"/>
                  <a:gd name="T41" fmla="*/ 160 h 176"/>
                  <a:gd name="T42" fmla="*/ 16 w 148"/>
                  <a:gd name="T43" fmla="*/ 176 h 176"/>
                  <a:gd name="T44" fmla="*/ 104 w 148"/>
                  <a:gd name="T45" fmla="*/ 176 h 176"/>
                  <a:gd name="T46" fmla="*/ 121 w 148"/>
                  <a:gd name="T47" fmla="*/ 160 h 176"/>
                  <a:gd name="T48" fmla="*/ 121 w 148"/>
                  <a:gd name="T49" fmla="*/ 148 h 176"/>
                  <a:gd name="T50" fmla="*/ 132 w 148"/>
                  <a:gd name="T51" fmla="*/ 148 h 176"/>
                  <a:gd name="T52" fmla="*/ 148 w 148"/>
                  <a:gd name="T53" fmla="*/ 132 h 176"/>
                  <a:gd name="T54" fmla="*/ 148 w 148"/>
                  <a:gd name="T55" fmla="*/ 16 h 176"/>
                  <a:gd name="T56" fmla="*/ 132 w 148"/>
                  <a:gd name="T57" fmla="*/ 0 h 176"/>
                  <a:gd name="T58" fmla="*/ 137 w 148"/>
                  <a:gd name="T59" fmla="*/ 132 h 176"/>
                  <a:gd name="T60" fmla="*/ 132 w 148"/>
                  <a:gd name="T61" fmla="*/ 137 h 176"/>
                  <a:gd name="T62" fmla="*/ 121 w 148"/>
                  <a:gd name="T63" fmla="*/ 137 h 176"/>
                  <a:gd name="T64" fmla="*/ 121 w 148"/>
                  <a:gd name="T65" fmla="*/ 44 h 176"/>
                  <a:gd name="T66" fmla="*/ 104 w 148"/>
                  <a:gd name="T67" fmla="*/ 27 h 176"/>
                  <a:gd name="T68" fmla="*/ 38 w 148"/>
                  <a:gd name="T69" fmla="*/ 27 h 176"/>
                  <a:gd name="T70" fmla="*/ 38 w 148"/>
                  <a:gd name="T71" fmla="*/ 16 h 176"/>
                  <a:gd name="T72" fmla="*/ 44 w 148"/>
                  <a:gd name="T73" fmla="*/ 11 h 176"/>
                  <a:gd name="T74" fmla="*/ 132 w 148"/>
                  <a:gd name="T75" fmla="*/ 11 h 176"/>
                  <a:gd name="T76" fmla="*/ 137 w 148"/>
                  <a:gd name="T77" fmla="*/ 16 h 176"/>
                  <a:gd name="T78" fmla="*/ 137 w 148"/>
                  <a:gd name="T79"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8" h="176">
                    <a:moveTo>
                      <a:pt x="132" y="0"/>
                    </a:moveTo>
                    <a:cubicBezTo>
                      <a:pt x="44" y="0"/>
                      <a:pt x="44" y="0"/>
                      <a:pt x="44" y="0"/>
                    </a:cubicBezTo>
                    <a:cubicBezTo>
                      <a:pt x="35" y="0"/>
                      <a:pt x="27" y="7"/>
                      <a:pt x="27" y="16"/>
                    </a:cubicBezTo>
                    <a:cubicBezTo>
                      <a:pt x="27" y="27"/>
                      <a:pt x="27" y="27"/>
                      <a:pt x="27" y="27"/>
                    </a:cubicBezTo>
                    <a:cubicBezTo>
                      <a:pt x="16" y="27"/>
                      <a:pt x="16" y="27"/>
                      <a:pt x="16" y="27"/>
                    </a:cubicBezTo>
                    <a:cubicBezTo>
                      <a:pt x="7" y="27"/>
                      <a:pt x="0" y="35"/>
                      <a:pt x="0" y="44"/>
                    </a:cubicBezTo>
                    <a:cubicBezTo>
                      <a:pt x="0" y="81"/>
                      <a:pt x="0" y="81"/>
                      <a:pt x="0" y="81"/>
                    </a:cubicBezTo>
                    <a:cubicBezTo>
                      <a:pt x="1" y="80"/>
                      <a:pt x="2" y="80"/>
                      <a:pt x="3" y="80"/>
                    </a:cubicBezTo>
                    <a:cubicBezTo>
                      <a:pt x="6" y="80"/>
                      <a:pt x="8" y="81"/>
                      <a:pt x="11" y="82"/>
                    </a:cubicBezTo>
                    <a:cubicBezTo>
                      <a:pt x="11" y="44"/>
                      <a:pt x="11" y="44"/>
                      <a:pt x="11" y="44"/>
                    </a:cubicBezTo>
                    <a:cubicBezTo>
                      <a:pt x="11" y="41"/>
                      <a:pt x="13" y="38"/>
                      <a:pt x="16" y="38"/>
                    </a:cubicBezTo>
                    <a:cubicBezTo>
                      <a:pt x="104" y="38"/>
                      <a:pt x="104" y="38"/>
                      <a:pt x="104" y="38"/>
                    </a:cubicBezTo>
                    <a:cubicBezTo>
                      <a:pt x="107" y="38"/>
                      <a:pt x="110" y="41"/>
                      <a:pt x="110" y="44"/>
                    </a:cubicBezTo>
                    <a:cubicBezTo>
                      <a:pt x="110" y="160"/>
                      <a:pt x="110" y="160"/>
                      <a:pt x="110" y="160"/>
                    </a:cubicBezTo>
                    <a:cubicBezTo>
                      <a:pt x="110" y="162"/>
                      <a:pt x="107" y="165"/>
                      <a:pt x="104" y="165"/>
                    </a:cubicBezTo>
                    <a:cubicBezTo>
                      <a:pt x="16" y="165"/>
                      <a:pt x="16" y="165"/>
                      <a:pt x="16" y="165"/>
                    </a:cubicBezTo>
                    <a:cubicBezTo>
                      <a:pt x="13" y="165"/>
                      <a:pt x="11" y="162"/>
                      <a:pt x="11" y="160"/>
                    </a:cubicBezTo>
                    <a:cubicBezTo>
                      <a:pt x="11" y="121"/>
                      <a:pt x="11" y="121"/>
                      <a:pt x="11" y="121"/>
                    </a:cubicBezTo>
                    <a:cubicBezTo>
                      <a:pt x="8" y="122"/>
                      <a:pt x="6" y="122"/>
                      <a:pt x="3" y="122"/>
                    </a:cubicBezTo>
                    <a:cubicBezTo>
                      <a:pt x="2" y="122"/>
                      <a:pt x="1" y="122"/>
                      <a:pt x="0" y="122"/>
                    </a:cubicBezTo>
                    <a:cubicBezTo>
                      <a:pt x="0" y="160"/>
                      <a:pt x="0" y="160"/>
                      <a:pt x="0" y="160"/>
                    </a:cubicBezTo>
                    <a:cubicBezTo>
                      <a:pt x="0" y="169"/>
                      <a:pt x="7" y="176"/>
                      <a:pt x="16" y="176"/>
                    </a:cubicBezTo>
                    <a:cubicBezTo>
                      <a:pt x="104" y="176"/>
                      <a:pt x="104" y="176"/>
                      <a:pt x="104" y="176"/>
                    </a:cubicBezTo>
                    <a:cubicBezTo>
                      <a:pt x="113" y="176"/>
                      <a:pt x="121" y="169"/>
                      <a:pt x="121" y="160"/>
                    </a:cubicBezTo>
                    <a:cubicBezTo>
                      <a:pt x="121" y="148"/>
                      <a:pt x="121" y="148"/>
                      <a:pt x="121" y="148"/>
                    </a:cubicBezTo>
                    <a:cubicBezTo>
                      <a:pt x="132" y="148"/>
                      <a:pt x="132" y="148"/>
                      <a:pt x="132" y="148"/>
                    </a:cubicBezTo>
                    <a:cubicBezTo>
                      <a:pt x="141" y="148"/>
                      <a:pt x="148" y="141"/>
                      <a:pt x="148" y="132"/>
                    </a:cubicBezTo>
                    <a:cubicBezTo>
                      <a:pt x="148" y="16"/>
                      <a:pt x="148" y="16"/>
                      <a:pt x="148" y="16"/>
                    </a:cubicBezTo>
                    <a:cubicBezTo>
                      <a:pt x="148" y="7"/>
                      <a:pt x="141" y="0"/>
                      <a:pt x="132" y="0"/>
                    </a:cubicBezTo>
                    <a:close/>
                    <a:moveTo>
                      <a:pt x="137" y="132"/>
                    </a:moveTo>
                    <a:cubicBezTo>
                      <a:pt x="137" y="135"/>
                      <a:pt x="135" y="137"/>
                      <a:pt x="132" y="137"/>
                    </a:cubicBezTo>
                    <a:cubicBezTo>
                      <a:pt x="121" y="137"/>
                      <a:pt x="121" y="137"/>
                      <a:pt x="121" y="137"/>
                    </a:cubicBezTo>
                    <a:cubicBezTo>
                      <a:pt x="121" y="44"/>
                      <a:pt x="121" y="44"/>
                      <a:pt x="121" y="44"/>
                    </a:cubicBezTo>
                    <a:cubicBezTo>
                      <a:pt x="121" y="35"/>
                      <a:pt x="113" y="27"/>
                      <a:pt x="104" y="27"/>
                    </a:cubicBezTo>
                    <a:cubicBezTo>
                      <a:pt x="38" y="27"/>
                      <a:pt x="38" y="27"/>
                      <a:pt x="38" y="27"/>
                    </a:cubicBezTo>
                    <a:cubicBezTo>
                      <a:pt x="38" y="16"/>
                      <a:pt x="38" y="16"/>
                      <a:pt x="38" y="16"/>
                    </a:cubicBezTo>
                    <a:cubicBezTo>
                      <a:pt x="38" y="13"/>
                      <a:pt x="41" y="11"/>
                      <a:pt x="44" y="11"/>
                    </a:cubicBezTo>
                    <a:cubicBezTo>
                      <a:pt x="132" y="11"/>
                      <a:pt x="132" y="11"/>
                      <a:pt x="132" y="11"/>
                    </a:cubicBezTo>
                    <a:cubicBezTo>
                      <a:pt x="135" y="11"/>
                      <a:pt x="137" y="13"/>
                      <a:pt x="137" y="16"/>
                    </a:cubicBezTo>
                    <a:lnTo>
                      <a:pt x="137"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16" name="组合 15"/>
          <p:cNvGrpSpPr/>
          <p:nvPr/>
        </p:nvGrpSpPr>
        <p:grpSpPr>
          <a:xfrm>
            <a:off x="7816757" y="1927585"/>
            <a:ext cx="1433691" cy="1663082"/>
            <a:chOff x="2912532" y="2352490"/>
            <a:chExt cx="1433691" cy="1663082"/>
          </a:xfrm>
        </p:grpSpPr>
        <p:grpSp>
          <p:nvGrpSpPr>
            <p:cNvPr id="17" name="组合 16"/>
            <p:cNvGrpSpPr/>
            <p:nvPr/>
          </p:nvGrpSpPr>
          <p:grpSpPr>
            <a:xfrm>
              <a:off x="2912532" y="2352490"/>
              <a:ext cx="1433691" cy="1663082"/>
              <a:chOff x="2912532" y="2352490"/>
              <a:chExt cx="1433691" cy="1663082"/>
            </a:xfrm>
          </p:grpSpPr>
          <p:sp>
            <p:nvSpPr>
              <p:cNvPr id="22" name="六边形 21"/>
              <p:cNvSpPr/>
              <p:nvPr/>
            </p:nvSpPr>
            <p:spPr>
              <a:xfrm rot="5400000">
                <a:off x="2797837" y="2467185"/>
                <a:ext cx="1663082" cy="1433691"/>
              </a:xfrm>
              <a:prstGeom prst="hexagon">
                <a:avLst>
                  <a:gd name="adj" fmla="val 28974"/>
                  <a:gd name="vf" fmla="val 115470"/>
                </a:avLst>
              </a:pr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rot="5400000">
                <a:off x="2878073" y="2528688"/>
                <a:ext cx="1502610" cy="1299410"/>
              </a:xfrm>
              <a:prstGeom prst="hexagon">
                <a:avLst>
                  <a:gd name="adj" fmla="val 28974"/>
                  <a:gd name="vf" fmla="val 115470"/>
                </a:avLst>
              </a:prstGeom>
              <a:noFill/>
              <a:ln w="1524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Group 88"/>
            <p:cNvGrpSpPr/>
            <p:nvPr/>
          </p:nvGrpSpPr>
          <p:grpSpPr>
            <a:xfrm>
              <a:off x="3395287" y="2932281"/>
              <a:ext cx="468182" cy="521678"/>
              <a:chOff x="9264650" y="2270125"/>
              <a:chExt cx="2070101" cy="2306638"/>
            </a:xfrm>
            <a:solidFill>
              <a:schemeClr val="bg1"/>
            </a:solidFill>
          </p:grpSpPr>
          <p:sp>
            <p:nvSpPr>
              <p:cNvPr id="19" name="Freeform 28"/>
              <p:cNvSpPr>
                <a:spLocks noEditPoints="1"/>
              </p:cNvSpPr>
              <p:nvPr/>
            </p:nvSpPr>
            <p:spPr bwMode="auto">
              <a:xfrm>
                <a:off x="10460038" y="2719388"/>
                <a:ext cx="874713" cy="1141413"/>
              </a:xfrm>
              <a:custGeom>
                <a:avLst/>
                <a:gdLst>
                  <a:gd name="T0" fmla="*/ 213 w 232"/>
                  <a:gd name="T1" fmla="*/ 303 h 303"/>
                  <a:gd name="T2" fmla="*/ 0 w 232"/>
                  <a:gd name="T3" fmla="*/ 212 h 303"/>
                  <a:gd name="T4" fmla="*/ 92 w 232"/>
                  <a:gd name="T5" fmla="*/ 0 h 303"/>
                  <a:gd name="T6" fmla="*/ 102 w 232"/>
                  <a:gd name="T7" fmla="*/ 5 h 303"/>
                  <a:gd name="T8" fmla="*/ 232 w 232"/>
                  <a:gd name="T9" fmla="*/ 211 h 303"/>
                  <a:gd name="T10" fmla="*/ 217 w 232"/>
                  <a:gd name="T11" fmla="*/ 293 h 303"/>
                  <a:gd name="T12" fmla="*/ 213 w 232"/>
                  <a:gd name="T13" fmla="*/ 303 h 303"/>
                  <a:gd name="T14" fmla="*/ 27 w 232"/>
                  <a:gd name="T15" fmla="*/ 202 h 303"/>
                  <a:gd name="T16" fmla="*/ 201 w 232"/>
                  <a:gd name="T17" fmla="*/ 276 h 303"/>
                  <a:gd name="T18" fmla="*/ 212 w 232"/>
                  <a:gd name="T19" fmla="*/ 211 h 303"/>
                  <a:gd name="T20" fmla="*/ 102 w 232"/>
                  <a:gd name="T21" fmla="*/ 27 h 303"/>
                  <a:gd name="T22" fmla="*/ 27 w 232"/>
                  <a:gd name="T23" fmla="*/ 20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2" h="303">
                    <a:moveTo>
                      <a:pt x="213" y="303"/>
                    </a:moveTo>
                    <a:cubicBezTo>
                      <a:pt x="0" y="212"/>
                      <a:pt x="0" y="212"/>
                      <a:pt x="0" y="212"/>
                    </a:cubicBezTo>
                    <a:cubicBezTo>
                      <a:pt x="92" y="0"/>
                      <a:pt x="92" y="0"/>
                      <a:pt x="92" y="0"/>
                    </a:cubicBezTo>
                    <a:cubicBezTo>
                      <a:pt x="102" y="5"/>
                      <a:pt x="102" y="5"/>
                      <a:pt x="102" y="5"/>
                    </a:cubicBezTo>
                    <a:cubicBezTo>
                      <a:pt x="181" y="42"/>
                      <a:pt x="232" y="123"/>
                      <a:pt x="232" y="211"/>
                    </a:cubicBezTo>
                    <a:cubicBezTo>
                      <a:pt x="232" y="239"/>
                      <a:pt x="227" y="267"/>
                      <a:pt x="217" y="293"/>
                    </a:cubicBezTo>
                    <a:lnTo>
                      <a:pt x="213" y="303"/>
                    </a:lnTo>
                    <a:close/>
                    <a:moveTo>
                      <a:pt x="27" y="202"/>
                    </a:moveTo>
                    <a:cubicBezTo>
                      <a:pt x="201" y="276"/>
                      <a:pt x="201" y="276"/>
                      <a:pt x="201" y="276"/>
                    </a:cubicBezTo>
                    <a:cubicBezTo>
                      <a:pt x="208" y="255"/>
                      <a:pt x="212" y="233"/>
                      <a:pt x="212" y="211"/>
                    </a:cubicBezTo>
                    <a:cubicBezTo>
                      <a:pt x="212" y="134"/>
                      <a:pt x="169" y="63"/>
                      <a:pt x="102" y="27"/>
                    </a:cubicBezTo>
                    <a:lnTo>
                      <a:pt x="27"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0" name="Freeform 29"/>
              <p:cNvSpPr>
                <a:spLocks noEditPoints="1"/>
              </p:cNvSpPr>
              <p:nvPr/>
            </p:nvSpPr>
            <p:spPr bwMode="auto">
              <a:xfrm>
                <a:off x="9264650" y="2568575"/>
                <a:ext cx="1963738" cy="2008188"/>
              </a:xfrm>
              <a:custGeom>
                <a:avLst/>
                <a:gdLst>
                  <a:gd name="T0" fmla="*/ 271 w 521"/>
                  <a:gd name="T1" fmla="*/ 533 h 533"/>
                  <a:gd name="T2" fmla="*/ 0 w 521"/>
                  <a:gd name="T3" fmla="*/ 263 h 533"/>
                  <a:gd name="T4" fmla="*/ 194 w 521"/>
                  <a:gd name="T5" fmla="*/ 3 h 533"/>
                  <a:gd name="T6" fmla="*/ 204 w 521"/>
                  <a:gd name="T7" fmla="*/ 0 h 533"/>
                  <a:gd name="T8" fmla="*/ 272 w 521"/>
                  <a:gd name="T9" fmla="*/ 262 h 533"/>
                  <a:gd name="T10" fmla="*/ 521 w 521"/>
                  <a:gd name="T11" fmla="*/ 368 h 533"/>
                  <a:gd name="T12" fmla="*/ 516 w 521"/>
                  <a:gd name="T13" fmla="*/ 377 h 533"/>
                  <a:gd name="T14" fmla="*/ 271 w 521"/>
                  <a:gd name="T15" fmla="*/ 533 h 533"/>
                  <a:gd name="T16" fmla="*/ 190 w 521"/>
                  <a:gd name="T17" fmla="*/ 26 h 533"/>
                  <a:gd name="T18" fmla="*/ 20 w 521"/>
                  <a:gd name="T19" fmla="*/ 263 h 533"/>
                  <a:gd name="T20" fmla="*/ 271 w 521"/>
                  <a:gd name="T21" fmla="*/ 513 h 533"/>
                  <a:gd name="T22" fmla="*/ 494 w 521"/>
                  <a:gd name="T23" fmla="*/ 378 h 533"/>
                  <a:gd name="T24" fmla="*/ 255 w 521"/>
                  <a:gd name="T25" fmla="*/ 276 h 533"/>
                  <a:gd name="T26" fmla="*/ 190 w 521"/>
                  <a:gd name="T27" fmla="*/ 2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1" h="533">
                    <a:moveTo>
                      <a:pt x="271" y="533"/>
                    </a:moveTo>
                    <a:cubicBezTo>
                      <a:pt x="122" y="533"/>
                      <a:pt x="0" y="412"/>
                      <a:pt x="0" y="263"/>
                    </a:cubicBezTo>
                    <a:cubicBezTo>
                      <a:pt x="0" y="144"/>
                      <a:pt x="80" y="37"/>
                      <a:pt x="194" y="3"/>
                    </a:cubicBezTo>
                    <a:cubicBezTo>
                      <a:pt x="204" y="0"/>
                      <a:pt x="204" y="0"/>
                      <a:pt x="204" y="0"/>
                    </a:cubicBezTo>
                    <a:cubicBezTo>
                      <a:pt x="272" y="262"/>
                      <a:pt x="272" y="262"/>
                      <a:pt x="272" y="262"/>
                    </a:cubicBezTo>
                    <a:cubicBezTo>
                      <a:pt x="521" y="368"/>
                      <a:pt x="521" y="368"/>
                      <a:pt x="521" y="368"/>
                    </a:cubicBezTo>
                    <a:cubicBezTo>
                      <a:pt x="516" y="377"/>
                      <a:pt x="516" y="377"/>
                      <a:pt x="516" y="377"/>
                    </a:cubicBezTo>
                    <a:cubicBezTo>
                      <a:pt x="472" y="472"/>
                      <a:pt x="376" y="533"/>
                      <a:pt x="271" y="533"/>
                    </a:cubicBezTo>
                    <a:close/>
                    <a:moveTo>
                      <a:pt x="190" y="26"/>
                    </a:moveTo>
                    <a:cubicBezTo>
                      <a:pt x="89" y="60"/>
                      <a:pt x="20" y="156"/>
                      <a:pt x="20" y="263"/>
                    </a:cubicBezTo>
                    <a:cubicBezTo>
                      <a:pt x="20" y="401"/>
                      <a:pt x="133" y="513"/>
                      <a:pt x="271" y="513"/>
                    </a:cubicBezTo>
                    <a:cubicBezTo>
                      <a:pt x="364" y="513"/>
                      <a:pt x="451" y="460"/>
                      <a:pt x="494" y="378"/>
                    </a:cubicBezTo>
                    <a:cubicBezTo>
                      <a:pt x="255" y="276"/>
                      <a:pt x="255" y="276"/>
                      <a:pt x="255" y="276"/>
                    </a:cubicBezTo>
                    <a:lnTo>
                      <a:pt x="19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1" name="Freeform 30"/>
              <p:cNvSpPr>
                <a:spLocks noEditPoints="1"/>
              </p:cNvSpPr>
              <p:nvPr/>
            </p:nvSpPr>
            <p:spPr bwMode="auto">
              <a:xfrm>
                <a:off x="10055225" y="2270125"/>
                <a:ext cx="796925" cy="1222375"/>
              </a:xfrm>
              <a:custGeom>
                <a:avLst/>
                <a:gdLst>
                  <a:gd name="T0" fmla="*/ 82 w 211"/>
                  <a:gd name="T1" fmla="*/ 324 h 324"/>
                  <a:gd name="T2" fmla="*/ 0 w 211"/>
                  <a:gd name="T3" fmla="*/ 10 h 324"/>
                  <a:gd name="T4" fmla="*/ 10 w 211"/>
                  <a:gd name="T5" fmla="*/ 8 h 324"/>
                  <a:gd name="T6" fmla="*/ 81 w 211"/>
                  <a:gd name="T7" fmla="*/ 0 h 324"/>
                  <a:gd name="T8" fmla="*/ 201 w 211"/>
                  <a:gd name="T9" fmla="*/ 23 h 324"/>
                  <a:gd name="T10" fmla="*/ 211 w 211"/>
                  <a:gd name="T11" fmla="*/ 27 h 324"/>
                  <a:gd name="T12" fmla="*/ 82 w 211"/>
                  <a:gd name="T13" fmla="*/ 324 h 324"/>
                  <a:gd name="T14" fmla="*/ 25 w 211"/>
                  <a:gd name="T15" fmla="*/ 26 h 324"/>
                  <a:gd name="T16" fmla="*/ 86 w 211"/>
                  <a:gd name="T17" fmla="*/ 263 h 324"/>
                  <a:gd name="T18" fmla="*/ 184 w 211"/>
                  <a:gd name="T19" fmla="*/ 38 h 324"/>
                  <a:gd name="T20" fmla="*/ 81 w 211"/>
                  <a:gd name="T21" fmla="*/ 20 h 324"/>
                  <a:gd name="T22" fmla="*/ 25 w 211"/>
                  <a:gd name="T23" fmla="*/ 2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1" h="324">
                    <a:moveTo>
                      <a:pt x="82" y="324"/>
                    </a:moveTo>
                    <a:cubicBezTo>
                      <a:pt x="0" y="10"/>
                      <a:pt x="0" y="10"/>
                      <a:pt x="0" y="10"/>
                    </a:cubicBezTo>
                    <a:cubicBezTo>
                      <a:pt x="10" y="8"/>
                      <a:pt x="10" y="8"/>
                      <a:pt x="10" y="8"/>
                    </a:cubicBezTo>
                    <a:cubicBezTo>
                      <a:pt x="34" y="3"/>
                      <a:pt x="58" y="0"/>
                      <a:pt x="81" y="0"/>
                    </a:cubicBezTo>
                    <a:cubicBezTo>
                      <a:pt x="123" y="0"/>
                      <a:pt x="163" y="8"/>
                      <a:pt x="201" y="23"/>
                    </a:cubicBezTo>
                    <a:cubicBezTo>
                      <a:pt x="211" y="27"/>
                      <a:pt x="211" y="27"/>
                      <a:pt x="211" y="27"/>
                    </a:cubicBezTo>
                    <a:lnTo>
                      <a:pt x="82" y="324"/>
                    </a:lnTo>
                    <a:close/>
                    <a:moveTo>
                      <a:pt x="25" y="26"/>
                    </a:moveTo>
                    <a:cubicBezTo>
                      <a:pt x="86" y="263"/>
                      <a:pt x="86" y="263"/>
                      <a:pt x="86" y="263"/>
                    </a:cubicBezTo>
                    <a:cubicBezTo>
                      <a:pt x="184" y="38"/>
                      <a:pt x="184" y="38"/>
                      <a:pt x="184" y="38"/>
                    </a:cubicBezTo>
                    <a:cubicBezTo>
                      <a:pt x="151" y="26"/>
                      <a:pt x="117" y="20"/>
                      <a:pt x="81" y="20"/>
                    </a:cubicBezTo>
                    <a:cubicBezTo>
                      <a:pt x="62" y="20"/>
                      <a:pt x="43" y="22"/>
                      <a:pt x="2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24" name="组合 23"/>
          <p:cNvGrpSpPr/>
          <p:nvPr/>
        </p:nvGrpSpPr>
        <p:grpSpPr>
          <a:xfrm>
            <a:off x="7501428" y="3155855"/>
            <a:ext cx="2064350" cy="1774366"/>
            <a:chOff x="2597203" y="3580760"/>
            <a:chExt cx="2064350" cy="1774366"/>
          </a:xfrm>
        </p:grpSpPr>
        <p:cxnSp>
          <p:nvCxnSpPr>
            <p:cNvPr id="25" name="直接连接符 24"/>
            <p:cNvCxnSpPr/>
            <p:nvPr/>
          </p:nvCxnSpPr>
          <p:spPr>
            <a:xfrm>
              <a:off x="2597203" y="3580760"/>
              <a:ext cx="1032175" cy="599354"/>
            </a:xfrm>
            <a:prstGeom prst="line">
              <a:avLst/>
            </a:prstGeom>
            <a:ln w="508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3629378" y="3580760"/>
              <a:ext cx="1032175" cy="599354"/>
            </a:xfrm>
            <a:prstGeom prst="line">
              <a:avLst/>
            </a:prstGeom>
            <a:ln w="508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629378" y="4180114"/>
              <a:ext cx="0" cy="1175012"/>
            </a:xfrm>
            <a:prstGeom prst="line">
              <a:avLst/>
            </a:prstGeom>
            <a:ln w="508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8710609" y="3427612"/>
            <a:ext cx="1433691" cy="1663082"/>
            <a:chOff x="3806384" y="3852517"/>
            <a:chExt cx="1433691" cy="1663082"/>
          </a:xfrm>
        </p:grpSpPr>
        <p:grpSp>
          <p:nvGrpSpPr>
            <p:cNvPr id="29" name="组合 28"/>
            <p:cNvGrpSpPr/>
            <p:nvPr/>
          </p:nvGrpSpPr>
          <p:grpSpPr>
            <a:xfrm>
              <a:off x="3806384" y="3852517"/>
              <a:ext cx="1433691" cy="1663082"/>
              <a:chOff x="2912532" y="2352490"/>
              <a:chExt cx="1433691" cy="1663082"/>
            </a:xfrm>
          </p:grpSpPr>
          <p:sp>
            <p:nvSpPr>
              <p:cNvPr id="34" name="六边形 33"/>
              <p:cNvSpPr/>
              <p:nvPr/>
            </p:nvSpPr>
            <p:spPr>
              <a:xfrm rot="5400000">
                <a:off x="2797837" y="2467185"/>
                <a:ext cx="1663082" cy="1433691"/>
              </a:xfrm>
              <a:prstGeom prst="hexagon">
                <a:avLst>
                  <a:gd name="adj" fmla="val 28974"/>
                  <a:gd name="vf" fmla="val 115470"/>
                </a:avLst>
              </a:pr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rot="5400000">
                <a:off x="2878073" y="2528688"/>
                <a:ext cx="1502610" cy="1299410"/>
              </a:xfrm>
              <a:prstGeom prst="hexagon">
                <a:avLst>
                  <a:gd name="adj" fmla="val 28974"/>
                  <a:gd name="vf" fmla="val 115470"/>
                </a:avLst>
              </a:prstGeom>
              <a:noFill/>
              <a:ln w="1524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Group 100"/>
            <p:cNvGrpSpPr/>
            <p:nvPr/>
          </p:nvGrpSpPr>
          <p:grpSpPr>
            <a:xfrm rot="5400000">
              <a:off x="4278283" y="4471536"/>
              <a:ext cx="493587" cy="491988"/>
              <a:chOff x="5853113" y="3184525"/>
              <a:chExt cx="490538" cy="488950"/>
            </a:xfrm>
            <a:solidFill>
              <a:schemeClr val="bg1"/>
            </a:solidFill>
          </p:grpSpPr>
          <p:sp>
            <p:nvSpPr>
              <p:cNvPr id="31" name="Freeform 25"/>
              <p:cNvSpPr>
                <a:spLocks noEditPoints="1"/>
              </p:cNvSpPr>
              <p:nvPr/>
            </p:nvSpPr>
            <p:spPr bwMode="auto">
              <a:xfrm>
                <a:off x="5853113" y="3184525"/>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2" name="Freeform 26"/>
              <p:cNvSpPr>
                <a:spLocks noEditPoints="1"/>
              </p:cNvSpPr>
              <p:nvPr/>
            </p:nvSpPr>
            <p:spPr bwMode="auto">
              <a:xfrm>
                <a:off x="6189663" y="3184525"/>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3" name="Freeform 27"/>
              <p:cNvSpPr>
                <a:spLocks noEditPoints="1"/>
              </p:cNvSpPr>
              <p:nvPr/>
            </p:nvSpPr>
            <p:spPr bwMode="auto">
              <a:xfrm>
                <a:off x="6021388" y="3184525"/>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sp>
        <p:nvSpPr>
          <p:cNvPr id="36" name="矩形 35"/>
          <p:cNvSpPr/>
          <p:nvPr/>
        </p:nvSpPr>
        <p:spPr>
          <a:xfrm>
            <a:off x="3070884" y="1944912"/>
            <a:ext cx="3566758" cy="932563"/>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37" name="矩形 36"/>
          <p:cNvSpPr/>
          <p:nvPr/>
        </p:nvSpPr>
        <p:spPr>
          <a:xfrm>
            <a:off x="3070884" y="3262306"/>
            <a:ext cx="3566758" cy="932563"/>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38" name="矩形 37"/>
          <p:cNvSpPr/>
          <p:nvPr/>
        </p:nvSpPr>
        <p:spPr>
          <a:xfrm>
            <a:off x="3070884" y="4579700"/>
            <a:ext cx="3566758" cy="932563"/>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grpSp>
        <p:nvGrpSpPr>
          <p:cNvPr id="39" name="组合 38"/>
          <p:cNvGrpSpPr/>
          <p:nvPr/>
        </p:nvGrpSpPr>
        <p:grpSpPr>
          <a:xfrm>
            <a:off x="1980289" y="4690138"/>
            <a:ext cx="711686" cy="711686"/>
            <a:chOff x="6508512" y="5026556"/>
            <a:chExt cx="711686" cy="711686"/>
          </a:xfrm>
        </p:grpSpPr>
        <p:sp>
          <p:nvSpPr>
            <p:cNvPr id="40" name="椭圆 39"/>
            <p:cNvSpPr/>
            <p:nvPr/>
          </p:nvSpPr>
          <p:spPr>
            <a:xfrm>
              <a:off x="6508512" y="5026556"/>
              <a:ext cx="711686" cy="711686"/>
            </a:xfrm>
            <a:prstGeom prst="ellipse">
              <a:avLst/>
            </a:prstGeom>
            <a:solidFill>
              <a:srgbClr val="0196FC">
                <a:alpha val="22000"/>
              </a:srgbClr>
            </a:solidFill>
            <a:ln>
              <a:solidFill>
                <a:srgbClr val="019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Freeform 30"/>
            <p:cNvSpPr>
              <a:spLocks/>
            </p:cNvSpPr>
            <p:nvPr/>
          </p:nvSpPr>
          <p:spPr bwMode="auto">
            <a:xfrm>
              <a:off x="6682197" y="5231890"/>
              <a:ext cx="357132" cy="324767"/>
            </a:xfrm>
            <a:custGeom>
              <a:avLst/>
              <a:gdLst>
                <a:gd name="T0" fmla="*/ 120 w 135"/>
                <a:gd name="T1" fmla="*/ 15 h 123"/>
                <a:gd name="T2" fmla="*/ 70 w 135"/>
                <a:gd name="T3" fmla="*/ 15 h 123"/>
                <a:gd name="T4" fmla="*/ 11 w 135"/>
                <a:gd name="T5" fmla="*/ 72 h 123"/>
                <a:gd name="T6" fmla="*/ 11 w 135"/>
                <a:gd name="T7" fmla="*/ 112 h 123"/>
                <a:gd name="T8" fmla="*/ 51 w 135"/>
                <a:gd name="T9" fmla="*/ 112 h 123"/>
                <a:gd name="T10" fmla="*/ 109 w 135"/>
                <a:gd name="T11" fmla="*/ 54 h 123"/>
                <a:gd name="T12" fmla="*/ 109 w 135"/>
                <a:gd name="T13" fmla="*/ 26 h 123"/>
                <a:gd name="T14" fmla="*/ 81 w 135"/>
                <a:gd name="T15" fmla="*/ 26 h 123"/>
                <a:gd name="T16" fmla="*/ 37 w 135"/>
                <a:gd name="T17" fmla="*/ 70 h 123"/>
                <a:gd name="T18" fmla="*/ 37 w 135"/>
                <a:gd name="T19" fmla="*/ 75 h 123"/>
                <a:gd name="T20" fmla="*/ 43 w 135"/>
                <a:gd name="T21" fmla="*/ 75 h 123"/>
                <a:gd name="T22" fmla="*/ 87 w 135"/>
                <a:gd name="T23" fmla="*/ 32 h 123"/>
                <a:gd name="T24" fmla="*/ 103 w 135"/>
                <a:gd name="T25" fmla="*/ 32 h 123"/>
                <a:gd name="T26" fmla="*/ 103 w 135"/>
                <a:gd name="T27" fmla="*/ 48 h 123"/>
                <a:gd name="T28" fmla="*/ 45 w 135"/>
                <a:gd name="T29" fmla="*/ 106 h 123"/>
                <a:gd name="T30" fmla="*/ 17 w 135"/>
                <a:gd name="T31" fmla="*/ 106 h 123"/>
                <a:gd name="T32" fmla="*/ 17 w 135"/>
                <a:gd name="T33" fmla="*/ 78 h 123"/>
                <a:gd name="T34" fmla="*/ 75 w 135"/>
                <a:gd name="T35" fmla="*/ 21 h 123"/>
                <a:gd name="T36" fmla="*/ 114 w 135"/>
                <a:gd name="T37" fmla="*/ 21 h 123"/>
                <a:gd name="T38" fmla="*/ 114 w 135"/>
                <a:gd name="T39" fmla="*/ 60 h 123"/>
                <a:gd name="T40" fmla="*/ 71 w 135"/>
                <a:gd name="T41" fmla="*/ 104 h 123"/>
                <a:gd name="T42" fmla="*/ 71 w 135"/>
                <a:gd name="T43" fmla="*/ 109 h 123"/>
                <a:gd name="T44" fmla="*/ 77 w 135"/>
                <a:gd name="T45" fmla="*/ 109 h 123"/>
                <a:gd name="T46" fmla="*/ 120 w 135"/>
                <a:gd name="T47" fmla="*/ 65 h 123"/>
                <a:gd name="T48" fmla="*/ 120 w 135"/>
                <a:gd name="T49" fmla="*/ 1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23">
                  <a:moveTo>
                    <a:pt x="120" y="15"/>
                  </a:moveTo>
                  <a:cubicBezTo>
                    <a:pt x="106" y="0"/>
                    <a:pt x="84" y="0"/>
                    <a:pt x="70" y="15"/>
                  </a:cubicBezTo>
                  <a:cubicBezTo>
                    <a:pt x="11" y="72"/>
                    <a:pt x="11" y="72"/>
                    <a:pt x="11" y="72"/>
                  </a:cubicBezTo>
                  <a:cubicBezTo>
                    <a:pt x="0" y="83"/>
                    <a:pt x="0" y="101"/>
                    <a:pt x="11" y="112"/>
                  </a:cubicBezTo>
                  <a:cubicBezTo>
                    <a:pt x="22" y="123"/>
                    <a:pt x="40" y="123"/>
                    <a:pt x="51" y="112"/>
                  </a:cubicBezTo>
                  <a:cubicBezTo>
                    <a:pt x="109" y="54"/>
                    <a:pt x="109" y="54"/>
                    <a:pt x="109" y="54"/>
                  </a:cubicBezTo>
                  <a:cubicBezTo>
                    <a:pt x="117" y="46"/>
                    <a:pt x="117" y="34"/>
                    <a:pt x="109" y="26"/>
                  </a:cubicBezTo>
                  <a:cubicBezTo>
                    <a:pt x="101" y="18"/>
                    <a:pt x="89" y="18"/>
                    <a:pt x="81" y="26"/>
                  </a:cubicBezTo>
                  <a:cubicBezTo>
                    <a:pt x="37" y="70"/>
                    <a:pt x="37" y="70"/>
                    <a:pt x="37" y="70"/>
                  </a:cubicBezTo>
                  <a:cubicBezTo>
                    <a:pt x="35" y="71"/>
                    <a:pt x="35" y="74"/>
                    <a:pt x="37" y="75"/>
                  </a:cubicBezTo>
                  <a:cubicBezTo>
                    <a:pt x="39" y="77"/>
                    <a:pt x="41" y="77"/>
                    <a:pt x="43" y="75"/>
                  </a:cubicBezTo>
                  <a:cubicBezTo>
                    <a:pt x="87" y="32"/>
                    <a:pt x="87" y="32"/>
                    <a:pt x="87" y="32"/>
                  </a:cubicBezTo>
                  <a:cubicBezTo>
                    <a:pt x="91" y="27"/>
                    <a:pt x="99" y="27"/>
                    <a:pt x="103" y="32"/>
                  </a:cubicBezTo>
                  <a:cubicBezTo>
                    <a:pt x="108" y="36"/>
                    <a:pt x="108" y="44"/>
                    <a:pt x="103" y="48"/>
                  </a:cubicBezTo>
                  <a:cubicBezTo>
                    <a:pt x="45" y="106"/>
                    <a:pt x="45" y="106"/>
                    <a:pt x="45" y="106"/>
                  </a:cubicBezTo>
                  <a:cubicBezTo>
                    <a:pt x="37" y="114"/>
                    <a:pt x="25" y="114"/>
                    <a:pt x="17" y="106"/>
                  </a:cubicBezTo>
                  <a:cubicBezTo>
                    <a:pt x="9" y="98"/>
                    <a:pt x="9" y="86"/>
                    <a:pt x="17" y="78"/>
                  </a:cubicBezTo>
                  <a:cubicBezTo>
                    <a:pt x="75" y="21"/>
                    <a:pt x="75" y="21"/>
                    <a:pt x="75" y="21"/>
                  </a:cubicBezTo>
                  <a:cubicBezTo>
                    <a:pt x="86" y="10"/>
                    <a:pt x="103" y="10"/>
                    <a:pt x="114" y="21"/>
                  </a:cubicBezTo>
                  <a:cubicBezTo>
                    <a:pt x="125" y="32"/>
                    <a:pt x="125" y="49"/>
                    <a:pt x="114" y="60"/>
                  </a:cubicBezTo>
                  <a:cubicBezTo>
                    <a:pt x="71" y="104"/>
                    <a:pt x="71" y="104"/>
                    <a:pt x="71" y="104"/>
                  </a:cubicBezTo>
                  <a:cubicBezTo>
                    <a:pt x="69" y="105"/>
                    <a:pt x="69" y="108"/>
                    <a:pt x="71" y="109"/>
                  </a:cubicBezTo>
                  <a:cubicBezTo>
                    <a:pt x="72" y="111"/>
                    <a:pt x="75" y="111"/>
                    <a:pt x="77" y="109"/>
                  </a:cubicBezTo>
                  <a:cubicBezTo>
                    <a:pt x="120" y="65"/>
                    <a:pt x="120" y="65"/>
                    <a:pt x="120" y="65"/>
                  </a:cubicBezTo>
                  <a:cubicBezTo>
                    <a:pt x="135" y="51"/>
                    <a:pt x="135" y="29"/>
                    <a:pt x="120" y="15"/>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42" name="组合 41"/>
          <p:cNvGrpSpPr/>
          <p:nvPr/>
        </p:nvGrpSpPr>
        <p:grpSpPr>
          <a:xfrm>
            <a:off x="1980289" y="3372744"/>
            <a:ext cx="711686" cy="711686"/>
            <a:chOff x="6508512" y="3709162"/>
            <a:chExt cx="711686" cy="711686"/>
          </a:xfrm>
        </p:grpSpPr>
        <p:sp>
          <p:nvSpPr>
            <p:cNvPr id="43" name="椭圆 42"/>
            <p:cNvSpPr/>
            <p:nvPr/>
          </p:nvSpPr>
          <p:spPr>
            <a:xfrm>
              <a:off x="6508512" y="3709162"/>
              <a:ext cx="711686" cy="711686"/>
            </a:xfrm>
            <a:prstGeom prst="ellipse">
              <a:avLst/>
            </a:prstGeom>
            <a:solidFill>
              <a:srgbClr val="0196FC">
                <a:alpha val="22000"/>
              </a:srgbClr>
            </a:solidFill>
            <a:ln>
              <a:solidFill>
                <a:srgbClr val="019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6739673" y="3895925"/>
              <a:ext cx="242180" cy="338160"/>
              <a:chOff x="10250276" y="4070541"/>
              <a:chExt cx="344487" cy="481013"/>
            </a:xfrm>
            <a:solidFill>
              <a:schemeClr val="tx1">
                <a:lumMod val="75000"/>
                <a:lumOff val="25000"/>
              </a:schemeClr>
            </a:solidFill>
          </p:grpSpPr>
          <p:sp>
            <p:nvSpPr>
              <p:cNvPr id="45" name="Freeform 31"/>
              <p:cNvSpPr>
                <a:spLocks noEditPoints="1"/>
              </p:cNvSpPr>
              <p:nvPr/>
            </p:nvSpPr>
            <p:spPr bwMode="auto">
              <a:xfrm>
                <a:off x="10250276" y="4070541"/>
                <a:ext cx="344487" cy="481013"/>
              </a:xfrm>
              <a:custGeom>
                <a:avLst/>
                <a:gdLst>
                  <a:gd name="T0" fmla="*/ 68 w 92"/>
                  <a:gd name="T1" fmla="*/ 36 h 128"/>
                  <a:gd name="T2" fmla="*/ 60 w 92"/>
                  <a:gd name="T3" fmla="*/ 56 h 128"/>
                  <a:gd name="T4" fmla="*/ 44 w 92"/>
                  <a:gd name="T5" fmla="*/ 20 h 128"/>
                  <a:gd name="T6" fmla="*/ 36 w 92"/>
                  <a:gd name="T7" fmla="*/ 44 h 128"/>
                  <a:gd name="T8" fmla="*/ 4 w 92"/>
                  <a:gd name="T9" fmla="*/ 0 h 128"/>
                  <a:gd name="T10" fmla="*/ 0 w 92"/>
                  <a:gd name="T11" fmla="*/ 92 h 128"/>
                  <a:gd name="T12" fmla="*/ 40 w 92"/>
                  <a:gd name="T13" fmla="*/ 128 h 128"/>
                  <a:gd name="T14" fmla="*/ 86 w 92"/>
                  <a:gd name="T15" fmla="*/ 100 h 128"/>
                  <a:gd name="T16" fmla="*/ 68 w 92"/>
                  <a:gd name="T17" fmla="*/ 36 h 128"/>
                  <a:gd name="T18" fmla="*/ 79 w 92"/>
                  <a:gd name="T19" fmla="*/ 98 h 128"/>
                  <a:gd name="T20" fmla="*/ 40 w 92"/>
                  <a:gd name="T21" fmla="*/ 120 h 128"/>
                  <a:gd name="T22" fmla="*/ 8 w 92"/>
                  <a:gd name="T23" fmla="*/ 92 h 128"/>
                  <a:gd name="T24" fmla="*/ 12 w 92"/>
                  <a:gd name="T25" fmla="*/ 63 h 128"/>
                  <a:gd name="T26" fmla="*/ 16 w 92"/>
                  <a:gd name="T27" fmla="*/ 23 h 128"/>
                  <a:gd name="T28" fmla="*/ 33 w 92"/>
                  <a:gd name="T29" fmla="*/ 63 h 128"/>
                  <a:gd name="T30" fmla="*/ 47 w 92"/>
                  <a:gd name="T31" fmla="*/ 39 h 128"/>
                  <a:gd name="T32" fmla="*/ 52 w 92"/>
                  <a:gd name="T33" fmla="*/ 76 h 128"/>
                  <a:gd name="T34" fmla="*/ 71 w 92"/>
                  <a:gd name="T35" fmla="*/ 54 h 128"/>
                  <a:gd name="T36" fmla="*/ 79 w 92"/>
                  <a:gd name="T37"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128">
                    <a:moveTo>
                      <a:pt x="68" y="36"/>
                    </a:moveTo>
                    <a:cubicBezTo>
                      <a:pt x="68" y="47"/>
                      <a:pt x="60" y="56"/>
                      <a:pt x="60" y="56"/>
                    </a:cubicBezTo>
                    <a:cubicBezTo>
                      <a:pt x="60" y="36"/>
                      <a:pt x="44" y="20"/>
                      <a:pt x="44" y="20"/>
                    </a:cubicBezTo>
                    <a:cubicBezTo>
                      <a:pt x="44" y="20"/>
                      <a:pt x="44" y="32"/>
                      <a:pt x="36" y="44"/>
                    </a:cubicBezTo>
                    <a:cubicBezTo>
                      <a:pt x="28" y="16"/>
                      <a:pt x="4" y="0"/>
                      <a:pt x="4" y="0"/>
                    </a:cubicBezTo>
                    <a:cubicBezTo>
                      <a:pt x="16" y="44"/>
                      <a:pt x="0" y="60"/>
                      <a:pt x="0" y="92"/>
                    </a:cubicBezTo>
                    <a:cubicBezTo>
                      <a:pt x="0" y="110"/>
                      <a:pt x="16" y="128"/>
                      <a:pt x="40" y="128"/>
                    </a:cubicBezTo>
                    <a:cubicBezTo>
                      <a:pt x="76" y="128"/>
                      <a:pt x="83" y="115"/>
                      <a:pt x="86" y="100"/>
                    </a:cubicBezTo>
                    <a:cubicBezTo>
                      <a:pt x="92" y="80"/>
                      <a:pt x="84" y="56"/>
                      <a:pt x="68" y="36"/>
                    </a:cubicBezTo>
                    <a:close/>
                    <a:moveTo>
                      <a:pt x="79" y="98"/>
                    </a:moveTo>
                    <a:cubicBezTo>
                      <a:pt x="76" y="108"/>
                      <a:pt x="73" y="120"/>
                      <a:pt x="40" y="120"/>
                    </a:cubicBezTo>
                    <a:cubicBezTo>
                      <a:pt x="20" y="120"/>
                      <a:pt x="8" y="106"/>
                      <a:pt x="8" y="92"/>
                    </a:cubicBezTo>
                    <a:cubicBezTo>
                      <a:pt x="8" y="81"/>
                      <a:pt x="10" y="72"/>
                      <a:pt x="12" y="63"/>
                    </a:cubicBezTo>
                    <a:cubicBezTo>
                      <a:pt x="15" y="51"/>
                      <a:pt x="17" y="39"/>
                      <a:pt x="16" y="23"/>
                    </a:cubicBezTo>
                    <a:cubicBezTo>
                      <a:pt x="29" y="40"/>
                      <a:pt x="33" y="63"/>
                      <a:pt x="33" y="63"/>
                    </a:cubicBezTo>
                    <a:cubicBezTo>
                      <a:pt x="33" y="63"/>
                      <a:pt x="44" y="47"/>
                      <a:pt x="47" y="39"/>
                    </a:cubicBezTo>
                    <a:cubicBezTo>
                      <a:pt x="50" y="44"/>
                      <a:pt x="52" y="60"/>
                      <a:pt x="52" y="76"/>
                    </a:cubicBezTo>
                    <a:cubicBezTo>
                      <a:pt x="52" y="76"/>
                      <a:pt x="63" y="67"/>
                      <a:pt x="71" y="54"/>
                    </a:cubicBezTo>
                    <a:cubicBezTo>
                      <a:pt x="79" y="69"/>
                      <a:pt x="82" y="85"/>
                      <a:pt x="79"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6" name="Freeform 32"/>
              <p:cNvSpPr>
                <a:spLocks/>
              </p:cNvSpPr>
              <p:nvPr/>
            </p:nvSpPr>
            <p:spPr bwMode="auto">
              <a:xfrm>
                <a:off x="10305838" y="4276916"/>
                <a:ext cx="214312" cy="173038"/>
              </a:xfrm>
              <a:custGeom>
                <a:avLst/>
                <a:gdLst>
                  <a:gd name="T0" fmla="*/ 55 w 57"/>
                  <a:gd name="T1" fmla="*/ 12 h 46"/>
                  <a:gd name="T2" fmla="*/ 51 w 57"/>
                  <a:gd name="T3" fmla="*/ 16 h 46"/>
                  <a:gd name="T4" fmla="*/ 32 w 57"/>
                  <a:gd name="T5" fmla="*/ 31 h 46"/>
                  <a:gd name="T6" fmla="*/ 30 w 57"/>
                  <a:gd name="T7" fmla="*/ 14 h 46"/>
                  <a:gd name="T8" fmla="*/ 30 w 57"/>
                  <a:gd name="T9" fmla="*/ 7 h 46"/>
                  <a:gd name="T10" fmla="*/ 24 w 57"/>
                  <a:gd name="T11" fmla="*/ 16 h 46"/>
                  <a:gd name="T12" fmla="*/ 17 w 57"/>
                  <a:gd name="T13" fmla="*/ 26 h 46"/>
                  <a:gd name="T14" fmla="*/ 9 w 57"/>
                  <a:gd name="T15" fmla="*/ 5 h 46"/>
                  <a:gd name="T16" fmla="*/ 7 w 57"/>
                  <a:gd name="T17" fmla="*/ 0 h 46"/>
                  <a:gd name="T18" fmla="*/ 5 w 57"/>
                  <a:gd name="T19" fmla="*/ 6 h 46"/>
                  <a:gd name="T20" fmla="*/ 0 w 57"/>
                  <a:gd name="T21" fmla="*/ 40 h 46"/>
                  <a:gd name="T22" fmla="*/ 2 w 57"/>
                  <a:gd name="T23" fmla="*/ 42 h 46"/>
                  <a:gd name="T24" fmla="*/ 4 w 57"/>
                  <a:gd name="T25" fmla="*/ 40 h 46"/>
                  <a:gd name="T26" fmla="*/ 7 w 57"/>
                  <a:gd name="T27" fmla="*/ 12 h 46"/>
                  <a:gd name="T28" fmla="*/ 15 w 57"/>
                  <a:gd name="T29" fmla="*/ 31 h 46"/>
                  <a:gd name="T30" fmla="*/ 16 w 57"/>
                  <a:gd name="T31" fmla="*/ 34 h 46"/>
                  <a:gd name="T32" fmla="*/ 18 w 57"/>
                  <a:gd name="T33" fmla="*/ 31 h 46"/>
                  <a:gd name="T34" fmla="*/ 26 w 57"/>
                  <a:gd name="T35" fmla="*/ 20 h 46"/>
                  <a:gd name="T36" fmla="*/ 29 w 57"/>
                  <a:gd name="T37" fmla="*/ 34 h 46"/>
                  <a:gd name="T38" fmla="*/ 30 w 57"/>
                  <a:gd name="T39" fmla="*/ 37 h 46"/>
                  <a:gd name="T40" fmla="*/ 32 w 57"/>
                  <a:gd name="T41" fmla="*/ 36 h 46"/>
                  <a:gd name="T42" fmla="*/ 52 w 57"/>
                  <a:gd name="T43" fmla="*/ 21 h 46"/>
                  <a:gd name="T44" fmla="*/ 49 w 57"/>
                  <a:gd name="T45" fmla="*/ 43 h 46"/>
                  <a:gd name="T46" fmla="*/ 51 w 57"/>
                  <a:gd name="T47" fmla="*/ 45 h 46"/>
                  <a:gd name="T48" fmla="*/ 51 w 57"/>
                  <a:gd name="T49" fmla="*/ 46 h 46"/>
                  <a:gd name="T50" fmla="*/ 53 w 57"/>
                  <a:gd name="T51" fmla="*/ 44 h 46"/>
                  <a:gd name="T52" fmla="*/ 55 w 57"/>
                  <a:gd name="T53" fmla="*/ 16 h 46"/>
                  <a:gd name="T54" fmla="*/ 55 w 57"/>
                  <a:gd name="T55"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46">
                    <a:moveTo>
                      <a:pt x="55" y="12"/>
                    </a:moveTo>
                    <a:cubicBezTo>
                      <a:pt x="51" y="16"/>
                      <a:pt x="51" y="16"/>
                      <a:pt x="51" y="16"/>
                    </a:cubicBezTo>
                    <a:cubicBezTo>
                      <a:pt x="47" y="21"/>
                      <a:pt x="43" y="26"/>
                      <a:pt x="32" y="31"/>
                    </a:cubicBezTo>
                    <a:cubicBezTo>
                      <a:pt x="31" y="26"/>
                      <a:pt x="30" y="21"/>
                      <a:pt x="30" y="14"/>
                    </a:cubicBezTo>
                    <a:cubicBezTo>
                      <a:pt x="30" y="7"/>
                      <a:pt x="30" y="7"/>
                      <a:pt x="30" y="7"/>
                    </a:cubicBezTo>
                    <a:cubicBezTo>
                      <a:pt x="24" y="16"/>
                      <a:pt x="24" y="16"/>
                      <a:pt x="24" y="16"/>
                    </a:cubicBezTo>
                    <a:cubicBezTo>
                      <a:pt x="21" y="20"/>
                      <a:pt x="20" y="22"/>
                      <a:pt x="17" y="26"/>
                    </a:cubicBezTo>
                    <a:cubicBezTo>
                      <a:pt x="13" y="17"/>
                      <a:pt x="11" y="11"/>
                      <a:pt x="9" y="5"/>
                    </a:cubicBezTo>
                    <a:cubicBezTo>
                      <a:pt x="7" y="0"/>
                      <a:pt x="7" y="0"/>
                      <a:pt x="7" y="0"/>
                    </a:cubicBezTo>
                    <a:cubicBezTo>
                      <a:pt x="5" y="6"/>
                      <a:pt x="5" y="6"/>
                      <a:pt x="5" y="6"/>
                    </a:cubicBezTo>
                    <a:cubicBezTo>
                      <a:pt x="2" y="13"/>
                      <a:pt x="0" y="21"/>
                      <a:pt x="0" y="40"/>
                    </a:cubicBezTo>
                    <a:cubicBezTo>
                      <a:pt x="0" y="41"/>
                      <a:pt x="0" y="42"/>
                      <a:pt x="2" y="42"/>
                    </a:cubicBezTo>
                    <a:cubicBezTo>
                      <a:pt x="3" y="42"/>
                      <a:pt x="4" y="41"/>
                      <a:pt x="4" y="40"/>
                    </a:cubicBezTo>
                    <a:cubicBezTo>
                      <a:pt x="4" y="25"/>
                      <a:pt x="5" y="18"/>
                      <a:pt x="7" y="12"/>
                    </a:cubicBezTo>
                    <a:cubicBezTo>
                      <a:pt x="9" y="17"/>
                      <a:pt x="12" y="23"/>
                      <a:pt x="15" y="31"/>
                    </a:cubicBezTo>
                    <a:cubicBezTo>
                      <a:pt x="16" y="34"/>
                      <a:pt x="16" y="34"/>
                      <a:pt x="16" y="34"/>
                    </a:cubicBezTo>
                    <a:cubicBezTo>
                      <a:pt x="18" y="31"/>
                      <a:pt x="18" y="31"/>
                      <a:pt x="18" y="31"/>
                    </a:cubicBezTo>
                    <a:cubicBezTo>
                      <a:pt x="22" y="27"/>
                      <a:pt x="24" y="24"/>
                      <a:pt x="26" y="20"/>
                    </a:cubicBezTo>
                    <a:cubicBezTo>
                      <a:pt x="27" y="26"/>
                      <a:pt x="28" y="30"/>
                      <a:pt x="29" y="34"/>
                    </a:cubicBezTo>
                    <a:cubicBezTo>
                      <a:pt x="30" y="37"/>
                      <a:pt x="30" y="37"/>
                      <a:pt x="30" y="37"/>
                    </a:cubicBezTo>
                    <a:cubicBezTo>
                      <a:pt x="32" y="36"/>
                      <a:pt x="32" y="36"/>
                      <a:pt x="32" y="36"/>
                    </a:cubicBezTo>
                    <a:cubicBezTo>
                      <a:pt x="43" y="31"/>
                      <a:pt x="48" y="26"/>
                      <a:pt x="52" y="21"/>
                    </a:cubicBezTo>
                    <a:cubicBezTo>
                      <a:pt x="53" y="29"/>
                      <a:pt x="52" y="37"/>
                      <a:pt x="49" y="43"/>
                    </a:cubicBezTo>
                    <a:cubicBezTo>
                      <a:pt x="49" y="44"/>
                      <a:pt x="49" y="45"/>
                      <a:pt x="51" y="45"/>
                    </a:cubicBezTo>
                    <a:cubicBezTo>
                      <a:pt x="51" y="45"/>
                      <a:pt x="51" y="46"/>
                      <a:pt x="51" y="46"/>
                    </a:cubicBezTo>
                    <a:cubicBezTo>
                      <a:pt x="52" y="46"/>
                      <a:pt x="53" y="45"/>
                      <a:pt x="53" y="44"/>
                    </a:cubicBezTo>
                    <a:cubicBezTo>
                      <a:pt x="56" y="37"/>
                      <a:pt x="57" y="26"/>
                      <a:pt x="55" y="16"/>
                    </a:cubicBezTo>
                    <a:lnTo>
                      <a:pt x="55"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47" name="组合 46"/>
          <p:cNvGrpSpPr/>
          <p:nvPr/>
        </p:nvGrpSpPr>
        <p:grpSpPr>
          <a:xfrm>
            <a:off x="1980289" y="2055350"/>
            <a:ext cx="711686" cy="711686"/>
            <a:chOff x="6508512" y="2391768"/>
            <a:chExt cx="711686" cy="711686"/>
          </a:xfrm>
        </p:grpSpPr>
        <p:sp>
          <p:nvSpPr>
            <p:cNvPr id="48" name="椭圆 47"/>
            <p:cNvSpPr/>
            <p:nvPr/>
          </p:nvSpPr>
          <p:spPr>
            <a:xfrm>
              <a:off x="6508512" y="2391768"/>
              <a:ext cx="711686" cy="711686"/>
            </a:xfrm>
            <a:prstGeom prst="ellipse">
              <a:avLst/>
            </a:prstGeom>
            <a:solidFill>
              <a:srgbClr val="0196FC">
                <a:alpha val="22000"/>
              </a:srgbClr>
            </a:solidFill>
            <a:ln>
              <a:solidFill>
                <a:srgbClr val="019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6664290" y="2617220"/>
              <a:ext cx="400130" cy="349949"/>
              <a:chOff x="6325976" y="4100704"/>
              <a:chExt cx="481012" cy="420688"/>
            </a:xfrm>
            <a:solidFill>
              <a:schemeClr val="tx1">
                <a:lumMod val="75000"/>
                <a:lumOff val="25000"/>
              </a:schemeClr>
            </a:solidFill>
          </p:grpSpPr>
          <p:sp>
            <p:nvSpPr>
              <p:cNvPr id="50" name="Freeform 44"/>
              <p:cNvSpPr>
                <a:spLocks noEditPoints="1"/>
              </p:cNvSpPr>
              <p:nvPr/>
            </p:nvSpPr>
            <p:spPr bwMode="auto">
              <a:xfrm>
                <a:off x="6325976" y="4100704"/>
                <a:ext cx="481012" cy="346075"/>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58" name="Freeform 45"/>
              <p:cNvSpPr>
                <a:spLocks/>
              </p:cNvSpPr>
              <p:nvPr/>
            </p:nvSpPr>
            <p:spPr bwMode="auto">
              <a:xfrm>
                <a:off x="6762538" y="4251516"/>
                <a:ext cx="30162" cy="165100"/>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59" name="Oval 46"/>
              <p:cNvSpPr>
                <a:spLocks noChangeArrowheads="1"/>
              </p:cNvSpPr>
              <p:nvPr/>
            </p:nvSpPr>
            <p:spPr bwMode="auto">
              <a:xfrm>
                <a:off x="6746663" y="4430904"/>
                <a:ext cx="60325" cy="90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60" name="组合 59"/>
          <p:cNvGrpSpPr/>
          <p:nvPr/>
        </p:nvGrpSpPr>
        <p:grpSpPr>
          <a:xfrm>
            <a:off x="6818300" y="2542264"/>
            <a:ext cx="683128" cy="792429"/>
            <a:chOff x="1914075" y="2967169"/>
            <a:chExt cx="683128" cy="792429"/>
          </a:xfrm>
        </p:grpSpPr>
        <p:sp>
          <p:nvSpPr>
            <p:cNvPr id="61" name="六边形 60"/>
            <p:cNvSpPr/>
            <p:nvPr/>
          </p:nvSpPr>
          <p:spPr>
            <a:xfrm rot="5400000">
              <a:off x="1859424" y="3021820"/>
              <a:ext cx="792429" cy="683128"/>
            </a:xfrm>
            <a:prstGeom prst="hexagon">
              <a:avLst>
                <a:gd name="adj" fmla="val 28974"/>
                <a:gd name="vf" fmla="val 115470"/>
              </a:avLst>
            </a:prstGeom>
            <a:solidFill>
              <a:srgbClr val="79C5D9"/>
            </a:solidFill>
            <a:ln w="508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040675" y="3017336"/>
              <a:ext cx="429926" cy="707886"/>
            </a:xfrm>
            <a:prstGeom prst="rect">
              <a:avLst/>
            </a:prstGeom>
          </p:spPr>
          <p:txBody>
            <a:bodyPr wrap="none">
              <a:spAutoFit/>
            </a:bodyPr>
            <a:lstStyle/>
            <a:p>
              <a:r>
                <a:rPr lang="en-US" altLang="zh-CN" sz="4000">
                  <a:solidFill>
                    <a:schemeClr val="bg1"/>
                  </a:solidFill>
                  <a:effectLst>
                    <a:outerShdw blurRad="127000" dist="63500" dir="2700000" algn="tl" rotWithShape="0">
                      <a:prstClr val="black">
                        <a:alpha val="40000"/>
                      </a:prstClr>
                    </a:outerShdw>
                  </a:effectLst>
                  <a:latin typeface="Intro-Black-Inline-Caps" panose="02000000000000000000" pitchFamily="50" charset="0"/>
                </a:rPr>
                <a:t>1</a:t>
              </a:r>
              <a:endParaRPr lang="zh-CN" altLang="en-US" sz="4000">
                <a:solidFill>
                  <a:schemeClr val="bg1"/>
                </a:solidFill>
                <a:effectLst>
                  <a:outerShdw blurRad="127000" dist="63500" dir="2700000" algn="tl" rotWithShape="0">
                    <a:prstClr val="black">
                      <a:alpha val="40000"/>
                    </a:prstClr>
                  </a:outerShdw>
                </a:effectLst>
                <a:latin typeface="Intro-Black-Inline-Caps" panose="02000000000000000000" pitchFamily="50" charset="0"/>
              </a:endParaRPr>
            </a:p>
          </p:txBody>
        </p:sp>
      </p:grpSp>
      <p:grpSp>
        <p:nvGrpSpPr>
          <p:cNvPr id="63" name="组合 62"/>
          <p:cNvGrpSpPr/>
          <p:nvPr/>
        </p:nvGrpSpPr>
        <p:grpSpPr>
          <a:xfrm>
            <a:off x="9565778" y="2542264"/>
            <a:ext cx="683128" cy="792429"/>
            <a:chOff x="4661553" y="2967169"/>
            <a:chExt cx="683128" cy="792429"/>
          </a:xfrm>
        </p:grpSpPr>
        <p:sp>
          <p:nvSpPr>
            <p:cNvPr id="64" name="六边形 63"/>
            <p:cNvSpPr/>
            <p:nvPr/>
          </p:nvSpPr>
          <p:spPr>
            <a:xfrm rot="5400000">
              <a:off x="4606902" y="3021820"/>
              <a:ext cx="792429" cy="683128"/>
            </a:xfrm>
            <a:prstGeom prst="hexagon">
              <a:avLst>
                <a:gd name="adj" fmla="val 28974"/>
                <a:gd name="vf" fmla="val 115470"/>
              </a:avLst>
            </a:prstGeom>
            <a:solidFill>
              <a:srgbClr val="79C5D9"/>
            </a:solidFill>
            <a:ln w="508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4763307" y="3033888"/>
              <a:ext cx="479618" cy="707886"/>
            </a:xfrm>
            <a:prstGeom prst="rect">
              <a:avLst/>
            </a:prstGeom>
          </p:spPr>
          <p:txBody>
            <a:bodyPr wrap="none">
              <a:spAutoFit/>
            </a:bodyPr>
            <a:lstStyle/>
            <a:p>
              <a:r>
                <a:rPr lang="en-US" altLang="zh-CN" sz="4000" dirty="0">
                  <a:solidFill>
                    <a:schemeClr val="bg1"/>
                  </a:solidFill>
                  <a:effectLst>
                    <a:outerShdw blurRad="127000" dist="63500" dir="2700000" algn="tl" rotWithShape="0">
                      <a:prstClr val="black">
                        <a:alpha val="40000"/>
                      </a:prstClr>
                    </a:outerShdw>
                  </a:effectLst>
                  <a:latin typeface="Intro-Black-Inline-Caps" panose="02000000000000000000" pitchFamily="50" charset="0"/>
                </a:rPr>
                <a:t>2</a:t>
              </a:r>
              <a:endParaRPr lang="zh-CN" altLang="en-US" sz="4000" dirty="0">
                <a:solidFill>
                  <a:schemeClr val="bg1"/>
                </a:solidFill>
                <a:effectLst>
                  <a:outerShdw blurRad="127000" dist="63500" dir="2700000" algn="tl" rotWithShape="0">
                    <a:prstClr val="black">
                      <a:alpha val="40000"/>
                    </a:prstClr>
                  </a:outerShdw>
                </a:effectLst>
                <a:latin typeface="Intro-Black-Inline-Caps" panose="02000000000000000000" pitchFamily="50" charset="0"/>
              </a:endParaRPr>
            </a:p>
          </p:txBody>
        </p:sp>
      </p:grpSp>
      <p:grpSp>
        <p:nvGrpSpPr>
          <p:cNvPr id="66" name="组合 65"/>
          <p:cNvGrpSpPr/>
          <p:nvPr/>
        </p:nvGrpSpPr>
        <p:grpSpPr>
          <a:xfrm>
            <a:off x="8207451" y="4908881"/>
            <a:ext cx="683128" cy="792429"/>
            <a:chOff x="3303226" y="5333786"/>
            <a:chExt cx="683128" cy="792429"/>
          </a:xfrm>
        </p:grpSpPr>
        <p:sp>
          <p:nvSpPr>
            <p:cNvPr id="67" name="六边形 66"/>
            <p:cNvSpPr/>
            <p:nvPr/>
          </p:nvSpPr>
          <p:spPr>
            <a:xfrm rot="5400000">
              <a:off x="3248575" y="5388437"/>
              <a:ext cx="792429" cy="683128"/>
            </a:xfrm>
            <a:prstGeom prst="hexagon">
              <a:avLst>
                <a:gd name="adj" fmla="val 28974"/>
                <a:gd name="vf" fmla="val 115470"/>
              </a:avLst>
            </a:prstGeom>
            <a:solidFill>
              <a:srgbClr val="79C5D9"/>
            </a:solidFill>
            <a:ln w="508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3404980" y="5376058"/>
              <a:ext cx="479618" cy="707886"/>
            </a:xfrm>
            <a:prstGeom prst="rect">
              <a:avLst/>
            </a:prstGeom>
          </p:spPr>
          <p:txBody>
            <a:bodyPr wrap="none">
              <a:spAutoFit/>
            </a:bodyPr>
            <a:lstStyle/>
            <a:p>
              <a:r>
                <a:rPr lang="en-US" altLang="zh-CN" sz="4000">
                  <a:solidFill>
                    <a:schemeClr val="bg1"/>
                  </a:solidFill>
                  <a:effectLst>
                    <a:outerShdw blurRad="127000" dist="63500" dir="2700000" algn="tl" rotWithShape="0">
                      <a:prstClr val="black">
                        <a:alpha val="40000"/>
                      </a:prstClr>
                    </a:outerShdw>
                  </a:effectLst>
                  <a:latin typeface="Intro-Black-Inline-Caps" panose="02000000000000000000" pitchFamily="50" charset="0"/>
                </a:rPr>
                <a:t>3</a:t>
              </a:r>
              <a:endParaRPr lang="zh-CN" altLang="en-US" sz="4000">
                <a:solidFill>
                  <a:schemeClr val="bg1"/>
                </a:solidFill>
                <a:effectLst>
                  <a:outerShdw blurRad="127000" dist="63500" dir="2700000" algn="tl" rotWithShape="0">
                    <a:prstClr val="black">
                      <a:alpha val="40000"/>
                    </a:prstClr>
                  </a:outerShdw>
                </a:effectLst>
                <a:latin typeface="Intro-Black-Inline-Caps" panose="02000000000000000000" pitchFamily="50" charset="0"/>
              </a:endParaRPr>
            </a:p>
          </p:txBody>
        </p:sp>
      </p:grpSp>
    </p:spTree>
    <p:extLst>
      <p:ext uri="{BB962C8B-B14F-4D97-AF65-F5344CB8AC3E}">
        <p14:creationId xmlns:p14="http://schemas.microsoft.com/office/powerpoint/2010/main" val="327972309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par>
                                <p:cTn id="8" presetID="64" presetClass="path" presetSubtype="0" decel="100000" fill="hold" nodeType="withEffect">
                                  <p:stCondLst>
                                    <p:cond delay="1250"/>
                                  </p:stCondLst>
                                  <p:childTnLst>
                                    <p:animMotion origin="layout" path="M 2.08333E-7 -4.81481E-6 L 2.08333E-7 -0.08657 " pathEditMode="relative" rAng="0" ptsTypes="AA">
                                      <p:cBhvr>
                                        <p:cTn id="9" dur="1000" spd="-100000" fill="hold"/>
                                        <p:tgtEl>
                                          <p:spTgt spid="16"/>
                                        </p:tgtEl>
                                        <p:attrNameLst>
                                          <p:attrName>ppt_x</p:attrName>
                                          <p:attrName>ppt_y</p:attrName>
                                        </p:attrNameLst>
                                      </p:cBhvr>
                                      <p:rCtr x="0" y="-4329"/>
                                    </p:animMotion>
                                  </p:childTnLst>
                                </p:cTn>
                              </p:par>
                              <p:par>
                                <p:cTn id="10" presetID="10" presetClass="entr" presetSubtype="0" fill="hold" nodeType="withEffect">
                                  <p:stCondLst>
                                    <p:cond delay="1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35" presetClass="path" presetSubtype="0" decel="100000" fill="hold" nodeType="withEffect">
                                  <p:stCondLst>
                                    <p:cond delay="1250"/>
                                  </p:stCondLst>
                                  <p:childTnLst>
                                    <p:animMotion origin="layout" path="M 3.54167E-6 -4.81481E-6 L -0.04011 -4.81481E-6 " pathEditMode="relative" rAng="0" ptsTypes="AA">
                                      <p:cBhvr>
                                        <p:cTn id="14" dur="1250" spd="-100000" fill="hold"/>
                                        <p:tgtEl>
                                          <p:spTgt spid="9"/>
                                        </p:tgtEl>
                                        <p:attrNameLst>
                                          <p:attrName>ppt_x</p:attrName>
                                          <p:attrName>ppt_y</p:attrName>
                                        </p:attrNameLst>
                                      </p:cBhvr>
                                      <p:rCtr x="-2005" y="0"/>
                                    </p:animMotion>
                                  </p:childTnLst>
                                </p:cTn>
                              </p:par>
                              <p:par>
                                <p:cTn id="15" presetID="10" presetClass="entr" presetSubtype="0" fill="hold" nodeType="withEffect">
                                  <p:stCondLst>
                                    <p:cond delay="125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750"/>
                                        <p:tgtEl>
                                          <p:spTgt spid="28"/>
                                        </p:tgtEl>
                                      </p:cBhvr>
                                    </p:animEffect>
                                  </p:childTnLst>
                                </p:cTn>
                              </p:par>
                              <p:par>
                                <p:cTn id="18" presetID="35" presetClass="path" presetSubtype="0" decel="100000" fill="hold" nodeType="withEffect">
                                  <p:stCondLst>
                                    <p:cond delay="1250"/>
                                  </p:stCondLst>
                                  <p:childTnLst>
                                    <p:animMotion origin="layout" path="M 2.91667E-6 -4.81481E-6 L 0.04492 -4.81481E-6 " pathEditMode="relative" rAng="0" ptsTypes="AA">
                                      <p:cBhvr>
                                        <p:cTn id="19" dur="1250" spd="-100000" fill="hold"/>
                                        <p:tgtEl>
                                          <p:spTgt spid="28"/>
                                        </p:tgtEl>
                                        <p:attrNameLst>
                                          <p:attrName>ppt_x</p:attrName>
                                          <p:attrName>ppt_y</p:attrName>
                                        </p:attrNameLst>
                                      </p:cBhvr>
                                      <p:rCtr x="2240" y="0"/>
                                    </p:animMotion>
                                  </p:childTnLst>
                                </p:cTn>
                              </p:par>
                              <p:par>
                                <p:cTn id="20" presetID="53" presetClass="entr" presetSubtype="16" fill="hold" nodeType="withEffect">
                                  <p:stCondLst>
                                    <p:cond delay="200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par>
                                <p:cTn id="25" presetID="10" presetClass="entr" presetSubtype="0" fill="hold" nodeType="withEffect">
                                  <p:stCondLst>
                                    <p:cond delay="200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750"/>
                                        <p:tgtEl>
                                          <p:spTgt spid="60"/>
                                        </p:tgtEl>
                                      </p:cBhvr>
                                    </p:animEffect>
                                  </p:childTnLst>
                                </p:cTn>
                              </p:par>
                              <p:par>
                                <p:cTn id="28" presetID="35" presetClass="path" presetSubtype="0" decel="100000" fill="hold" nodeType="withEffect">
                                  <p:stCondLst>
                                    <p:cond delay="2000"/>
                                  </p:stCondLst>
                                  <p:childTnLst>
                                    <p:animMotion origin="layout" path="M 4.16667E-7 -2.22222E-6 L 0.04492 -2.22222E-6 " pathEditMode="relative" rAng="0" ptsTypes="AA">
                                      <p:cBhvr>
                                        <p:cTn id="29" dur="1250" spd="-100000" fill="hold"/>
                                        <p:tgtEl>
                                          <p:spTgt spid="60"/>
                                        </p:tgtEl>
                                        <p:attrNameLst>
                                          <p:attrName>ppt_x</p:attrName>
                                          <p:attrName>ppt_y</p:attrName>
                                        </p:attrNameLst>
                                      </p:cBhvr>
                                      <p:rCtr x="2240" y="0"/>
                                    </p:animMotion>
                                  </p:childTnLst>
                                </p:cTn>
                              </p:par>
                              <p:par>
                                <p:cTn id="30" presetID="10" presetClass="entr" presetSubtype="0" fill="hold" nodeType="withEffect">
                                  <p:stCondLst>
                                    <p:cond delay="200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750"/>
                                        <p:tgtEl>
                                          <p:spTgt spid="63"/>
                                        </p:tgtEl>
                                      </p:cBhvr>
                                    </p:animEffect>
                                  </p:childTnLst>
                                </p:cTn>
                              </p:par>
                              <p:par>
                                <p:cTn id="33" presetID="35" presetClass="path" presetSubtype="0" decel="100000" fill="hold" nodeType="withEffect">
                                  <p:stCondLst>
                                    <p:cond delay="2000"/>
                                  </p:stCondLst>
                                  <p:childTnLst>
                                    <p:animMotion origin="layout" path="M -2.08333E-7 -2.22222E-6 L -0.0401 -2.22222E-6 " pathEditMode="relative" rAng="0" ptsTypes="AA">
                                      <p:cBhvr>
                                        <p:cTn id="34" dur="1250" spd="-100000" fill="hold"/>
                                        <p:tgtEl>
                                          <p:spTgt spid="63"/>
                                        </p:tgtEl>
                                        <p:attrNameLst>
                                          <p:attrName>ppt_x</p:attrName>
                                          <p:attrName>ppt_y</p:attrName>
                                        </p:attrNameLst>
                                      </p:cBhvr>
                                      <p:rCtr x="-2005" y="0"/>
                                    </p:animMotion>
                                  </p:childTnLst>
                                </p:cTn>
                              </p:par>
                              <p:par>
                                <p:cTn id="35" presetID="10" presetClass="entr" presetSubtype="0" fill="hold" nodeType="withEffect">
                                  <p:stCondLst>
                                    <p:cond delay="200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1000"/>
                                        <p:tgtEl>
                                          <p:spTgt spid="66"/>
                                        </p:tgtEl>
                                      </p:cBhvr>
                                    </p:animEffect>
                                  </p:childTnLst>
                                </p:cTn>
                              </p:par>
                              <p:par>
                                <p:cTn id="38" presetID="64" presetClass="path" presetSubtype="0" decel="100000" fill="hold" nodeType="withEffect">
                                  <p:stCondLst>
                                    <p:cond delay="2000"/>
                                  </p:stCondLst>
                                  <p:childTnLst>
                                    <p:animMotion origin="layout" path="M -1.875E-6 3.7037E-7 L -1.875E-6 -0.08657 " pathEditMode="relative" rAng="0" ptsTypes="AA">
                                      <p:cBhvr>
                                        <p:cTn id="39" dur="1000" spd="-100000" fill="hold"/>
                                        <p:tgtEl>
                                          <p:spTgt spid="66"/>
                                        </p:tgtEl>
                                        <p:attrNameLst>
                                          <p:attrName>ppt_x</p:attrName>
                                          <p:attrName>ppt_y</p:attrName>
                                        </p:attrNameLst>
                                      </p:cBhvr>
                                      <p:rCtr x="0" y="-4329"/>
                                    </p:animMotion>
                                  </p:childTnLst>
                                </p:cTn>
                              </p:par>
                              <p:par>
                                <p:cTn id="40" presetID="10" presetClass="entr" presetSubtype="0" fill="hold" nodeType="withEffect">
                                  <p:stCondLst>
                                    <p:cond delay="275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1000"/>
                                        <p:tgtEl>
                                          <p:spTgt spid="47"/>
                                        </p:tgtEl>
                                      </p:cBhvr>
                                    </p:animEffect>
                                  </p:childTnLst>
                                </p:cTn>
                              </p:par>
                              <p:par>
                                <p:cTn id="43" presetID="64" presetClass="path" presetSubtype="0" decel="100000" fill="hold" nodeType="withEffect">
                                  <p:stCondLst>
                                    <p:cond delay="2750"/>
                                  </p:stCondLst>
                                  <p:childTnLst>
                                    <p:animMotion origin="layout" path="M 3.54167E-6 -3.7037E-7 L 3.54167E-6 -0.08657 " pathEditMode="relative" rAng="0" ptsTypes="AA">
                                      <p:cBhvr>
                                        <p:cTn id="44" dur="1000" spd="-100000" fill="hold"/>
                                        <p:tgtEl>
                                          <p:spTgt spid="47"/>
                                        </p:tgtEl>
                                        <p:attrNameLst>
                                          <p:attrName>ppt_x</p:attrName>
                                          <p:attrName>ppt_y</p:attrName>
                                        </p:attrNameLst>
                                      </p:cBhvr>
                                      <p:rCtr x="0" y="-4329"/>
                                    </p:animMotion>
                                  </p:childTnLst>
                                </p:cTn>
                              </p:par>
                              <p:par>
                                <p:cTn id="45" presetID="10" presetClass="entr" presetSubtype="0" fill="hold" grpId="0" nodeType="withEffect">
                                  <p:stCondLst>
                                    <p:cond delay="275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750"/>
                                        <p:tgtEl>
                                          <p:spTgt spid="36"/>
                                        </p:tgtEl>
                                      </p:cBhvr>
                                    </p:animEffect>
                                  </p:childTnLst>
                                </p:cTn>
                              </p:par>
                              <p:par>
                                <p:cTn id="48" presetID="35" presetClass="path" presetSubtype="0" decel="100000" fill="hold" grpId="1" nodeType="withEffect">
                                  <p:stCondLst>
                                    <p:cond delay="2750"/>
                                  </p:stCondLst>
                                  <p:childTnLst>
                                    <p:animMotion origin="layout" path="M 3.125E-6 -3.7037E-7 L 0.04492 -3.7037E-7 " pathEditMode="relative" rAng="0" ptsTypes="AA">
                                      <p:cBhvr>
                                        <p:cTn id="49" dur="1250" spd="-100000" fill="hold"/>
                                        <p:tgtEl>
                                          <p:spTgt spid="36"/>
                                        </p:tgtEl>
                                        <p:attrNameLst>
                                          <p:attrName>ppt_x</p:attrName>
                                          <p:attrName>ppt_y</p:attrName>
                                        </p:attrNameLst>
                                      </p:cBhvr>
                                      <p:rCtr x="2240" y="0"/>
                                    </p:animMotion>
                                  </p:childTnLst>
                                </p:cTn>
                              </p:par>
                              <p:par>
                                <p:cTn id="50" presetID="10" presetClass="entr" presetSubtype="0" fill="hold" nodeType="withEffect">
                                  <p:stCondLst>
                                    <p:cond delay="325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1000"/>
                                        <p:tgtEl>
                                          <p:spTgt spid="42"/>
                                        </p:tgtEl>
                                      </p:cBhvr>
                                    </p:animEffect>
                                  </p:childTnLst>
                                </p:cTn>
                              </p:par>
                              <p:par>
                                <p:cTn id="53" presetID="64" presetClass="path" presetSubtype="0" decel="100000" fill="hold" nodeType="withEffect">
                                  <p:stCondLst>
                                    <p:cond delay="3250"/>
                                  </p:stCondLst>
                                  <p:childTnLst>
                                    <p:animMotion origin="layout" path="M 3.54167E-6 0 L 3.54167E-6 -0.08657 " pathEditMode="relative" rAng="0" ptsTypes="AA">
                                      <p:cBhvr>
                                        <p:cTn id="54" dur="1000" spd="-100000" fill="hold"/>
                                        <p:tgtEl>
                                          <p:spTgt spid="42"/>
                                        </p:tgtEl>
                                        <p:attrNameLst>
                                          <p:attrName>ppt_x</p:attrName>
                                          <p:attrName>ppt_y</p:attrName>
                                        </p:attrNameLst>
                                      </p:cBhvr>
                                      <p:rCtr x="0" y="-4329"/>
                                    </p:animMotion>
                                  </p:childTnLst>
                                </p:cTn>
                              </p:par>
                              <p:par>
                                <p:cTn id="55" presetID="10" presetClass="entr" presetSubtype="0" fill="hold" grpId="0" nodeType="withEffect">
                                  <p:stCondLst>
                                    <p:cond delay="325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750"/>
                                        <p:tgtEl>
                                          <p:spTgt spid="37"/>
                                        </p:tgtEl>
                                      </p:cBhvr>
                                    </p:animEffect>
                                  </p:childTnLst>
                                </p:cTn>
                              </p:par>
                              <p:par>
                                <p:cTn id="58" presetID="35" presetClass="path" presetSubtype="0" decel="100000" fill="hold" grpId="1" nodeType="withEffect">
                                  <p:stCondLst>
                                    <p:cond delay="3250"/>
                                  </p:stCondLst>
                                  <p:childTnLst>
                                    <p:animMotion origin="layout" path="M 3.125E-6 1.48148E-6 L 0.04492 1.48148E-6 " pathEditMode="relative" rAng="0" ptsTypes="AA">
                                      <p:cBhvr>
                                        <p:cTn id="59" dur="1250" spd="-100000" fill="hold"/>
                                        <p:tgtEl>
                                          <p:spTgt spid="37"/>
                                        </p:tgtEl>
                                        <p:attrNameLst>
                                          <p:attrName>ppt_x</p:attrName>
                                          <p:attrName>ppt_y</p:attrName>
                                        </p:attrNameLst>
                                      </p:cBhvr>
                                      <p:rCtr x="2240" y="0"/>
                                    </p:animMotion>
                                  </p:childTnLst>
                                </p:cTn>
                              </p:par>
                              <p:par>
                                <p:cTn id="60" presetID="10" presetClass="entr" presetSubtype="0" fill="hold" nodeType="withEffect">
                                  <p:stCondLst>
                                    <p:cond delay="375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1000"/>
                                        <p:tgtEl>
                                          <p:spTgt spid="39"/>
                                        </p:tgtEl>
                                      </p:cBhvr>
                                    </p:animEffect>
                                  </p:childTnLst>
                                </p:cTn>
                              </p:par>
                              <p:par>
                                <p:cTn id="63" presetID="64" presetClass="path" presetSubtype="0" decel="100000" fill="hold" nodeType="withEffect">
                                  <p:stCondLst>
                                    <p:cond delay="3750"/>
                                  </p:stCondLst>
                                  <p:childTnLst>
                                    <p:animMotion origin="layout" path="M 3.54167E-6 1.85185E-6 L 3.54167E-6 -0.08658 " pathEditMode="relative" rAng="0" ptsTypes="AA">
                                      <p:cBhvr>
                                        <p:cTn id="64" dur="1000" spd="-100000" fill="hold"/>
                                        <p:tgtEl>
                                          <p:spTgt spid="39"/>
                                        </p:tgtEl>
                                        <p:attrNameLst>
                                          <p:attrName>ppt_x</p:attrName>
                                          <p:attrName>ppt_y</p:attrName>
                                        </p:attrNameLst>
                                      </p:cBhvr>
                                      <p:rCtr x="0" y="-4329"/>
                                    </p:animMotion>
                                  </p:childTnLst>
                                </p:cTn>
                              </p:par>
                              <p:par>
                                <p:cTn id="65" presetID="10" presetClass="entr" presetSubtype="0" fill="hold" grpId="0" nodeType="withEffect">
                                  <p:stCondLst>
                                    <p:cond delay="375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50"/>
                                        <p:tgtEl>
                                          <p:spTgt spid="38"/>
                                        </p:tgtEl>
                                      </p:cBhvr>
                                    </p:animEffect>
                                  </p:childTnLst>
                                </p:cTn>
                              </p:par>
                              <p:par>
                                <p:cTn id="68" presetID="35" presetClass="path" presetSubtype="0" decel="100000" fill="hold" grpId="1" nodeType="withEffect">
                                  <p:stCondLst>
                                    <p:cond delay="3750"/>
                                  </p:stCondLst>
                                  <p:childTnLst>
                                    <p:animMotion origin="layout" path="M 3.125E-6 1.85185E-6 L 0.04492 1.85185E-6 " pathEditMode="relative" rAng="0" ptsTypes="AA">
                                      <p:cBhvr>
                                        <p:cTn id="69" dur="1250" spd="-100000" fill="hold"/>
                                        <p:tgtEl>
                                          <p:spTgt spid="38"/>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7" grpId="0"/>
      <p:bldP spid="37" grpId="1"/>
      <p:bldP spid="38" grpId="0"/>
      <p:bldP spid="38"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524874" y="1249363"/>
            <a:ext cx="2428875" cy="2143125"/>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667125" y="1249363"/>
            <a:ext cx="2428875" cy="2143125"/>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238250" y="3392488"/>
            <a:ext cx="2428875" cy="2143125"/>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1238250" y="1249363"/>
            <a:ext cx="2428875" cy="2265875"/>
          </a:xfrm>
          <a:custGeom>
            <a:avLst/>
            <a:gdLst>
              <a:gd name="connsiteX0" fmla="*/ 0 w 2428875"/>
              <a:gd name="connsiteY0" fmla="*/ 0 h 2265875"/>
              <a:gd name="connsiteX1" fmla="*/ 2428875 w 2428875"/>
              <a:gd name="connsiteY1" fmla="*/ 0 h 2265875"/>
              <a:gd name="connsiteX2" fmla="*/ 2428875 w 2428875"/>
              <a:gd name="connsiteY2" fmla="*/ 2143125 h 2265875"/>
              <a:gd name="connsiteX3" fmla="*/ 519886 w 2428875"/>
              <a:gd name="connsiteY3" fmla="*/ 2143125 h 2265875"/>
              <a:gd name="connsiteX4" fmla="*/ 410561 w 2428875"/>
              <a:gd name="connsiteY4" fmla="*/ 2265875 h 2265875"/>
              <a:gd name="connsiteX5" fmla="*/ 301237 w 2428875"/>
              <a:gd name="connsiteY5" fmla="*/ 2143125 h 2265875"/>
              <a:gd name="connsiteX6" fmla="*/ 0 w 2428875"/>
              <a:gd name="connsiteY6" fmla="*/ 2143125 h 226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8875" h="2265875">
                <a:moveTo>
                  <a:pt x="0" y="0"/>
                </a:moveTo>
                <a:lnTo>
                  <a:pt x="2428875" y="0"/>
                </a:lnTo>
                <a:lnTo>
                  <a:pt x="2428875" y="2143125"/>
                </a:lnTo>
                <a:lnTo>
                  <a:pt x="519886" y="2143125"/>
                </a:lnTo>
                <a:lnTo>
                  <a:pt x="410561" y="2265875"/>
                </a:lnTo>
                <a:lnTo>
                  <a:pt x="301237" y="2143125"/>
                </a:lnTo>
                <a:lnTo>
                  <a:pt x="0" y="2143125"/>
                </a:lnTo>
                <a:close/>
              </a:path>
            </a:pathLst>
          </a:custGeom>
          <a:solidFill>
            <a:schemeClr val="bg1"/>
          </a:solidFill>
          <a:ln>
            <a:noFill/>
          </a:ln>
          <a:effectLst>
            <a:outerShdw blurRad="190500" dist="38100" dir="5400000" algn="t"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13" name="矩形 12"/>
          <p:cNvSpPr/>
          <p:nvPr/>
        </p:nvSpPr>
        <p:spPr>
          <a:xfrm>
            <a:off x="6095999" y="3392488"/>
            <a:ext cx="2428875" cy="2143125"/>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096000" y="1249363"/>
            <a:ext cx="2428875" cy="2265875"/>
          </a:xfrm>
          <a:custGeom>
            <a:avLst/>
            <a:gdLst>
              <a:gd name="connsiteX0" fmla="*/ 0 w 2428875"/>
              <a:gd name="connsiteY0" fmla="*/ 0 h 2265875"/>
              <a:gd name="connsiteX1" fmla="*/ 2428875 w 2428875"/>
              <a:gd name="connsiteY1" fmla="*/ 0 h 2265875"/>
              <a:gd name="connsiteX2" fmla="*/ 2428875 w 2428875"/>
              <a:gd name="connsiteY2" fmla="*/ 2143125 h 2265875"/>
              <a:gd name="connsiteX3" fmla="*/ 519886 w 2428875"/>
              <a:gd name="connsiteY3" fmla="*/ 2143125 h 2265875"/>
              <a:gd name="connsiteX4" fmla="*/ 410561 w 2428875"/>
              <a:gd name="connsiteY4" fmla="*/ 2265875 h 2265875"/>
              <a:gd name="connsiteX5" fmla="*/ 301237 w 2428875"/>
              <a:gd name="connsiteY5" fmla="*/ 2143125 h 2265875"/>
              <a:gd name="connsiteX6" fmla="*/ 0 w 2428875"/>
              <a:gd name="connsiteY6" fmla="*/ 2143125 h 226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8875" h="2265875">
                <a:moveTo>
                  <a:pt x="0" y="0"/>
                </a:moveTo>
                <a:lnTo>
                  <a:pt x="2428875" y="0"/>
                </a:lnTo>
                <a:lnTo>
                  <a:pt x="2428875" y="2143125"/>
                </a:lnTo>
                <a:lnTo>
                  <a:pt x="519886" y="2143125"/>
                </a:lnTo>
                <a:lnTo>
                  <a:pt x="410561" y="2265875"/>
                </a:lnTo>
                <a:lnTo>
                  <a:pt x="301237" y="2143125"/>
                </a:lnTo>
                <a:lnTo>
                  <a:pt x="0" y="2143125"/>
                </a:lnTo>
                <a:close/>
              </a:path>
            </a:pathLst>
          </a:custGeom>
          <a:solidFill>
            <a:schemeClr val="bg1"/>
          </a:solidFill>
          <a:ln>
            <a:noFill/>
          </a:ln>
          <a:effectLst>
            <a:outerShdw blurRad="190500" dist="38100" dir="5400000" algn="t"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15" name="矩形 14"/>
          <p:cNvSpPr/>
          <p:nvPr/>
        </p:nvSpPr>
        <p:spPr>
          <a:xfrm>
            <a:off x="1418740" y="1995107"/>
            <a:ext cx="2248383" cy="1062599"/>
          </a:xfrm>
          <a:prstGeom prst="rect">
            <a:avLst/>
          </a:prstGeom>
        </p:spPr>
        <p:txBody>
          <a:bodyPr wrap="square">
            <a:spAutoFit/>
          </a:bodyPr>
          <a:lstStyle/>
          <a:p>
            <a:pPr>
              <a:lnSpc>
                <a:spcPct val="150000"/>
              </a:lnSpc>
            </a:pPr>
            <a:r>
              <a:rPr lang="en-US" altLang="zh-CN" sz="1051">
                <a:solidFill>
                  <a:prstClr val="black">
                    <a:lumMod val="50000"/>
                    <a:lumOff val="50000"/>
                  </a:prstClr>
                </a:solidFill>
                <a:latin typeface="Century Gothic" panose="020B0502020202020204" pitchFamily="34" charset="0"/>
                <a:ea typeface="微软雅黑"/>
                <a:cs typeface="+mn-ea"/>
                <a:sym typeface="+mn-lt"/>
              </a:rPr>
              <a:t>Please </a:t>
            </a:r>
            <a:r>
              <a:rPr lang="en-US" altLang="zh-CN" sz="1051" dirty="0">
                <a:solidFill>
                  <a:prstClr val="black">
                    <a:lumMod val="50000"/>
                    <a:lumOff val="50000"/>
                  </a:prstClr>
                </a:solidFill>
                <a:latin typeface="Century Gothic" panose="020B0502020202020204" pitchFamily="34" charset="0"/>
                <a:ea typeface="微软雅黑"/>
                <a:cs typeface="+mn-ea"/>
                <a:sym typeface="+mn-lt"/>
              </a:rPr>
              <a:t>add your text content here, or copy your text, Please add your text content here</a:t>
            </a:r>
            <a:r>
              <a:rPr lang="en-US" altLang="zh-CN" sz="1051">
                <a:solidFill>
                  <a:prstClr val="black">
                    <a:lumMod val="50000"/>
                    <a:lumOff val="50000"/>
                  </a:prstClr>
                </a:solidFill>
                <a:latin typeface="Century Gothic" panose="020B0502020202020204" pitchFamily="34" charset="0"/>
                <a:ea typeface="微软雅黑"/>
                <a:cs typeface="+mn-ea"/>
                <a:sym typeface="+mn-lt"/>
              </a:rPr>
              <a:t>, </a:t>
            </a:r>
          </a:p>
          <a:p>
            <a:pPr>
              <a:lnSpc>
                <a:spcPct val="150000"/>
              </a:lnSpc>
            </a:pPr>
            <a:r>
              <a:rPr lang="en-US" altLang="zh-CN" sz="1051">
                <a:solidFill>
                  <a:prstClr val="black">
                    <a:lumMod val="50000"/>
                    <a:lumOff val="50000"/>
                  </a:prstClr>
                </a:solidFill>
                <a:latin typeface="Century Gothic" panose="020B0502020202020204" pitchFamily="34" charset="0"/>
                <a:ea typeface="微软雅黑"/>
                <a:cs typeface="+mn-ea"/>
                <a:sym typeface="+mn-lt"/>
              </a:rPr>
              <a:t>or </a:t>
            </a:r>
            <a:r>
              <a:rPr lang="en-US" altLang="zh-CN" sz="1051" dirty="0">
                <a:solidFill>
                  <a:prstClr val="black">
                    <a:lumMod val="50000"/>
                    <a:lumOff val="50000"/>
                  </a:prstClr>
                </a:solidFill>
                <a:latin typeface="Century Gothic" panose="020B0502020202020204" pitchFamily="34" charset="0"/>
                <a:ea typeface="微软雅黑"/>
                <a:cs typeface="+mn-ea"/>
                <a:sym typeface="+mn-lt"/>
              </a:rPr>
              <a:t>copy your text</a:t>
            </a:r>
            <a:r>
              <a:rPr lang="en-US" altLang="zh-CN" sz="1051">
                <a:solidFill>
                  <a:prstClr val="black">
                    <a:lumMod val="50000"/>
                    <a:lumOff val="50000"/>
                  </a:prstClr>
                </a:solidFill>
                <a:latin typeface="Century Gothic" panose="020B0502020202020204" pitchFamily="34" charset="0"/>
                <a:ea typeface="微软雅黑"/>
                <a:cs typeface="+mn-ea"/>
                <a:sym typeface="+mn-lt"/>
              </a:rPr>
              <a:t>, </a:t>
            </a:r>
            <a:endParaRPr lang="en-US" altLang="zh-CN" sz="1051" dirty="0">
              <a:solidFill>
                <a:prstClr val="black">
                  <a:lumMod val="50000"/>
                  <a:lumOff val="50000"/>
                </a:prstClr>
              </a:solidFill>
              <a:latin typeface="Century Gothic" panose="020B0502020202020204" pitchFamily="34" charset="0"/>
              <a:ea typeface="微软雅黑"/>
              <a:cs typeface="+mn-ea"/>
              <a:sym typeface="+mn-lt"/>
            </a:endParaRPr>
          </a:p>
        </p:txBody>
      </p:sp>
      <p:sp>
        <p:nvSpPr>
          <p:cNvPr id="16" name="矩形 15"/>
          <p:cNvSpPr/>
          <p:nvPr/>
        </p:nvSpPr>
        <p:spPr>
          <a:xfrm>
            <a:off x="1418740" y="1441360"/>
            <a:ext cx="1569660" cy="507831"/>
          </a:xfrm>
          <a:prstGeom prst="rect">
            <a:avLst/>
          </a:prstGeom>
        </p:spPr>
        <p:txBody>
          <a:bodyPr wrap="none">
            <a:spAutoFit/>
          </a:bodyPr>
          <a:lstStyle/>
          <a:p>
            <a:pPr>
              <a:lnSpc>
                <a:spcPct val="150000"/>
              </a:lnSpc>
            </a:pPr>
            <a:r>
              <a:rPr lang="zh-CN" altLang="en-US">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a:solidFill>
                <a:srgbClr val="323F4F"/>
              </a:solidFill>
              <a:latin typeface="微软雅黑 Light" panose="020B0502040204020203" pitchFamily="34" charset="-122"/>
              <a:ea typeface="微软雅黑 Light" panose="020B0502040204020203" pitchFamily="34" charset="-122"/>
              <a:cs typeface="+mn-ea"/>
              <a:sym typeface="+mn-lt"/>
            </a:endParaRPr>
          </a:p>
        </p:txBody>
      </p:sp>
      <p:sp>
        <p:nvSpPr>
          <p:cNvPr id="17" name="圆角矩形 16"/>
          <p:cNvSpPr/>
          <p:nvPr/>
        </p:nvSpPr>
        <p:spPr>
          <a:xfrm>
            <a:off x="2850384" y="2898734"/>
            <a:ext cx="705080" cy="301758"/>
          </a:xfrm>
          <a:prstGeom prst="roundRect">
            <a:avLst/>
          </a:pr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t>NEXT</a:t>
            </a:r>
            <a:endParaRPr lang="zh-CN" altLang="en-US" sz="1600"/>
          </a:p>
        </p:txBody>
      </p:sp>
      <p:sp>
        <p:nvSpPr>
          <p:cNvPr id="18" name="矩形 17"/>
          <p:cNvSpPr/>
          <p:nvPr/>
        </p:nvSpPr>
        <p:spPr>
          <a:xfrm>
            <a:off x="6223116" y="1995107"/>
            <a:ext cx="2248383" cy="1062599"/>
          </a:xfrm>
          <a:prstGeom prst="rect">
            <a:avLst/>
          </a:prstGeom>
        </p:spPr>
        <p:txBody>
          <a:bodyPr wrap="square">
            <a:spAutoFit/>
          </a:bodyPr>
          <a:lstStyle/>
          <a:p>
            <a:pPr>
              <a:lnSpc>
                <a:spcPct val="150000"/>
              </a:lnSpc>
            </a:pPr>
            <a:r>
              <a:rPr lang="en-US" altLang="zh-CN" sz="1051" dirty="0">
                <a:solidFill>
                  <a:prstClr val="black">
                    <a:lumMod val="50000"/>
                    <a:lumOff val="50000"/>
                  </a:prstClr>
                </a:solidFill>
                <a:latin typeface="Century Gothic" panose="020B0502020202020204" pitchFamily="34" charset="0"/>
                <a:ea typeface="微软雅黑"/>
                <a:cs typeface="+mn-ea"/>
                <a:sym typeface="+mn-lt"/>
              </a:rPr>
              <a:t>Please add your text content here, or copy your text, Please add your text content here, </a:t>
            </a:r>
          </a:p>
          <a:p>
            <a:pPr>
              <a:lnSpc>
                <a:spcPct val="150000"/>
              </a:lnSpc>
            </a:pPr>
            <a:r>
              <a:rPr lang="en-US" altLang="zh-CN" sz="1051" dirty="0">
                <a:solidFill>
                  <a:prstClr val="black">
                    <a:lumMod val="50000"/>
                    <a:lumOff val="50000"/>
                  </a:prstClr>
                </a:solidFill>
                <a:latin typeface="Century Gothic" panose="020B0502020202020204" pitchFamily="34" charset="0"/>
                <a:ea typeface="微软雅黑"/>
                <a:cs typeface="+mn-ea"/>
                <a:sym typeface="+mn-lt"/>
              </a:rPr>
              <a:t>or copy your text, </a:t>
            </a:r>
          </a:p>
        </p:txBody>
      </p:sp>
      <p:sp>
        <p:nvSpPr>
          <p:cNvPr id="19" name="矩形 18"/>
          <p:cNvSpPr/>
          <p:nvPr/>
        </p:nvSpPr>
        <p:spPr>
          <a:xfrm>
            <a:off x="6223116" y="1441360"/>
            <a:ext cx="1569660" cy="507831"/>
          </a:xfrm>
          <a:prstGeom prst="rect">
            <a:avLst/>
          </a:prstGeom>
        </p:spPr>
        <p:txBody>
          <a:bodyPr wrap="none">
            <a:spAutoFit/>
          </a:bodyPr>
          <a:lstStyle/>
          <a:p>
            <a:pPr>
              <a:lnSpc>
                <a:spcPct val="150000"/>
              </a:lnSpc>
            </a:pPr>
            <a:r>
              <a:rPr lang="zh-CN" altLang="en-US">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a:solidFill>
                <a:srgbClr val="323F4F"/>
              </a:solidFill>
              <a:latin typeface="微软雅黑 Light" panose="020B0502040204020203" pitchFamily="34" charset="-122"/>
              <a:ea typeface="微软雅黑 Light" panose="020B0502040204020203" pitchFamily="34" charset="-122"/>
              <a:cs typeface="+mn-ea"/>
              <a:sym typeface="+mn-lt"/>
            </a:endParaRPr>
          </a:p>
        </p:txBody>
      </p:sp>
      <p:sp>
        <p:nvSpPr>
          <p:cNvPr id="20" name="圆角矩形 19"/>
          <p:cNvSpPr/>
          <p:nvPr/>
        </p:nvSpPr>
        <p:spPr>
          <a:xfrm>
            <a:off x="7654760" y="2898734"/>
            <a:ext cx="705080" cy="301758"/>
          </a:xfrm>
          <a:prstGeom prst="roundRect">
            <a:avLst/>
          </a:pr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t>NEXT</a:t>
            </a:r>
            <a:endParaRPr lang="zh-CN" altLang="en-US" sz="1600"/>
          </a:p>
        </p:txBody>
      </p:sp>
      <p:sp>
        <p:nvSpPr>
          <p:cNvPr id="21" name="任意多边形 20"/>
          <p:cNvSpPr/>
          <p:nvPr/>
        </p:nvSpPr>
        <p:spPr>
          <a:xfrm flipV="1">
            <a:off x="8524873" y="3269738"/>
            <a:ext cx="2428875" cy="2265875"/>
          </a:xfrm>
          <a:custGeom>
            <a:avLst/>
            <a:gdLst>
              <a:gd name="connsiteX0" fmla="*/ 0 w 2428875"/>
              <a:gd name="connsiteY0" fmla="*/ 0 h 2265875"/>
              <a:gd name="connsiteX1" fmla="*/ 2428875 w 2428875"/>
              <a:gd name="connsiteY1" fmla="*/ 0 h 2265875"/>
              <a:gd name="connsiteX2" fmla="*/ 2428875 w 2428875"/>
              <a:gd name="connsiteY2" fmla="*/ 2143125 h 2265875"/>
              <a:gd name="connsiteX3" fmla="*/ 519886 w 2428875"/>
              <a:gd name="connsiteY3" fmla="*/ 2143125 h 2265875"/>
              <a:gd name="connsiteX4" fmla="*/ 410561 w 2428875"/>
              <a:gd name="connsiteY4" fmla="*/ 2265875 h 2265875"/>
              <a:gd name="connsiteX5" fmla="*/ 301237 w 2428875"/>
              <a:gd name="connsiteY5" fmla="*/ 2143125 h 2265875"/>
              <a:gd name="connsiteX6" fmla="*/ 0 w 2428875"/>
              <a:gd name="connsiteY6" fmla="*/ 2143125 h 226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8875" h="2265875">
                <a:moveTo>
                  <a:pt x="0" y="0"/>
                </a:moveTo>
                <a:lnTo>
                  <a:pt x="2428875" y="0"/>
                </a:lnTo>
                <a:lnTo>
                  <a:pt x="2428875" y="2143125"/>
                </a:lnTo>
                <a:lnTo>
                  <a:pt x="519886" y="2143125"/>
                </a:lnTo>
                <a:lnTo>
                  <a:pt x="410561" y="2265875"/>
                </a:lnTo>
                <a:lnTo>
                  <a:pt x="301237" y="2143125"/>
                </a:lnTo>
                <a:lnTo>
                  <a:pt x="0" y="2143125"/>
                </a:lnTo>
                <a:close/>
              </a:path>
            </a:pathLst>
          </a:custGeom>
          <a:solidFill>
            <a:schemeClr val="bg1"/>
          </a:solidFill>
          <a:ln>
            <a:noFill/>
          </a:ln>
          <a:effectLst>
            <a:outerShdw blurRad="190500" dist="38100" dir="5400000" algn="t"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22" name="矩形 21"/>
          <p:cNvSpPr/>
          <p:nvPr/>
        </p:nvSpPr>
        <p:spPr>
          <a:xfrm>
            <a:off x="8588433" y="4174454"/>
            <a:ext cx="2248383" cy="1062599"/>
          </a:xfrm>
          <a:prstGeom prst="rect">
            <a:avLst/>
          </a:prstGeom>
        </p:spPr>
        <p:txBody>
          <a:bodyPr wrap="square">
            <a:spAutoFit/>
          </a:bodyPr>
          <a:lstStyle/>
          <a:p>
            <a:pPr>
              <a:lnSpc>
                <a:spcPct val="150000"/>
              </a:lnSpc>
            </a:pPr>
            <a:r>
              <a:rPr lang="en-US" altLang="zh-CN" sz="1051">
                <a:solidFill>
                  <a:prstClr val="black">
                    <a:lumMod val="50000"/>
                    <a:lumOff val="50000"/>
                  </a:prstClr>
                </a:solidFill>
                <a:latin typeface="Century Gothic" panose="020B0502020202020204" pitchFamily="34" charset="0"/>
                <a:ea typeface="微软雅黑"/>
                <a:cs typeface="+mn-ea"/>
                <a:sym typeface="+mn-lt"/>
              </a:rPr>
              <a:t>Please </a:t>
            </a:r>
            <a:r>
              <a:rPr lang="en-US" altLang="zh-CN" sz="1051" dirty="0">
                <a:solidFill>
                  <a:prstClr val="black">
                    <a:lumMod val="50000"/>
                    <a:lumOff val="50000"/>
                  </a:prstClr>
                </a:solidFill>
                <a:latin typeface="Century Gothic" panose="020B0502020202020204" pitchFamily="34" charset="0"/>
                <a:ea typeface="微软雅黑"/>
                <a:cs typeface="+mn-ea"/>
                <a:sym typeface="+mn-lt"/>
              </a:rPr>
              <a:t>add your text content here, or copy your text, Please add your text content here</a:t>
            </a:r>
            <a:r>
              <a:rPr lang="en-US" altLang="zh-CN" sz="1051">
                <a:solidFill>
                  <a:prstClr val="black">
                    <a:lumMod val="50000"/>
                    <a:lumOff val="50000"/>
                  </a:prstClr>
                </a:solidFill>
                <a:latin typeface="Century Gothic" panose="020B0502020202020204" pitchFamily="34" charset="0"/>
                <a:ea typeface="微软雅黑"/>
                <a:cs typeface="+mn-ea"/>
                <a:sym typeface="+mn-lt"/>
              </a:rPr>
              <a:t>, </a:t>
            </a:r>
          </a:p>
          <a:p>
            <a:pPr>
              <a:lnSpc>
                <a:spcPct val="150000"/>
              </a:lnSpc>
            </a:pPr>
            <a:r>
              <a:rPr lang="en-US" altLang="zh-CN" sz="1051">
                <a:solidFill>
                  <a:prstClr val="black">
                    <a:lumMod val="50000"/>
                    <a:lumOff val="50000"/>
                  </a:prstClr>
                </a:solidFill>
                <a:latin typeface="Century Gothic" panose="020B0502020202020204" pitchFamily="34" charset="0"/>
                <a:ea typeface="微软雅黑"/>
                <a:cs typeface="+mn-ea"/>
                <a:sym typeface="+mn-lt"/>
              </a:rPr>
              <a:t>or </a:t>
            </a:r>
            <a:r>
              <a:rPr lang="en-US" altLang="zh-CN" sz="1051" dirty="0">
                <a:solidFill>
                  <a:prstClr val="black">
                    <a:lumMod val="50000"/>
                    <a:lumOff val="50000"/>
                  </a:prstClr>
                </a:solidFill>
                <a:latin typeface="Century Gothic" panose="020B0502020202020204" pitchFamily="34" charset="0"/>
                <a:ea typeface="微软雅黑"/>
                <a:cs typeface="+mn-ea"/>
                <a:sym typeface="+mn-lt"/>
              </a:rPr>
              <a:t>copy your text</a:t>
            </a:r>
            <a:r>
              <a:rPr lang="en-US" altLang="zh-CN" sz="1051">
                <a:solidFill>
                  <a:prstClr val="black">
                    <a:lumMod val="50000"/>
                    <a:lumOff val="50000"/>
                  </a:prstClr>
                </a:solidFill>
                <a:latin typeface="Century Gothic" panose="020B0502020202020204" pitchFamily="34" charset="0"/>
                <a:ea typeface="微软雅黑"/>
                <a:cs typeface="+mn-ea"/>
                <a:sym typeface="+mn-lt"/>
              </a:rPr>
              <a:t>, </a:t>
            </a:r>
            <a:endParaRPr lang="en-US" altLang="zh-CN" sz="1051" dirty="0">
              <a:solidFill>
                <a:prstClr val="black">
                  <a:lumMod val="50000"/>
                  <a:lumOff val="50000"/>
                </a:prstClr>
              </a:solidFill>
              <a:latin typeface="Century Gothic" panose="020B0502020202020204" pitchFamily="34" charset="0"/>
              <a:ea typeface="微软雅黑"/>
              <a:cs typeface="+mn-ea"/>
              <a:sym typeface="+mn-lt"/>
            </a:endParaRPr>
          </a:p>
        </p:txBody>
      </p:sp>
      <p:sp>
        <p:nvSpPr>
          <p:cNvPr id="23" name="矩形 22"/>
          <p:cNvSpPr/>
          <p:nvPr/>
        </p:nvSpPr>
        <p:spPr>
          <a:xfrm>
            <a:off x="8588433" y="3620707"/>
            <a:ext cx="1569660" cy="507831"/>
          </a:xfrm>
          <a:prstGeom prst="rect">
            <a:avLst/>
          </a:prstGeom>
        </p:spPr>
        <p:txBody>
          <a:bodyPr wrap="none">
            <a:spAutoFit/>
          </a:bodyPr>
          <a:lstStyle/>
          <a:p>
            <a:pPr>
              <a:lnSpc>
                <a:spcPct val="150000"/>
              </a:lnSpc>
            </a:pPr>
            <a:r>
              <a:rPr lang="zh-CN" altLang="en-US">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a:solidFill>
                <a:srgbClr val="323F4F"/>
              </a:solidFill>
              <a:latin typeface="微软雅黑 Light" panose="020B0502040204020203" pitchFamily="34" charset="-122"/>
              <a:ea typeface="微软雅黑 Light" panose="020B0502040204020203" pitchFamily="34" charset="-122"/>
              <a:cs typeface="+mn-ea"/>
              <a:sym typeface="+mn-lt"/>
            </a:endParaRPr>
          </a:p>
        </p:txBody>
      </p:sp>
      <p:sp>
        <p:nvSpPr>
          <p:cNvPr id="24" name="圆角矩形 23"/>
          <p:cNvSpPr/>
          <p:nvPr/>
        </p:nvSpPr>
        <p:spPr>
          <a:xfrm>
            <a:off x="10020077" y="5078081"/>
            <a:ext cx="705080" cy="301758"/>
          </a:xfrm>
          <a:prstGeom prst="roundRect">
            <a:avLst/>
          </a:pr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t>NEXT</a:t>
            </a:r>
            <a:endParaRPr lang="zh-CN" altLang="en-US" sz="1600"/>
          </a:p>
        </p:txBody>
      </p:sp>
      <p:sp>
        <p:nvSpPr>
          <p:cNvPr id="25" name="任意多边形 24"/>
          <p:cNvSpPr/>
          <p:nvPr/>
        </p:nvSpPr>
        <p:spPr>
          <a:xfrm flipV="1">
            <a:off x="3667124" y="3269738"/>
            <a:ext cx="2428875" cy="2265875"/>
          </a:xfrm>
          <a:custGeom>
            <a:avLst/>
            <a:gdLst>
              <a:gd name="connsiteX0" fmla="*/ 0 w 2428875"/>
              <a:gd name="connsiteY0" fmla="*/ 0 h 2265875"/>
              <a:gd name="connsiteX1" fmla="*/ 2428875 w 2428875"/>
              <a:gd name="connsiteY1" fmla="*/ 0 h 2265875"/>
              <a:gd name="connsiteX2" fmla="*/ 2428875 w 2428875"/>
              <a:gd name="connsiteY2" fmla="*/ 2143125 h 2265875"/>
              <a:gd name="connsiteX3" fmla="*/ 519886 w 2428875"/>
              <a:gd name="connsiteY3" fmla="*/ 2143125 h 2265875"/>
              <a:gd name="connsiteX4" fmla="*/ 410561 w 2428875"/>
              <a:gd name="connsiteY4" fmla="*/ 2265875 h 2265875"/>
              <a:gd name="connsiteX5" fmla="*/ 301237 w 2428875"/>
              <a:gd name="connsiteY5" fmla="*/ 2143125 h 2265875"/>
              <a:gd name="connsiteX6" fmla="*/ 0 w 2428875"/>
              <a:gd name="connsiteY6" fmla="*/ 2143125 h 226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8875" h="2265875">
                <a:moveTo>
                  <a:pt x="0" y="0"/>
                </a:moveTo>
                <a:lnTo>
                  <a:pt x="2428875" y="0"/>
                </a:lnTo>
                <a:lnTo>
                  <a:pt x="2428875" y="2143125"/>
                </a:lnTo>
                <a:lnTo>
                  <a:pt x="519886" y="2143125"/>
                </a:lnTo>
                <a:lnTo>
                  <a:pt x="410561" y="2265875"/>
                </a:lnTo>
                <a:lnTo>
                  <a:pt x="301237" y="2143125"/>
                </a:lnTo>
                <a:lnTo>
                  <a:pt x="0" y="2143125"/>
                </a:lnTo>
                <a:close/>
              </a:path>
            </a:pathLst>
          </a:cu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784057" y="4174454"/>
            <a:ext cx="2248383" cy="1062599"/>
          </a:xfrm>
          <a:prstGeom prst="rect">
            <a:avLst/>
          </a:prstGeom>
        </p:spPr>
        <p:txBody>
          <a:bodyPr wrap="square">
            <a:spAutoFit/>
          </a:bodyPr>
          <a:lstStyle/>
          <a:p>
            <a:pPr>
              <a:lnSpc>
                <a:spcPct val="150000"/>
              </a:lnSpc>
            </a:pPr>
            <a:r>
              <a:rPr lang="en-US" altLang="zh-CN" sz="1051">
                <a:solidFill>
                  <a:schemeClr val="bg1">
                    <a:alpha val="81000"/>
                  </a:schemeClr>
                </a:solidFill>
                <a:latin typeface="Century Gothic" panose="020B0502020202020204" pitchFamily="34" charset="0"/>
                <a:ea typeface="微软雅黑"/>
                <a:cs typeface="+mn-ea"/>
                <a:sym typeface="+mn-lt"/>
              </a:rPr>
              <a:t>Please </a:t>
            </a:r>
            <a:r>
              <a:rPr lang="en-US" altLang="zh-CN" sz="1051" dirty="0">
                <a:solidFill>
                  <a:schemeClr val="bg1">
                    <a:alpha val="81000"/>
                  </a:schemeClr>
                </a:solidFill>
                <a:latin typeface="Century Gothic" panose="020B0502020202020204" pitchFamily="34" charset="0"/>
                <a:ea typeface="微软雅黑"/>
                <a:cs typeface="+mn-ea"/>
                <a:sym typeface="+mn-lt"/>
              </a:rPr>
              <a:t>add your text content here, or copy your text, Please add your text content here</a:t>
            </a:r>
            <a:r>
              <a:rPr lang="en-US" altLang="zh-CN" sz="1051">
                <a:solidFill>
                  <a:schemeClr val="bg1">
                    <a:alpha val="81000"/>
                  </a:schemeClr>
                </a:solidFill>
                <a:latin typeface="Century Gothic" panose="020B0502020202020204" pitchFamily="34" charset="0"/>
                <a:ea typeface="微软雅黑"/>
                <a:cs typeface="+mn-ea"/>
                <a:sym typeface="+mn-lt"/>
              </a:rPr>
              <a:t>, </a:t>
            </a:r>
          </a:p>
          <a:p>
            <a:pPr>
              <a:lnSpc>
                <a:spcPct val="150000"/>
              </a:lnSpc>
            </a:pPr>
            <a:r>
              <a:rPr lang="en-US" altLang="zh-CN" sz="1051">
                <a:solidFill>
                  <a:schemeClr val="bg1">
                    <a:alpha val="81000"/>
                  </a:schemeClr>
                </a:solidFill>
                <a:latin typeface="Century Gothic" panose="020B0502020202020204" pitchFamily="34" charset="0"/>
                <a:ea typeface="微软雅黑"/>
                <a:cs typeface="+mn-ea"/>
                <a:sym typeface="+mn-lt"/>
              </a:rPr>
              <a:t>or </a:t>
            </a:r>
            <a:r>
              <a:rPr lang="en-US" altLang="zh-CN" sz="1051" dirty="0">
                <a:solidFill>
                  <a:schemeClr val="bg1">
                    <a:alpha val="81000"/>
                  </a:schemeClr>
                </a:solidFill>
                <a:latin typeface="Century Gothic" panose="020B0502020202020204" pitchFamily="34" charset="0"/>
                <a:ea typeface="微软雅黑"/>
                <a:cs typeface="+mn-ea"/>
                <a:sym typeface="+mn-lt"/>
              </a:rPr>
              <a:t>copy your text</a:t>
            </a:r>
            <a:r>
              <a:rPr lang="en-US" altLang="zh-CN" sz="1051">
                <a:solidFill>
                  <a:schemeClr val="bg1">
                    <a:alpha val="81000"/>
                  </a:schemeClr>
                </a:solidFill>
                <a:latin typeface="Century Gothic" panose="020B0502020202020204" pitchFamily="34" charset="0"/>
                <a:ea typeface="微软雅黑"/>
                <a:cs typeface="+mn-ea"/>
                <a:sym typeface="+mn-lt"/>
              </a:rPr>
              <a:t>, </a:t>
            </a:r>
            <a:endParaRPr lang="en-US" altLang="zh-CN" sz="1051" dirty="0">
              <a:solidFill>
                <a:schemeClr val="bg1">
                  <a:alpha val="81000"/>
                </a:schemeClr>
              </a:solidFill>
              <a:latin typeface="Century Gothic" panose="020B0502020202020204" pitchFamily="34" charset="0"/>
              <a:ea typeface="微软雅黑"/>
              <a:cs typeface="+mn-ea"/>
              <a:sym typeface="+mn-lt"/>
            </a:endParaRPr>
          </a:p>
        </p:txBody>
      </p:sp>
      <p:sp>
        <p:nvSpPr>
          <p:cNvPr id="27" name="矩形 26"/>
          <p:cNvSpPr/>
          <p:nvPr/>
        </p:nvSpPr>
        <p:spPr>
          <a:xfrm>
            <a:off x="3784057" y="3620707"/>
            <a:ext cx="1569660" cy="460704"/>
          </a:xfrm>
          <a:prstGeom prst="rect">
            <a:avLst/>
          </a:prstGeom>
        </p:spPr>
        <p:txBody>
          <a:bodyPr wrap="none">
            <a:spAutoFit/>
          </a:bodyPr>
          <a:lstStyle/>
          <a:p>
            <a:pPr>
              <a:lnSpc>
                <a:spcPct val="150000"/>
              </a:lnSpc>
            </a:pPr>
            <a:r>
              <a:rPr lang="zh-CN" altLang="en-US">
                <a:solidFill>
                  <a:schemeClr val="bg1"/>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a:solidFill>
                <a:schemeClr val="bg1"/>
              </a:solidFill>
              <a:latin typeface="微软雅黑 Light" panose="020B0502040204020203" pitchFamily="34" charset="-122"/>
              <a:ea typeface="微软雅黑 Light" panose="020B0502040204020203" pitchFamily="34" charset="-122"/>
              <a:cs typeface="+mn-ea"/>
              <a:sym typeface="+mn-lt"/>
            </a:endParaRPr>
          </a:p>
        </p:txBody>
      </p:sp>
      <p:sp>
        <p:nvSpPr>
          <p:cNvPr id="28" name="圆角矩形 27"/>
          <p:cNvSpPr/>
          <p:nvPr/>
        </p:nvSpPr>
        <p:spPr>
          <a:xfrm>
            <a:off x="5215701" y="5078081"/>
            <a:ext cx="705080" cy="30175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rgbClr val="79C5D9"/>
                </a:solidFill>
              </a:rPr>
              <a:t>NEXT</a:t>
            </a:r>
            <a:endParaRPr lang="zh-CN" altLang="en-US" sz="1400" dirty="0">
              <a:solidFill>
                <a:srgbClr val="79C5D9"/>
              </a:solidFill>
            </a:endParaRPr>
          </a:p>
        </p:txBody>
      </p:sp>
    </p:spTree>
    <p:extLst>
      <p:ext uri="{BB962C8B-B14F-4D97-AF65-F5344CB8AC3E}">
        <p14:creationId xmlns:p14="http://schemas.microsoft.com/office/powerpoint/2010/main" val="26614659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64" presetClass="path" presetSubtype="0" decel="100000" fill="hold" grpId="1" nodeType="withEffect">
                                  <p:stCondLst>
                                    <p:cond delay="0"/>
                                  </p:stCondLst>
                                  <p:childTnLst>
                                    <p:animMotion origin="layout" path="M -1.875E-6 4.07407E-6 L -1.875E-6 0.0699 " pathEditMode="relative" rAng="0" ptsTypes="AA">
                                      <p:cBhvr>
                                        <p:cTn id="9" dur="1000" spd="-100000" fill="hold"/>
                                        <p:tgtEl>
                                          <p:spTgt spid="11"/>
                                        </p:tgtEl>
                                        <p:attrNameLst>
                                          <p:attrName>ppt_x</p:attrName>
                                          <p:attrName>ppt_y</p:attrName>
                                        </p:attrNameLst>
                                      </p:cBhvr>
                                      <p:rCtr x="0" y="3495"/>
                                    </p:animMotion>
                                  </p:childTnLst>
                                </p:cTn>
                              </p:par>
                              <p:par>
                                <p:cTn id="10" presetID="10"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childTnLst>
                                </p:cTn>
                              </p:par>
                              <p:par>
                                <p:cTn id="13" presetID="64" presetClass="path" presetSubtype="0" decel="100000" fill="hold" grpId="1" nodeType="withEffect">
                                  <p:stCondLst>
                                    <p:cond delay="0"/>
                                  </p:stCondLst>
                                  <p:childTnLst>
                                    <p:animMotion origin="layout" path="M -1.875E-6 -2.22222E-6 L -1.875E-6 -0.08657 " pathEditMode="relative" rAng="0" ptsTypes="AA">
                                      <p:cBhvr>
                                        <p:cTn id="14" dur="1000" spd="-100000" fill="hold"/>
                                        <p:tgtEl>
                                          <p:spTgt spid="12"/>
                                        </p:tgtEl>
                                        <p:attrNameLst>
                                          <p:attrName>ppt_x</p:attrName>
                                          <p:attrName>ppt_y</p:attrName>
                                        </p:attrNameLst>
                                      </p:cBhvr>
                                      <p:rCtr x="0" y="-4329"/>
                                    </p:animMotion>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750"/>
                                        <p:tgtEl>
                                          <p:spTgt spid="16"/>
                                        </p:tgtEl>
                                      </p:cBhvr>
                                    </p:animEffect>
                                  </p:childTnLst>
                                </p:cTn>
                              </p:par>
                              <p:par>
                                <p:cTn id="19" presetID="35" presetClass="path" presetSubtype="0" decel="100000" fill="hold" grpId="1" nodeType="withEffect">
                                  <p:stCondLst>
                                    <p:cond delay="0"/>
                                  </p:stCondLst>
                                  <p:childTnLst>
                                    <p:animMotion origin="layout" path="M 8.33333E-7 -2.22222E-6 L -0.0401 -2.22222E-6 " pathEditMode="relative" rAng="0" ptsTypes="AA">
                                      <p:cBhvr>
                                        <p:cTn id="20" dur="1250" spd="-100000" fill="hold"/>
                                        <p:tgtEl>
                                          <p:spTgt spid="16"/>
                                        </p:tgtEl>
                                        <p:attrNameLst>
                                          <p:attrName>ppt_x</p:attrName>
                                          <p:attrName>ppt_y</p:attrName>
                                        </p:attrNameLst>
                                      </p:cBhvr>
                                      <p:rCtr x="-2005" y="0"/>
                                    </p:animMotion>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750"/>
                                        <p:tgtEl>
                                          <p:spTgt spid="15"/>
                                        </p:tgtEl>
                                      </p:cBhvr>
                                    </p:animEffect>
                                  </p:childTnLst>
                                </p:cTn>
                              </p:par>
                              <p:par>
                                <p:cTn id="24" presetID="35" presetClass="path" presetSubtype="0" decel="100000" fill="hold" grpId="1" nodeType="withEffect">
                                  <p:stCondLst>
                                    <p:cond delay="0"/>
                                  </p:stCondLst>
                                  <p:childTnLst>
                                    <p:animMotion origin="layout" path="M -3.75E-6 2.96296E-6 L 0.04493 2.96296E-6 " pathEditMode="relative" rAng="0" ptsTypes="AA">
                                      <p:cBhvr>
                                        <p:cTn id="25" dur="1250" spd="-100000" fill="hold"/>
                                        <p:tgtEl>
                                          <p:spTgt spid="15"/>
                                        </p:tgtEl>
                                        <p:attrNameLst>
                                          <p:attrName>ppt_x</p:attrName>
                                          <p:attrName>ppt_y</p:attrName>
                                        </p:attrNameLst>
                                      </p:cBhvr>
                                      <p:rCtr x="2240" y="0"/>
                                    </p:animMotion>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35" presetClass="path" presetSubtype="0" decel="40000" fill="hold" grpId="1" nodeType="withEffect">
                                  <p:stCondLst>
                                    <p:cond delay="0"/>
                                  </p:stCondLst>
                                  <p:childTnLst>
                                    <p:animMotion origin="layout" path="M 0.03073 4.07407E-6 L -0.15924 4.07407E-6 " pathEditMode="relative" rAng="0" ptsTypes="AA">
                                      <p:cBhvr>
                                        <p:cTn id="30" dur="1000" spd="-100000" fill="hold"/>
                                        <p:tgtEl>
                                          <p:spTgt spid="17"/>
                                        </p:tgtEl>
                                        <p:attrNameLst>
                                          <p:attrName>ppt_x</p:attrName>
                                          <p:attrName>ppt_y</p:attrName>
                                        </p:attrNameLst>
                                      </p:cBhvr>
                                      <p:rCtr x="-9505" y="0"/>
                                    </p:animMotion>
                                  </p:childTnLst>
                                </p:cTn>
                              </p:par>
                              <p:par>
                                <p:cTn id="31" presetID="35" presetClass="path" presetSubtype="0" accel="40000" decel="40000" fill="hold" grpId="2" nodeType="withEffect">
                                  <p:stCondLst>
                                    <p:cond delay="1000"/>
                                  </p:stCondLst>
                                  <p:childTnLst>
                                    <p:animMotion origin="layout" path="M 0.03073 4.07407E-6 L -4.16667E-7 4.07407E-6 " pathEditMode="relative" rAng="0" ptsTypes="AA">
                                      <p:cBhvr>
                                        <p:cTn id="32" dur="750" fill="hold"/>
                                        <p:tgtEl>
                                          <p:spTgt spid="17"/>
                                        </p:tgtEl>
                                        <p:attrNameLst>
                                          <p:attrName>ppt_x</p:attrName>
                                          <p:attrName>ppt_y</p:attrName>
                                        </p:attrNameLst>
                                      </p:cBhvr>
                                      <p:rCtr x="-1536" y="0"/>
                                    </p:animMotion>
                                  </p:childTnLst>
                                </p:cTn>
                              </p:par>
                              <p:par>
                                <p:cTn id="33" presetID="10" presetClass="entr" presetSubtype="0" fill="hold" grpId="0" nodeType="withEffect">
                                  <p:stCondLst>
                                    <p:cond delay="100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childTnLst>
                                </p:cTn>
                              </p:par>
                              <p:par>
                                <p:cTn id="36" presetID="64" presetClass="path" presetSubtype="0" decel="100000" fill="hold" grpId="1" nodeType="withEffect">
                                  <p:stCondLst>
                                    <p:cond delay="1000"/>
                                  </p:stCondLst>
                                  <p:childTnLst>
                                    <p:animMotion origin="layout" path="M -6.25E-7 1.85185E-6 L -6.25E-7 0.06991 " pathEditMode="relative" rAng="0" ptsTypes="AA">
                                      <p:cBhvr>
                                        <p:cTn id="37" dur="1000" spd="-100000" fill="hold"/>
                                        <p:tgtEl>
                                          <p:spTgt spid="25"/>
                                        </p:tgtEl>
                                        <p:attrNameLst>
                                          <p:attrName>ppt_x</p:attrName>
                                          <p:attrName>ppt_y</p:attrName>
                                        </p:attrNameLst>
                                      </p:cBhvr>
                                      <p:rCtr x="0" y="3495"/>
                                    </p:animMotion>
                                  </p:childTnLst>
                                </p:cTn>
                              </p:par>
                              <p:par>
                                <p:cTn id="38" presetID="10" presetClass="entr" presetSubtype="0" fill="hold" grpId="0" nodeType="withEffect">
                                  <p:stCondLst>
                                    <p:cond delay="100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childTnLst>
                                </p:cTn>
                              </p:par>
                              <p:par>
                                <p:cTn id="41" presetID="64" presetClass="path" presetSubtype="0" decel="100000" fill="hold" grpId="1" nodeType="withEffect">
                                  <p:stCondLst>
                                    <p:cond delay="1000"/>
                                  </p:stCondLst>
                                  <p:childTnLst>
                                    <p:animMotion origin="layout" path="M -6.25E-7 4.07407E-6 L -6.25E-7 -0.08658 " pathEditMode="relative" rAng="0" ptsTypes="AA">
                                      <p:cBhvr>
                                        <p:cTn id="42" dur="1000" spd="-100000" fill="hold"/>
                                        <p:tgtEl>
                                          <p:spTgt spid="10"/>
                                        </p:tgtEl>
                                        <p:attrNameLst>
                                          <p:attrName>ppt_x</p:attrName>
                                          <p:attrName>ppt_y</p:attrName>
                                        </p:attrNameLst>
                                      </p:cBhvr>
                                      <p:rCtr x="0" y="-4329"/>
                                    </p:animMotion>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750"/>
                                        <p:tgtEl>
                                          <p:spTgt spid="27"/>
                                        </p:tgtEl>
                                      </p:cBhvr>
                                    </p:animEffect>
                                  </p:childTnLst>
                                </p:cTn>
                              </p:par>
                              <p:par>
                                <p:cTn id="47" presetID="35" presetClass="path" presetSubtype="0" decel="100000" fill="hold" grpId="1" nodeType="withEffect">
                                  <p:stCondLst>
                                    <p:cond delay="0"/>
                                  </p:stCondLst>
                                  <p:childTnLst>
                                    <p:animMotion origin="layout" path="M 4.16667E-7 -4.07407E-6 L -0.0401 -4.07407E-6 " pathEditMode="relative" rAng="0" ptsTypes="AA">
                                      <p:cBhvr>
                                        <p:cTn id="48" dur="1250" spd="-100000" fill="hold"/>
                                        <p:tgtEl>
                                          <p:spTgt spid="27"/>
                                        </p:tgtEl>
                                        <p:attrNameLst>
                                          <p:attrName>ppt_x</p:attrName>
                                          <p:attrName>ppt_y</p:attrName>
                                        </p:attrNameLst>
                                      </p:cBhvr>
                                      <p:rCtr x="-2005" y="0"/>
                                    </p:animMotion>
                                  </p:childTnLst>
                                </p:cTn>
                              </p:par>
                              <p:par>
                                <p:cTn id="49" presetID="10"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750"/>
                                        <p:tgtEl>
                                          <p:spTgt spid="26"/>
                                        </p:tgtEl>
                                      </p:cBhvr>
                                    </p:animEffect>
                                  </p:childTnLst>
                                </p:cTn>
                              </p:par>
                              <p:par>
                                <p:cTn id="52" presetID="35" presetClass="path" presetSubtype="0" decel="100000" fill="hold" grpId="1" nodeType="withEffect">
                                  <p:stCondLst>
                                    <p:cond delay="0"/>
                                  </p:stCondLst>
                                  <p:childTnLst>
                                    <p:animMotion origin="layout" path="M -4.16667E-6 -1.11111E-6 L 0.04493 -1.11111E-6 " pathEditMode="relative" rAng="0" ptsTypes="AA">
                                      <p:cBhvr>
                                        <p:cTn id="53" dur="1250" spd="-100000" fill="hold"/>
                                        <p:tgtEl>
                                          <p:spTgt spid="26"/>
                                        </p:tgtEl>
                                        <p:attrNameLst>
                                          <p:attrName>ppt_x</p:attrName>
                                          <p:attrName>ppt_y</p:attrName>
                                        </p:attrNameLst>
                                      </p:cBhvr>
                                      <p:rCtr x="2240" y="0"/>
                                    </p:animMotion>
                                  </p:childTnLst>
                                </p:cTn>
                              </p:par>
                              <p:par>
                                <p:cTn id="54" presetID="10"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35" presetClass="path" presetSubtype="0" decel="40000" fill="hold" grpId="1" nodeType="withEffect">
                                  <p:stCondLst>
                                    <p:cond delay="0"/>
                                  </p:stCondLst>
                                  <p:childTnLst>
                                    <p:animMotion origin="layout" path="M 0.03073 0 L -0.15924 0 " pathEditMode="relative" rAng="0" ptsTypes="AA">
                                      <p:cBhvr>
                                        <p:cTn id="58" dur="1000" spd="-100000" fill="hold"/>
                                        <p:tgtEl>
                                          <p:spTgt spid="28"/>
                                        </p:tgtEl>
                                        <p:attrNameLst>
                                          <p:attrName>ppt_x</p:attrName>
                                          <p:attrName>ppt_y</p:attrName>
                                        </p:attrNameLst>
                                      </p:cBhvr>
                                      <p:rCtr x="-9505" y="0"/>
                                    </p:animMotion>
                                  </p:childTnLst>
                                </p:cTn>
                              </p:par>
                              <p:par>
                                <p:cTn id="59" presetID="35" presetClass="path" presetSubtype="0" accel="40000" decel="40000" fill="hold" grpId="2" nodeType="withEffect">
                                  <p:stCondLst>
                                    <p:cond delay="1000"/>
                                  </p:stCondLst>
                                  <p:childTnLst>
                                    <p:animMotion origin="layout" path="M 0.03073 0 L -6.25E-7 0 " pathEditMode="relative" rAng="0" ptsTypes="AA">
                                      <p:cBhvr>
                                        <p:cTn id="60" dur="750" fill="hold"/>
                                        <p:tgtEl>
                                          <p:spTgt spid="28"/>
                                        </p:tgtEl>
                                        <p:attrNameLst>
                                          <p:attrName>ppt_x</p:attrName>
                                          <p:attrName>ppt_y</p:attrName>
                                        </p:attrNameLst>
                                      </p:cBhvr>
                                      <p:rCtr x="-1536" y="0"/>
                                    </p:animMotion>
                                  </p:childTnLst>
                                </p:cTn>
                              </p:par>
                              <p:par>
                                <p:cTn id="61" presetID="10" presetClass="entr" presetSubtype="0" fill="hold" grpId="0" nodeType="withEffect">
                                  <p:stCondLst>
                                    <p:cond delay="100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0"/>
                                        <p:tgtEl>
                                          <p:spTgt spid="13"/>
                                        </p:tgtEl>
                                      </p:cBhvr>
                                    </p:animEffect>
                                  </p:childTnLst>
                                </p:cTn>
                              </p:par>
                              <p:par>
                                <p:cTn id="64" presetID="64" presetClass="path" presetSubtype="0" decel="100000" fill="hold" grpId="1" nodeType="withEffect">
                                  <p:stCondLst>
                                    <p:cond delay="1000"/>
                                  </p:stCondLst>
                                  <p:childTnLst>
                                    <p:animMotion origin="layout" path="M 6.25E-7 4.07407E-6 L 6.25E-7 0.0699 " pathEditMode="relative" rAng="0" ptsTypes="AA">
                                      <p:cBhvr>
                                        <p:cTn id="65" dur="1000" spd="-100000" fill="hold"/>
                                        <p:tgtEl>
                                          <p:spTgt spid="13"/>
                                        </p:tgtEl>
                                        <p:attrNameLst>
                                          <p:attrName>ppt_x</p:attrName>
                                          <p:attrName>ppt_y</p:attrName>
                                        </p:attrNameLst>
                                      </p:cBhvr>
                                      <p:rCtr x="0" y="3495"/>
                                    </p:animMotion>
                                  </p:childTnLst>
                                </p:cTn>
                              </p:par>
                              <p:par>
                                <p:cTn id="66" presetID="10" presetClass="entr" presetSubtype="0" fill="hold" grpId="0" nodeType="withEffect">
                                  <p:stCondLst>
                                    <p:cond delay="100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1000"/>
                                        <p:tgtEl>
                                          <p:spTgt spid="14"/>
                                        </p:tgtEl>
                                      </p:cBhvr>
                                    </p:animEffect>
                                  </p:childTnLst>
                                </p:cTn>
                              </p:par>
                              <p:par>
                                <p:cTn id="69" presetID="64" presetClass="path" presetSubtype="0" decel="100000" fill="hold" grpId="1" nodeType="withEffect">
                                  <p:stCondLst>
                                    <p:cond delay="1000"/>
                                  </p:stCondLst>
                                  <p:childTnLst>
                                    <p:animMotion origin="layout" path="M 6.25E-7 -2.22222E-6 L 6.25E-7 -0.08657 " pathEditMode="relative" rAng="0" ptsTypes="AA">
                                      <p:cBhvr>
                                        <p:cTn id="70" dur="1000" spd="-100000" fill="hold"/>
                                        <p:tgtEl>
                                          <p:spTgt spid="14"/>
                                        </p:tgtEl>
                                        <p:attrNameLst>
                                          <p:attrName>ppt_x</p:attrName>
                                          <p:attrName>ppt_y</p:attrName>
                                        </p:attrNameLst>
                                      </p:cBhvr>
                                      <p:rCtr x="0" y="-4329"/>
                                    </p:animMotion>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750"/>
                                        <p:tgtEl>
                                          <p:spTgt spid="19"/>
                                        </p:tgtEl>
                                      </p:cBhvr>
                                    </p:animEffect>
                                  </p:childTnLst>
                                </p:cTn>
                              </p:par>
                              <p:par>
                                <p:cTn id="75" presetID="35" presetClass="path" presetSubtype="0" decel="100000" fill="hold" grpId="1" nodeType="withEffect">
                                  <p:stCondLst>
                                    <p:cond delay="0"/>
                                  </p:stCondLst>
                                  <p:childTnLst>
                                    <p:animMotion origin="layout" path="M 4.16667E-7 -2.22222E-6 L -0.0401 -2.22222E-6 " pathEditMode="relative" rAng="0" ptsTypes="AA">
                                      <p:cBhvr>
                                        <p:cTn id="76" dur="1250" spd="-100000" fill="hold"/>
                                        <p:tgtEl>
                                          <p:spTgt spid="19"/>
                                        </p:tgtEl>
                                        <p:attrNameLst>
                                          <p:attrName>ppt_x</p:attrName>
                                          <p:attrName>ppt_y</p:attrName>
                                        </p:attrNameLst>
                                      </p:cBhvr>
                                      <p:rCtr x="-2005" y="0"/>
                                    </p:animMotion>
                                  </p:childTnLst>
                                </p:cTn>
                              </p:par>
                              <p:par>
                                <p:cTn id="77" presetID="10" presetClass="entr" presetSubtype="0"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750"/>
                                        <p:tgtEl>
                                          <p:spTgt spid="18"/>
                                        </p:tgtEl>
                                      </p:cBhvr>
                                    </p:animEffect>
                                  </p:childTnLst>
                                </p:cTn>
                              </p:par>
                              <p:par>
                                <p:cTn id="80" presetID="35" presetClass="path" presetSubtype="0" decel="100000" fill="hold" grpId="1" nodeType="withEffect">
                                  <p:stCondLst>
                                    <p:cond delay="0"/>
                                  </p:stCondLst>
                                  <p:childTnLst>
                                    <p:animMotion origin="layout" path="M -4.16667E-6 2.96296E-6 L 0.04493 2.96296E-6 " pathEditMode="relative" rAng="0" ptsTypes="AA">
                                      <p:cBhvr>
                                        <p:cTn id="81" dur="1250" spd="-100000" fill="hold"/>
                                        <p:tgtEl>
                                          <p:spTgt spid="18"/>
                                        </p:tgtEl>
                                        <p:attrNameLst>
                                          <p:attrName>ppt_x</p:attrName>
                                          <p:attrName>ppt_y</p:attrName>
                                        </p:attrNameLst>
                                      </p:cBhvr>
                                      <p:rCtr x="2240" y="0"/>
                                    </p:animMotion>
                                  </p:childTnLst>
                                </p:cTn>
                              </p:par>
                              <p:par>
                                <p:cTn id="82" presetID="10" presetClass="entr" presetSubtype="0"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500"/>
                                        <p:tgtEl>
                                          <p:spTgt spid="20"/>
                                        </p:tgtEl>
                                      </p:cBhvr>
                                    </p:animEffect>
                                  </p:childTnLst>
                                </p:cTn>
                              </p:par>
                              <p:par>
                                <p:cTn id="85" presetID="35" presetClass="path" presetSubtype="0" decel="40000" fill="hold" grpId="1" nodeType="withEffect">
                                  <p:stCondLst>
                                    <p:cond delay="0"/>
                                  </p:stCondLst>
                                  <p:childTnLst>
                                    <p:animMotion origin="layout" path="M 0.03073 4.07407E-6 L -0.15924 4.07407E-6 " pathEditMode="relative" rAng="0" ptsTypes="AA">
                                      <p:cBhvr>
                                        <p:cTn id="86" dur="1000" spd="-100000" fill="hold"/>
                                        <p:tgtEl>
                                          <p:spTgt spid="20"/>
                                        </p:tgtEl>
                                        <p:attrNameLst>
                                          <p:attrName>ppt_x</p:attrName>
                                          <p:attrName>ppt_y</p:attrName>
                                        </p:attrNameLst>
                                      </p:cBhvr>
                                      <p:rCtr x="-9505" y="0"/>
                                    </p:animMotion>
                                  </p:childTnLst>
                                </p:cTn>
                              </p:par>
                              <p:par>
                                <p:cTn id="87" presetID="35" presetClass="path" presetSubtype="0" accel="40000" decel="40000" fill="hold" grpId="2" nodeType="withEffect">
                                  <p:stCondLst>
                                    <p:cond delay="1000"/>
                                  </p:stCondLst>
                                  <p:childTnLst>
                                    <p:animMotion origin="layout" path="M 0.03073 4.07407E-6 L -8.33333E-7 4.07407E-6 " pathEditMode="relative" rAng="0" ptsTypes="AA">
                                      <p:cBhvr>
                                        <p:cTn id="88" dur="750" fill="hold"/>
                                        <p:tgtEl>
                                          <p:spTgt spid="20"/>
                                        </p:tgtEl>
                                        <p:attrNameLst>
                                          <p:attrName>ppt_x</p:attrName>
                                          <p:attrName>ppt_y</p:attrName>
                                        </p:attrNameLst>
                                      </p:cBhvr>
                                      <p:rCtr x="-1536" y="0"/>
                                    </p:animMotion>
                                  </p:childTnLst>
                                </p:cTn>
                              </p:par>
                              <p:par>
                                <p:cTn id="89" presetID="10" presetClass="entr" presetSubtype="0" fill="hold" grpId="0" nodeType="withEffect">
                                  <p:stCondLst>
                                    <p:cond delay="100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1000"/>
                                        <p:tgtEl>
                                          <p:spTgt spid="21"/>
                                        </p:tgtEl>
                                      </p:cBhvr>
                                    </p:animEffect>
                                  </p:childTnLst>
                                </p:cTn>
                              </p:par>
                              <p:par>
                                <p:cTn id="92" presetID="64" presetClass="path" presetSubtype="0" decel="100000" fill="hold" grpId="1" nodeType="withEffect">
                                  <p:stCondLst>
                                    <p:cond delay="1000"/>
                                  </p:stCondLst>
                                  <p:childTnLst>
                                    <p:animMotion origin="layout" path="M 1.875E-6 1.85185E-6 L 1.875E-6 0.06991 " pathEditMode="relative" rAng="0" ptsTypes="AA">
                                      <p:cBhvr>
                                        <p:cTn id="93" dur="1000" spd="-100000" fill="hold"/>
                                        <p:tgtEl>
                                          <p:spTgt spid="21"/>
                                        </p:tgtEl>
                                        <p:attrNameLst>
                                          <p:attrName>ppt_x</p:attrName>
                                          <p:attrName>ppt_y</p:attrName>
                                        </p:attrNameLst>
                                      </p:cBhvr>
                                      <p:rCtr x="0" y="3495"/>
                                    </p:animMotion>
                                  </p:childTnLst>
                                </p:cTn>
                              </p:par>
                              <p:par>
                                <p:cTn id="94" presetID="10" presetClass="entr" presetSubtype="0" fill="hold" grpId="0" nodeType="withEffect">
                                  <p:stCondLst>
                                    <p:cond delay="1000"/>
                                  </p:stCondLst>
                                  <p:childTnLst>
                                    <p:set>
                                      <p:cBhvr>
                                        <p:cTn id="95" dur="1" fill="hold">
                                          <p:stCondLst>
                                            <p:cond delay="0"/>
                                          </p:stCondLst>
                                        </p:cTn>
                                        <p:tgtEl>
                                          <p:spTgt spid="9"/>
                                        </p:tgtEl>
                                        <p:attrNameLst>
                                          <p:attrName>style.visibility</p:attrName>
                                        </p:attrNameLst>
                                      </p:cBhvr>
                                      <p:to>
                                        <p:strVal val="visible"/>
                                      </p:to>
                                    </p:set>
                                    <p:animEffect transition="in" filter="fade">
                                      <p:cBhvr>
                                        <p:cTn id="96" dur="1000"/>
                                        <p:tgtEl>
                                          <p:spTgt spid="9"/>
                                        </p:tgtEl>
                                      </p:cBhvr>
                                    </p:animEffect>
                                  </p:childTnLst>
                                </p:cTn>
                              </p:par>
                              <p:par>
                                <p:cTn id="97" presetID="64" presetClass="path" presetSubtype="0" decel="100000" fill="hold" grpId="1" nodeType="withEffect">
                                  <p:stCondLst>
                                    <p:cond delay="1000"/>
                                  </p:stCondLst>
                                  <p:childTnLst>
                                    <p:animMotion origin="layout" path="M 1.875E-6 4.07407E-6 L 1.875E-6 -0.08658 " pathEditMode="relative" rAng="0" ptsTypes="AA">
                                      <p:cBhvr>
                                        <p:cTn id="98" dur="1000" spd="-100000" fill="hold"/>
                                        <p:tgtEl>
                                          <p:spTgt spid="9"/>
                                        </p:tgtEl>
                                        <p:attrNameLst>
                                          <p:attrName>ppt_x</p:attrName>
                                          <p:attrName>ppt_y</p:attrName>
                                        </p:attrNameLst>
                                      </p:cBhvr>
                                      <p:rCtr x="0" y="-4329"/>
                                    </p:animMotion>
                                  </p:childTnLst>
                                </p:cTn>
                              </p:par>
                            </p:childTnLst>
                          </p:cTn>
                        </p:par>
                        <p:par>
                          <p:cTn id="99" fill="hold">
                            <p:stCondLst>
                              <p:cond delay="7000"/>
                            </p:stCondLst>
                            <p:childTnLst>
                              <p:par>
                                <p:cTn id="100" presetID="10" presetClass="entr" presetSubtype="0"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750"/>
                                        <p:tgtEl>
                                          <p:spTgt spid="23"/>
                                        </p:tgtEl>
                                      </p:cBhvr>
                                    </p:animEffect>
                                  </p:childTnLst>
                                </p:cTn>
                              </p:par>
                              <p:par>
                                <p:cTn id="103" presetID="35" presetClass="path" presetSubtype="0" decel="100000" fill="hold" grpId="1" nodeType="withEffect">
                                  <p:stCondLst>
                                    <p:cond delay="0"/>
                                  </p:stCondLst>
                                  <p:childTnLst>
                                    <p:animMotion origin="layout" path="M 1.11022E-16 3.7037E-6 L -0.0401 3.7037E-6 " pathEditMode="relative" rAng="0" ptsTypes="AA">
                                      <p:cBhvr>
                                        <p:cTn id="104" dur="1250" spd="-100000" fill="hold"/>
                                        <p:tgtEl>
                                          <p:spTgt spid="23"/>
                                        </p:tgtEl>
                                        <p:attrNameLst>
                                          <p:attrName>ppt_x</p:attrName>
                                          <p:attrName>ppt_y</p:attrName>
                                        </p:attrNameLst>
                                      </p:cBhvr>
                                      <p:rCtr x="-2005" y="0"/>
                                    </p:animMotion>
                                  </p:childTnLst>
                                </p:cTn>
                              </p:par>
                              <p:par>
                                <p:cTn id="105" presetID="10" presetClass="entr" presetSubtype="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750"/>
                                        <p:tgtEl>
                                          <p:spTgt spid="22"/>
                                        </p:tgtEl>
                                      </p:cBhvr>
                                    </p:animEffect>
                                  </p:childTnLst>
                                </p:cTn>
                              </p:par>
                              <p:par>
                                <p:cTn id="108" presetID="35" presetClass="path" presetSubtype="0" decel="100000" fill="hold" grpId="1" nodeType="withEffect">
                                  <p:stCondLst>
                                    <p:cond delay="0"/>
                                  </p:stCondLst>
                                  <p:childTnLst>
                                    <p:animMotion origin="layout" path="M -4.58333E-6 -1.11111E-6 L 0.04493 -1.11111E-6 " pathEditMode="relative" rAng="0" ptsTypes="AA">
                                      <p:cBhvr>
                                        <p:cTn id="109" dur="1250" spd="-100000" fill="hold"/>
                                        <p:tgtEl>
                                          <p:spTgt spid="22"/>
                                        </p:tgtEl>
                                        <p:attrNameLst>
                                          <p:attrName>ppt_x</p:attrName>
                                          <p:attrName>ppt_y</p:attrName>
                                        </p:attrNameLst>
                                      </p:cBhvr>
                                      <p:rCtr x="2240" y="0"/>
                                    </p:animMotion>
                                  </p:childTnLst>
                                </p:cTn>
                              </p:par>
                              <p:par>
                                <p:cTn id="110" presetID="10" presetClass="entr" presetSubtype="0" fill="hold" grpId="0" nodeType="with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500"/>
                                        <p:tgtEl>
                                          <p:spTgt spid="24"/>
                                        </p:tgtEl>
                                      </p:cBhvr>
                                    </p:animEffect>
                                  </p:childTnLst>
                                </p:cTn>
                              </p:par>
                              <p:par>
                                <p:cTn id="113" presetID="35" presetClass="path" presetSubtype="0" decel="40000" fill="hold" grpId="1" nodeType="withEffect">
                                  <p:stCondLst>
                                    <p:cond delay="0"/>
                                  </p:stCondLst>
                                  <p:childTnLst>
                                    <p:animMotion origin="layout" path="M 0.03073 0 L -0.15924 0 " pathEditMode="relative" rAng="0" ptsTypes="AA">
                                      <p:cBhvr>
                                        <p:cTn id="114" dur="1000" spd="-100000" fill="hold"/>
                                        <p:tgtEl>
                                          <p:spTgt spid="24"/>
                                        </p:tgtEl>
                                        <p:attrNameLst>
                                          <p:attrName>ppt_x</p:attrName>
                                          <p:attrName>ppt_y</p:attrName>
                                        </p:attrNameLst>
                                      </p:cBhvr>
                                      <p:rCtr x="-9505" y="0"/>
                                    </p:animMotion>
                                  </p:childTnLst>
                                </p:cTn>
                              </p:par>
                              <p:par>
                                <p:cTn id="115" presetID="35" presetClass="path" presetSubtype="0" accel="40000" decel="40000" fill="hold" grpId="2" nodeType="withEffect">
                                  <p:stCondLst>
                                    <p:cond delay="1000"/>
                                  </p:stCondLst>
                                  <p:childTnLst>
                                    <p:animMotion origin="layout" path="M 0.03073 0 L -1.25E-6 0 " pathEditMode="relative" rAng="0" ptsTypes="AA">
                                      <p:cBhvr>
                                        <p:cTn id="116" dur="750" fill="hold"/>
                                        <p:tgtEl>
                                          <p:spTgt spid="24"/>
                                        </p:tgtEl>
                                        <p:attrNameLst>
                                          <p:attrName>ppt_x</p:attrName>
                                          <p:attrName>ppt_y</p:attrName>
                                        </p:attrNameLst>
                                      </p:cBhvr>
                                      <p:rCtr x="-153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p:bldP spid="15" grpId="1"/>
      <p:bldP spid="16" grpId="0"/>
      <p:bldP spid="16" grpId="1"/>
      <p:bldP spid="17" grpId="0" animBg="1"/>
      <p:bldP spid="17" grpId="1" animBg="1"/>
      <p:bldP spid="17" grpId="2" animBg="1"/>
      <p:bldP spid="18" grpId="0"/>
      <p:bldP spid="18" grpId="1"/>
      <p:bldP spid="19" grpId="0"/>
      <p:bldP spid="19" grpId="1"/>
      <p:bldP spid="20" grpId="0" animBg="1"/>
      <p:bldP spid="20" grpId="1" animBg="1"/>
      <p:bldP spid="20" grpId="2" animBg="1"/>
      <p:bldP spid="21" grpId="0" animBg="1"/>
      <p:bldP spid="21" grpId="1" animBg="1"/>
      <p:bldP spid="22" grpId="0"/>
      <p:bldP spid="22" grpId="1"/>
      <p:bldP spid="23" grpId="0"/>
      <p:bldP spid="23" grpId="1"/>
      <p:bldP spid="24" grpId="0" animBg="1"/>
      <p:bldP spid="24" grpId="1" animBg="1"/>
      <p:bldP spid="24" grpId="2" animBg="1"/>
      <p:bldP spid="25" grpId="0" animBg="1"/>
      <p:bldP spid="25" grpId="1" animBg="1"/>
      <p:bldP spid="26" grpId="0"/>
      <p:bldP spid="26" grpId="1"/>
      <p:bldP spid="27" grpId="0"/>
      <p:bldP spid="27" grpId="1"/>
      <p:bldP spid="28" grpId="0" animBg="1"/>
      <p:bldP spid="28" grpId="1" animBg="1"/>
      <p:bldP spid="28" grpId="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a16="http://schemas.microsoft.com/office/drawing/2014/main" xmlns="" id="{C5822212-EFD9-4F9B-B64F-98F75B81DF00}"/>
              </a:ext>
            </a:extLst>
          </p:cNvPr>
          <p:cNvGrpSpPr/>
          <p:nvPr/>
        </p:nvGrpSpPr>
        <p:grpSpPr>
          <a:xfrm>
            <a:off x="4435701" y="734080"/>
            <a:ext cx="3234873" cy="754797"/>
            <a:chOff x="4435701" y="734080"/>
            <a:chExt cx="3234873" cy="754797"/>
          </a:xfrm>
        </p:grpSpPr>
        <p:grpSp>
          <p:nvGrpSpPr>
            <p:cNvPr id="52" name="组合 51">
              <a:extLst>
                <a:ext uri="{FF2B5EF4-FFF2-40B4-BE49-F238E27FC236}">
                  <a16:creationId xmlns:a16="http://schemas.microsoft.com/office/drawing/2014/main" xmlns="" id="{04AF5CAD-6437-469A-BE92-B5A63D9AC893}"/>
                </a:ext>
              </a:extLst>
            </p:cNvPr>
            <p:cNvGrpSpPr/>
            <p:nvPr/>
          </p:nvGrpSpPr>
          <p:grpSpPr>
            <a:xfrm>
              <a:off x="5287639" y="734080"/>
              <a:ext cx="2382935" cy="754797"/>
              <a:chOff x="5034902" y="734080"/>
              <a:chExt cx="2382935" cy="754797"/>
            </a:xfrm>
          </p:grpSpPr>
          <p:sp>
            <p:nvSpPr>
              <p:cNvPr id="56" name="文本框 55">
                <a:extLst>
                  <a:ext uri="{FF2B5EF4-FFF2-40B4-BE49-F238E27FC236}">
                    <a16:creationId xmlns:a16="http://schemas.microsoft.com/office/drawing/2014/main" xmlns="" id="{C838A417-C3CB-4C50-97FE-DDCF5B3F1431}"/>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57" name="文本框 56">
                <a:extLst>
                  <a:ext uri="{FF2B5EF4-FFF2-40B4-BE49-F238E27FC236}">
                    <a16:creationId xmlns:a16="http://schemas.microsoft.com/office/drawing/2014/main" xmlns="" id="{A7318ED8-F4D1-4281-9E3C-82F6F25D12FB}"/>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53" name="组合 52">
              <a:extLst>
                <a:ext uri="{FF2B5EF4-FFF2-40B4-BE49-F238E27FC236}">
                  <a16:creationId xmlns:a16="http://schemas.microsoft.com/office/drawing/2014/main" xmlns="" id="{5D27CAF7-DA11-4325-BE73-8EA7B71C5CA1}"/>
                </a:ext>
              </a:extLst>
            </p:cNvPr>
            <p:cNvGrpSpPr/>
            <p:nvPr/>
          </p:nvGrpSpPr>
          <p:grpSpPr>
            <a:xfrm>
              <a:off x="4435701" y="792445"/>
              <a:ext cx="961507" cy="668927"/>
              <a:chOff x="5079157" y="1849802"/>
              <a:chExt cx="1972679" cy="1372406"/>
            </a:xfrm>
          </p:grpSpPr>
          <p:pic>
            <p:nvPicPr>
              <p:cNvPr id="54" name="图片 53">
                <a:extLst>
                  <a:ext uri="{FF2B5EF4-FFF2-40B4-BE49-F238E27FC236}">
                    <a16:creationId xmlns:a16="http://schemas.microsoft.com/office/drawing/2014/main" xmlns="" id="{C2B197C2-D616-4DA2-9567-9554221124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55" name="图片 54">
                <a:extLst>
                  <a:ext uri="{FF2B5EF4-FFF2-40B4-BE49-F238E27FC236}">
                    <a16:creationId xmlns:a16="http://schemas.microsoft.com/office/drawing/2014/main" xmlns="" id="{E1E0805B-3621-4750-885E-F8C1949412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386"/>
              <a:stretch/>
            </p:blipFill>
            <p:spPr>
              <a:xfrm>
                <a:off x="6242211" y="1849802"/>
                <a:ext cx="809625" cy="1372406"/>
              </a:xfrm>
              <a:custGeom>
                <a:avLst/>
                <a:gdLst>
                  <a:gd name="connsiteX0" fmla="*/ 0 w 809625"/>
                  <a:gd name="connsiteY0" fmla="*/ 0 h 1372406"/>
                  <a:gd name="connsiteX1" fmla="*/ 809625 w 809625"/>
                  <a:gd name="connsiteY1" fmla="*/ 0 h 1372406"/>
                  <a:gd name="connsiteX2" fmla="*/ 809625 w 809625"/>
                  <a:gd name="connsiteY2" fmla="*/ 546687 h 1372406"/>
                  <a:gd name="connsiteX3" fmla="*/ 789620 w 809625"/>
                  <a:gd name="connsiteY3" fmla="*/ 560023 h 1372406"/>
                  <a:gd name="connsiteX4" fmla="*/ 756283 w 809625"/>
                  <a:gd name="connsiteY4" fmla="*/ 764811 h 1372406"/>
                  <a:gd name="connsiteX5" fmla="*/ 809625 w 809625"/>
                  <a:gd name="connsiteY5" fmla="*/ 871495 h 1372406"/>
                  <a:gd name="connsiteX6" fmla="*/ 809625 w 809625"/>
                  <a:gd name="connsiteY6" fmla="*/ 1372406 h 1372406"/>
                  <a:gd name="connsiteX7" fmla="*/ 0 w 809625"/>
                  <a:gd name="connsiteY7" fmla="*/ 1372406 h 1372406"/>
                  <a:gd name="connsiteX8" fmla="*/ 0 w 809625"/>
                  <a:gd name="connsiteY8" fmla="*/ 538965 h 1372406"/>
                  <a:gd name="connsiteX9" fmla="*/ 11441 w 809625"/>
                  <a:gd name="connsiteY9" fmla="*/ 449666 h 1372406"/>
                  <a:gd name="connsiteX10" fmla="*/ 19830 w 809625"/>
                  <a:gd name="connsiteY10" fmla="*/ 325841 h 1372406"/>
                  <a:gd name="connsiteX11" fmla="*/ 0 w 809625"/>
                  <a:gd name="connsiteY11" fmla="*/ 304773 h 13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9625" h="1372406">
                    <a:moveTo>
                      <a:pt x="0" y="0"/>
                    </a:moveTo>
                    <a:lnTo>
                      <a:pt x="809625" y="0"/>
                    </a:lnTo>
                    <a:lnTo>
                      <a:pt x="809625" y="546687"/>
                    </a:lnTo>
                    <a:lnTo>
                      <a:pt x="789620" y="560023"/>
                    </a:lnTo>
                    <a:lnTo>
                      <a:pt x="756283" y="764811"/>
                    </a:lnTo>
                    <a:lnTo>
                      <a:pt x="809625" y="871495"/>
                    </a:lnTo>
                    <a:lnTo>
                      <a:pt x="809625" y="1372406"/>
                    </a:lnTo>
                    <a:lnTo>
                      <a:pt x="0" y="1372406"/>
                    </a:lnTo>
                    <a:lnTo>
                      <a:pt x="0" y="538965"/>
                    </a:lnTo>
                    <a:lnTo>
                      <a:pt x="11441" y="449666"/>
                    </a:lnTo>
                    <a:lnTo>
                      <a:pt x="19830" y="325841"/>
                    </a:lnTo>
                    <a:lnTo>
                      <a:pt x="0" y="304773"/>
                    </a:lnTo>
                    <a:close/>
                  </a:path>
                </a:pathLst>
              </a:custGeom>
            </p:spPr>
          </p:pic>
        </p:grpSp>
      </p:grpSp>
      <p:sp>
        <p:nvSpPr>
          <p:cNvPr id="9" name="矩形 8"/>
          <p:cNvSpPr/>
          <p:nvPr/>
        </p:nvSpPr>
        <p:spPr>
          <a:xfrm>
            <a:off x="0" y="0"/>
            <a:ext cx="12192000" cy="4241494"/>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0" y="-39604"/>
            <a:ext cx="12248920" cy="4281098"/>
          </a:xfrm>
          <a:prstGeom prst="rect">
            <a:avLst/>
          </a:prstGeom>
          <a:gradFill flip="none" rotWithShape="1">
            <a:gsLst>
              <a:gs pos="0">
                <a:srgbClr val="79C5D9"/>
              </a:gs>
              <a:gs pos="41000">
                <a:srgbClr val="79C5D9">
                  <a:alpha val="55000"/>
                </a:srgbClr>
              </a:gs>
              <a:gs pos="100000">
                <a:srgbClr val="00D7FE">
                  <a:alpha val="46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圆角矩形 10"/>
          <p:cNvSpPr/>
          <p:nvPr/>
        </p:nvSpPr>
        <p:spPr>
          <a:xfrm>
            <a:off x="1126699" y="856389"/>
            <a:ext cx="3511402" cy="5108040"/>
          </a:xfrm>
          <a:prstGeom prst="roundRect">
            <a:avLst>
              <a:gd name="adj" fmla="val 1689"/>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2" name="文本框 11"/>
          <p:cNvSpPr txBox="1"/>
          <p:nvPr/>
        </p:nvSpPr>
        <p:spPr>
          <a:xfrm>
            <a:off x="5362413" y="2345653"/>
            <a:ext cx="3408305" cy="276999"/>
          </a:xfrm>
          <a:prstGeom prst="rect">
            <a:avLst/>
          </a:prstGeom>
          <a:noFill/>
        </p:spPr>
        <p:txBody>
          <a:bodyPr wrap="none" rtlCol="0">
            <a:spAutoFit/>
          </a:bodyPr>
          <a:lstStyle>
            <a:defPPr>
              <a:defRPr lang="zh-CN"/>
            </a:defPPr>
            <a:lvl1pPr>
              <a:defRPr sz="1200" spc="300">
                <a:gradFill flip="none" rotWithShape="1">
                  <a:gsLst>
                    <a:gs pos="0">
                      <a:schemeClr val="accent5">
                        <a:lumMod val="60000"/>
                        <a:lumOff val="40000"/>
                      </a:schemeClr>
                    </a:gs>
                    <a:gs pos="100000">
                      <a:schemeClr val="accent3"/>
                    </a:gs>
                  </a:gsLst>
                  <a:lin ang="16200000" scaled="1"/>
                  <a:tileRect/>
                </a:gradFill>
                <a:cs typeface="+mn-ea"/>
              </a:defRPr>
            </a:lvl1pPr>
          </a:lstStyle>
          <a:p>
            <a:r>
              <a:rPr lang="en-US" altLang="zh-CN" spc="0" dirty="0">
                <a:solidFill>
                  <a:schemeClr val="bg1"/>
                </a:solidFill>
                <a:latin typeface="Century Gothic" panose="020B0502020202020204" pitchFamily="34" charset="0"/>
                <a:sym typeface="+mn-lt"/>
              </a:rPr>
              <a:t>Identify problems and improve deficiencies</a:t>
            </a:r>
            <a:endParaRPr lang="zh-CN" altLang="en-US" spc="0" dirty="0">
              <a:solidFill>
                <a:schemeClr val="bg1"/>
              </a:solidFill>
              <a:latin typeface="Century Gothic" panose="020B0502020202020204" pitchFamily="34" charset="0"/>
              <a:sym typeface="+mn-lt"/>
            </a:endParaRPr>
          </a:p>
        </p:txBody>
      </p:sp>
      <p:sp>
        <p:nvSpPr>
          <p:cNvPr id="13" name="矩形 12"/>
          <p:cNvSpPr/>
          <p:nvPr/>
        </p:nvSpPr>
        <p:spPr>
          <a:xfrm>
            <a:off x="5362413" y="2938888"/>
            <a:ext cx="5937017" cy="812530"/>
          </a:xfrm>
          <a:prstGeom prst="rect">
            <a:avLst/>
          </a:prstGeom>
        </p:spPr>
        <p:txBody>
          <a:bodyPr wrap="square">
            <a:spAutoFit/>
          </a:bodyPr>
          <a:lstStyle/>
          <a:p>
            <a:pPr>
              <a:lnSpc>
                <a:spcPct val="130000"/>
              </a:lnSpc>
            </a:pPr>
            <a:r>
              <a:rPr lang="zh-CN" altLang="en-US" sz="1200" dirty="0">
                <a:solidFill>
                  <a:schemeClr val="bg1"/>
                </a:solidFill>
                <a:latin typeface="Century Gothic" panose="020B0502020202020204" pitchFamily="34" charset="0"/>
              </a:rPr>
              <a:t>Ut wisi enim ad minim veniam, quis nostrud exerci tation ullamcorper nibh euismod tincidunt ut laoreet dolore magna aliquam erat volutpat. Ut wisi enim ad minim veniam, quis nostrud exerci tation ullamcorper</a:t>
            </a:r>
          </a:p>
        </p:txBody>
      </p:sp>
      <p:sp>
        <p:nvSpPr>
          <p:cNvPr id="14" name="文本框 13"/>
          <p:cNvSpPr txBox="1"/>
          <p:nvPr/>
        </p:nvSpPr>
        <p:spPr>
          <a:xfrm>
            <a:off x="5362413" y="1268435"/>
            <a:ext cx="2236510" cy="1077218"/>
          </a:xfrm>
          <a:prstGeom prst="rect">
            <a:avLst/>
          </a:prstGeom>
          <a:noFill/>
        </p:spPr>
        <p:txBody>
          <a:bodyPr wrap="none" rtlCol="0">
            <a:spAutoFit/>
          </a:bodyPr>
          <a:lstStyle/>
          <a:p>
            <a:r>
              <a:rPr lang="zh-CN" altLang="en-US" sz="3200" b="1">
                <a:solidFill>
                  <a:schemeClr val="bg1"/>
                </a:solidFill>
                <a:effectLst>
                  <a:outerShdw blurRad="50800" dist="38100" dir="5400000" algn="t" rotWithShape="0">
                    <a:prstClr val="black">
                      <a:alpha val="40000"/>
                    </a:prstClr>
                  </a:outerShdw>
                </a:effectLst>
                <a:latin typeface="微软雅黑 Light" panose="020B0502040204020203" pitchFamily="34" charset="-122"/>
                <a:ea typeface="微软雅黑 Light" panose="020B0502040204020203" pitchFamily="34" charset="-122"/>
                <a:cs typeface="+mn-ea"/>
                <a:sym typeface="+mn-lt"/>
              </a:rPr>
              <a:t>发现问题</a:t>
            </a:r>
            <a:endParaRPr lang="en-US" altLang="zh-CN" sz="3200" b="1">
              <a:solidFill>
                <a:schemeClr val="bg1"/>
              </a:solidFill>
              <a:effectLst>
                <a:outerShdw blurRad="50800" dist="38100" dir="5400000" algn="t" rotWithShape="0">
                  <a:prstClr val="black">
                    <a:alpha val="40000"/>
                  </a:prstClr>
                </a:outerShdw>
              </a:effectLst>
              <a:latin typeface="微软雅黑 Light" panose="020B0502040204020203" pitchFamily="34" charset="-122"/>
              <a:ea typeface="微软雅黑 Light" panose="020B0502040204020203" pitchFamily="34" charset="-122"/>
              <a:cs typeface="+mn-ea"/>
              <a:sym typeface="+mn-lt"/>
            </a:endParaRPr>
          </a:p>
          <a:p>
            <a:r>
              <a:rPr lang="zh-CN" altLang="en-US" sz="3200" b="1">
                <a:solidFill>
                  <a:schemeClr val="bg1"/>
                </a:solidFill>
                <a:effectLst>
                  <a:outerShdw blurRad="50800" dist="38100" dir="5400000" algn="t" rotWithShape="0">
                    <a:prstClr val="black">
                      <a:alpha val="40000"/>
                    </a:prstClr>
                  </a:outerShdw>
                </a:effectLst>
                <a:latin typeface="微软雅黑 Light" panose="020B0502040204020203" pitchFamily="34" charset="-122"/>
                <a:ea typeface="微软雅黑 Light" panose="020B0502040204020203" pitchFamily="34" charset="-122"/>
                <a:cs typeface="+mn-ea"/>
                <a:sym typeface="+mn-lt"/>
              </a:rPr>
              <a:t>并</a:t>
            </a:r>
            <a:r>
              <a:rPr lang="zh-CN" altLang="en-US" sz="3200" b="1" dirty="0">
                <a:solidFill>
                  <a:schemeClr val="bg1"/>
                </a:solidFill>
                <a:effectLst>
                  <a:outerShdw blurRad="50800" dist="38100" dir="5400000" algn="t" rotWithShape="0">
                    <a:prstClr val="black">
                      <a:alpha val="40000"/>
                    </a:prstClr>
                  </a:outerShdw>
                </a:effectLst>
                <a:latin typeface="微软雅黑 Light" panose="020B0502040204020203" pitchFamily="34" charset="-122"/>
                <a:ea typeface="微软雅黑 Light" panose="020B0502040204020203" pitchFamily="34" charset="-122"/>
                <a:cs typeface="+mn-ea"/>
                <a:sym typeface="+mn-lt"/>
              </a:rPr>
              <a:t>改善不足</a:t>
            </a:r>
          </a:p>
        </p:txBody>
      </p:sp>
      <p:sp>
        <p:nvSpPr>
          <p:cNvPr id="15" name="矩形 14"/>
          <p:cNvSpPr/>
          <p:nvPr/>
        </p:nvSpPr>
        <p:spPr>
          <a:xfrm>
            <a:off x="1393361" y="1953237"/>
            <a:ext cx="2978077" cy="1172629"/>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a:solidFill>
                <a:schemeClr val="tx1">
                  <a:lumMod val="50000"/>
                  <a:lumOff val="50000"/>
                </a:schemeClr>
              </a:solidFill>
              <a:latin typeface="Century Gothic" panose="020B0502020202020204" pitchFamily="34" charset="0"/>
              <a:cs typeface="+mn-ea"/>
              <a:sym typeface="+mn-lt"/>
            </a:endParaRPr>
          </a:p>
        </p:txBody>
      </p:sp>
      <p:sp>
        <p:nvSpPr>
          <p:cNvPr id="16" name="矩形 15"/>
          <p:cNvSpPr/>
          <p:nvPr/>
        </p:nvSpPr>
        <p:spPr>
          <a:xfrm>
            <a:off x="1393361" y="4306227"/>
            <a:ext cx="2978077" cy="1172629"/>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a:solidFill>
                <a:schemeClr val="tx1">
                  <a:lumMod val="50000"/>
                  <a:lumOff val="50000"/>
                </a:schemeClr>
              </a:solidFill>
              <a:latin typeface="Century Gothic" panose="020B0502020202020204" pitchFamily="34" charset="0"/>
              <a:cs typeface="+mn-ea"/>
              <a:sym typeface="+mn-lt"/>
            </a:endParaRPr>
          </a:p>
        </p:txBody>
      </p:sp>
      <p:sp>
        <p:nvSpPr>
          <p:cNvPr id="17" name="矩形 16"/>
          <p:cNvSpPr/>
          <p:nvPr/>
        </p:nvSpPr>
        <p:spPr>
          <a:xfrm>
            <a:off x="5362413" y="4557730"/>
            <a:ext cx="2655066" cy="1172629"/>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a:solidFill>
                <a:schemeClr val="tx1">
                  <a:lumMod val="50000"/>
                  <a:lumOff val="50000"/>
                </a:schemeClr>
              </a:solidFill>
              <a:latin typeface="Century Gothic" panose="020B0502020202020204" pitchFamily="34" charset="0"/>
              <a:cs typeface="+mn-ea"/>
              <a:sym typeface="+mn-lt"/>
            </a:endParaRPr>
          </a:p>
        </p:txBody>
      </p:sp>
      <p:sp>
        <p:nvSpPr>
          <p:cNvPr id="18" name="矩形 17"/>
          <p:cNvSpPr/>
          <p:nvPr/>
        </p:nvSpPr>
        <p:spPr>
          <a:xfrm>
            <a:off x="8466918" y="4557730"/>
            <a:ext cx="2655066" cy="1172629"/>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a:solidFill>
                <a:schemeClr val="tx1">
                  <a:lumMod val="50000"/>
                  <a:lumOff val="50000"/>
                </a:schemeClr>
              </a:solidFill>
              <a:latin typeface="Century Gothic" panose="020B0502020202020204" pitchFamily="34" charset="0"/>
              <a:cs typeface="+mn-ea"/>
              <a:sym typeface="+mn-lt"/>
            </a:endParaRPr>
          </a:p>
        </p:txBody>
      </p:sp>
      <p:grpSp>
        <p:nvGrpSpPr>
          <p:cNvPr id="19" name="组合 18"/>
          <p:cNvGrpSpPr/>
          <p:nvPr/>
        </p:nvGrpSpPr>
        <p:grpSpPr>
          <a:xfrm>
            <a:off x="2602776" y="1356632"/>
            <a:ext cx="559246" cy="560737"/>
            <a:chOff x="-559246" y="-560737"/>
            <a:chExt cx="559246" cy="560737"/>
          </a:xfrm>
        </p:grpSpPr>
        <p:sp>
          <p:nvSpPr>
            <p:cNvPr id="20" name="Oval 53"/>
            <p:cNvSpPr>
              <a:spLocks noChangeArrowheads="1"/>
            </p:cNvSpPr>
            <p:nvPr/>
          </p:nvSpPr>
          <p:spPr bwMode="auto">
            <a:xfrm>
              <a:off x="-559246" y="-560737"/>
              <a:ext cx="559246" cy="560737"/>
            </a:xfrm>
            <a:prstGeom prst="ellipse">
              <a:avLst/>
            </a:prstGeom>
            <a:gradFill flip="none" rotWithShape="1">
              <a:gsLst>
                <a:gs pos="0">
                  <a:srgbClr val="0196FC"/>
                </a:gs>
                <a:gs pos="41000">
                  <a:srgbClr val="00AFFE"/>
                </a:gs>
                <a:gs pos="100000">
                  <a:srgbClr val="00D7FE"/>
                </a:gs>
              </a:gsLst>
              <a:lin ang="13500000" scaled="1"/>
              <a:tileRect/>
            </a:gradFill>
            <a:ln>
              <a:noFill/>
            </a:ln>
            <a:effectLst>
              <a:outerShdw blurRad="254000" sx="102000" sy="102000" algn="ctr" rotWithShape="0">
                <a:prstClr val="black">
                  <a:alpha val="2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1" name="Freeform 112"/>
            <p:cNvSpPr>
              <a:spLocks/>
            </p:cNvSpPr>
            <p:nvPr/>
          </p:nvSpPr>
          <p:spPr bwMode="auto">
            <a:xfrm>
              <a:off x="-335548" y="-363882"/>
              <a:ext cx="73075" cy="105884"/>
            </a:xfrm>
            <a:custGeom>
              <a:avLst/>
              <a:gdLst>
                <a:gd name="T0" fmla="*/ 21 w 34"/>
                <a:gd name="T1" fmla="*/ 22 h 49"/>
                <a:gd name="T2" fmla="*/ 16 w 34"/>
                <a:gd name="T3" fmla="*/ 26 h 49"/>
                <a:gd name="T4" fmla="*/ 11 w 34"/>
                <a:gd name="T5" fmla="*/ 30 h 49"/>
                <a:gd name="T6" fmla="*/ 3 w 34"/>
                <a:gd name="T7" fmla="*/ 38 h 49"/>
                <a:gd name="T8" fmla="*/ 1 w 34"/>
                <a:gd name="T9" fmla="*/ 41 h 49"/>
                <a:gd name="T10" fmla="*/ 0 w 34"/>
                <a:gd name="T11" fmla="*/ 44 h 49"/>
                <a:gd name="T12" fmla="*/ 2 w 34"/>
                <a:gd name="T13" fmla="*/ 47 h 49"/>
                <a:gd name="T14" fmla="*/ 6 w 34"/>
                <a:gd name="T15" fmla="*/ 49 h 49"/>
                <a:gd name="T16" fmla="*/ 30 w 34"/>
                <a:gd name="T17" fmla="*/ 49 h 49"/>
                <a:gd name="T18" fmla="*/ 33 w 34"/>
                <a:gd name="T19" fmla="*/ 48 h 49"/>
                <a:gd name="T20" fmla="*/ 34 w 34"/>
                <a:gd name="T21" fmla="*/ 45 h 49"/>
                <a:gd name="T22" fmla="*/ 33 w 34"/>
                <a:gd name="T23" fmla="*/ 42 h 49"/>
                <a:gd name="T24" fmla="*/ 29 w 34"/>
                <a:gd name="T25" fmla="*/ 41 h 49"/>
                <a:gd name="T26" fmla="*/ 12 w 34"/>
                <a:gd name="T27" fmla="*/ 41 h 49"/>
                <a:gd name="T28" fmla="*/ 13 w 34"/>
                <a:gd name="T29" fmla="*/ 39 h 49"/>
                <a:gd name="T30" fmla="*/ 20 w 34"/>
                <a:gd name="T31" fmla="*/ 32 h 49"/>
                <a:gd name="T32" fmla="*/ 27 w 34"/>
                <a:gd name="T33" fmla="*/ 26 h 49"/>
                <a:gd name="T34" fmla="*/ 32 w 34"/>
                <a:gd name="T35" fmla="*/ 21 h 49"/>
                <a:gd name="T36" fmla="*/ 34 w 34"/>
                <a:gd name="T37" fmla="*/ 14 h 49"/>
                <a:gd name="T38" fmla="*/ 33 w 34"/>
                <a:gd name="T39" fmla="*/ 8 h 49"/>
                <a:gd name="T40" fmla="*/ 30 w 34"/>
                <a:gd name="T41" fmla="*/ 4 h 49"/>
                <a:gd name="T42" fmla="*/ 26 w 34"/>
                <a:gd name="T43" fmla="*/ 1 h 49"/>
                <a:gd name="T44" fmla="*/ 17 w 34"/>
                <a:gd name="T45" fmla="*/ 0 h 49"/>
                <a:gd name="T46" fmla="*/ 10 w 34"/>
                <a:gd name="T47" fmla="*/ 1 h 49"/>
                <a:gd name="T48" fmla="*/ 5 w 34"/>
                <a:gd name="T49" fmla="*/ 4 h 49"/>
                <a:gd name="T50" fmla="*/ 1 w 34"/>
                <a:gd name="T51" fmla="*/ 9 h 49"/>
                <a:gd name="T52" fmla="*/ 0 w 34"/>
                <a:gd name="T53" fmla="*/ 13 h 49"/>
                <a:gd name="T54" fmla="*/ 2 w 34"/>
                <a:gd name="T55" fmla="*/ 16 h 49"/>
                <a:gd name="T56" fmla="*/ 4 w 34"/>
                <a:gd name="T57" fmla="*/ 18 h 49"/>
                <a:gd name="T58" fmla="*/ 7 w 34"/>
                <a:gd name="T59" fmla="*/ 16 h 49"/>
                <a:gd name="T60" fmla="*/ 9 w 34"/>
                <a:gd name="T61" fmla="*/ 13 h 49"/>
                <a:gd name="T62" fmla="*/ 10 w 34"/>
                <a:gd name="T63" fmla="*/ 10 h 49"/>
                <a:gd name="T64" fmla="*/ 17 w 34"/>
                <a:gd name="T65" fmla="*/ 6 h 49"/>
                <a:gd name="T66" fmla="*/ 21 w 34"/>
                <a:gd name="T67" fmla="*/ 7 h 49"/>
                <a:gd name="T68" fmla="*/ 23 w 34"/>
                <a:gd name="T69" fmla="*/ 10 h 49"/>
                <a:gd name="T70" fmla="*/ 24 w 34"/>
                <a:gd name="T71" fmla="*/ 14 h 49"/>
                <a:gd name="T72" fmla="*/ 23 w 34"/>
                <a:gd name="T73" fmla="*/ 18 h 49"/>
                <a:gd name="T74" fmla="*/ 21 w 34"/>
                <a:gd name="T75"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 h="49">
                  <a:moveTo>
                    <a:pt x="21" y="22"/>
                  </a:moveTo>
                  <a:cubicBezTo>
                    <a:pt x="20" y="23"/>
                    <a:pt x="18" y="24"/>
                    <a:pt x="16" y="26"/>
                  </a:cubicBezTo>
                  <a:cubicBezTo>
                    <a:pt x="15" y="26"/>
                    <a:pt x="13" y="28"/>
                    <a:pt x="11" y="30"/>
                  </a:cubicBezTo>
                  <a:cubicBezTo>
                    <a:pt x="9" y="32"/>
                    <a:pt x="6" y="35"/>
                    <a:pt x="3" y="38"/>
                  </a:cubicBezTo>
                  <a:cubicBezTo>
                    <a:pt x="2" y="38"/>
                    <a:pt x="2" y="40"/>
                    <a:pt x="1" y="41"/>
                  </a:cubicBezTo>
                  <a:cubicBezTo>
                    <a:pt x="1" y="42"/>
                    <a:pt x="0" y="43"/>
                    <a:pt x="0" y="44"/>
                  </a:cubicBezTo>
                  <a:cubicBezTo>
                    <a:pt x="0" y="45"/>
                    <a:pt x="1" y="46"/>
                    <a:pt x="2" y="47"/>
                  </a:cubicBezTo>
                  <a:cubicBezTo>
                    <a:pt x="3" y="48"/>
                    <a:pt x="4" y="49"/>
                    <a:pt x="6" y="49"/>
                  </a:cubicBezTo>
                  <a:cubicBezTo>
                    <a:pt x="30" y="49"/>
                    <a:pt x="30" y="49"/>
                    <a:pt x="30" y="49"/>
                  </a:cubicBezTo>
                  <a:cubicBezTo>
                    <a:pt x="31" y="49"/>
                    <a:pt x="33" y="48"/>
                    <a:pt x="33" y="48"/>
                  </a:cubicBezTo>
                  <a:cubicBezTo>
                    <a:pt x="34" y="47"/>
                    <a:pt x="34" y="46"/>
                    <a:pt x="34" y="45"/>
                  </a:cubicBezTo>
                  <a:cubicBezTo>
                    <a:pt x="34" y="44"/>
                    <a:pt x="34" y="43"/>
                    <a:pt x="33" y="42"/>
                  </a:cubicBezTo>
                  <a:cubicBezTo>
                    <a:pt x="32" y="41"/>
                    <a:pt x="31" y="41"/>
                    <a:pt x="29" y="41"/>
                  </a:cubicBezTo>
                  <a:cubicBezTo>
                    <a:pt x="12" y="41"/>
                    <a:pt x="12" y="41"/>
                    <a:pt x="12" y="41"/>
                  </a:cubicBezTo>
                  <a:cubicBezTo>
                    <a:pt x="12" y="40"/>
                    <a:pt x="13" y="39"/>
                    <a:pt x="13" y="39"/>
                  </a:cubicBezTo>
                  <a:cubicBezTo>
                    <a:pt x="15" y="37"/>
                    <a:pt x="17" y="35"/>
                    <a:pt x="20" y="32"/>
                  </a:cubicBezTo>
                  <a:cubicBezTo>
                    <a:pt x="24" y="30"/>
                    <a:pt x="26" y="28"/>
                    <a:pt x="27" y="26"/>
                  </a:cubicBezTo>
                  <a:cubicBezTo>
                    <a:pt x="29" y="25"/>
                    <a:pt x="30" y="23"/>
                    <a:pt x="32" y="21"/>
                  </a:cubicBezTo>
                  <a:cubicBezTo>
                    <a:pt x="33" y="19"/>
                    <a:pt x="34" y="16"/>
                    <a:pt x="34" y="14"/>
                  </a:cubicBezTo>
                  <a:cubicBezTo>
                    <a:pt x="34" y="12"/>
                    <a:pt x="33" y="10"/>
                    <a:pt x="33" y="8"/>
                  </a:cubicBezTo>
                  <a:cubicBezTo>
                    <a:pt x="32" y="7"/>
                    <a:pt x="31" y="5"/>
                    <a:pt x="30" y="4"/>
                  </a:cubicBezTo>
                  <a:cubicBezTo>
                    <a:pt x="29" y="3"/>
                    <a:pt x="27" y="2"/>
                    <a:pt x="26" y="1"/>
                  </a:cubicBezTo>
                  <a:cubicBezTo>
                    <a:pt x="23" y="0"/>
                    <a:pt x="20" y="0"/>
                    <a:pt x="17" y="0"/>
                  </a:cubicBezTo>
                  <a:cubicBezTo>
                    <a:pt x="14" y="0"/>
                    <a:pt x="12" y="0"/>
                    <a:pt x="10" y="1"/>
                  </a:cubicBezTo>
                  <a:cubicBezTo>
                    <a:pt x="8" y="2"/>
                    <a:pt x="6" y="3"/>
                    <a:pt x="5" y="4"/>
                  </a:cubicBezTo>
                  <a:cubicBezTo>
                    <a:pt x="3" y="5"/>
                    <a:pt x="2" y="7"/>
                    <a:pt x="1" y="9"/>
                  </a:cubicBezTo>
                  <a:cubicBezTo>
                    <a:pt x="1" y="10"/>
                    <a:pt x="0" y="12"/>
                    <a:pt x="0" y="13"/>
                  </a:cubicBezTo>
                  <a:cubicBezTo>
                    <a:pt x="0" y="15"/>
                    <a:pt x="1" y="16"/>
                    <a:pt x="2" y="16"/>
                  </a:cubicBezTo>
                  <a:cubicBezTo>
                    <a:pt x="2" y="17"/>
                    <a:pt x="3" y="18"/>
                    <a:pt x="4" y="18"/>
                  </a:cubicBezTo>
                  <a:cubicBezTo>
                    <a:pt x="6" y="18"/>
                    <a:pt x="7" y="17"/>
                    <a:pt x="7" y="16"/>
                  </a:cubicBezTo>
                  <a:cubicBezTo>
                    <a:pt x="8" y="16"/>
                    <a:pt x="8" y="14"/>
                    <a:pt x="9" y="13"/>
                  </a:cubicBezTo>
                  <a:cubicBezTo>
                    <a:pt x="9" y="11"/>
                    <a:pt x="10" y="11"/>
                    <a:pt x="10" y="10"/>
                  </a:cubicBezTo>
                  <a:cubicBezTo>
                    <a:pt x="12" y="8"/>
                    <a:pt x="14" y="6"/>
                    <a:pt x="17" y="6"/>
                  </a:cubicBezTo>
                  <a:cubicBezTo>
                    <a:pt x="18" y="6"/>
                    <a:pt x="20" y="7"/>
                    <a:pt x="21" y="7"/>
                  </a:cubicBezTo>
                  <a:cubicBezTo>
                    <a:pt x="22" y="8"/>
                    <a:pt x="23" y="9"/>
                    <a:pt x="23" y="10"/>
                  </a:cubicBezTo>
                  <a:cubicBezTo>
                    <a:pt x="24" y="11"/>
                    <a:pt x="24" y="12"/>
                    <a:pt x="24" y="14"/>
                  </a:cubicBezTo>
                  <a:cubicBezTo>
                    <a:pt x="24" y="15"/>
                    <a:pt x="24" y="16"/>
                    <a:pt x="23" y="18"/>
                  </a:cubicBezTo>
                  <a:cubicBezTo>
                    <a:pt x="23" y="19"/>
                    <a:pt x="22" y="20"/>
                    <a:pt x="21" y="2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113"/>
            <p:cNvSpPr>
              <a:spLocks noEditPoints="1"/>
            </p:cNvSpPr>
            <p:nvPr/>
          </p:nvSpPr>
          <p:spPr bwMode="auto">
            <a:xfrm>
              <a:off x="-253525" y="-366865"/>
              <a:ext cx="82023" cy="108867"/>
            </a:xfrm>
            <a:custGeom>
              <a:avLst/>
              <a:gdLst>
                <a:gd name="T0" fmla="*/ 26 w 38"/>
                <a:gd name="T1" fmla="*/ 0 h 50"/>
                <a:gd name="T2" fmla="*/ 23 w 38"/>
                <a:gd name="T3" fmla="*/ 1 h 50"/>
                <a:gd name="T4" fmla="*/ 21 w 38"/>
                <a:gd name="T5" fmla="*/ 5 h 50"/>
                <a:gd name="T6" fmla="*/ 3 w 38"/>
                <a:gd name="T7" fmla="*/ 28 h 50"/>
                <a:gd name="T8" fmla="*/ 2 w 38"/>
                <a:gd name="T9" fmla="*/ 30 h 50"/>
                <a:gd name="T10" fmla="*/ 1 w 38"/>
                <a:gd name="T11" fmla="*/ 31 h 50"/>
                <a:gd name="T12" fmla="*/ 0 w 38"/>
                <a:gd name="T13" fmla="*/ 33 h 50"/>
                <a:gd name="T14" fmla="*/ 0 w 38"/>
                <a:gd name="T15" fmla="*/ 34 h 50"/>
                <a:gd name="T16" fmla="*/ 1 w 38"/>
                <a:gd name="T17" fmla="*/ 38 h 50"/>
                <a:gd name="T18" fmla="*/ 6 w 38"/>
                <a:gd name="T19" fmla="*/ 39 h 50"/>
                <a:gd name="T20" fmla="*/ 23 w 38"/>
                <a:gd name="T21" fmla="*/ 39 h 50"/>
                <a:gd name="T22" fmla="*/ 23 w 38"/>
                <a:gd name="T23" fmla="*/ 45 h 50"/>
                <a:gd name="T24" fmla="*/ 24 w 38"/>
                <a:gd name="T25" fmla="*/ 49 h 50"/>
                <a:gd name="T26" fmla="*/ 27 w 38"/>
                <a:gd name="T27" fmla="*/ 50 h 50"/>
                <a:gd name="T28" fmla="*/ 30 w 38"/>
                <a:gd name="T29" fmla="*/ 49 h 50"/>
                <a:gd name="T30" fmla="*/ 31 w 38"/>
                <a:gd name="T31" fmla="*/ 45 h 50"/>
                <a:gd name="T32" fmla="*/ 31 w 38"/>
                <a:gd name="T33" fmla="*/ 39 h 50"/>
                <a:gd name="T34" fmla="*/ 33 w 38"/>
                <a:gd name="T35" fmla="*/ 39 h 50"/>
                <a:gd name="T36" fmla="*/ 37 w 38"/>
                <a:gd name="T37" fmla="*/ 38 h 50"/>
                <a:gd name="T38" fmla="*/ 38 w 38"/>
                <a:gd name="T39" fmla="*/ 36 h 50"/>
                <a:gd name="T40" fmla="*/ 37 w 38"/>
                <a:gd name="T41" fmla="*/ 32 h 50"/>
                <a:gd name="T42" fmla="*/ 33 w 38"/>
                <a:gd name="T43" fmla="*/ 32 h 50"/>
                <a:gd name="T44" fmla="*/ 31 w 38"/>
                <a:gd name="T45" fmla="*/ 32 h 50"/>
                <a:gd name="T46" fmla="*/ 31 w 38"/>
                <a:gd name="T47" fmla="*/ 6 h 50"/>
                <a:gd name="T48" fmla="*/ 26 w 38"/>
                <a:gd name="T49" fmla="*/ 0 h 50"/>
                <a:gd name="T50" fmla="*/ 23 w 38"/>
                <a:gd name="T51" fmla="*/ 32 h 50"/>
                <a:gd name="T52" fmla="*/ 9 w 38"/>
                <a:gd name="T53" fmla="*/ 32 h 50"/>
                <a:gd name="T54" fmla="*/ 23 w 38"/>
                <a:gd name="T55" fmla="*/ 12 h 50"/>
                <a:gd name="T56" fmla="*/ 23 w 38"/>
                <a:gd name="T57" fmla="*/ 3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50">
                  <a:moveTo>
                    <a:pt x="26" y="0"/>
                  </a:moveTo>
                  <a:cubicBezTo>
                    <a:pt x="25" y="0"/>
                    <a:pt x="24" y="1"/>
                    <a:pt x="23" y="1"/>
                  </a:cubicBezTo>
                  <a:cubicBezTo>
                    <a:pt x="23" y="2"/>
                    <a:pt x="22" y="3"/>
                    <a:pt x="21" y="5"/>
                  </a:cubicBezTo>
                  <a:cubicBezTo>
                    <a:pt x="3" y="28"/>
                    <a:pt x="3" y="28"/>
                    <a:pt x="3" y="28"/>
                  </a:cubicBezTo>
                  <a:cubicBezTo>
                    <a:pt x="2" y="29"/>
                    <a:pt x="2" y="29"/>
                    <a:pt x="2" y="30"/>
                  </a:cubicBezTo>
                  <a:cubicBezTo>
                    <a:pt x="1" y="30"/>
                    <a:pt x="1" y="31"/>
                    <a:pt x="1" y="31"/>
                  </a:cubicBezTo>
                  <a:cubicBezTo>
                    <a:pt x="0" y="32"/>
                    <a:pt x="0" y="32"/>
                    <a:pt x="0" y="33"/>
                  </a:cubicBezTo>
                  <a:cubicBezTo>
                    <a:pt x="0" y="33"/>
                    <a:pt x="0" y="33"/>
                    <a:pt x="0" y="34"/>
                  </a:cubicBezTo>
                  <a:cubicBezTo>
                    <a:pt x="0" y="36"/>
                    <a:pt x="0" y="37"/>
                    <a:pt x="1" y="38"/>
                  </a:cubicBezTo>
                  <a:cubicBezTo>
                    <a:pt x="2" y="39"/>
                    <a:pt x="4" y="39"/>
                    <a:pt x="6" y="39"/>
                  </a:cubicBezTo>
                  <a:cubicBezTo>
                    <a:pt x="23" y="39"/>
                    <a:pt x="23" y="39"/>
                    <a:pt x="23" y="39"/>
                  </a:cubicBezTo>
                  <a:cubicBezTo>
                    <a:pt x="23" y="45"/>
                    <a:pt x="23" y="45"/>
                    <a:pt x="23" y="45"/>
                  </a:cubicBezTo>
                  <a:cubicBezTo>
                    <a:pt x="23" y="47"/>
                    <a:pt x="23" y="48"/>
                    <a:pt x="24" y="49"/>
                  </a:cubicBezTo>
                  <a:cubicBezTo>
                    <a:pt x="25" y="50"/>
                    <a:pt x="26" y="50"/>
                    <a:pt x="27" y="50"/>
                  </a:cubicBezTo>
                  <a:cubicBezTo>
                    <a:pt x="28" y="50"/>
                    <a:pt x="29" y="50"/>
                    <a:pt x="30" y="49"/>
                  </a:cubicBezTo>
                  <a:cubicBezTo>
                    <a:pt x="31" y="48"/>
                    <a:pt x="31" y="47"/>
                    <a:pt x="31" y="45"/>
                  </a:cubicBezTo>
                  <a:cubicBezTo>
                    <a:pt x="31" y="39"/>
                    <a:pt x="31" y="39"/>
                    <a:pt x="31" y="39"/>
                  </a:cubicBezTo>
                  <a:cubicBezTo>
                    <a:pt x="33" y="39"/>
                    <a:pt x="33" y="39"/>
                    <a:pt x="33" y="39"/>
                  </a:cubicBezTo>
                  <a:cubicBezTo>
                    <a:pt x="35" y="39"/>
                    <a:pt x="36" y="39"/>
                    <a:pt x="37" y="38"/>
                  </a:cubicBezTo>
                  <a:cubicBezTo>
                    <a:pt x="38" y="38"/>
                    <a:pt x="38" y="37"/>
                    <a:pt x="38" y="36"/>
                  </a:cubicBezTo>
                  <a:cubicBezTo>
                    <a:pt x="38" y="34"/>
                    <a:pt x="38" y="33"/>
                    <a:pt x="37" y="32"/>
                  </a:cubicBezTo>
                  <a:cubicBezTo>
                    <a:pt x="36" y="32"/>
                    <a:pt x="34" y="32"/>
                    <a:pt x="33" y="32"/>
                  </a:cubicBezTo>
                  <a:cubicBezTo>
                    <a:pt x="31" y="32"/>
                    <a:pt x="31" y="32"/>
                    <a:pt x="31" y="32"/>
                  </a:cubicBezTo>
                  <a:cubicBezTo>
                    <a:pt x="31" y="6"/>
                    <a:pt x="31" y="6"/>
                    <a:pt x="31" y="6"/>
                  </a:cubicBezTo>
                  <a:cubicBezTo>
                    <a:pt x="31" y="2"/>
                    <a:pt x="29" y="0"/>
                    <a:pt x="26" y="0"/>
                  </a:cubicBezTo>
                  <a:close/>
                  <a:moveTo>
                    <a:pt x="23" y="32"/>
                  </a:moveTo>
                  <a:cubicBezTo>
                    <a:pt x="9" y="32"/>
                    <a:pt x="9" y="32"/>
                    <a:pt x="9" y="32"/>
                  </a:cubicBezTo>
                  <a:cubicBezTo>
                    <a:pt x="23" y="12"/>
                    <a:pt x="23" y="12"/>
                    <a:pt x="23" y="12"/>
                  </a:cubicBezTo>
                  <a:lnTo>
                    <a:pt x="23" y="3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114"/>
            <p:cNvSpPr>
              <a:spLocks/>
            </p:cNvSpPr>
            <p:nvPr/>
          </p:nvSpPr>
          <p:spPr bwMode="auto">
            <a:xfrm>
              <a:off x="-389235" y="-468275"/>
              <a:ext cx="280369" cy="298265"/>
            </a:xfrm>
            <a:custGeom>
              <a:avLst/>
              <a:gdLst>
                <a:gd name="T0" fmla="*/ 50 w 130"/>
                <a:gd name="T1" fmla="*/ 0 h 138"/>
                <a:gd name="T2" fmla="*/ 4 w 130"/>
                <a:gd name="T3" fmla="*/ 14 h 138"/>
                <a:gd name="T4" fmla="*/ 2 w 130"/>
                <a:gd name="T5" fmla="*/ 25 h 138"/>
                <a:gd name="T6" fmla="*/ 13 w 130"/>
                <a:gd name="T7" fmla="*/ 27 h 138"/>
                <a:gd name="T8" fmla="*/ 50 w 130"/>
                <a:gd name="T9" fmla="*/ 15 h 138"/>
                <a:gd name="T10" fmla="*/ 115 w 130"/>
                <a:gd name="T11" fmla="*/ 81 h 138"/>
                <a:gd name="T12" fmla="*/ 97 w 130"/>
                <a:gd name="T13" fmla="*/ 125 h 138"/>
                <a:gd name="T14" fmla="*/ 98 w 130"/>
                <a:gd name="T15" fmla="*/ 136 h 138"/>
                <a:gd name="T16" fmla="*/ 103 w 130"/>
                <a:gd name="T17" fmla="*/ 138 h 138"/>
                <a:gd name="T18" fmla="*/ 109 w 130"/>
                <a:gd name="T19" fmla="*/ 135 h 138"/>
                <a:gd name="T20" fmla="*/ 130 w 130"/>
                <a:gd name="T21" fmla="*/ 81 h 138"/>
                <a:gd name="T22" fmla="*/ 50 w 130"/>
                <a:gd name="T2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38">
                  <a:moveTo>
                    <a:pt x="50" y="0"/>
                  </a:moveTo>
                  <a:cubicBezTo>
                    <a:pt x="33" y="0"/>
                    <a:pt x="18" y="5"/>
                    <a:pt x="4" y="14"/>
                  </a:cubicBezTo>
                  <a:cubicBezTo>
                    <a:pt x="1" y="17"/>
                    <a:pt x="0" y="21"/>
                    <a:pt x="2" y="25"/>
                  </a:cubicBezTo>
                  <a:cubicBezTo>
                    <a:pt x="5" y="28"/>
                    <a:pt x="9" y="29"/>
                    <a:pt x="13" y="27"/>
                  </a:cubicBezTo>
                  <a:cubicBezTo>
                    <a:pt x="24" y="19"/>
                    <a:pt x="36" y="15"/>
                    <a:pt x="50" y="15"/>
                  </a:cubicBezTo>
                  <a:cubicBezTo>
                    <a:pt x="86" y="15"/>
                    <a:pt x="115" y="45"/>
                    <a:pt x="115" y="81"/>
                  </a:cubicBezTo>
                  <a:cubicBezTo>
                    <a:pt x="115" y="97"/>
                    <a:pt x="109" y="113"/>
                    <a:pt x="97" y="125"/>
                  </a:cubicBezTo>
                  <a:cubicBezTo>
                    <a:pt x="95" y="128"/>
                    <a:pt x="95" y="133"/>
                    <a:pt x="98" y="136"/>
                  </a:cubicBezTo>
                  <a:cubicBezTo>
                    <a:pt x="99" y="137"/>
                    <a:pt x="101" y="138"/>
                    <a:pt x="103" y="138"/>
                  </a:cubicBezTo>
                  <a:cubicBezTo>
                    <a:pt x="105" y="138"/>
                    <a:pt x="107" y="137"/>
                    <a:pt x="109" y="135"/>
                  </a:cubicBezTo>
                  <a:cubicBezTo>
                    <a:pt x="122" y="120"/>
                    <a:pt x="130" y="101"/>
                    <a:pt x="130" y="81"/>
                  </a:cubicBezTo>
                  <a:cubicBezTo>
                    <a:pt x="130" y="36"/>
                    <a:pt x="94" y="0"/>
                    <a:pt x="5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15"/>
            <p:cNvSpPr>
              <a:spLocks noEditPoints="1"/>
            </p:cNvSpPr>
            <p:nvPr/>
          </p:nvSpPr>
          <p:spPr bwMode="auto">
            <a:xfrm>
              <a:off x="-471259" y="-422044"/>
              <a:ext cx="298265" cy="317652"/>
            </a:xfrm>
            <a:custGeom>
              <a:avLst/>
              <a:gdLst>
                <a:gd name="T0" fmla="*/ 85 w 138"/>
                <a:gd name="T1" fmla="*/ 94 h 147"/>
                <a:gd name="T2" fmla="*/ 78 w 138"/>
                <a:gd name="T3" fmla="*/ 103 h 147"/>
                <a:gd name="T4" fmla="*/ 59 w 138"/>
                <a:gd name="T5" fmla="*/ 87 h 147"/>
                <a:gd name="T6" fmla="*/ 43 w 138"/>
                <a:gd name="T7" fmla="*/ 63 h 147"/>
                <a:gd name="T8" fmla="*/ 54 w 138"/>
                <a:gd name="T9" fmla="*/ 57 h 147"/>
                <a:gd name="T10" fmla="*/ 33 w 138"/>
                <a:gd name="T11" fmla="*/ 2 h 147"/>
                <a:gd name="T12" fmla="*/ 26 w 138"/>
                <a:gd name="T13" fmla="*/ 2 h 147"/>
                <a:gd name="T14" fmla="*/ 6 w 138"/>
                <a:gd name="T15" fmla="*/ 28 h 147"/>
                <a:gd name="T16" fmla="*/ 28 w 138"/>
                <a:gd name="T17" fmla="*/ 93 h 147"/>
                <a:gd name="T18" fmla="*/ 39 w 138"/>
                <a:gd name="T19" fmla="*/ 107 h 147"/>
                <a:gd name="T20" fmla="*/ 42 w 138"/>
                <a:gd name="T21" fmla="*/ 110 h 147"/>
                <a:gd name="T22" fmla="*/ 107 w 138"/>
                <a:gd name="T23" fmla="*/ 144 h 147"/>
                <a:gd name="T24" fmla="*/ 135 w 138"/>
                <a:gd name="T25" fmla="*/ 128 h 147"/>
                <a:gd name="T26" fmla="*/ 137 w 138"/>
                <a:gd name="T27" fmla="*/ 122 h 147"/>
                <a:gd name="T28" fmla="*/ 85 w 138"/>
                <a:gd name="T29" fmla="*/ 94 h 147"/>
                <a:gd name="T30" fmla="*/ 45 w 138"/>
                <a:gd name="T31" fmla="*/ 104 h 147"/>
                <a:gd name="T32" fmla="*/ 43 w 138"/>
                <a:gd name="T33" fmla="*/ 102 h 147"/>
                <a:gd name="T34" fmla="*/ 33 w 138"/>
                <a:gd name="T35" fmla="*/ 90 h 147"/>
                <a:gd name="T36" fmla="*/ 12 w 138"/>
                <a:gd name="T37" fmla="*/ 36 h 147"/>
                <a:gd name="T38" fmla="*/ 28 w 138"/>
                <a:gd name="T39" fmla="*/ 14 h 147"/>
                <a:gd name="T40" fmla="*/ 33 w 138"/>
                <a:gd name="T41" fmla="*/ 13 h 147"/>
                <a:gd name="T42" fmla="*/ 37 w 138"/>
                <a:gd name="T43" fmla="*/ 17 h 147"/>
                <a:gd name="T44" fmla="*/ 36 w 138"/>
                <a:gd name="T45" fmla="*/ 17 h 147"/>
                <a:gd name="T46" fmla="*/ 19 w 138"/>
                <a:gd name="T47" fmla="*/ 39 h 147"/>
                <a:gd name="T48" fmla="*/ 37 w 138"/>
                <a:gd name="T49" fmla="*/ 94 h 147"/>
                <a:gd name="T50" fmla="*/ 47 w 138"/>
                <a:gd name="T51" fmla="*/ 106 h 147"/>
                <a:gd name="T52" fmla="*/ 47 w 138"/>
                <a:gd name="T53" fmla="*/ 106 h 147"/>
                <a:gd name="T54" fmla="*/ 45 w 138"/>
                <a:gd name="T55" fmla="*/ 10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47">
                  <a:moveTo>
                    <a:pt x="85" y="94"/>
                  </a:moveTo>
                  <a:cubicBezTo>
                    <a:pt x="83" y="98"/>
                    <a:pt x="85" y="103"/>
                    <a:pt x="78" y="103"/>
                  </a:cubicBezTo>
                  <a:cubicBezTo>
                    <a:pt x="75" y="103"/>
                    <a:pt x="65" y="94"/>
                    <a:pt x="59" y="87"/>
                  </a:cubicBezTo>
                  <a:cubicBezTo>
                    <a:pt x="54" y="81"/>
                    <a:pt x="42" y="67"/>
                    <a:pt x="43" y="63"/>
                  </a:cubicBezTo>
                  <a:cubicBezTo>
                    <a:pt x="44" y="55"/>
                    <a:pt x="49" y="58"/>
                    <a:pt x="54" y="57"/>
                  </a:cubicBezTo>
                  <a:cubicBezTo>
                    <a:pt x="55" y="56"/>
                    <a:pt x="59" y="29"/>
                    <a:pt x="33" y="2"/>
                  </a:cubicBezTo>
                  <a:cubicBezTo>
                    <a:pt x="32" y="1"/>
                    <a:pt x="29" y="0"/>
                    <a:pt x="26" y="2"/>
                  </a:cubicBezTo>
                  <a:cubicBezTo>
                    <a:pt x="19" y="8"/>
                    <a:pt x="10" y="14"/>
                    <a:pt x="6" y="28"/>
                  </a:cubicBezTo>
                  <a:cubicBezTo>
                    <a:pt x="4" y="39"/>
                    <a:pt x="0" y="55"/>
                    <a:pt x="28" y="93"/>
                  </a:cubicBezTo>
                  <a:cubicBezTo>
                    <a:pt x="31" y="97"/>
                    <a:pt x="34" y="102"/>
                    <a:pt x="39" y="107"/>
                  </a:cubicBezTo>
                  <a:cubicBezTo>
                    <a:pt x="40" y="109"/>
                    <a:pt x="41" y="110"/>
                    <a:pt x="42" y="110"/>
                  </a:cubicBezTo>
                  <a:cubicBezTo>
                    <a:pt x="78" y="147"/>
                    <a:pt x="96" y="146"/>
                    <a:pt x="107" y="144"/>
                  </a:cubicBezTo>
                  <a:cubicBezTo>
                    <a:pt x="121" y="143"/>
                    <a:pt x="129" y="135"/>
                    <a:pt x="135" y="128"/>
                  </a:cubicBezTo>
                  <a:cubicBezTo>
                    <a:pt x="138" y="126"/>
                    <a:pt x="138" y="123"/>
                    <a:pt x="137" y="122"/>
                  </a:cubicBezTo>
                  <a:cubicBezTo>
                    <a:pt x="113" y="93"/>
                    <a:pt x="86" y="92"/>
                    <a:pt x="85" y="94"/>
                  </a:cubicBezTo>
                  <a:close/>
                  <a:moveTo>
                    <a:pt x="45" y="104"/>
                  </a:moveTo>
                  <a:cubicBezTo>
                    <a:pt x="44" y="103"/>
                    <a:pt x="43" y="103"/>
                    <a:pt x="43" y="102"/>
                  </a:cubicBezTo>
                  <a:cubicBezTo>
                    <a:pt x="38" y="97"/>
                    <a:pt x="35" y="93"/>
                    <a:pt x="33" y="90"/>
                  </a:cubicBezTo>
                  <a:cubicBezTo>
                    <a:pt x="7" y="59"/>
                    <a:pt x="10" y="45"/>
                    <a:pt x="12" y="36"/>
                  </a:cubicBezTo>
                  <a:cubicBezTo>
                    <a:pt x="14" y="24"/>
                    <a:pt x="21" y="19"/>
                    <a:pt x="28" y="14"/>
                  </a:cubicBezTo>
                  <a:cubicBezTo>
                    <a:pt x="30" y="12"/>
                    <a:pt x="32" y="12"/>
                    <a:pt x="33" y="13"/>
                  </a:cubicBezTo>
                  <a:cubicBezTo>
                    <a:pt x="34" y="14"/>
                    <a:pt x="36" y="15"/>
                    <a:pt x="37" y="17"/>
                  </a:cubicBezTo>
                  <a:cubicBezTo>
                    <a:pt x="37" y="17"/>
                    <a:pt x="37" y="17"/>
                    <a:pt x="36" y="17"/>
                  </a:cubicBezTo>
                  <a:cubicBezTo>
                    <a:pt x="30" y="22"/>
                    <a:pt x="22" y="27"/>
                    <a:pt x="19" y="39"/>
                  </a:cubicBezTo>
                  <a:cubicBezTo>
                    <a:pt x="17" y="48"/>
                    <a:pt x="14" y="62"/>
                    <a:pt x="37" y="94"/>
                  </a:cubicBezTo>
                  <a:cubicBezTo>
                    <a:pt x="39" y="97"/>
                    <a:pt x="42" y="101"/>
                    <a:pt x="47" y="106"/>
                  </a:cubicBezTo>
                  <a:cubicBezTo>
                    <a:pt x="47" y="106"/>
                    <a:pt x="47" y="106"/>
                    <a:pt x="47" y="106"/>
                  </a:cubicBezTo>
                  <a:cubicBezTo>
                    <a:pt x="46" y="105"/>
                    <a:pt x="46" y="105"/>
                    <a:pt x="45" y="10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nvGrpSpPr>
          <p:cNvPr id="25" name="组合 24"/>
          <p:cNvGrpSpPr/>
          <p:nvPr/>
        </p:nvGrpSpPr>
        <p:grpSpPr>
          <a:xfrm>
            <a:off x="2628128" y="3611331"/>
            <a:ext cx="560737" cy="560737"/>
            <a:chOff x="-867949" y="1160513"/>
            <a:chExt cx="560737" cy="560737"/>
          </a:xfrm>
        </p:grpSpPr>
        <p:sp>
          <p:nvSpPr>
            <p:cNvPr id="26" name="Oval 46"/>
            <p:cNvSpPr>
              <a:spLocks noChangeArrowheads="1"/>
            </p:cNvSpPr>
            <p:nvPr/>
          </p:nvSpPr>
          <p:spPr bwMode="auto">
            <a:xfrm>
              <a:off x="-867949" y="1160513"/>
              <a:ext cx="560737" cy="560737"/>
            </a:xfrm>
            <a:prstGeom prst="ellipse">
              <a:avLst/>
            </a:prstGeom>
            <a:gradFill flip="none" rotWithShape="1">
              <a:gsLst>
                <a:gs pos="0">
                  <a:srgbClr val="0196FC"/>
                </a:gs>
                <a:gs pos="41000">
                  <a:srgbClr val="00AFFE"/>
                </a:gs>
                <a:gs pos="100000">
                  <a:srgbClr val="00D7FE"/>
                </a:gs>
              </a:gsLst>
              <a:lin ang="13500000" scaled="1"/>
              <a:tileRect/>
            </a:gradFill>
            <a:ln>
              <a:noFill/>
            </a:ln>
            <a:effectLst>
              <a:outerShdw blurRad="254000" sx="102000" sy="102000" algn="ctr" rotWithShape="0">
                <a:prstClr val="black">
                  <a:alpha val="2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7" name="Freeform 93"/>
            <p:cNvSpPr>
              <a:spLocks noEditPoints="1"/>
            </p:cNvSpPr>
            <p:nvPr/>
          </p:nvSpPr>
          <p:spPr bwMode="auto">
            <a:xfrm>
              <a:off x="-757591" y="1281888"/>
              <a:ext cx="331074" cy="323617"/>
            </a:xfrm>
            <a:custGeom>
              <a:avLst/>
              <a:gdLst>
                <a:gd name="T0" fmla="*/ 77 w 153"/>
                <a:gd name="T1" fmla="*/ 0 h 150"/>
                <a:gd name="T2" fmla="*/ 0 w 153"/>
                <a:gd name="T3" fmla="*/ 75 h 150"/>
                <a:gd name="T4" fmla="*/ 77 w 153"/>
                <a:gd name="T5" fmla="*/ 150 h 150"/>
                <a:gd name="T6" fmla="*/ 153 w 153"/>
                <a:gd name="T7" fmla="*/ 75 h 150"/>
                <a:gd name="T8" fmla="*/ 77 w 153"/>
                <a:gd name="T9" fmla="*/ 0 h 150"/>
                <a:gd name="T10" fmla="*/ 83 w 153"/>
                <a:gd name="T11" fmla="*/ 135 h 150"/>
                <a:gd name="T12" fmla="*/ 83 w 153"/>
                <a:gd name="T13" fmla="*/ 121 h 150"/>
                <a:gd name="T14" fmla="*/ 77 w 153"/>
                <a:gd name="T15" fmla="*/ 122 h 150"/>
                <a:gd name="T16" fmla="*/ 70 w 153"/>
                <a:gd name="T17" fmla="*/ 121 h 150"/>
                <a:gd name="T18" fmla="*/ 70 w 153"/>
                <a:gd name="T19" fmla="*/ 135 h 150"/>
                <a:gd name="T20" fmla="*/ 14 w 153"/>
                <a:gd name="T21" fmla="*/ 82 h 150"/>
                <a:gd name="T22" fmla="*/ 29 w 153"/>
                <a:gd name="T23" fmla="*/ 82 h 150"/>
                <a:gd name="T24" fmla="*/ 28 w 153"/>
                <a:gd name="T25" fmla="*/ 75 h 150"/>
                <a:gd name="T26" fmla="*/ 29 w 153"/>
                <a:gd name="T27" fmla="*/ 68 h 150"/>
                <a:gd name="T28" fmla="*/ 14 w 153"/>
                <a:gd name="T29" fmla="*/ 68 h 150"/>
                <a:gd name="T30" fmla="*/ 70 w 153"/>
                <a:gd name="T31" fmla="*/ 15 h 150"/>
                <a:gd name="T32" fmla="*/ 70 w 153"/>
                <a:gd name="T33" fmla="*/ 29 h 150"/>
                <a:gd name="T34" fmla="*/ 77 w 153"/>
                <a:gd name="T35" fmla="*/ 28 h 150"/>
                <a:gd name="T36" fmla="*/ 83 w 153"/>
                <a:gd name="T37" fmla="*/ 29 h 150"/>
                <a:gd name="T38" fmla="*/ 83 w 153"/>
                <a:gd name="T39" fmla="*/ 15 h 150"/>
                <a:gd name="T40" fmla="*/ 139 w 153"/>
                <a:gd name="T41" fmla="*/ 68 h 150"/>
                <a:gd name="T42" fmla="*/ 124 w 153"/>
                <a:gd name="T43" fmla="*/ 68 h 150"/>
                <a:gd name="T44" fmla="*/ 125 w 153"/>
                <a:gd name="T45" fmla="*/ 75 h 150"/>
                <a:gd name="T46" fmla="*/ 124 w 153"/>
                <a:gd name="T47" fmla="*/ 82 h 150"/>
                <a:gd name="T48" fmla="*/ 139 w 153"/>
                <a:gd name="T49" fmla="*/ 82 h 150"/>
                <a:gd name="T50" fmla="*/ 83 w 153"/>
                <a:gd name="T51" fmla="*/ 13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3" h="150">
                  <a:moveTo>
                    <a:pt x="77" y="0"/>
                  </a:moveTo>
                  <a:cubicBezTo>
                    <a:pt x="34" y="0"/>
                    <a:pt x="0" y="34"/>
                    <a:pt x="0" y="75"/>
                  </a:cubicBezTo>
                  <a:cubicBezTo>
                    <a:pt x="0" y="116"/>
                    <a:pt x="34" y="150"/>
                    <a:pt x="77" y="150"/>
                  </a:cubicBezTo>
                  <a:cubicBezTo>
                    <a:pt x="119" y="150"/>
                    <a:pt x="153" y="116"/>
                    <a:pt x="153" y="75"/>
                  </a:cubicBezTo>
                  <a:cubicBezTo>
                    <a:pt x="153" y="34"/>
                    <a:pt x="119" y="0"/>
                    <a:pt x="77" y="0"/>
                  </a:cubicBezTo>
                  <a:close/>
                  <a:moveTo>
                    <a:pt x="83" y="135"/>
                  </a:moveTo>
                  <a:cubicBezTo>
                    <a:pt x="83" y="121"/>
                    <a:pt x="83" y="121"/>
                    <a:pt x="83" y="121"/>
                  </a:cubicBezTo>
                  <a:cubicBezTo>
                    <a:pt x="81" y="122"/>
                    <a:pt x="79" y="122"/>
                    <a:pt x="77" y="122"/>
                  </a:cubicBezTo>
                  <a:cubicBezTo>
                    <a:pt x="74" y="122"/>
                    <a:pt x="72" y="122"/>
                    <a:pt x="70" y="121"/>
                  </a:cubicBezTo>
                  <a:cubicBezTo>
                    <a:pt x="70" y="135"/>
                    <a:pt x="70" y="135"/>
                    <a:pt x="70" y="135"/>
                  </a:cubicBezTo>
                  <a:cubicBezTo>
                    <a:pt x="41" y="132"/>
                    <a:pt x="18" y="110"/>
                    <a:pt x="14" y="82"/>
                  </a:cubicBezTo>
                  <a:cubicBezTo>
                    <a:pt x="29" y="82"/>
                    <a:pt x="29" y="82"/>
                    <a:pt x="29" y="82"/>
                  </a:cubicBezTo>
                  <a:cubicBezTo>
                    <a:pt x="28" y="80"/>
                    <a:pt x="28" y="77"/>
                    <a:pt x="28" y="75"/>
                  </a:cubicBezTo>
                  <a:cubicBezTo>
                    <a:pt x="28" y="73"/>
                    <a:pt x="28" y="70"/>
                    <a:pt x="29" y="68"/>
                  </a:cubicBezTo>
                  <a:cubicBezTo>
                    <a:pt x="14" y="68"/>
                    <a:pt x="14" y="68"/>
                    <a:pt x="14" y="68"/>
                  </a:cubicBezTo>
                  <a:cubicBezTo>
                    <a:pt x="18" y="40"/>
                    <a:pt x="41" y="18"/>
                    <a:pt x="70" y="15"/>
                  </a:cubicBezTo>
                  <a:cubicBezTo>
                    <a:pt x="70" y="29"/>
                    <a:pt x="70" y="29"/>
                    <a:pt x="70" y="29"/>
                  </a:cubicBezTo>
                  <a:cubicBezTo>
                    <a:pt x="72" y="28"/>
                    <a:pt x="74" y="28"/>
                    <a:pt x="77" y="28"/>
                  </a:cubicBezTo>
                  <a:cubicBezTo>
                    <a:pt x="79" y="28"/>
                    <a:pt x="81" y="28"/>
                    <a:pt x="83" y="29"/>
                  </a:cubicBezTo>
                  <a:cubicBezTo>
                    <a:pt x="83" y="15"/>
                    <a:pt x="83" y="15"/>
                    <a:pt x="83" y="15"/>
                  </a:cubicBezTo>
                  <a:cubicBezTo>
                    <a:pt x="112" y="18"/>
                    <a:pt x="135" y="40"/>
                    <a:pt x="139" y="68"/>
                  </a:cubicBezTo>
                  <a:cubicBezTo>
                    <a:pt x="124" y="68"/>
                    <a:pt x="124" y="68"/>
                    <a:pt x="124" y="68"/>
                  </a:cubicBezTo>
                  <a:cubicBezTo>
                    <a:pt x="125" y="70"/>
                    <a:pt x="125" y="73"/>
                    <a:pt x="125" y="75"/>
                  </a:cubicBezTo>
                  <a:cubicBezTo>
                    <a:pt x="125" y="77"/>
                    <a:pt x="125" y="80"/>
                    <a:pt x="124" y="82"/>
                  </a:cubicBezTo>
                  <a:cubicBezTo>
                    <a:pt x="139" y="82"/>
                    <a:pt x="139" y="82"/>
                    <a:pt x="139" y="82"/>
                  </a:cubicBezTo>
                  <a:cubicBezTo>
                    <a:pt x="135" y="110"/>
                    <a:pt x="112" y="132"/>
                    <a:pt x="83" y="13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94"/>
            <p:cNvSpPr>
              <a:spLocks/>
            </p:cNvSpPr>
            <p:nvPr/>
          </p:nvSpPr>
          <p:spPr bwMode="auto">
            <a:xfrm>
              <a:off x="-657673" y="1334085"/>
              <a:ext cx="22370" cy="25353"/>
            </a:xfrm>
            <a:custGeom>
              <a:avLst/>
              <a:gdLst>
                <a:gd name="T0" fmla="*/ 4 w 10"/>
                <a:gd name="T1" fmla="*/ 12 h 12"/>
                <a:gd name="T2" fmla="*/ 10 w 10"/>
                <a:gd name="T3" fmla="*/ 9 h 12"/>
                <a:gd name="T4" fmla="*/ 6 w 10"/>
                <a:gd name="T5" fmla="*/ 2 h 12"/>
                <a:gd name="T6" fmla="*/ 3 w 10"/>
                <a:gd name="T7" fmla="*/ 0 h 12"/>
                <a:gd name="T8" fmla="*/ 1 w 10"/>
                <a:gd name="T9" fmla="*/ 1 h 12"/>
                <a:gd name="T10" fmla="*/ 0 w 10"/>
                <a:gd name="T11" fmla="*/ 3 h 12"/>
                <a:gd name="T12" fmla="*/ 0 w 10"/>
                <a:gd name="T13" fmla="*/ 6 h 12"/>
                <a:gd name="T14" fmla="*/ 4 w 10"/>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4" y="12"/>
                  </a:moveTo>
                  <a:cubicBezTo>
                    <a:pt x="6" y="11"/>
                    <a:pt x="8" y="10"/>
                    <a:pt x="10" y="9"/>
                  </a:cubicBezTo>
                  <a:cubicBezTo>
                    <a:pt x="6" y="2"/>
                    <a:pt x="6" y="2"/>
                    <a:pt x="6" y="2"/>
                  </a:cubicBezTo>
                  <a:cubicBezTo>
                    <a:pt x="6" y="1"/>
                    <a:pt x="5" y="0"/>
                    <a:pt x="3" y="0"/>
                  </a:cubicBezTo>
                  <a:cubicBezTo>
                    <a:pt x="3" y="0"/>
                    <a:pt x="2" y="0"/>
                    <a:pt x="1" y="1"/>
                  </a:cubicBezTo>
                  <a:cubicBezTo>
                    <a:pt x="1" y="1"/>
                    <a:pt x="0" y="2"/>
                    <a:pt x="0" y="3"/>
                  </a:cubicBezTo>
                  <a:cubicBezTo>
                    <a:pt x="0" y="4"/>
                    <a:pt x="0" y="5"/>
                    <a:pt x="0" y="6"/>
                  </a:cubicBezTo>
                  <a:lnTo>
                    <a:pt x="4" y="1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95"/>
            <p:cNvSpPr>
              <a:spLocks/>
            </p:cNvSpPr>
            <p:nvPr/>
          </p:nvSpPr>
          <p:spPr bwMode="auto">
            <a:xfrm>
              <a:off x="-547315" y="1334085"/>
              <a:ext cx="23861" cy="25353"/>
            </a:xfrm>
            <a:custGeom>
              <a:avLst/>
              <a:gdLst>
                <a:gd name="T0" fmla="*/ 9 w 11"/>
                <a:gd name="T1" fmla="*/ 1 h 12"/>
                <a:gd name="T2" fmla="*/ 7 w 11"/>
                <a:gd name="T3" fmla="*/ 0 h 12"/>
                <a:gd name="T4" fmla="*/ 4 w 11"/>
                <a:gd name="T5" fmla="*/ 2 h 12"/>
                <a:gd name="T6" fmla="*/ 0 w 11"/>
                <a:gd name="T7" fmla="*/ 9 h 12"/>
                <a:gd name="T8" fmla="*/ 6 w 11"/>
                <a:gd name="T9" fmla="*/ 12 h 12"/>
                <a:gd name="T10" fmla="*/ 10 w 11"/>
                <a:gd name="T11" fmla="*/ 6 h 12"/>
                <a:gd name="T12" fmla="*/ 9 w 11"/>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9" y="1"/>
                  </a:moveTo>
                  <a:cubicBezTo>
                    <a:pt x="8" y="0"/>
                    <a:pt x="7" y="0"/>
                    <a:pt x="7" y="0"/>
                  </a:cubicBezTo>
                  <a:cubicBezTo>
                    <a:pt x="6" y="0"/>
                    <a:pt x="4" y="1"/>
                    <a:pt x="4" y="2"/>
                  </a:cubicBezTo>
                  <a:cubicBezTo>
                    <a:pt x="0" y="9"/>
                    <a:pt x="0" y="9"/>
                    <a:pt x="0" y="9"/>
                  </a:cubicBezTo>
                  <a:cubicBezTo>
                    <a:pt x="2" y="10"/>
                    <a:pt x="4" y="11"/>
                    <a:pt x="6" y="12"/>
                  </a:cubicBezTo>
                  <a:cubicBezTo>
                    <a:pt x="10" y="6"/>
                    <a:pt x="10" y="6"/>
                    <a:pt x="10" y="6"/>
                  </a:cubicBezTo>
                  <a:cubicBezTo>
                    <a:pt x="11" y="4"/>
                    <a:pt x="10" y="2"/>
                    <a:pt x="9" y="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96"/>
            <p:cNvSpPr>
              <a:spLocks/>
            </p:cNvSpPr>
            <p:nvPr/>
          </p:nvSpPr>
          <p:spPr bwMode="auto">
            <a:xfrm>
              <a:off x="-505558" y="1377333"/>
              <a:ext cx="23861" cy="20879"/>
            </a:xfrm>
            <a:custGeom>
              <a:avLst/>
              <a:gdLst>
                <a:gd name="T0" fmla="*/ 10 w 11"/>
                <a:gd name="T1" fmla="*/ 7 h 10"/>
                <a:gd name="T2" fmla="*/ 11 w 11"/>
                <a:gd name="T3" fmla="*/ 5 h 10"/>
                <a:gd name="T4" fmla="*/ 11 w 11"/>
                <a:gd name="T5" fmla="*/ 2 h 10"/>
                <a:gd name="T6" fmla="*/ 8 w 11"/>
                <a:gd name="T7" fmla="*/ 0 h 10"/>
                <a:gd name="T8" fmla="*/ 6 w 11"/>
                <a:gd name="T9" fmla="*/ 1 h 10"/>
                <a:gd name="T10" fmla="*/ 0 w 11"/>
                <a:gd name="T11" fmla="*/ 4 h 10"/>
                <a:gd name="T12" fmla="*/ 4 w 11"/>
                <a:gd name="T13" fmla="*/ 10 h 10"/>
                <a:gd name="T14" fmla="*/ 10 w 11"/>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10" y="7"/>
                  </a:moveTo>
                  <a:cubicBezTo>
                    <a:pt x="10" y="6"/>
                    <a:pt x="11" y="6"/>
                    <a:pt x="11" y="5"/>
                  </a:cubicBezTo>
                  <a:cubicBezTo>
                    <a:pt x="11" y="4"/>
                    <a:pt x="11" y="3"/>
                    <a:pt x="11" y="2"/>
                  </a:cubicBezTo>
                  <a:cubicBezTo>
                    <a:pt x="10" y="1"/>
                    <a:pt x="9" y="0"/>
                    <a:pt x="8" y="0"/>
                  </a:cubicBezTo>
                  <a:cubicBezTo>
                    <a:pt x="7" y="0"/>
                    <a:pt x="7" y="0"/>
                    <a:pt x="6" y="1"/>
                  </a:cubicBezTo>
                  <a:cubicBezTo>
                    <a:pt x="0" y="4"/>
                    <a:pt x="0" y="4"/>
                    <a:pt x="0" y="4"/>
                  </a:cubicBezTo>
                  <a:cubicBezTo>
                    <a:pt x="1" y="6"/>
                    <a:pt x="3" y="8"/>
                    <a:pt x="4" y="10"/>
                  </a:cubicBezTo>
                  <a:lnTo>
                    <a:pt x="10" y="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97"/>
            <p:cNvSpPr>
              <a:spLocks/>
            </p:cNvSpPr>
            <p:nvPr/>
          </p:nvSpPr>
          <p:spPr bwMode="auto">
            <a:xfrm>
              <a:off x="-700921" y="1377333"/>
              <a:ext cx="23861" cy="20879"/>
            </a:xfrm>
            <a:custGeom>
              <a:avLst/>
              <a:gdLst>
                <a:gd name="T0" fmla="*/ 3 w 11"/>
                <a:gd name="T1" fmla="*/ 0 h 10"/>
                <a:gd name="T2" fmla="*/ 0 w 11"/>
                <a:gd name="T3" fmla="*/ 2 h 10"/>
                <a:gd name="T4" fmla="*/ 0 w 11"/>
                <a:gd name="T5" fmla="*/ 5 h 10"/>
                <a:gd name="T6" fmla="*/ 1 w 11"/>
                <a:gd name="T7" fmla="*/ 7 h 10"/>
                <a:gd name="T8" fmla="*/ 7 w 11"/>
                <a:gd name="T9" fmla="*/ 10 h 10"/>
                <a:gd name="T10" fmla="*/ 11 w 11"/>
                <a:gd name="T11" fmla="*/ 4 h 10"/>
                <a:gd name="T12" fmla="*/ 5 w 11"/>
                <a:gd name="T13" fmla="*/ 1 h 10"/>
                <a:gd name="T14" fmla="*/ 3 w 1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3" y="0"/>
                  </a:moveTo>
                  <a:cubicBezTo>
                    <a:pt x="2" y="0"/>
                    <a:pt x="1" y="1"/>
                    <a:pt x="0" y="2"/>
                  </a:cubicBezTo>
                  <a:cubicBezTo>
                    <a:pt x="0" y="3"/>
                    <a:pt x="0" y="4"/>
                    <a:pt x="0" y="5"/>
                  </a:cubicBezTo>
                  <a:cubicBezTo>
                    <a:pt x="0" y="6"/>
                    <a:pt x="1" y="6"/>
                    <a:pt x="1" y="7"/>
                  </a:cubicBezTo>
                  <a:cubicBezTo>
                    <a:pt x="7" y="10"/>
                    <a:pt x="7" y="10"/>
                    <a:pt x="7" y="10"/>
                  </a:cubicBezTo>
                  <a:cubicBezTo>
                    <a:pt x="8" y="8"/>
                    <a:pt x="10" y="6"/>
                    <a:pt x="11" y="4"/>
                  </a:cubicBezTo>
                  <a:cubicBezTo>
                    <a:pt x="5" y="1"/>
                    <a:pt x="5" y="1"/>
                    <a:pt x="5" y="1"/>
                  </a:cubicBezTo>
                  <a:cubicBezTo>
                    <a:pt x="5" y="0"/>
                    <a:pt x="4" y="0"/>
                    <a:pt x="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2" name="Freeform 98"/>
            <p:cNvSpPr>
              <a:spLocks/>
            </p:cNvSpPr>
            <p:nvPr/>
          </p:nvSpPr>
          <p:spPr bwMode="auto">
            <a:xfrm>
              <a:off x="-505558" y="1489182"/>
              <a:ext cx="23861" cy="22370"/>
            </a:xfrm>
            <a:custGeom>
              <a:avLst/>
              <a:gdLst>
                <a:gd name="T0" fmla="*/ 11 w 11"/>
                <a:gd name="T1" fmla="*/ 5 h 10"/>
                <a:gd name="T2" fmla="*/ 10 w 11"/>
                <a:gd name="T3" fmla="*/ 3 h 10"/>
                <a:gd name="T4" fmla="*/ 4 w 11"/>
                <a:gd name="T5" fmla="*/ 0 h 10"/>
                <a:gd name="T6" fmla="*/ 0 w 11"/>
                <a:gd name="T7" fmla="*/ 6 h 10"/>
                <a:gd name="T8" fmla="*/ 6 w 11"/>
                <a:gd name="T9" fmla="*/ 9 h 10"/>
                <a:gd name="T10" fmla="*/ 8 w 11"/>
                <a:gd name="T11" fmla="*/ 10 h 10"/>
                <a:gd name="T12" fmla="*/ 11 w 11"/>
                <a:gd name="T13" fmla="*/ 8 h 10"/>
                <a:gd name="T14" fmla="*/ 11 w 11"/>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11" y="5"/>
                  </a:moveTo>
                  <a:cubicBezTo>
                    <a:pt x="11" y="4"/>
                    <a:pt x="10" y="4"/>
                    <a:pt x="10" y="3"/>
                  </a:cubicBezTo>
                  <a:cubicBezTo>
                    <a:pt x="4" y="0"/>
                    <a:pt x="4" y="0"/>
                    <a:pt x="4" y="0"/>
                  </a:cubicBezTo>
                  <a:cubicBezTo>
                    <a:pt x="3" y="2"/>
                    <a:pt x="1" y="4"/>
                    <a:pt x="0" y="6"/>
                  </a:cubicBezTo>
                  <a:cubicBezTo>
                    <a:pt x="6" y="9"/>
                    <a:pt x="6" y="9"/>
                    <a:pt x="6" y="9"/>
                  </a:cubicBezTo>
                  <a:cubicBezTo>
                    <a:pt x="7" y="10"/>
                    <a:pt x="7" y="10"/>
                    <a:pt x="8" y="10"/>
                  </a:cubicBezTo>
                  <a:cubicBezTo>
                    <a:pt x="9" y="10"/>
                    <a:pt x="10" y="9"/>
                    <a:pt x="11" y="8"/>
                  </a:cubicBezTo>
                  <a:cubicBezTo>
                    <a:pt x="11" y="7"/>
                    <a:pt x="11" y="6"/>
                    <a:pt x="11" y="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3" name="Freeform 99"/>
            <p:cNvSpPr>
              <a:spLocks/>
            </p:cNvSpPr>
            <p:nvPr/>
          </p:nvSpPr>
          <p:spPr bwMode="auto">
            <a:xfrm>
              <a:off x="-700921" y="1489182"/>
              <a:ext cx="23861" cy="22370"/>
            </a:xfrm>
            <a:custGeom>
              <a:avLst/>
              <a:gdLst>
                <a:gd name="T0" fmla="*/ 1 w 11"/>
                <a:gd name="T1" fmla="*/ 3 h 10"/>
                <a:gd name="T2" fmla="*/ 0 w 11"/>
                <a:gd name="T3" fmla="*/ 5 h 10"/>
                <a:gd name="T4" fmla="*/ 0 w 11"/>
                <a:gd name="T5" fmla="*/ 8 h 10"/>
                <a:gd name="T6" fmla="*/ 3 w 11"/>
                <a:gd name="T7" fmla="*/ 10 h 10"/>
                <a:gd name="T8" fmla="*/ 5 w 11"/>
                <a:gd name="T9" fmla="*/ 9 h 10"/>
                <a:gd name="T10" fmla="*/ 11 w 11"/>
                <a:gd name="T11" fmla="*/ 6 h 10"/>
                <a:gd name="T12" fmla="*/ 7 w 11"/>
                <a:gd name="T13" fmla="*/ 0 h 10"/>
                <a:gd name="T14" fmla="*/ 1 w 11"/>
                <a:gd name="T15" fmla="*/ 3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1" y="3"/>
                  </a:moveTo>
                  <a:cubicBezTo>
                    <a:pt x="1" y="4"/>
                    <a:pt x="0" y="4"/>
                    <a:pt x="0" y="5"/>
                  </a:cubicBezTo>
                  <a:cubicBezTo>
                    <a:pt x="0" y="6"/>
                    <a:pt x="0" y="7"/>
                    <a:pt x="0" y="8"/>
                  </a:cubicBezTo>
                  <a:cubicBezTo>
                    <a:pt x="1" y="9"/>
                    <a:pt x="2" y="10"/>
                    <a:pt x="3" y="10"/>
                  </a:cubicBezTo>
                  <a:cubicBezTo>
                    <a:pt x="4" y="10"/>
                    <a:pt x="5" y="10"/>
                    <a:pt x="5" y="9"/>
                  </a:cubicBezTo>
                  <a:cubicBezTo>
                    <a:pt x="11" y="6"/>
                    <a:pt x="11" y="6"/>
                    <a:pt x="11" y="6"/>
                  </a:cubicBezTo>
                  <a:cubicBezTo>
                    <a:pt x="10" y="4"/>
                    <a:pt x="8" y="2"/>
                    <a:pt x="7" y="0"/>
                  </a:cubicBezTo>
                  <a:lnTo>
                    <a:pt x="1" y="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4" name="Freeform 100"/>
            <p:cNvSpPr>
              <a:spLocks/>
            </p:cNvSpPr>
            <p:nvPr/>
          </p:nvSpPr>
          <p:spPr bwMode="auto">
            <a:xfrm>
              <a:off x="-547315" y="1527957"/>
              <a:ext cx="23861" cy="26844"/>
            </a:xfrm>
            <a:custGeom>
              <a:avLst/>
              <a:gdLst>
                <a:gd name="T0" fmla="*/ 6 w 11"/>
                <a:gd name="T1" fmla="*/ 0 h 12"/>
                <a:gd name="T2" fmla="*/ 0 w 11"/>
                <a:gd name="T3" fmla="*/ 4 h 12"/>
                <a:gd name="T4" fmla="*/ 4 w 11"/>
                <a:gd name="T5" fmla="*/ 10 h 12"/>
                <a:gd name="T6" fmla="*/ 7 w 11"/>
                <a:gd name="T7" fmla="*/ 12 h 12"/>
                <a:gd name="T8" fmla="*/ 9 w 11"/>
                <a:gd name="T9" fmla="*/ 11 h 12"/>
                <a:gd name="T10" fmla="*/ 10 w 11"/>
                <a:gd name="T11" fmla="*/ 7 h 12"/>
                <a:gd name="T12" fmla="*/ 6 w 11"/>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6" y="0"/>
                  </a:moveTo>
                  <a:cubicBezTo>
                    <a:pt x="4" y="1"/>
                    <a:pt x="2" y="3"/>
                    <a:pt x="0" y="4"/>
                  </a:cubicBezTo>
                  <a:cubicBezTo>
                    <a:pt x="4" y="10"/>
                    <a:pt x="4" y="10"/>
                    <a:pt x="4" y="10"/>
                  </a:cubicBezTo>
                  <a:cubicBezTo>
                    <a:pt x="4" y="11"/>
                    <a:pt x="6" y="12"/>
                    <a:pt x="7" y="12"/>
                  </a:cubicBezTo>
                  <a:cubicBezTo>
                    <a:pt x="7" y="12"/>
                    <a:pt x="8" y="12"/>
                    <a:pt x="9" y="11"/>
                  </a:cubicBezTo>
                  <a:cubicBezTo>
                    <a:pt x="10" y="10"/>
                    <a:pt x="11" y="8"/>
                    <a:pt x="10" y="7"/>
                  </a:cubicBezTo>
                  <a:lnTo>
                    <a:pt x="6"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5" name="Freeform 101"/>
            <p:cNvSpPr>
              <a:spLocks/>
            </p:cNvSpPr>
            <p:nvPr/>
          </p:nvSpPr>
          <p:spPr bwMode="auto">
            <a:xfrm>
              <a:off x="-657673" y="1527957"/>
              <a:ext cx="22370" cy="26844"/>
            </a:xfrm>
            <a:custGeom>
              <a:avLst/>
              <a:gdLst>
                <a:gd name="T0" fmla="*/ 0 w 10"/>
                <a:gd name="T1" fmla="*/ 7 h 12"/>
                <a:gd name="T2" fmla="*/ 0 w 10"/>
                <a:gd name="T3" fmla="*/ 9 h 12"/>
                <a:gd name="T4" fmla="*/ 1 w 10"/>
                <a:gd name="T5" fmla="*/ 11 h 12"/>
                <a:gd name="T6" fmla="*/ 3 w 10"/>
                <a:gd name="T7" fmla="*/ 12 h 12"/>
                <a:gd name="T8" fmla="*/ 6 w 10"/>
                <a:gd name="T9" fmla="*/ 10 h 12"/>
                <a:gd name="T10" fmla="*/ 10 w 10"/>
                <a:gd name="T11" fmla="*/ 4 h 12"/>
                <a:gd name="T12" fmla="*/ 4 w 10"/>
                <a:gd name="T13" fmla="*/ 0 h 12"/>
                <a:gd name="T14" fmla="*/ 0 w 10"/>
                <a:gd name="T15" fmla="*/ 7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0" y="7"/>
                  </a:moveTo>
                  <a:cubicBezTo>
                    <a:pt x="0" y="7"/>
                    <a:pt x="0" y="8"/>
                    <a:pt x="0" y="9"/>
                  </a:cubicBezTo>
                  <a:cubicBezTo>
                    <a:pt x="0" y="10"/>
                    <a:pt x="1" y="11"/>
                    <a:pt x="1" y="11"/>
                  </a:cubicBezTo>
                  <a:cubicBezTo>
                    <a:pt x="2" y="12"/>
                    <a:pt x="3" y="12"/>
                    <a:pt x="3" y="12"/>
                  </a:cubicBezTo>
                  <a:cubicBezTo>
                    <a:pt x="5" y="12"/>
                    <a:pt x="6" y="11"/>
                    <a:pt x="6" y="10"/>
                  </a:cubicBezTo>
                  <a:cubicBezTo>
                    <a:pt x="10" y="4"/>
                    <a:pt x="10" y="4"/>
                    <a:pt x="10" y="4"/>
                  </a:cubicBezTo>
                  <a:cubicBezTo>
                    <a:pt x="8" y="3"/>
                    <a:pt x="6" y="1"/>
                    <a:pt x="4" y="0"/>
                  </a:cubicBezTo>
                  <a:lnTo>
                    <a:pt x="0" y="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6" name="Oval 102"/>
            <p:cNvSpPr>
              <a:spLocks noChangeArrowheads="1"/>
            </p:cNvSpPr>
            <p:nvPr/>
          </p:nvSpPr>
          <p:spPr bwMode="auto">
            <a:xfrm>
              <a:off x="-603985" y="1432512"/>
              <a:ext cx="23861" cy="23861"/>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7" name="Freeform 103"/>
            <p:cNvSpPr>
              <a:spLocks/>
            </p:cNvSpPr>
            <p:nvPr/>
          </p:nvSpPr>
          <p:spPr bwMode="auto">
            <a:xfrm>
              <a:off x="-639777" y="1363911"/>
              <a:ext cx="58162" cy="67110"/>
            </a:xfrm>
            <a:custGeom>
              <a:avLst/>
              <a:gdLst>
                <a:gd name="T0" fmla="*/ 27 w 27"/>
                <a:gd name="T1" fmla="*/ 30 h 31"/>
                <a:gd name="T2" fmla="*/ 27 w 27"/>
                <a:gd name="T3" fmla="*/ 8 h 31"/>
                <a:gd name="T4" fmla="*/ 22 w 27"/>
                <a:gd name="T5" fmla="*/ 4 h 31"/>
                <a:gd name="T6" fmla="*/ 17 w 27"/>
                <a:gd name="T7" fmla="*/ 9 h 31"/>
                <a:gd name="T8" fmla="*/ 17 w 27"/>
                <a:gd name="T9" fmla="*/ 21 h 31"/>
                <a:gd name="T10" fmla="*/ 6 w 27"/>
                <a:gd name="T11" fmla="*/ 2 h 31"/>
                <a:gd name="T12" fmla="*/ 2 w 27"/>
                <a:gd name="T13" fmla="*/ 1 h 31"/>
                <a:gd name="T14" fmla="*/ 1 w 27"/>
                <a:gd name="T15" fmla="*/ 5 h 31"/>
                <a:gd name="T16" fmla="*/ 16 w 27"/>
                <a:gd name="T17" fmla="*/ 31 h 31"/>
                <a:gd name="T18" fmla="*/ 22 w 27"/>
                <a:gd name="T19" fmla="*/ 29 h 31"/>
                <a:gd name="T20" fmla="*/ 27 w 27"/>
                <a:gd name="T2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31">
                  <a:moveTo>
                    <a:pt x="27" y="30"/>
                  </a:moveTo>
                  <a:cubicBezTo>
                    <a:pt x="27" y="8"/>
                    <a:pt x="27" y="8"/>
                    <a:pt x="27" y="8"/>
                  </a:cubicBezTo>
                  <a:cubicBezTo>
                    <a:pt x="27" y="6"/>
                    <a:pt x="25" y="4"/>
                    <a:pt x="22" y="4"/>
                  </a:cubicBezTo>
                  <a:cubicBezTo>
                    <a:pt x="19" y="4"/>
                    <a:pt x="17" y="6"/>
                    <a:pt x="17" y="9"/>
                  </a:cubicBezTo>
                  <a:cubicBezTo>
                    <a:pt x="17" y="21"/>
                    <a:pt x="17" y="21"/>
                    <a:pt x="17" y="21"/>
                  </a:cubicBezTo>
                  <a:cubicBezTo>
                    <a:pt x="6" y="2"/>
                    <a:pt x="6" y="2"/>
                    <a:pt x="6" y="2"/>
                  </a:cubicBezTo>
                  <a:cubicBezTo>
                    <a:pt x="6" y="0"/>
                    <a:pt x="4" y="0"/>
                    <a:pt x="2" y="1"/>
                  </a:cubicBezTo>
                  <a:cubicBezTo>
                    <a:pt x="1" y="2"/>
                    <a:pt x="0" y="3"/>
                    <a:pt x="1" y="5"/>
                  </a:cubicBezTo>
                  <a:cubicBezTo>
                    <a:pt x="16" y="31"/>
                    <a:pt x="16" y="31"/>
                    <a:pt x="16" y="31"/>
                  </a:cubicBezTo>
                  <a:cubicBezTo>
                    <a:pt x="18" y="30"/>
                    <a:pt x="20" y="29"/>
                    <a:pt x="22" y="29"/>
                  </a:cubicBezTo>
                  <a:cubicBezTo>
                    <a:pt x="24" y="29"/>
                    <a:pt x="26" y="29"/>
                    <a:pt x="27" y="3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2523867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64" presetClass="path" presetSubtype="0" decel="100000" fill="hold" grpId="1" nodeType="withEffect">
                                  <p:stCondLst>
                                    <p:cond delay="0"/>
                                  </p:stCondLst>
                                  <p:childTnLst>
                                    <p:animMotion origin="layout" path="M -3.54167E-6 -1.11111E-6 L -3.54167E-6 -0.08657 " pathEditMode="relative" rAng="0" ptsTypes="AA">
                                      <p:cBhvr>
                                        <p:cTn id="9" dur="1000" spd="-100000" fill="hold"/>
                                        <p:tgtEl>
                                          <p:spTgt spid="9"/>
                                        </p:tgtEl>
                                        <p:attrNameLst>
                                          <p:attrName>ppt_x</p:attrName>
                                          <p:attrName>ppt_y</p:attrName>
                                        </p:attrNameLst>
                                      </p:cBhvr>
                                      <p:rCtr x="0" y="-4329"/>
                                    </p:animMotion>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64" presetClass="path" presetSubtype="0" decel="100000" fill="hold" grpId="1" nodeType="withEffect">
                                  <p:stCondLst>
                                    <p:cond delay="0"/>
                                  </p:stCondLst>
                                  <p:childTnLst>
                                    <p:animMotion origin="layout" path="M 6.25E-7 1.11022E-16 L 6.25E-7 0.06991 " pathEditMode="relative" rAng="0" ptsTypes="AA">
                                      <p:cBhvr>
                                        <p:cTn id="18" dur="1000" spd="-100000" fill="hold"/>
                                        <p:tgtEl>
                                          <p:spTgt spid="11"/>
                                        </p:tgtEl>
                                        <p:attrNameLst>
                                          <p:attrName>ppt_x</p:attrName>
                                          <p:attrName>ppt_y</p:attrName>
                                        </p:attrNameLst>
                                      </p:cBhvr>
                                      <p:rCtr x="0" y="3495"/>
                                    </p:animMotion>
                                  </p:childTnLst>
                                </p:cTn>
                              </p:par>
                              <p:par>
                                <p:cTn id="19" presetID="10" presetClass="entr" presetSubtype="0" fill="hold" nodeType="withEffect">
                                  <p:stCondLst>
                                    <p:cond delay="75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childTnLst>
                                </p:cTn>
                              </p:par>
                              <p:par>
                                <p:cTn id="22" presetID="64" presetClass="path" presetSubtype="0" decel="100000" fill="hold" nodeType="withEffect">
                                  <p:stCondLst>
                                    <p:cond delay="750"/>
                                  </p:stCondLst>
                                  <p:childTnLst>
                                    <p:animMotion origin="layout" path="M 1.66667E-6 2.59259E-6 L 1.66667E-6 -0.18472 " pathEditMode="relative" rAng="0" ptsTypes="AA">
                                      <p:cBhvr>
                                        <p:cTn id="23" dur="1250" spd="-100000" fill="hold"/>
                                        <p:tgtEl>
                                          <p:spTgt spid="19"/>
                                        </p:tgtEl>
                                        <p:attrNameLst>
                                          <p:attrName>ppt_x</p:attrName>
                                          <p:attrName>ppt_y</p:attrName>
                                        </p:attrNameLst>
                                      </p:cBhvr>
                                      <p:rCtr x="0" y="-9236"/>
                                    </p:animMotion>
                                  </p:childTnLst>
                                </p:cTn>
                              </p:par>
                              <p:par>
                                <p:cTn id="24" presetID="10" presetClass="entr" presetSubtype="0" fill="hold" grpId="0" nodeType="withEffect">
                                  <p:stCondLst>
                                    <p:cond delay="75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childTnLst>
                                </p:cTn>
                              </p:par>
                              <p:par>
                                <p:cTn id="27" presetID="64" presetClass="path" presetSubtype="0" decel="100000" fill="hold" grpId="1" nodeType="withEffect">
                                  <p:stCondLst>
                                    <p:cond delay="750"/>
                                  </p:stCondLst>
                                  <p:childTnLst>
                                    <p:animMotion origin="layout" path="M 1.66667E-6 1.11111E-6 L 1.66667E-6 -0.34468 " pathEditMode="relative" rAng="0" ptsTypes="AA">
                                      <p:cBhvr>
                                        <p:cTn id="28" dur="1500" spd="-100000" fill="hold"/>
                                        <p:tgtEl>
                                          <p:spTgt spid="15"/>
                                        </p:tgtEl>
                                        <p:attrNameLst>
                                          <p:attrName>ppt_x</p:attrName>
                                          <p:attrName>ppt_y</p:attrName>
                                        </p:attrNameLst>
                                      </p:cBhvr>
                                      <p:rCtr x="0" y="-17245"/>
                                    </p:animMotion>
                                  </p:childTnLst>
                                </p:cTn>
                              </p:par>
                              <p:par>
                                <p:cTn id="29" presetID="10" presetClass="entr" presetSubtype="0" fill="hold" nodeType="withEffect">
                                  <p:stCondLst>
                                    <p:cond delay="75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childTnLst>
                                </p:cTn>
                              </p:par>
                              <p:par>
                                <p:cTn id="32" presetID="64" presetClass="path" presetSubtype="0" decel="100000" fill="hold" nodeType="withEffect">
                                  <p:stCondLst>
                                    <p:cond delay="750"/>
                                  </p:stCondLst>
                                  <p:childTnLst>
                                    <p:animMotion origin="layout" path="M -1.66667E-6 -1.11111E-6 L -1.66667E-6 -0.50417 " pathEditMode="relative" rAng="0" ptsTypes="AA">
                                      <p:cBhvr>
                                        <p:cTn id="33" dur="1750" spd="-100000" fill="hold"/>
                                        <p:tgtEl>
                                          <p:spTgt spid="25"/>
                                        </p:tgtEl>
                                        <p:attrNameLst>
                                          <p:attrName>ppt_x</p:attrName>
                                          <p:attrName>ppt_y</p:attrName>
                                        </p:attrNameLst>
                                      </p:cBhvr>
                                      <p:rCtr x="0" y="-25208"/>
                                    </p:animMotion>
                                  </p:childTnLst>
                                </p:cTn>
                              </p:par>
                              <p:par>
                                <p:cTn id="34" presetID="10" presetClass="entr" presetSubtype="0" fill="hold" grpId="0" nodeType="withEffect">
                                  <p:stCondLst>
                                    <p:cond delay="75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childTnLst>
                                </p:cTn>
                              </p:par>
                              <p:par>
                                <p:cTn id="37" presetID="64" presetClass="path" presetSubtype="0" decel="100000" fill="hold" grpId="1" nodeType="withEffect">
                                  <p:stCondLst>
                                    <p:cond delay="750"/>
                                  </p:stCondLst>
                                  <p:childTnLst>
                                    <p:animMotion origin="layout" path="M 1.66667E-6 4.07407E-6 L 1.66667E-6 -0.67362 " pathEditMode="relative" rAng="0" ptsTypes="AA">
                                      <p:cBhvr>
                                        <p:cTn id="38" dur="2000" spd="-100000" fill="hold"/>
                                        <p:tgtEl>
                                          <p:spTgt spid="16"/>
                                        </p:tgtEl>
                                        <p:attrNameLst>
                                          <p:attrName>ppt_x</p:attrName>
                                          <p:attrName>ppt_y</p:attrName>
                                        </p:attrNameLst>
                                      </p:cBhvr>
                                      <p:rCtr x="0" y="-33681"/>
                                    </p:animMotion>
                                  </p:childTnLst>
                                </p:cTn>
                              </p:par>
                            </p:childTnLst>
                          </p:cTn>
                        </p:par>
                        <p:par>
                          <p:cTn id="39" fill="hold">
                            <p:stCondLst>
                              <p:cond delay="3750"/>
                            </p:stCondLst>
                            <p:childTnLst>
                              <p:par>
                                <p:cTn id="40" presetID="10"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750"/>
                                        <p:tgtEl>
                                          <p:spTgt spid="14"/>
                                        </p:tgtEl>
                                      </p:cBhvr>
                                    </p:animEffect>
                                  </p:childTnLst>
                                </p:cTn>
                              </p:par>
                              <p:par>
                                <p:cTn id="43" presetID="35" presetClass="path" presetSubtype="0" decel="100000" fill="hold" grpId="1" nodeType="withEffect">
                                  <p:stCondLst>
                                    <p:cond delay="0"/>
                                  </p:stCondLst>
                                  <p:childTnLst>
                                    <p:animMotion origin="layout" path="M 4.375E-6 7.40741E-7 L -0.04011 7.40741E-7 " pathEditMode="relative" rAng="0" ptsTypes="AA">
                                      <p:cBhvr>
                                        <p:cTn id="44" dur="1250" spd="-100000" fill="hold"/>
                                        <p:tgtEl>
                                          <p:spTgt spid="14"/>
                                        </p:tgtEl>
                                        <p:attrNameLst>
                                          <p:attrName>ppt_x</p:attrName>
                                          <p:attrName>ppt_y</p:attrName>
                                        </p:attrNameLst>
                                      </p:cBhvr>
                                      <p:rCtr x="-2005" y="0"/>
                                    </p:animMotion>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750"/>
                                        <p:tgtEl>
                                          <p:spTgt spid="12"/>
                                        </p:tgtEl>
                                      </p:cBhvr>
                                    </p:animEffect>
                                  </p:childTnLst>
                                </p:cTn>
                              </p:par>
                              <p:par>
                                <p:cTn id="48" presetID="35" presetClass="path" presetSubtype="0" decel="100000" fill="hold" grpId="1" nodeType="withEffect">
                                  <p:stCondLst>
                                    <p:cond delay="0"/>
                                  </p:stCondLst>
                                  <p:childTnLst>
                                    <p:animMotion origin="layout" path="M -4.375E-6 -4.07407E-6 L 0.04493 -4.07407E-6 " pathEditMode="relative" rAng="0" ptsTypes="AA">
                                      <p:cBhvr>
                                        <p:cTn id="49" dur="1250" spd="-100000" fill="hold"/>
                                        <p:tgtEl>
                                          <p:spTgt spid="12"/>
                                        </p:tgtEl>
                                        <p:attrNameLst>
                                          <p:attrName>ppt_x</p:attrName>
                                          <p:attrName>ppt_y</p:attrName>
                                        </p:attrNameLst>
                                      </p:cBhvr>
                                      <p:rCtr x="2240" y="0"/>
                                    </p:animMotion>
                                  </p:childTnLst>
                                </p:cTn>
                              </p:par>
                              <p:par>
                                <p:cTn id="50" presetID="10" presetClass="entr" presetSubtype="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750"/>
                                        <p:tgtEl>
                                          <p:spTgt spid="13"/>
                                        </p:tgtEl>
                                      </p:cBhvr>
                                    </p:animEffect>
                                  </p:childTnLst>
                                </p:cTn>
                              </p:par>
                              <p:par>
                                <p:cTn id="53" presetID="35" presetClass="path" presetSubtype="0" decel="100000" fill="hold" grpId="1" nodeType="withEffect">
                                  <p:stCondLst>
                                    <p:cond delay="250"/>
                                  </p:stCondLst>
                                  <p:childTnLst>
                                    <p:animMotion origin="layout" path="M 4.375E-6 7.40741E-7 L -0.04011 7.40741E-7 " pathEditMode="relative" rAng="0" ptsTypes="AA">
                                      <p:cBhvr>
                                        <p:cTn id="54" dur="1250" spd="-100000" fill="hold"/>
                                        <p:tgtEl>
                                          <p:spTgt spid="13"/>
                                        </p:tgtEl>
                                        <p:attrNameLst>
                                          <p:attrName>ppt_x</p:attrName>
                                          <p:attrName>ppt_y</p:attrName>
                                        </p:attrNameLst>
                                      </p:cBhvr>
                                      <p:rCtr x="-2005" y="0"/>
                                    </p:animMotion>
                                  </p:childTnLst>
                                </p:cTn>
                              </p:par>
                              <p:par>
                                <p:cTn id="55" presetID="10" presetClass="entr" presetSubtype="0" fill="hold" grpId="0" nodeType="withEffect">
                                  <p:stCondLst>
                                    <p:cond delay="75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750"/>
                                        <p:tgtEl>
                                          <p:spTgt spid="17"/>
                                        </p:tgtEl>
                                      </p:cBhvr>
                                    </p:animEffect>
                                  </p:childTnLst>
                                </p:cTn>
                              </p:par>
                              <p:par>
                                <p:cTn id="58" presetID="35" presetClass="path" presetSubtype="0" decel="100000" fill="hold" grpId="1" nodeType="withEffect">
                                  <p:stCondLst>
                                    <p:cond delay="750"/>
                                  </p:stCondLst>
                                  <p:childTnLst>
                                    <p:animMotion origin="layout" path="M -4.375E-6 -4.07407E-6 L 0.04493 -4.07407E-6 " pathEditMode="relative" rAng="0" ptsTypes="AA">
                                      <p:cBhvr>
                                        <p:cTn id="59" dur="1250" spd="-100000" fill="hold"/>
                                        <p:tgtEl>
                                          <p:spTgt spid="17"/>
                                        </p:tgtEl>
                                        <p:attrNameLst>
                                          <p:attrName>ppt_x</p:attrName>
                                          <p:attrName>ppt_y</p:attrName>
                                        </p:attrNameLst>
                                      </p:cBhvr>
                                      <p:rCtr x="2240" y="0"/>
                                    </p:animMotion>
                                  </p:childTnLst>
                                </p:cTn>
                              </p:par>
                              <p:par>
                                <p:cTn id="60" presetID="10" presetClass="entr" presetSubtype="0" fill="hold" grpId="0" nodeType="withEffect">
                                  <p:stCondLst>
                                    <p:cond delay="100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750"/>
                                        <p:tgtEl>
                                          <p:spTgt spid="18"/>
                                        </p:tgtEl>
                                      </p:cBhvr>
                                    </p:animEffect>
                                  </p:childTnLst>
                                </p:cTn>
                              </p:par>
                              <p:par>
                                <p:cTn id="63" presetID="35" presetClass="path" presetSubtype="0" decel="100000" fill="hold" grpId="1" nodeType="withEffect">
                                  <p:stCondLst>
                                    <p:cond delay="1000"/>
                                  </p:stCondLst>
                                  <p:childTnLst>
                                    <p:animMotion origin="layout" path="M -4.375E-6 -4.07407E-6 L 0.04493 -4.07407E-6 " pathEditMode="relative" rAng="0" ptsTypes="AA">
                                      <p:cBhvr>
                                        <p:cTn id="64" dur="1250" spd="-100000" fill="hold"/>
                                        <p:tgtEl>
                                          <p:spTgt spid="18"/>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1" grpId="0" animBg="1"/>
      <p:bldP spid="11" grpId="1" animBg="1"/>
      <p:bldP spid="12" grpId="0"/>
      <p:bldP spid="12" grpId="1"/>
      <p:bldP spid="13" grpId="0"/>
      <p:bldP spid="13" grpId="1"/>
      <p:bldP spid="14" grpId="0"/>
      <p:bldP spid="14" grpId="1"/>
      <p:bldP spid="15" grpId="0"/>
      <p:bldP spid="15" grpId="1"/>
      <p:bldP spid="16" grpId="0"/>
      <p:bldP spid="16" grpId="1"/>
      <p:bldP spid="17" grpId="0"/>
      <p:bldP spid="17" grpId="1"/>
      <p:bldP spid="18" grpId="0"/>
      <p:bldP spid="18"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a16="http://schemas.microsoft.com/office/drawing/2014/main" xmlns="" id="{C5822212-EFD9-4F9B-B64F-98F75B81DF00}"/>
              </a:ext>
            </a:extLst>
          </p:cNvPr>
          <p:cNvGrpSpPr/>
          <p:nvPr/>
        </p:nvGrpSpPr>
        <p:grpSpPr>
          <a:xfrm>
            <a:off x="4435701" y="734080"/>
            <a:ext cx="3234873" cy="754797"/>
            <a:chOff x="4435701" y="734080"/>
            <a:chExt cx="3234873" cy="754797"/>
          </a:xfrm>
        </p:grpSpPr>
        <p:grpSp>
          <p:nvGrpSpPr>
            <p:cNvPr id="52" name="组合 51">
              <a:extLst>
                <a:ext uri="{FF2B5EF4-FFF2-40B4-BE49-F238E27FC236}">
                  <a16:creationId xmlns:a16="http://schemas.microsoft.com/office/drawing/2014/main" xmlns="" id="{04AF5CAD-6437-469A-BE92-B5A63D9AC893}"/>
                </a:ext>
              </a:extLst>
            </p:cNvPr>
            <p:cNvGrpSpPr/>
            <p:nvPr/>
          </p:nvGrpSpPr>
          <p:grpSpPr>
            <a:xfrm>
              <a:off x="5287639" y="734080"/>
              <a:ext cx="2382935" cy="754797"/>
              <a:chOff x="5034902" y="734080"/>
              <a:chExt cx="2382935" cy="754797"/>
            </a:xfrm>
          </p:grpSpPr>
          <p:sp>
            <p:nvSpPr>
              <p:cNvPr id="56" name="文本框 55">
                <a:extLst>
                  <a:ext uri="{FF2B5EF4-FFF2-40B4-BE49-F238E27FC236}">
                    <a16:creationId xmlns:a16="http://schemas.microsoft.com/office/drawing/2014/main" xmlns="" id="{C838A417-C3CB-4C50-97FE-DDCF5B3F1431}"/>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57" name="文本框 56">
                <a:extLst>
                  <a:ext uri="{FF2B5EF4-FFF2-40B4-BE49-F238E27FC236}">
                    <a16:creationId xmlns:a16="http://schemas.microsoft.com/office/drawing/2014/main" xmlns="" id="{A7318ED8-F4D1-4281-9E3C-82F6F25D12FB}"/>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53" name="组合 52">
              <a:extLst>
                <a:ext uri="{FF2B5EF4-FFF2-40B4-BE49-F238E27FC236}">
                  <a16:creationId xmlns:a16="http://schemas.microsoft.com/office/drawing/2014/main" xmlns="" id="{5D27CAF7-DA11-4325-BE73-8EA7B71C5CA1}"/>
                </a:ext>
              </a:extLst>
            </p:cNvPr>
            <p:cNvGrpSpPr/>
            <p:nvPr/>
          </p:nvGrpSpPr>
          <p:grpSpPr>
            <a:xfrm>
              <a:off x="4435701" y="792445"/>
              <a:ext cx="961507" cy="668927"/>
              <a:chOff x="5079157" y="1849802"/>
              <a:chExt cx="1972679" cy="1372406"/>
            </a:xfrm>
          </p:grpSpPr>
          <p:pic>
            <p:nvPicPr>
              <p:cNvPr id="54" name="图片 53">
                <a:extLst>
                  <a:ext uri="{FF2B5EF4-FFF2-40B4-BE49-F238E27FC236}">
                    <a16:creationId xmlns:a16="http://schemas.microsoft.com/office/drawing/2014/main" xmlns="" id="{C2B197C2-D616-4DA2-9567-9554221124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55" name="图片 54">
                <a:extLst>
                  <a:ext uri="{FF2B5EF4-FFF2-40B4-BE49-F238E27FC236}">
                    <a16:creationId xmlns:a16="http://schemas.microsoft.com/office/drawing/2014/main" xmlns="" id="{E1E0805B-3621-4750-885E-F8C1949412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386"/>
              <a:stretch/>
            </p:blipFill>
            <p:spPr>
              <a:xfrm>
                <a:off x="6242211" y="1849802"/>
                <a:ext cx="809625" cy="1372406"/>
              </a:xfrm>
              <a:custGeom>
                <a:avLst/>
                <a:gdLst>
                  <a:gd name="connsiteX0" fmla="*/ 0 w 809625"/>
                  <a:gd name="connsiteY0" fmla="*/ 0 h 1372406"/>
                  <a:gd name="connsiteX1" fmla="*/ 809625 w 809625"/>
                  <a:gd name="connsiteY1" fmla="*/ 0 h 1372406"/>
                  <a:gd name="connsiteX2" fmla="*/ 809625 w 809625"/>
                  <a:gd name="connsiteY2" fmla="*/ 546687 h 1372406"/>
                  <a:gd name="connsiteX3" fmla="*/ 789620 w 809625"/>
                  <a:gd name="connsiteY3" fmla="*/ 560023 h 1372406"/>
                  <a:gd name="connsiteX4" fmla="*/ 756283 w 809625"/>
                  <a:gd name="connsiteY4" fmla="*/ 764811 h 1372406"/>
                  <a:gd name="connsiteX5" fmla="*/ 809625 w 809625"/>
                  <a:gd name="connsiteY5" fmla="*/ 871495 h 1372406"/>
                  <a:gd name="connsiteX6" fmla="*/ 809625 w 809625"/>
                  <a:gd name="connsiteY6" fmla="*/ 1372406 h 1372406"/>
                  <a:gd name="connsiteX7" fmla="*/ 0 w 809625"/>
                  <a:gd name="connsiteY7" fmla="*/ 1372406 h 1372406"/>
                  <a:gd name="connsiteX8" fmla="*/ 0 w 809625"/>
                  <a:gd name="connsiteY8" fmla="*/ 538965 h 1372406"/>
                  <a:gd name="connsiteX9" fmla="*/ 11441 w 809625"/>
                  <a:gd name="connsiteY9" fmla="*/ 449666 h 1372406"/>
                  <a:gd name="connsiteX10" fmla="*/ 19830 w 809625"/>
                  <a:gd name="connsiteY10" fmla="*/ 325841 h 1372406"/>
                  <a:gd name="connsiteX11" fmla="*/ 0 w 809625"/>
                  <a:gd name="connsiteY11" fmla="*/ 304773 h 13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9625" h="1372406">
                    <a:moveTo>
                      <a:pt x="0" y="0"/>
                    </a:moveTo>
                    <a:lnTo>
                      <a:pt x="809625" y="0"/>
                    </a:lnTo>
                    <a:lnTo>
                      <a:pt x="809625" y="546687"/>
                    </a:lnTo>
                    <a:lnTo>
                      <a:pt x="789620" y="560023"/>
                    </a:lnTo>
                    <a:lnTo>
                      <a:pt x="756283" y="764811"/>
                    </a:lnTo>
                    <a:lnTo>
                      <a:pt x="809625" y="871495"/>
                    </a:lnTo>
                    <a:lnTo>
                      <a:pt x="809625" y="1372406"/>
                    </a:lnTo>
                    <a:lnTo>
                      <a:pt x="0" y="1372406"/>
                    </a:lnTo>
                    <a:lnTo>
                      <a:pt x="0" y="538965"/>
                    </a:lnTo>
                    <a:lnTo>
                      <a:pt x="11441" y="449666"/>
                    </a:lnTo>
                    <a:lnTo>
                      <a:pt x="19830" y="325841"/>
                    </a:lnTo>
                    <a:lnTo>
                      <a:pt x="0" y="304773"/>
                    </a:lnTo>
                    <a:close/>
                  </a:path>
                </a:pathLst>
              </a:custGeom>
            </p:spPr>
          </p:pic>
        </p:grpSp>
      </p:grpSp>
      <p:sp>
        <p:nvSpPr>
          <p:cNvPr id="9" name="矩形 8"/>
          <p:cNvSpPr/>
          <p:nvPr/>
        </p:nvSpPr>
        <p:spPr>
          <a:xfrm>
            <a:off x="1386671" y="1903979"/>
            <a:ext cx="2140299" cy="2361363"/>
          </a:xfrm>
          <a:prstGeom prst="rect">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0" name="矩形 9"/>
          <p:cNvSpPr/>
          <p:nvPr/>
        </p:nvSpPr>
        <p:spPr>
          <a:xfrm>
            <a:off x="1464677" y="1999319"/>
            <a:ext cx="1984908" cy="176527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2353444" y="1704320"/>
            <a:ext cx="206751" cy="294999"/>
          </a:xfrm>
          <a:prstGeom prst="rect">
            <a:avLst/>
          </a:prstGeom>
          <a:effectLst>
            <a:outerShdw blurRad="50800" dist="38100" dir="8100000" algn="tr" rotWithShape="0">
              <a:prstClr val="black">
                <a:alpha val="40000"/>
              </a:prstClr>
            </a:outerShdw>
          </a:effectLst>
        </p:spPr>
      </p:pic>
      <p:sp>
        <p:nvSpPr>
          <p:cNvPr id="12" name="矩形 11"/>
          <p:cNvSpPr/>
          <p:nvPr/>
        </p:nvSpPr>
        <p:spPr>
          <a:xfrm>
            <a:off x="3843181" y="2346021"/>
            <a:ext cx="2140299" cy="2361363"/>
          </a:xfrm>
          <a:prstGeom prst="rect">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3" name="矩形 12"/>
          <p:cNvSpPr/>
          <p:nvPr/>
        </p:nvSpPr>
        <p:spPr>
          <a:xfrm>
            <a:off x="3921187" y="2441361"/>
            <a:ext cx="1984908" cy="1765273"/>
          </a:xfrm>
          <a:prstGeom prst="rect">
            <a:avLst/>
          </a:prstGeom>
          <a:blipFill dpi="0" rotWithShape="1">
            <a:blip r:embed="rId7">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4809954" y="2146362"/>
            <a:ext cx="206751" cy="294999"/>
          </a:xfrm>
          <a:prstGeom prst="rect">
            <a:avLst/>
          </a:prstGeom>
          <a:effectLst>
            <a:outerShdw blurRad="50800" dist="38100" dir="8100000" algn="tr" rotWithShape="0">
              <a:prstClr val="black">
                <a:alpha val="40000"/>
              </a:prstClr>
            </a:outerShdw>
          </a:effectLst>
        </p:spPr>
      </p:pic>
      <p:sp>
        <p:nvSpPr>
          <p:cNvPr id="15" name="矩形 14"/>
          <p:cNvSpPr/>
          <p:nvPr/>
        </p:nvSpPr>
        <p:spPr>
          <a:xfrm>
            <a:off x="6299691" y="1903979"/>
            <a:ext cx="2140299" cy="2361363"/>
          </a:xfrm>
          <a:prstGeom prst="rect">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6" name="矩形 15"/>
          <p:cNvSpPr/>
          <p:nvPr/>
        </p:nvSpPr>
        <p:spPr>
          <a:xfrm>
            <a:off x="6377697" y="1999319"/>
            <a:ext cx="1984908" cy="1765273"/>
          </a:xfrm>
          <a:prstGeom prst="rect">
            <a:avLst/>
          </a:prstGeom>
          <a:blipFill dpi="0" rotWithShape="1">
            <a:blip r:embed="rId8">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7266464" y="1704320"/>
            <a:ext cx="206751" cy="294999"/>
          </a:xfrm>
          <a:prstGeom prst="rect">
            <a:avLst/>
          </a:prstGeom>
          <a:effectLst>
            <a:outerShdw blurRad="50800" dist="38100" dir="8100000" algn="tr" rotWithShape="0">
              <a:prstClr val="black">
                <a:alpha val="40000"/>
              </a:prstClr>
            </a:outerShdw>
          </a:effectLst>
        </p:spPr>
      </p:pic>
      <p:sp>
        <p:nvSpPr>
          <p:cNvPr id="18" name="矩形 17"/>
          <p:cNvSpPr/>
          <p:nvPr/>
        </p:nvSpPr>
        <p:spPr>
          <a:xfrm>
            <a:off x="8756201" y="2346021"/>
            <a:ext cx="2140299" cy="2361363"/>
          </a:xfrm>
          <a:prstGeom prst="rect">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9" name="矩形 18"/>
          <p:cNvSpPr/>
          <p:nvPr/>
        </p:nvSpPr>
        <p:spPr>
          <a:xfrm>
            <a:off x="8834207" y="2441361"/>
            <a:ext cx="1984908" cy="1765273"/>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9722974" y="2146362"/>
            <a:ext cx="206751" cy="294999"/>
          </a:xfrm>
          <a:prstGeom prst="rect">
            <a:avLst/>
          </a:prstGeom>
          <a:effectLst>
            <a:outerShdw blurRad="50800" dist="38100" dir="8100000" algn="tr" rotWithShape="0">
              <a:prstClr val="black">
                <a:alpha val="40000"/>
              </a:prstClr>
            </a:outerShdw>
          </a:effectLst>
        </p:spPr>
      </p:pic>
      <p:sp>
        <p:nvSpPr>
          <p:cNvPr id="21" name="矩形 20"/>
          <p:cNvSpPr/>
          <p:nvPr/>
        </p:nvSpPr>
        <p:spPr>
          <a:xfrm>
            <a:off x="1494685" y="3816664"/>
            <a:ext cx="1924272" cy="419154"/>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a:t>
            </a: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22" name="矩形 21"/>
          <p:cNvSpPr/>
          <p:nvPr/>
        </p:nvSpPr>
        <p:spPr>
          <a:xfrm>
            <a:off x="3951193" y="4255427"/>
            <a:ext cx="1924272" cy="419154"/>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a:t>
            </a: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23" name="矩形 22"/>
          <p:cNvSpPr/>
          <p:nvPr/>
        </p:nvSpPr>
        <p:spPr>
          <a:xfrm>
            <a:off x="6408017" y="3816664"/>
            <a:ext cx="1924272" cy="419154"/>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a:t>
            </a: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24" name="矩形 23"/>
          <p:cNvSpPr/>
          <p:nvPr/>
        </p:nvSpPr>
        <p:spPr>
          <a:xfrm>
            <a:off x="8864525" y="4255427"/>
            <a:ext cx="1924272" cy="419154"/>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a:t>
            </a: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25" name="Text Placeholder 4"/>
          <p:cNvSpPr txBox="1">
            <a:spLocks/>
          </p:cNvSpPr>
          <p:nvPr/>
        </p:nvSpPr>
        <p:spPr>
          <a:xfrm>
            <a:off x="1789375" y="5137824"/>
            <a:ext cx="8613246" cy="513346"/>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b="1">
                <a:solidFill>
                  <a:prstClr val="white">
                    <a:lumMod val="65000"/>
                  </a:prstClr>
                </a:solidFill>
                <a:latin typeface="Century Gothic" panose="020B0502020202020204" pitchFamily="34" charset="0"/>
                <a:ea typeface="微软雅黑"/>
                <a:cs typeface="Calibri"/>
              </a:rPr>
              <a:t>Ut wisi enim </a:t>
            </a:r>
            <a:r>
              <a:rPr lang="id-ID" altLang="zh-CN" sz="1200">
                <a:solidFill>
                  <a:prstClr val="white">
                    <a:lumMod val="65000"/>
                  </a:prstClr>
                </a:solidFill>
                <a:latin typeface="Century Gothic" panose="020B0502020202020204" pitchFamily="34" charset="0"/>
                <a:ea typeface="微软雅黑"/>
                <a:cs typeface="Calibri"/>
              </a:rPr>
              <a:t>ad minim veniam, quis nostrud exerci tation mcorper nibh euismod tincidunt ut laoreet dolore magna aliquam erat at. Ut wisi enim ad minim veniam, quis nostrud exerci. </a:t>
            </a:r>
          </a:p>
        </p:txBody>
      </p:sp>
    </p:spTree>
    <p:extLst>
      <p:ext uri="{BB962C8B-B14F-4D97-AF65-F5344CB8AC3E}">
        <p14:creationId xmlns:p14="http://schemas.microsoft.com/office/powerpoint/2010/main" val="21589132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64" presetClass="path" presetSubtype="0" decel="100000" fill="hold" grpId="1" nodeType="withEffect">
                                  <p:stCondLst>
                                    <p:cond delay="1000"/>
                                  </p:stCondLst>
                                  <p:childTnLst>
                                    <p:animMotion origin="layout" path="M -2.29167E-6 1.48148E-6 L -2.29167E-6 0.00023 " pathEditMode="relative" rAng="0" ptsTypes="AA">
                                      <p:cBhvr>
                                        <p:cTn id="9" dur="1000" spd="-100000" fill="hold"/>
                                        <p:tgtEl>
                                          <p:spTgt spid="9"/>
                                        </p:tgtEl>
                                        <p:attrNameLst>
                                          <p:attrName>ppt_x</p:attrName>
                                          <p:attrName>ppt_y</p:attrName>
                                        </p:attrNameLst>
                                      </p:cBhvr>
                                      <p:rCtr x="0" y="0"/>
                                    </p:animMotion>
                                  </p:childTnLst>
                                </p:cTn>
                              </p:par>
                              <p:par>
                                <p:cTn id="10" presetID="10" presetClass="entr" presetSubtype="0" fill="hold" grpId="0" nodeType="withEffect">
                                  <p:stCondLst>
                                    <p:cond delay="10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par>
                                <p:cTn id="13" presetID="64" presetClass="path" presetSubtype="0" decel="100000" fill="hold" grpId="1" nodeType="withEffect">
                                  <p:stCondLst>
                                    <p:cond delay="1000"/>
                                  </p:stCondLst>
                                  <p:childTnLst>
                                    <p:animMotion origin="layout" path="M -2.5E-6 1.11111E-6 L -2.5E-6 -0.08658 " pathEditMode="relative" rAng="0" ptsTypes="AA">
                                      <p:cBhvr>
                                        <p:cTn id="14" dur="1000" spd="-100000" fill="hold"/>
                                        <p:tgtEl>
                                          <p:spTgt spid="10"/>
                                        </p:tgtEl>
                                        <p:attrNameLst>
                                          <p:attrName>ppt_x</p:attrName>
                                          <p:attrName>ppt_y</p:attrName>
                                        </p:attrNameLst>
                                      </p:cBhvr>
                                      <p:rCtr x="0" y="-4329"/>
                                    </p:animMotion>
                                  </p:childTnLst>
                                </p:cTn>
                              </p:par>
                              <p:par>
                                <p:cTn id="15" presetID="10" presetClass="entr" presetSubtype="0" fill="hold" nodeType="withEffect">
                                  <p:stCondLst>
                                    <p:cond delay="1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750"/>
                                        <p:tgtEl>
                                          <p:spTgt spid="21"/>
                                        </p:tgtEl>
                                      </p:cBhvr>
                                    </p:animEffect>
                                  </p:childTnLst>
                                </p:cTn>
                              </p:par>
                              <p:par>
                                <p:cTn id="21" presetID="35" presetClass="path" presetSubtype="0" decel="100000" fill="hold" grpId="1" nodeType="withEffect">
                                  <p:stCondLst>
                                    <p:cond delay="1500"/>
                                  </p:stCondLst>
                                  <p:childTnLst>
                                    <p:animMotion origin="layout" path="M -2.5E-6 2.96296E-6 L 0.04492 2.96296E-6 " pathEditMode="relative" rAng="0" ptsTypes="AA">
                                      <p:cBhvr>
                                        <p:cTn id="22" dur="1250" spd="-100000" fill="hold"/>
                                        <p:tgtEl>
                                          <p:spTgt spid="21"/>
                                        </p:tgtEl>
                                        <p:attrNameLst>
                                          <p:attrName>ppt_x</p:attrName>
                                          <p:attrName>ppt_y</p:attrName>
                                        </p:attrNameLst>
                                      </p:cBhvr>
                                      <p:rCtr x="2240" y="0"/>
                                    </p:animMotion>
                                  </p:childTnLst>
                                </p:cTn>
                              </p:par>
                              <p:par>
                                <p:cTn id="23" presetID="10" presetClass="entr" presetSubtype="0" fill="hold" grpId="0" nodeType="withEffect">
                                  <p:stCondLst>
                                    <p:cond delay="20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childTnLst>
                                </p:cTn>
                              </p:par>
                              <p:par>
                                <p:cTn id="26" presetID="64" presetClass="path" presetSubtype="0" decel="100000" fill="hold" grpId="1" nodeType="withEffect">
                                  <p:stCondLst>
                                    <p:cond delay="2000"/>
                                  </p:stCondLst>
                                  <p:childTnLst>
                                    <p:animMotion origin="layout" path="M -4.79167E-6 -3.7037E-7 L -4.79167E-6 0.00023 " pathEditMode="relative" rAng="0" ptsTypes="AA">
                                      <p:cBhvr>
                                        <p:cTn id="27" dur="1000" spd="-100000" fill="hold"/>
                                        <p:tgtEl>
                                          <p:spTgt spid="12"/>
                                        </p:tgtEl>
                                        <p:attrNameLst>
                                          <p:attrName>ppt_x</p:attrName>
                                          <p:attrName>ppt_y</p:attrName>
                                        </p:attrNameLst>
                                      </p:cBhvr>
                                      <p:rCtr x="0" y="0"/>
                                    </p:animMotion>
                                  </p:childTnLst>
                                </p:cTn>
                              </p:par>
                              <p:par>
                                <p:cTn id="28" presetID="10" presetClass="entr" presetSubtype="0" fill="hold" grpId="0" nodeType="withEffect">
                                  <p:stCondLst>
                                    <p:cond delay="20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childTnLst>
                                </p:cTn>
                              </p:par>
                              <p:par>
                                <p:cTn id="31" presetID="64" presetClass="path" presetSubtype="0" decel="100000" fill="hold" grpId="1" nodeType="withEffect">
                                  <p:stCondLst>
                                    <p:cond delay="2000"/>
                                  </p:stCondLst>
                                  <p:childTnLst>
                                    <p:animMotion origin="layout" path="M -4.79167E-6 -2.22222E-6 L -4.79167E-6 -0.08657 " pathEditMode="relative" rAng="0" ptsTypes="AA">
                                      <p:cBhvr>
                                        <p:cTn id="32" dur="1000" spd="-100000" fill="hold"/>
                                        <p:tgtEl>
                                          <p:spTgt spid="13"/>
                                        </p:tgtEl>
                                        <p:attrNameLst>
                                          <p:attrName>ppt_x</p:attrName>
                                          <p:attrName>ppt_y</p:attrName>
                                        </p:attrNameLst>
                                      </p:cBhvr>
                                      <p:rCtr x="0" y="-4329"/>
                                    </p:animMotion>
                                  </p:childTnLst>
                                </p:cTn>
                              </p:par>
                              <p:par>
                                <p:cTn id="33" presetID="10" presetClass="entr" presetSubtype="0" fill="hold" nodeType="withEffect">
                                  <p:stCondLst>
                                    <p:cond delay="2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250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750"/>
                                        <p:tgtEl>
                                          <p:spTgt spid="22"/>
                                        </p:tgtEl>
                                      </p:cBhvr>
                                    </p:animEffect>
                                  </p:childTnLst>
                                </p:cTn>
                              </p:par>
                              <p:par>
                                <p:cTn id="39" presetID="35" presetClass="path" presetSubtype="0" decel="100000" fill="hold" grpId="1" nodeType="withEffect">
                                  <p:stCondLst>
                                    <p:cond delay="2500"/>
                                  </p:stCondLst>
                                  <p:childTnLst>
                                    <p:animMotion origin="layout" path="M -4.79167E-6 2.59259E-6 L 0.04493 2.59259E-6 " pathEditMode="relative" rAng="0" ptsTypes="AA">
                                      <p:cBhvr>
                                        <p:cTn id="40" dur="1250" spd="-100000" fill="hold"/>
                                        <p:tgtEl>
                                          <p:spTgt spid="22"/>
                                        </p:tgtEl>
                                        <p:attrNameLst>
                                          <p:attrName>ppt_x</p:attrName>
                                          <p:attrName>ppt_y</p:attrName>
                                        </p:attrNameLst>
                                      </p:cBhvr>
                                      <p:rCtr x="2240" y="0"/>
                                    </p:animMotion>
                                  </p:childTnLst>
                                </p:cTn>
                              </p:par>
                              <p:par>
                                <p:cTn id="41" presetID="10" presetClass="entr" presetSubtype="0" fill="hold" grpId="0" nodeType="withEffect">
                                  <p:stCondLst>
                                    <p:cond delay="3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childTnLst>
                                </p:cTn>
                              </p:par>
                              <p:par>
                                <p:cTn id="44" presetID="64" presetClass="path" presetSubtype="0" decel="100000" fill="hold" grpId="1" nodeType="withEffect">
                                  <p:stCondLst>
                                    <p:cond delay="3250"/>
                                  </p:stCondLst>
                                  <p:childTnLst>
                                    <p:animMotion origin="layout" path="M 2.91667E-6 1.48148E-6 L 2.91667E-6 0.00023 " pathEditMode="relative" rAng="0" ptsTypes="AA">
                                      <p:cBhvr>
                                        <p:cTn id="45" dur="1000" spd="-100000" fill="hold"/>
                                        <p:tgtEl>
                                          <p:spTgt spid="15"/>
                                        </p:tgtEl>
                                        <p:attrNameLst>
                                          <p:attrName>ppt_x</p:attrName>
                                          <p:attrName>ppt_y</p:attrName>
                                        </p:attrNameLst>
                                      </p:cBhvr>
                                      <p:rCtr x="0" y="0"/>
                                    </p:animMotion>
                                  </p:childTnLst>
                                </p:cTn>
                              </p:par>
                              <p:par>
                                <p:cTn id="46" presetID="10" presetClass="entr" presetSubtype="0" fill="hold" grpId="0" nodeType="withEffect">
                                  <p:stCondLst>
                                    <p:cond delay="325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childTnLst>
                                </p:cTn>
                              </p:par>
                              <p:par>
                                <p:cTn id="49" presetID="64" presetClass="path" presetSubtype="0" decel="100000" fill="hold" grpId="1" nodeType="withEffect">
                                  <p:stCondLst>
                                    <p:cond delay="3250"/>
                                  </p:stCondLst>
                                  <p:childTnLst>
                                    <p:animMotion origin="layout" path="M 2.91667E-6 1.11111E-6 L 2.91667E-6 -0.08658 " pathEditMode="relative" rAng="0" ptsTypes="AA">
                                      <p:cBhvr>
                                        <p:cTn id="50" dur="1000" spd="-100000" fill="hold"/>
                                        <p:tgtEl>
                                          <p:spTgt spid="16"/>
                                        </p:tgtEl>
                                        <p:attrNameLst>
                                          <p:attrName>ppt_x</p:attrName>
                                          <p:attrName>ppt_y</p:attrName>
                                        </p:attrNameLst>
                                      </p:cBhvr>
                                      <p:rCtr x="0" y="-4329"/>
                                    </p:animMotion>
                                  </p:childTnLst>
                                </p:cTn>
                              </p:par>
                              <p:par>
                                <p:cTn id="51" presetID="10" presetClass="entr" presetSubtype="0" fill="hold" nodeType="withEffect">
                                  <p:stCondLst>
                                    <p:cond delay="375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par>
                                <p:cTn id="54" presetID="10" presetClass="entr" presetSubtype="0" fill="hold" grpId="0" nodeType="withEffect">
                                  <p:stCondLst>
                                    <p:cond delay="375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750"/>
                                        <p:tgtEl>
                                          <p:spTgt spid="23"/>
                                        </p:tgtEl>
                                      </p:cBhvr>
                                    </p:animEffect>
                                  </p:childTnLst>
                                </p:cTn>
                              </p:par>
                              <p:par>
                                <p:cTn id="57" presetID="35" presetClass="path" presetSubtype="0" decel="100000" fill="hold" grpId="1" nodeType="withEffect">
                                  <p:stCondLst>
                                    <p:cond delay="3750"/>
                                  </p:stCondLst>
                                  <p:childTnLst>
                                    <p:animMotion origin="layout" path="M 2.70833E-6 2.96296E-6 L 0.04492 2.96296E-6 " pathEditMode="relative" rAng="0" ptsTypes="AA">
                                      <p:cBhvr>
                                        <p:cTn id="58" dur="1250" spd="-100000" fill="hold"/>
                                        <p:tgtEl>
                                          <p:spTgt spid="23"/>
                                        </p:tgtEl>
                                        <p:attrNameLst>
                                          <p:attrName>ppt_x</p:attrName>
                                          <p:attrName>ppt_y</p:attrName>
                                        </p:attrNameLst>
                                      </p:cBhvr>
                                      <p:rCtr x="2240" y="0"/>
                                    </p:animMotion>
                                  </p:childTnLst>
                                </p:cTn>
                              </p:par>
                              <p:par>
                                <p:cTn id="59" presetID="10" presetClass="entr" presetSubtype="0" fill="hold" grpId="0" nodeType="withEffect">
                                  <p:stCondLst>
                                    <p:cond delay="450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childTnLst>
                                </p:cTn>
                              </p:par>
                              <p:par>
                                <p:cTn id="62" presetID="64" presetClass="path" presetSubtype="0" decel="100000" fill="hold" grpId="1" nodeType="withEffect">
                                  <p:stCondLst>
                                    <p:cond delay="4500"/>
                                  </p:stCondLst>
                                  <p:childTnLst>
                                    <p:animMotion origin="layout" path="M 4.16667E-7 -3.7037E-7 L 4.16667E-7 0.00023 " pathEditMode="relative" rAng="0" ptsTypes="AA">
                                      <p:cBhvr>
                                        <p:cTn id="63" dur="1000" spd="-100000" fill="hold"/>
                                        <p:tgtEl>
                                          <p:spTgt spid="18"/>
                                        </p:tgtEl>
                                        <p:attrNameLst>
                                          <p:attrName>ppt_x</p:attrName>
                                          <p:attrName>ppt_y</p:attrName>
                                        </p:attrNameLst>
                                      </p:cBhvr>
                                      <p:rCtr x="0" y="0"/>
                                    </p:animMotion>
                                  </p:childTnLst>
                                </p:cTn>
                              </p:par>
                              <p:par>
                                <p:cTn id="64" presetID="10" presetClass="entr" presetSubtype="0" fill="hold" grpId="0" nodeType="withEffect">
                                  <p:stCondLst>
                                    <p:cond delay="450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childTnLst>
                                </p:cTn>
                              </p:par>
                              <p:par>
                                <p:cTn id="67" presetID="64" presetClass="path" presetSubtype="0" decel="100000" fill="hold" grpId="1" nodeType="withEffect">
                                  <p:stCondLst>
                                    <p:cond delay="4500"/>
                                  </p:stCondLst>
                                  <p:childTnLst>
                                    <p:animMotion origin="layout" path="M 4.16667E-7 -2.22222E-6 L 4.16667E-7 -0.08657 " pathEditMode="relative" rAng="0" ptsTypes="AA">
                                      <p:cBhvr>
                                        <p:cTn id="68" dur="1000" spd="-100000" fill="hold"/>
                                        <p:tgtEl>
                                          <p:spTgt spid="19"/>
                                        </p:tgtEl>
                                        <p:attrNameLst>
                                          <p:attrName>ppt_x</p:attrName>
                                          <p:attrName>ppt_y</p:attrName>
                                        </p:attrNameLst>
                                      </p:cBhvr>
                                      <p:rCtr x="0" y="-4329"/>
                                    </p:animMotion>
                                  </p:childTnLst>
                                </p:cTn>
                              </p:par>
                              <p:par>
                                <p:cTn id="69" presetID="10" presetClass="entr" presetSubtype="0" fill="hold" nodeType="withEffect">
                                  <p:stCondLst>
                                    <p:cond delay="500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par>
                                <p:cTn id="72" presetID="10" presetClass="entr" presetSubtype="0" fill="hold" grpId="0" nodeType="withEffect">
                                  <p:stCondLst>
                                    <p:cond delay="50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750"/>
                                        <p:tgtEl>
                                          <p:spTgt spid="24"/>
                                        </p:tgtEl>
                                      </p:cBhvr>
                                    </p:animEffect>
                                  </p:childTnLst>
                                </p:cTn>
                              </p:par>
                              <p:par>
                                <p:cTn id="75" presetID="35" presetClass="path" presetSubtype="0" decel="100000" fill="hold" grpId="1" nodeType="withEffect">
                                  <p:stCondLst>
                                    <p:cond delay="5000"/>
                                  </p:stCondLst>
                                  <p:childTnLst>
                                    <p:animMotion origin="layout" path="M 4.16667E-7 2.59259E-6 L 0.04492 2.59259E-6 " pathEditMode="relative" rAng="0" ptsTypes="AA">
                                      <p:cBhvr>
                                        <p:cTn id="76" dur="1250" spd="-100000" fill="hold"/>
                                        <p:tgtEl>
                                          <p:spTgt spid="24"/>
                                        </p:tgtEl>
                                        <p:attrNameLst>
                                          <p:attrName>ppt_x</p:attrName>
                                          <p:attrName>ppt_y</p:attrName>
                                        </p:attrNameLst>
                                      </p:cBhvr>
                                      <p:rCtr x="2240" y="0"/>
                                    </p:animMotion>
                                  </p:childTnLst>
                                </p:cTn>
                              </p:par>
                              <p:par>
                                <p:cTn id="77" presetID="10" presetClass="entr" presetSubtype="0" fill="hold" grpId="0" nodeType="withEffect">
                                  <p:stCondLst>
                                    <p:cond delay="575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childTnLst>
                                </p:cTn>
                              </p:par>
                              <p:par>
                                <p:cTn id="80" presetID="64" presetClass="path" presetSubtype="0" decel="100000" fill="hold" grpId="1" nodeType="withEffect">
                                  <p:stCondLst>
                                    <p:cond delay="5750"/>
                                  </p:stCondLst>
                                  <p:childTnLst>
                                    <p:animMotion origin="layout" path="M 0 -4.07407E-6 L 0 0.00024 " pathEditMode="relative" rAng="0" ptsTypes="AA">
                                      <p:cBhvr>
                                        <p:cTn id="81" dur="1000" spd="-100000" fill="hold"/>
                                        <p:tgtEl>
                                          <p:spTgt spid="25"/>
                                        </p:tgtEl>
                                        <p:attrNameLst>
                                          <p:attrName>ppt_x</p:attrName>
                                          <p:attrName>ppt_y</p:attrName>
                                        </p:attrNameLst>
                                      </p:cBhvr>
                                      <p:rCtr x="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2" grpId="0" animBg="1"/>
      <p:bldP spid="12" grpId="1" animBg="1"/>
      <p:bldP spid="13" grpId="0" animBg="1"/>
      <p:bldP spid="13" grpId="1" animBg="1"/>
      <p:bldP spid="15" grpId="0" animBg="1"/>
      <p:bldP spid="15" grpId="1" animBg="1"/>
      <p:bldP spid="16" grpId="0" animBg="1"/>
      <p:bldP spid="16" grpId="1" animBg="1"/>
      <p:bldP spid="18" grpId="0" animBg="1"/>
      <p:bldP spid="18" grpId="1" animBg="1"/>
      <p:bldP spid="19" grpId="0" animBg="1"/>
      <p:bldP spid="19" grpId="1" animBg="1"/>
      <p:bldP spid="21" grpId="0"/>
      <p:bldP spid="21" grpId="1"/>
      <p:bldP spid="22" grpId="0"/>
      <p:bldP spid="22" grpId="1"/>
      <p:bldP spid="23" grpId="0"/>
      <p:bldP spid="23" grpId="1"/>
      <p:bldP spid="24" grpId="0"/>
      <p:bldP spid="24" grpId="1"/>
      <p:bldP spid="25" grpId="0"/>
      <p:bldP spid="2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F1D87F6-66B8-4BDF-A49A-765839132D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06477" y="939763"/>
            <a:ext cx="4979045" cy="4905449"/>
          </a:xfrm>
          <a:prstGeom prst="rect">
            <a:avLst/>
          </a:prstGeom>
        </p:spPr>
      </p:pic>
      <p:sp>
        <p:nvSpPr>
          <p:cNvPr id="34" name="文本框 33">
            <a:extLst>
              <a:ext uri="{FF2B5EF4-FFF2-40B4-BE49-F238E27FC236}">
                <a16:creationId xmlns:a16="http://schemas.microsoft.com/office/drawing/2014/main" xmlns="" id="{740BFD9D-67C1-4CA7-9C21-9AACF821DE3B}"/>
              </a:ext>
            </a:extLst>
          </p:cNvPr>
          <p:cNvSpPr txBox="1"/>
          <p:nvPr/>
        </p:nvSpPr>
        <p:spPr>
          <a:xfrm>
            <a:off x="3492760" y="3695429"/>
            <a:ext cx="5206480" cy="769441"/>
          </a:xfrm>
          <a:prstGeom prst="rect">
            <a:avLst/>
          </a:prstGeom>
          <a:noFill/>
        </p:spPr>
        <p:txBody>
          <a:bodyPr wrap="square" rtlCol="0">
            <a:spAutoFit/>
          </a:bodyPr>
          <a:lstStyle/>
          <a:p>
            <a:pPr algn="ctr"/>
            <a:r>
              <a:rPr lang="zh-CN" altLang="en-US" sz="44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35" name="文本框 34">
            <a:extLst>
              <a:ext uri="{FF2B5EF4-FFF2-40B4-BE49-F238E27FC236}">
                <a16:creationId xmlns:a16="http://schemas.microsoft.com/office/drawing/2014/main" xmlns="" id="{EAEC389D-AE80-4319-B24F-8768F1E53734}"/>
              </a:ext>
            </a:extLst>
          </p:cNvPr>
          <p:cNvSpPr txBox="1"/>
          <p:nvPr/>
        </p:nvSpPr>
        <p:spPr>
          <a:xfrm>
            <a:off x="4573361" y="4347234"/>
            <a:ext cx="3045278" cy="338554"/>
          </a:xfrm>
          <a:prstGeom prst="rect">
            <a:avLst/>
          </a:prstGeom>
          <a:noFill/>
        </p:spPr>
        <p:txBody>
          <a:bodyPr wrap="square" rtlCol="0">
            <a:spAutoFit/>
          </a:bodyPr>
          <a:lstStyle/>
          <a:p>
            <a:pPr algn="dist"/>
            <a:r>
              <a:rPr lang="en-US" altLang="zh-CN"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pic>
        <p:nvPicPr>
          <p:cNvPr id="36" name="图片 35">
            <a:extLst>
              <a:ext uri="{FF2B5EF4-FFF2-40B4-BE49-F238E27FC236}">
                <a16:creationId xmlns:a16="http://schemas.microsoft.com/office/drawing/2014/main" xmlns="" id="{B068D35C-15FA-4FC7-A651-BE85F7C4CA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31433" y="3343423"/>
            <a:ext cx="783667" cy="261222"/>
          </a:xfrm>
          <a:prstGeom prst="rect">
            <a:avLst/>
          </a:prstGeom>
        </p:spPr>
      </p:pic>
      <p:grpSp>
        <p:nvGrpSpPr>
          <p:cNvPr id="7" name="组合 6">
            <a:extLst>
              <a:ext uri="{FF2B5EF4-FFF2-40B4-BE49-F238E27FC236}">
                <a16:creationId xmlns:a16="http://schemas.microsoft.com/office/drawing/2014/main" xmlns="" id="{FE3118C5-874B-4085-AC9C-F69E6256CF73}"/>
              </a:ext>
            </a:extLst>
          </p:cNvPr>
          <p:cNvGrpSpPr/>
          <p:nvPr/>
        </p:nvGrpSpPr>
        <p:grpSpPr>
          <a:xfrm>
            <a:off x="5079157" y="1849802"/>
            <a:ext cx="1896917" cy="1372406"/>
            <a:chOff x="5079157" y="1849802"/>
            <a:chExt cx="1896917" cy="1372406"/>
          </a:xfrm>
        </p:grpSpPr>
        <p:pic>
          <p:nvPicPr>
            <p:cNvPr id="33" name="图片 32">
              <a:extLst>
                <a:ext uri="{FF2B5EF4-FFF2-40B4-BE49-F238E27FC236}">
                  <a16:creationId xmlns:a16="http://schemas.microsoft.com/office/drawing/2014/main" xmlns="" id="{6587E954-E8B8-4FFF-A46C-E8786AF9AB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4" name="图片 3">
              <a:extLst>
                <a:ext uri="{FF2B5EF4-FFF2-40B4-BE49-F238E27FC236}">
                  <a16:creationId xmlns:a16="http://schemas.microsoft.com/office/drawing/2014/main" xmlns="" id="{3CE91111-F10B-4625-87F8-2EB5EF3A97C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spTree>
    <p:extLst>
      <p:ext uri="{BB962C8B-B14F-4D97-AF65-F5344CB8AC3E}">
        <p14:creationId xmlns:p14="http://schemas.microsoft.com/office/powerpoint/2010/main" val="327253210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grpSp>
        <p:nvGrpSpPr>
          <p:cNvPr id="118" name="Group 2"/>
          <p:cNvGrpSpPr/>
          <p:nvPr/>
        </p:nvGrpSpPr>
        <p:grpSpPr>
          <a:xfrm>
            <a:off x="2165131" y="2863410"/>
            <a:ext cx="295155" cy="431380"/>
            <a:chOff x="6258454" y="3849160"/>
            <a:chExt cx="330200" cy="482600"/>
          </a:xfrm>
          <a:gradFill>
            <a:gsLst>
              <a:gs pos="0">
                <a:srgbClr val="0196FC"/>
              </a:gs>
              <a:gs pos="41000">
                <a:srgbClr val="00AFFE"/>
              </a:gs>
              <a:gs pos="100000">
                <a:srgbClr val="00D7FE"/>
              </a:gs>
            </a:gsLst>
            <a:lin ang="13500000" scaled="1"/>
          </a:gradFill>
        </p:grpSpPr>
        <p:sp>
          <p:nvSpPr>
            <p:cNvPr id="119"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0"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121" name="组合 120"/>
          <p:cNvGrpSpPr/>
          <p:nvPr/>
        </p:nvGrpSpPr>
        <p:grpSpPr>
          <a:xfrm>
            <a:off x="4389163" y="2812361"/>
            <a:ext cx="429960" cy="429961"/>
            <a:chOff x="4432033" y="3099786"/>
            <a:chExt cx="481012" cy="481013"/>
          </a:xfrm>
          <a:solidFill>
            <a:srgbClr val="FAB857"/>
          </a:solidFill>
        </p:grpSpPr>
        <p:sp>
          <p:nvSpPr>
            <p:cNvPr id="122"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3"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4"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125" name="组合 124"/>
          <p:cNvGrpSpPr/>
          <p:nvPr/>
        </p:nvGrpSpPr>
        <p:grpSpPr>
          <a:xfrm>
            <a:off x="6715361" y="2826139"/>
            <a:ext cx="437056" cy="429961"/>
            <a:chOff x="4428858" y="2136173"/>
            <a:chExt cx="488950" cy="481013"/>
          </a:xfrm>
          <a:solidFill>
            <a:schemeClr val="tx1">
              <a:lumMod val="65000"/>
              <a:lumOff val="35000"/>
            </a:schemeClr>
          </a:solidFill>
        </p:grpSpPr>
        <p:sp>
          <p:nvSpPr>
            <p:cNvPr id="126" name="Freeform 58"/>
            <p:cNvSpPr>
              <a:spLocks/>
            </p:cNvSpPr>
            <p:nvPr/>
          </p:nvSpPr>
          <p:spPr bwMode="auto">
            <a:xfrm>
              <a:off x="4695558" y="2196498"/>
              <a:ext cx="157162" cy="1571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7" name="Freeform 59"/>
            <p:cNvSpPr>
              <a:spLocks noEditPoints="1"/>
            </p:cNvSpPr>
            <p:nvPr/>
          </p:nvSpPr>
          <p:spPr bwMode="auto">
            <a:xfrm>
              <a:off x="4428858" y="2136173"/>
              <a:ext cx="488950" cy="481013"/>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28" name="Freeform 60"/>
            <p:cNvSpPr>
              <a:spLocks/>
            </p:cNvSpPr>
            <p:nvPr/>
          </p:nvSpPr>
          <p:spPr bwMode="auto">
            <a:xfrm>
              <a:off x="4687620" y="2136173"/>
              <a:ext cx="225425" cy="225425"/>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cxnSp>
        <p:nvCxnSpPr>
          <p:cNvPr id="129" name="直接连接符 128"/>
          <p:cNvCxnSpPr/>
          <p:nvPr/>
        </p:nvCxnSpPr>
        <p:spPr>
          <a:xfrm>
            <a:off x="3464164" y="2155602"/>
            <a:ext cx="0" cy="34396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5739279" y="2155602"/>
            <a:ext cx="0" cy="34396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1" name="矩形 130"/>
          <p:cNvSpPr/>
          <p:nvPr/>
        </p:nvSpPr>
        <p:spPr>
          <a:xfrm>
            <a:off x="1333825" y="4312257"/>
            <a:ext cx="1957767" cy="1266822"/>
          </a:xfrm>
          <a:prstGeom prst="rect">
            <a:avLst/>
          </a:prstGeom>
        </p:spPr>
        <p:txBody>
          <a:bodyPr wrap="square">
            <a:spAutoFit/>
          </a:bodyPr>
          <a:lstStyle/>
          <a:p>
            <a:pPr algn="ct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t>
            </a:r>
            <a:r>
              <a:rPr lang="en-US" altLang="zh-CN" sz="1200" dirty="0">
                <a:solidFill>
                  <a:schemeClr val="tx1">
                    <a:lumMod val="50000"/>
                    <a:lumOff val="50000"/>
                  </a:schemeClr>
                </a:solidFill>
                <a:latin typeface="Century Gothic" panose="020B0502020202020204" pitchFamily="34" charset="0"/>
                <a:cs typeface="+mn-ea"/>
                <a:sym typeface="+mn-lt"/>
              </a:rPr>
              <a:t>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132" name="矩形 131"/>
          <p:cNvSpPr/>
          <p:nvPr/>
        </p:nvSpPr>
        <p:spPr>
          <a:xfrm>
            <a:off x="1527878" y="3809334"/>
            <a:ext cx="1569660" cy="452432"/>
          </a:xfrm>
          <a:prstGeom prst="rect">
            <a:avLst/>
          </a:prstGeom>
        </p:spPr>
        <p:txBody>
          <a:bodyPr wrap="none">
            <a:spAutoFit/>
          </a:bodyPr>
          <a:lstStyle/>
          <a:p>
            <a:pPr algn="ctr">
              <a:lnSpc>
                <a:spcPct val="130000"/>
              </a:lnSpc>
            </a:pP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133" name="矩形 132"/>
          <p:cNvSpPr/>
          <p:nvPr/>
        </p:nvSpPr>
        <p:spPr>
          <a:xfrm>
            <a:off x="3608939" y="4312257"/>
            <a:ext cx="1957767" cy="1266822"/>
          </a:xfrm>
          <a:prstGeom prst="rect">
            <a:avLst/>
          </a:prstGeom>
        </p:spPr>
        <p:txBody>
          <a:bodyPr wrap="square">
            <a:spAutoFit/>
          </a:bodyPr>
          <a:lstStyle/>
          <a:p>
            <a:pPr algn="ct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t>
            </a:r>
            <a:r>
              <a:rPr lang="en-US" altLang="zh-CN" sz="1200" dirty="0">
                <a:solidFill>
                  <a:schemeClr val="tx1">
                    <a:lumMod val="50000"/>
                    <a:lumOff val="50000"/>
                  </a:schemeClr>
                </a:solidFill>
                <a:latin typeface="Century Gothic" panose="020B0502020202020204" pitchFamily="34" charset="0"/>
                <a:cs typeface="+mn-ea"/>
                <a:sym typeface="+mn-lt"/>
              </a:rPr>
              <a:t>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134" name="矩形 133"/>
          <p:cNvSpPr/>
          <p:nvPr/>
        </p:nvSpPr>
        <p:spPr>
          <a:xfrm>
            <a:off x="3802992" y="3809334"/>
            <a:ext cx="1569660" cy="452432"/>
          </a:xfrm>
          <a:prstGeom prst="rect">
            <a:avLst/>
          </a:prstGeom>
        </p:spPr>
        <p:txBody>
          <a:bodyPr wrap="none">
            <a:spAutoFit/>
          </a:bodyPr>
          <a:lstStyle/>
          <a:p>
            <a:pPr algn="ctr">
              <a:lnSpc>
                <a:spcPct val="130000"/>
              </a:lnSpc>
            </a:pP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135" name="矩形 134"/>
          <p:cNvSpPr/>
          <p:nvPr/>
        </p:nvSpPr>
        <p:spPr>
          <a:xfrm>
            <a:off x="5884053" y="4312257"/>
            <a:ext cx="1957767" cy="1266822"/>
          </a:xfrm>
          <a:prstGeom prst="rect">
            <a:avLst/>
          </a:prstGeom>
        </p:spPr>
        <p:txBody>
          <a:bodyPr wrap="square">
            <a:spAutoFit/>
          </a:bodyPr>
          <a:lstStyle/>
          <a:p>
            <a:pPr algn="ct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t>
            </a:r>
            <a:r>
              <a:rPr lang="en-US" altLang="zh-CN" sz="1200" dirty="0">
                <a:solidFill>
                  <a:schemeClr val="tx1">
                    <a:lumMod val="50000"/>
                    <a:lumOff val="50000"/>
                  </a:schemeClr>
                </a:solidFill>
                <a:latin typeface="Century Gothic" panose="020B0502020202020204" pitchFamily="34" charset="0"/>
                <a:cs typeface="+mn-ea"/>
                <a:sym typeface="+mn-lt"/>
              </a:rPr>
              <a:t>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136" name="矩形 135"/>
          <p:cNvSpPr/>
          <p:nvPr/>
        </p:nvSpPr>
        <p:spPr>
          <a:xfrm>
            <a:off x="6078106" y="3809334"/>
            <a:ext cx="1569660" cy="452432"/>
          </a:xfrm>
          <a:prstGeom prst="rect">
            <a:avLst/>
          </a:prstGeom>
        </p:spPr>
        <p:txBody>
          <a:bodyPr wrap="none">
            <a:spAutoFit/>
          </a:bodyPr>
          <a:lstStyle/>
          <a:p>
            <a:pPr algn="ctr">
              <a:lnSpc>
                <a:spcPct val="130000"/>
              </a:lnSpc>
            </a:pP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040278" y="1645646"/>
            <a:ext cx="2493418" cy="3773657"/>
          </a:xfrm>
          <a:prstGeom prst="rect">
            <a:avLst/>
          </a:prstGeom>
        </p:spPr>
      </p:pic>
    </p:spTree>
    <p:extLst>
      <p:ext uri="{BB962C8B-B14F-4D97-AF65-F5344CB8AC3E}">
        <p14:creationId xmlns:p14="http://schemas.microsoft.com/office/powerpoint/2010/main" val="5527566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1000"/>
                                        <p:tgtEl>
                                          <p:spTgt spid="118"/>
                                        </p:tgtEl>
                                      </p:cBhvr>
                                    </p:animEffect>
                                  </p:childTnLst>
                                </p:cTn>
                              </p:par>
                              <p:par>
                                <p:cTn id="8" presetID="64" presetClass="path" presetSubtype="0" decel="100000" fill="hold" nodeType="withEffect">
                                  <p:stCondLst>
                                    <p:cond delay="2000"/>
                                  </p:stCondLst>
                                  <p:childTnLst>
                                    <p:animMotion origin="layout" path="M -3.54167E-6 -2.59259E-6 L -3.54167E-6 -0.18472 " pathEditMode="relative" rAng="0" ptsTypes="AA">
                                      <p:cBhvr>
                                        <p:cTn id="9" dur="1250" spd="-100000" fill="hold"/>
                                        <p:tgtEl>
                                          <p:spTgt spid="118"/>
                                        </p:tgtEl>
                                        <p:attrNameLst>
                                          <p:attrName>ppt_x</p:attrName>
                                          <p:attrName>ppt_y</p:attrName>
                                        </p:attrNameLst>
                                      </p:cBhvr>
                                      <p:rCtr x="0" y="-9236"/>
                                    </p:animMotion>
                                  </p:childTnLst>
                                </p:cTn>
                              </p:par>
                              <p:par>
                                <p:cTn id="10" presetID="10" presetClass="entr" presetSubtype="0" fill="hold" grpId="0" nodeType="withEffect">
                                  <p:stCondLst>
                                    <p:cond delay="2000"/>
                                  </p:stCondLst>
                                  <p:childTnLst>
                                    <p:set>
                                      <p:cBhvr>
                                        <p:cTn id="11" dur="1" fill="hold">
                                          <p:stCondLst>
                                            <p:cond delay="0"/>
                                          </p:stCondLst>
                                        </p:cTn>
                                        <p:tgtEl>
                                          <p:spTgt spid="132"/>
                                        </p:tgtEl>
                                        <p:attrNameLst>
                                          <p:attrName>style.visibility</p:attrName>
                                        </p:attrNameLst>
                                      </p:cBhvr>
                                      <p:to>
                                        <p:strVal val="visible"/>
                                      </p:to>
                                    </p:set>
                                    <p:animEffect transition="in" filter="fade">
                                      <p:cBhvr>
                                        <p:cTn id="12" dur="1000"/>
                                        <p:tgtEl>
                                          <p:spTgt spid="132"/>
                                        </p:tgtEl>
                                      </p:cBhvr>
                                    </p:animEffect>
                                  </p:childTnLst>
                                </p:cTn>
                              </p:par>
                              <p:par>
                                <p:cTn id="13" presetID="64" presetClass="path" presetSubtype="0" decel="100000" fill="hold" grpId="1" nodeType="withEffect">
                                  <p:stCondLst>
                                    <p:cond delay="2000"/>
                                  </p:stCondLst>
                                  <p:childTnLst>
                                    <p:animMotion origin="layout" path="M -3.33333E-6 4.07407E-6 L -3.33333E-6 -0.34468 " pathEditMode="relative" rAng="0" ptsTypes="AA">
                                      <p:cBhvr>
                                        <p:cTn id="14" dur="1500" spd="-100000" fill="hold"/>
                                        <p:tgtEl>
                                          <p:spTgt spid="132"/>
                                        </p:tgtEl>
                                        <p:attrNameLst>
                                          <p:attrName>ppt_x</p:attrName>
                                          <p:attrName>ppt_y</p:attrName>
                                        </p:attrNameLst>
                                      </p:cBhvr>
                                      <p:rCtr x="0" y="-17245"/>
                                    </p:animMotion>
                                  </p:childTnLst>
                                </p:cTn>
                              </p:par>
                              <p:par>
                                <p:cTn id="15" presetID="10" presetClass="entr" presetSubtype="0" fill="hold" grpId="0" nodeType="withEffect">
                                  <p:stCondLst>
                                    <p:cond delay="200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1000"/>
                                        <p:tgtEl>
                                          <p:spTgt spid="131"/>
                                        </p:tgtEl>
                                      </p:cBhvr>
                                    </p:animEffect>
                                  </p:childTnLst>
                                </p:cTn>
                              </p:par>
                              <p:par>
                                <p:cTn id="18" presetID="64" presetClass="path" presetSubtype="0" decel="100000" fill="hold" grpId="1" nodeType="withEffect">
                                  <p:stCondLst>
                                    <p:cond delay="2000"/>
                                  </p:stCondLst>
                                  <p:childTnLst>
                                    <p:animMotion origin="layout" path="M -3.33333E-6 -4.81481E-6 L -3.33333E-6 -0.50416 " pathEditMode="relative" rAng="0" ptsTypes="AA">
                                      <p:cBhvr>
                                        <p:cTn id="19" dur="1750" spd="-100000" fill="hold"/>
                                        <p:tgtEl>
                                          <p:spTgt spid="131"/>
                                        </p:tgtEl>
                                        <p:attrNameLst>
                                          <p:attrName>ppt_x</p:attrName>
                                          <p:attrName>ppt_y</p:attrName>
                                        </p:attrNameLst>
                                      </p:cBhvr>
                                      <p:rCtr x="0" y="-25208"/>
                                    </p:animMotion>
                                  </p:childTnLst>
                                </p:cTn>
                              </p:par>
                              <p:par>
                                <p:cTn id="20" presetID="16" presetClass="entr" presetSubtype="42" fill="hold" nodeType="withEffect">
                                  <p:stCondLst>
                                    <p:cond delay="3250"/>
                                  </p:stCondLst>
                                  <p:childTnLst>
                                    <p:set>
                                      <p:cBhvr>
                                        <p:cTn id="21" dur="1" fill="hold">
                                          <p:stCondLst>
                                            <p:cond delay="0"/>
                                          </p:stCondLst>
                                        </p:cTn>
                                        <p:tgtEl>
                                          <p:spTgt spid="129"/>
                                        </p:tgtEl>
                                        <p:attrNameLst>
                                          <p:attrName>style.visibility</p:attrName>
                                        </p:attrNameLst>
                                      </p:cBhvr>
                                      <p:to>
                                        <p:strVal val="visible"/>
                                      </p:to>
                                    </p:set>
                                    <p:animEffect transition="in" filter="barn(outHorizontal)">
                                      <p:cBhvr>
                                        <p:cTn id="22" dur="500"/>
                                        <p:tgtEl>
                                          <p:spTgt spid="129"/>
                                        </p:tgtEl>
                                      </p:cBhvr>
                                    </p:animEffect>
                                  </p:childTnLst>
                                </p:cTn>
                              </p:par>
                              <p:par>
                                <p:cTn id="23" presetID="10" presetClass="entr" presetSubtype="0" fill="hold" nodeType="withEffect">
                                  <p:stCondLst>
                                    <p:cond delay="3250"/>
                                  </p:stCondLst>
                                  <p:childTnLst>
                                    <p:set>
                                      <p:cBhvr>
                                        <p:cTn id="24" dur="1" fill="hold">
                                          <p:stCondLst>
                                            <p:cond delay="0"/>
                                          </p:stCondLst>
                                        </p:cTn>
                                        <p:tgtEl>
                                          <p:spTgt spid="121"/>
                                        </p:tgtEl>
                                        <p:attrNameLst>
                                          <p:attrName>style.visibility</p:attrName>
                                        </p:attrNameLst>
                                      </p:cBhvr>
                                      <p:to>
                                        <p:strVal val="visible"/>
                                      </p:to>
                                    </p:set>
                                    <p:animEffect transition="in" filter="fade">
                                      <p:cBhvr>
                                        <p:cTn id="25" dur="1000"/>
                                        <p:tgtEl>
                                          <p:spTgt spid="121"/>
                                        </p:tgtEl>
                                      </p:cBhvr>
                                    </p:animEffect>
                                  </p:childTnLst>
                                </p:cTn>
                              </p:par>
                              <p:par>
                                <p:cTn id="26" presetID="64" presetClass="path" presetSubtype="0" decel="100000" fill="hold" nodeType="withEffect">
                                  <p:stCondLst>
                                    <p:cond delay="3250"/>
                                  </p:stCondLst>
                                  <p:childTnLst>
                                    <p:animMotion origin="layout" path="M -4.16667E-6 4.81481E-6 L -4.16667E-6 -0.18473 " pathEditMode="relative" rAng="0" ptsTypes="AA">
                                      <p:cBhvr>
                                        <p:cTn id="27" dur="1250" spd="-100000" fill="hold"/>
                                        <p:tgtEl>
                                          <p:spTgt spid="121"/>
                                        </p:tgtEl>
                                        <p:attrNameLst>
                                          <p:attrName>ppt_x</p:attrName>
                                          <p:attrName>ppt_y</p:attrName>
                                        </p:attrNameLst>
                                      </p:cBhvr>
                                      <p:rCtr x="0" y="-9236"/>
                                    </p:animMotion>
                                  </p:childTnLst>
                                </p:cTn>
                              </p:par>
                              <p:par>
                                <p:cTn id="28" presetID="10" presetClass="entr" presetSubtype="0" fill="hold" grpId="0" nodeType="withEffect">
                                  <p:stCondLst>
                                    <p:cond delay="3250"/>
                                  </p:stCondLst>
                                  <p:childTnLst>
                                    <p:set>
                                      <p:cBhvr>
                                        <p:cTn id="29" dur="1" fill="hold">
                                          <p:stCondLst>
                                            <p:cond delay="0"/>
                                          </p:stCondLst>
                                        </p:cTn>
                                        <p:tgtEl>
                                          <p:spTgt spid="134"/>
                                        </p:tgtEl>
                                        <p:attrNameLst>
                                          <p:attrName>style.visibility</p:attrName>
                                        </p:attrNameLst>
                                      </p:cBhvr>
                                      <p:to>
                                        <p:strVal val="visible"/>
                                      </p:to>
                                    </p:set>
                                    <p:animEffect transition="in" filter="fade">
                                      <p:cBhvr>
                                        <p:cTn id="30" dur="1000"/>
                                        <p:tgtEl>
                                          <p:spTgt spid="134"/>
                                        </p:tgtEl>
                                      </p:cBhvr>
                                    </p:animEffect>
                                  </p:childTnLst>
                                </p:cTn>
                              </p:par>
                              <p:par>
                                <p:cTn id="31" presetID="64" presetClass="path" presetSubtype="0" decel="100000" fill="hold" grpId="1" nodeType="withEffect">
                                  <p:stCondLst>
                                    <p:cond delay="3250"/>
                                  </p:stCondLst>
                                  <p:childTnLst>
                                    <p:animMotion origin="layout" path="M -2.08333E-6 4.07407E-6 L -2.08333E-6 -0.34468 " pathEditMode="relative" rAng="0" ptsTypes="AA">
                                      <p:cBhvr>
                                        <p:cTn id="32" dur="1500" spd="-100000" fill="hold"/>
                                        <p:tgtEl>
                                          <p:spTgt spid="134"/>
                                        </p:tgtEl>
                                        <p:attrNameLst>
                                          <p:attrName>ppt_x</p:attrName>
                                          <p:attrName>ppt_y</p:attrName>
                                        </p:attrNameLst>
                                      </p:cBhvr>
                                      <p:rCtr x="0" y="-17245"/>
                                    </p:animMotion>
                                  </p:childTnLst>
                                </p:cTn>
                              </p:par>
                              <p:par>
                                <p:cTn id="33" presetID="10" presetClass="entr" presetSubtype="0" fill="hold" grpId="0" nodeType="withEffect">
                                  <p:stCondLst>
                                    <p:cond delay="3250"/>
                                  </p:stCondLst>
                                  <p:childTnLst>
                                    <p:set>
                                      <p:cBhvr>
                                        <p:cTn id="34" dur="1" fill="hold">
                                          <p:stCondLst>
                                            <p:cond delay="0"/>
                                          </p:stCondLst>
                                        </p:cTn>
                                        <p:tgtEl>
                                          <p:spTgt spid="133"/>
                                        </p:tgtEl>
                                        <p:attrNameLst>
                                          <p:attrName>style.visibility</p:attrName>
                                        </p:attrNameLst>
                                      </p:cBhvr>
                                      <p:to>
                                        <p:strVal val="visible"/>
                                      </p:to>
                                    </p:set>
                                    <p:animEffect transition="in" filter="fade">
                                      <p:cBhvr>
                                        <p:cTn id="35" dur="1000"/>
                                        <p:tgtEl>
                                          <p:spTgt spid="133"/>
                                        </p:tgtEl>
                                      </p:cBhvr>
                                    </p:animEffect>
                                  </p:childTnLst>
                                </p:cTn>
                              </p:par>
                              <p:par>
                                <p:cTn id="36" presetID="64" presetClass="path" presetSubtype="0" decel="100000" fill="hold" grpId="1" nodeType="withEffect">
                                  <p:stCondLst>
                                    <p:cond delay="3250"/>
                                  </p:stCondLst>
                                  <p:childTnLst>
                                    <p:animMotion origin="layout" path="M -2.08333E-6 -4.81481E-6 L -2.08333E-6 -0.50416 " pathEditMode="relative" rAng="0" ptsTypes="AA">
                                      <p:cBhvr>
                                        <p:cTn id="37" dur="1750" spd="-100000" fill="hold"/>
                                        <p:tgtEl>
                                          <p:spTgt spid="133"/>
                                        </p:tgtEl>
                                        <p:attrNameLst>
                                          <p:attrName>ppt_x</p:attrName>
                                          <p:attrName>ppt_y</p:attrName>
                                        </p:attrNameLst>
                                      </p:cBhvr>
                                      <p:rCtr x="0" y="-25208"/>
                                    </p:animMotion>
                                  </p:childTnLst>
                                </p:cTn>
                              </p:par>
                              <p:par>
                                <p:cTn id="38" presetID="16" presetClass="entr" presetSubtype="42" fill="hold" nodeType="withEffect">
                                  <p:stCondLst>
                                    <p:cond delay="4500"/>
                                  </p:stCondLst>
                                  <p:childTnLst>
                                    <p:set>
                                      <p:cBhvr>
                                        <p:cTn id="39" dur="1" fill="hold">
                                          <p:stCondLst>
                                            <p:cond delay="0"/>
                                          </p:stCondLst>
                                        </p:cTn>
                                        <p:tgtEl>
                                          <p:spTgt spid="130"/>
                                        </p:tgtEl>
                                        <p:attrNameLst>
                                          <p:attrName>style.visibility</p:attrName>
                                        </p:attrNameLst>
                                      </p:cBhvr>
                                      <p:to>
                                        <p:strVal val="visible"/>
                                      </p:to>
                                    </p:set>
                                    <p:animEffect transition="in" filter="barn(outHorizontal)">
                                      <p:cBhvr>
                                        <p:cTn id="40" dur="500"/>
                                        <p:tgtEl>
                                          <p:spTgt spid="130"/>
                                        </p:tgtEl>
                                      </p:cBhvr>
                                    </p:animEffect>
                                  </p:childTnLst>
                                </p:cTn>
                              </p:par>
                              <p:par>
                                <p:cTn id="41" presetID="10" presetClass="entr" presetSubtype="0" fill="hold" nodeType="withEffect">
                                  <p:stCondLst>
                                    <p:cond delay="4500"/>
                                  </p:stCondLst>
                                  <p:childTnLst>
                                    <p:set>
                                      <p:cBhvr>
                                        <p:cTn id="42" dur="1" fill="hold">
                                          <p:stCondLst>
                                            <p:cond delay="0"/>
                                          </p:stCondLst>
                                        </p:cTn>
                                        <p:tgtEl>
                                          <p:spTgt spid="125"/>
                                        </p:tgtEl>
                                        <p:attrNameLst>
                                          <p:attrName>style.visibility</p:attrName>
                                        </p:attrNameLst>
                                      </p:cBhvr>
                                      <p:to>
                                        <p:strVal val="visible"/>
                                      </p:to>
                                    </p:set>
                                    <p:animEffect transition="in" filter="fade">
                                      <p:cBhvr>
                                        <p:cTn id="43" dur="1000"/>
                                        <p:tgtEl>
                                          <p:spTgt spid="125"/>
                                        </p:tgtEl>
                                      </p:cBhvr>
                                    </p:animEffect>
                                  </p:childTnLst>
                                </p:cTn>
                              </p:par>
                              <p:par>
                                <p:cTn id="44" presetID="64" presetClass="path" presetSubtype="0" decel="100000" fill="hold" nodeType="withEffect">
                                  <p:stCondLst>
                                    <p:cond delay="4500"/>
                                  </p:stCondLst>
                                  <p:childTnLst>
                                    <p:animMotion origin="layout" path="M 2.08333E-7 2.96296E-6 L 2.08333E-7 -0.18473 " pathEditMode="relative" rAng="0" ptsTypes="AA">
                                      <p:cBhvr>
                                        <p:cTn id="45" dur="1250" spd="-100000" fill="hold"/>
                                        <p:tgtEl>
                                          <p:spTgt spid="125"/>
                                        </p:tgtEl>
                                        <p:attrNameLst>
                                          <p:attrName>ppt_x</p:attrName>
                                          <p:attrName>ppt_y</p:attrName>
                                        </p:attrNameLst>
                                      </p:cBhvr>
                                      <p:rCtr x="0" y="-9236"/>
                                    </p:animMotion>
                                  </p:childTnLst>
                                </p:cTn>
                              </p:par>
                              <p:par>
                                <p:cTn id="46" presetID="10" presetClass="entr" presetSubtype="0" fill="hold" grpId="0" nodeType="withEffect">
                                  <p:stCondLst>
                                    <p:cond delay="4500"/>
                                  </p:stCondLst>
                                  <p:childTnLst>
                                    <p:set>
                                      <p:cBhvr>
                                        <p:cTn id="47" dur="1" fill="hold">
                                          <p:stCondLst>
                                            <p:cond delay="0"/>
                                          </p:stCondLst>
                                        </p:cTn>
                                        <p:tgtEl>
                                          <p:spTgt spid="136"/>
                                        </p:tgtEl>
                                        <p:attrNameLst>
                                          <p:attrName>style.visibility</p:attrName>
                                        </p:attrNameLst>
                                      </p:cBhvr>
                                      <p:to>
                                        <p:strVal val="visible"/>
                                      </p:to>
                                    </p:set>
                                    <p:animEffect transition="in" filter="fade">
                                      <p:cBhvr>
                                        <p:cTn id="48" dur="1000"/>
                                        <p:tgtEl>
                                          <p:spTgt spid="136"/>
                                        </p:tgtEl>
                                      </p:cBhvr>
                                    </p:animEffect>
                                  </p:childTnLst>
                                </p:cTn>
                              </p:par>
                              <p:par>
                                <p:cTn id="49" presetID="64" presetClass="path" presetSubtype="0" decel="100000" fill="hold" grpId="1" nodeType="withEffect">
                                  <p:stCondLst>
                                    <p:cond delay="4500"/>
                                  </p:stCondLst>
                                  <p:childTnLst>
                                    <p:animMotion origin="layout" path="M -6.25E-7 4.07407E-6 L -6.25E-7 -0.34468 " pathEditMode="relative" rAng="0" ptsTypes="AA">
                                      <p:cBhvr>
                                        <p:cTn id="50" dur="1500" spd="-100000" fill="hold"/>
                                        <p:tgtEl>
                                          <p:spTgt spid="136"/>
                                        </p:tgtEl>
                                        <p:attrNameLst>
                                          <p:attrName>ppt_x</p:attrName>
                                          <p:attrName>ppt_y</p:attrName>
                                        </p:attrNameLst>
                                      </p:cBhvr>
                                      <p:rCtr x="0" y="-17245"/>
                                    </p:animMotion>
                                  </p:childTnLst>
                                </p:cTn>
                              </p:par>
                              <p:par>
                                <p:cTn id="51" presetID="10" presetClass="entr" presetSubtype="0" fill="hold" grpId="0" nodeType="withEffect">
                                  <p:stCondLst>
                                    <p:cond delay="4500"/>
                                  </p:stCondLst>
                                  <p:childTnLst>
                                    <p:set>
                                      <p:cBhvr>
                                        <p:cTn id="52" dur="1" fill="hold">
                                          <p:stCondLst>
                                            <p:cond delay="0"/>
                                          </p:stCondLst>
                                        </p:cTn>
                                        <p:tgtEl>
                                          <p:spTgt spid="135"/>
                                        </p:tgtEl>
                                        <p:attrNameLst>
                                          <p:attrName>style.visibility</p:attrName>
                                        </p:attrNameLst>
                                      </p:cBhvr>
                                      <p:to>
                                        <p:strVal val="visible"/>
                                      </p:to>
                                    </p:set>
                                    <p:animEffect transition="in" filter="fade">
                                      <p:cBhvr>
                                        <p:cTn id="53" dur="1000"/>
                                        <p:tgtEl>
                                          <p:spTgt spid="135"/>
                                        </p:tgtEl>
                                      </p:cBhvr>
                                    </p:animEffect>
                                  </p:childTnLst>
                                </p:cTn>
                              </p:par>
                              <p:par>
                                <p:cTn id="54" presetID="64" presetClass="path" presetSubtype="0" decel="100000" fill="hold" grpId="1" nodeType="withEffect">
                                  <p:stCondLst>
                                    <p:cond delay="4500"/>
                                  </p:stCondLst>
                                  <p:childTnLst>
                                    <p:animMotion origin="layout" path="M -6.25E-7 -4.81481E-6 L -6.25E-7 -0.50416 " pathEditMode="relative" rAng="0" ptsTypes="AA">
                                      <p:cBhvr>
                                        <p:cTn id="55" dur="1750" spd="-100000" fill="hold"/>
                                        <p:tgtEl>
                                          <p:spTgt spid="135"/>
                                        </p:tgtEl>
                                        <p:attrNameLst>
                                          <p:attrName>ppt_x</p:attrName>
                                          <p:attrName>ppt_y</p:attrName>
                                        </p:attrNameLst>
                                      </p:cBhvr>
                                      <p:rCtr x="0" y="-25208"/>
                                    </p:animMotion>
                                  </p:childTnLst>
                                </p:cTn>
                              </p:par>
                              <p:par>
                                <p:cTn id="56" presetID="10" presetClass="entr" presetSubtype="0" fill="hold" nodeType="withEffect">
                                  <p:stCondLst>
                                    <p:cond delay="125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1000"/>
                                        <p:tgtEl>
                                          <p:spTgt spid="4"/>
                                        </p:tgtEl>
                                      </p:cBhvr>
                                    </p:animEffect>
                                  </p:childTnLst>
                                </p:cTn>
                              </p:par>
                              <p:par>
                                <p:cTn id="59" presetID="64" presetClass="path" presetSubtype="0" decel="100000" fill="hold" nodeType="withEffect">
                                  <p:stCondLst>
                                    <p:cond delay="1250"/>
                                  </p:stCondLst>
                                  <p:childTnLst>
                                    <p:animMotion origin="layout" path="M 1.25E-6 3.7037E-6 L 1.25E-6 0.06643 " pathEditMode="relative" rAng="0" ptsTypes="AA">
                                      <p:cBhvr>
                                        <p:cTn id="60" dur="1000" spd="-100000" fill="hold"/>
                                        <p:tgtEl>
                                          <p:spTgt spid="4"/>
                                        </p:tgtEl>
                                        <p:attrNameLst>
                                          <p:attrName>ppt_x</p:attrName>
                                          <p:attrName>ppt_y</p:attrName>
                                        </p:attrNameLst>
                                      </p:cBhvr>
                                      <p:rCtr x="0" y="331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131" grpId="1"/>
      <p:bldP spid="132" grpId="0"/>
      <p:bldP spid="132" grpId="1"/>
      <p:bldP spid="133" grpId="0"/>
      <p:bldP spid="133" grpId="1"/>
      <p:bldP spid="134" grpId="0"/>
      <p:bldP spid="134" grpId="1"/>
      <p:bldP spid="135" grpId="0"/>
      <p:bldP spid="135" grpId="1"/>
      <p:bldP spid="136" grpId="0"/>
      <p:bldP spid="136"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grpSp>
        <p:nvGrpSpPr>
          <p:cNvPr id="10" name="组合 9"/>
          <p:cNvGrpSpPr/>
          <p:nvPr/>
        </p:nvGrpSpPr>
        <p:grpSpPr>
          <a:xfrm>
            <a:off x="756841" y="2240853"/>
            <a:ext cx="6192843" cy="3294378"/>
            <a:chOff x="4913522" y="1098471"/>
            <a:chExt cx="9459679" cy="5032221"/>
          </a:xfrm>
        </p:grpSpPr>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13522" y="1098471"/>
              <a:ext cx="9459679" cy="5032221"/>
            </a:xfrm>
            <a:prstGeom prst="rect">
              <a:avLst/>
            </a:prstGeom>
          </p:spPr>
        </p:pic>
        <p:sp>
          <p:nvSpPr>
            <p:cNvPr id="15" name="矩形 14"/>
            <p:cNvSpPr/>
            <p:nvPr/>
          </p:nvSpPr>
          <p:spPr>
            <a:xfrm>
              <a:off x="6533003" y="1487275"/>
              <a:ext cx="6202496" cy="3833871"/>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 Placeholder 4"/>
          <p:cNvSpPr txBox="1">
            <a:spLocks/>
          </p:cNvSpPr>
          <p:nvPr/>
        </p:nvSpPr>
        <p:spPr>
          <a:xfrm>
            <a:off x="6130044" y="4298678"/>
            <a:ext cx="5189769" cy="653769"/>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altLang="zh-CN" sz="1600" b="1" dirty="0">
                <a:solidFill>
                  <a:srgbClr val="0196FC"/>
                </a:solidFill>
                <a:latin typeface="Century Gothic" panose="020B0502020202020204" pitchFamily="34" charset="0"/>
                <a:ea typeface="微软雅黑"/>
                <a:cs typeface="Calibri"/>
              </a:rPr>
              <a:t>Ut wisi enim </a:t>
            </a:r>
            <a:r>
              <a:rPr lang="id-ID" altLang="zh-CN" sz="1600" dirty="0">
                <a:solidFill>
                  <a:srgbClr val="0196FC"/>
                </a:solidFill>
                <a:latin typeface="Century Gothic" panose="020B0502020202020204" pitchFamily="34" charset="0"/>
                <a:ea typeface="微软雅黑"/>
                <a:cs typeface="Calibri"/>
              </a:rPr>
              <a:t>ad minim veniam, quis nostrud exerci tation mcorper nibh euismod tincidunt</a:t>
            </a:r>
          </a:p>
        </p:txBody>
      </p:sp>
      <p:sp>
        <p:nvSpPr>
          <p:cNvPr id="18" name="矩形 17"/>
          <p:cNvSpPr/>
          <p:nvPr/>
        </p:nvSpPr>
        <p:spPr>
          <a:xfrm>
            <a:off x="6303353" y="3546702"/>
            <a:ext cx="646331" cy="419154"/>
          </a:xfrm>
          <a:prstGeom prst="rect">
            <a:avLst/>
          </a:prstGeom>
        </p:spPr>
        <p:txBody>
          <a:bodyPr wrap="none">
            <a:spAutoFit/>
          </a:bodyPr>
          <a:lstStyle/>
          <a:p>
            <a:pPr lvl="0" algn="ctr">
              <a:lnSpc>
                <a:spcPct val="130000"/>
              </a:lnSpc>
            </a:pPr>
            <a:r>
              <a:rPr lang="zh-CN" altLang="en-US">
                <a:solidFill>
                  <a:prstClr val="black">
                    <a:lumMod val="85000"/>
                    <a:lumOff val="15000"/>
                  </a:prstClr>
                </a:solidFill>
                <a:latin typeface="微软雅黑 Light" panose="020B0502040204020203" pitchFamily="34" charset="-122"/>
                <a:ea typeface="微软雅黑 Light" panose="020B0502040204020203" pitchFamily="34" charset="-122"/>
                <a:cs typeface="+mn-ea"/>
                <a:sym typeface="+mn-lt"/>
              </a:rPr>
              <a:t>标题</a:t>
            </a:r>
            <a:endParaRPr lang="en-US" altLang="zh-CN" sz="1200" dirty="0">
              <a:solidFill>
                <a:prstClr val="black">
                  <a:lumMod val="85000"/>
                  <a:lumOff val="15000"/>
                </a:prstClr>
              </a:solidFill>
              <a:latin typeface="微软雅黑 Light" panose="020B0502040204020203" pitchFamily="34" charset="-122"/>
              <a:ea typeface="微软雅黑 Light" panose="020B0502040204020203" pitchFamily="34" charset="-122"/>
              <a:cs typeface="+mn-ea"/>
              <a:sym typeface="+mn-lt"/>
            </a:endParaRPr>
          </a:p>
        </p:txBody>
      </p:sp>
      <p:sp>
        <p:nvSpPr>
          <p:cNvPr id="19" name="矩形 18"/>
          <p:cNvSpPr/>
          <p:nvPr/>
        </p:nvSpPr>
        <p:spPr>
          <a:xfrm>
            <a:off x="7922833" y="3555558"/>
            <a:ext cx="646331" cy="419154"/>
          </a:xfrm>
          <a:prstGeom prst="rect">
            <a:avLst/>
          </a:prstGeom>
        </p:spPr>
        <p:txBody>
          <a:bodyPr wrap="none">
            <a:spAutoFit/>
          </a:bodyPr>
          <a:lstStyle/>
          <a:p>
            <a:pPr lvl="0" algn="ctr">
              <a:lnSpc>
                <a:spcPct val="130000"/>
              </a:lnSpc>
            </a:pPr>
            <a:r>
              <a:rPr lang="zh-CN" altLang="en-US">
                <a:solidFill>
                  <a:prstClr val="black">
                    <a:lumMod val="85000"/>
                    <a:lumOff val="15000"/>
                  </a:prstClr>
                </a:solidFill>
                <a:latin typeface="微软雅黑 Light" panose="020B0502040204020203" pitchFamily="34" charset="-122"/>
                <a:ea typeface="微软雅黑 Light" panose="020B0502040204020203" pitchFamily="34" charset="-122"/>
                <a:cs typeface="+mn-ea"/>
                <a:sym typeface="+mn-lt"/>
              </a:rPr>
              <a:t>标题</a:t>
            </a:r>
            <a:endParaRPr lang="en-US" altLang="zh-CN" sz="1200" dirty="0">
              <a:solidFill>
                <a:prstClr val="black">
                  <a:lumMod val="85000"/>
                  <a:lumOff val="15000"/>
                </a:prstClr>
              </a:solidFill>
              <a:latin typeface="微软雅黑 Light" panose="020B0502040204020203" pitchFamily="34" charset="-122"/>
              <a:ea typeface="微软雅黑 Light" panose="020B0502040204020203" pitchFamily="34" charset="-122"/>
              <a:cs typeface="+mn-ea"/>
              <a:sym typeface="+mn-lt"/>
            </a:endParaRPr>
          </a:p>
        </p:txBody>
      </p:sp>
      <p:sp>
        <p:nvSpPr>
          <p:cNvPr id="20" name="矩形 19"/>
          <p:cNvSpPr/>
          <p:nvPr/>
        </p:nvSpPr>
        <p:spPr>
          <a:xfrm>
            <a:off x="9542313" y="3564414"/>
            <a:ext cx="646331" cy="419154"/>
          </a:xfrm>
          <a:prstGeom prst="rect">
            <a:avLst/>
          </a:prstGeom>
        </p:spPr>
        <p:txBody>
          <a:bodyPr wrap="none">
            <a:spAutoFit/>
          </a:bodyPr>
          <a:lstStyle/>
          <a:p>
            <a:pPr lvl="0" algn="ctr">
              <a:lnSpc>
                <a:spcPct val="130000"/>
              </a:lnSpc>
            </a:pPr>
            <a:r>
              <a:rPr lang="zh-CN" altLang="en-US">
                <a:solidFill>
                  <a:prstClr val="black">
                    <a:lumMod val="85000"/>
                    <a:lumOff val="15000"/>
                  </a:prstClr>
                </a:solidFill>
                <a:latin typeface="微软雅黑 Light" panose="020B0502040204020203" pitchFamily="34" charset="-122"/>
                <a:ea typeface="微软雅黑 Light" panose="020B0502040204020203" pitchFamily="34" charset="-122"/>
                <a:cs typeface="+mn-ea"/>
                <a:sym typeface="+mn-lt"/>
              </a:rPr>
              <a:t>标题</a:t>
            </a:r>
            <a:endParaRPr lang="en-US" altLang="zh-CN" sz="1200" dirty="0">
              <a:solidFill>
                <a:prstClr val="black">
                  <a:lumMod val="85000"/>
                  <a:lumOff val="15000"/>
                </a:prstClr>
              </a:solidFill>
              <a:latin typeface="微软雅黑 Light" panose="020B0502040204020203" pitchFamily="34" charset="-122"/>
              <a:ea typeface="微软雅黑 Light" panose="020B0502040204020203" pitchFamily="34" charset="-122"/>
              <a:cs typeface="+mn-ea"/>
              <a:sym typeface="+mn-lt"/>
            </a:endParaRPr>
          </a:p>
        </p:txBody>
      </p:sp>
      <p:grpSp>
        <p:nvGrpSpPr>
          <p:cNvPr id="21" name="组合 20"/>
          <p:cNvGrpSpPr/>
          <p:nvPr/>
        </p:nvGrpSpPr>
        <p:grpSpPr>
          <a:xfrm>
            <a:off x="9542313" y="2909885"/>
            <a:ext cx="636817" cy="636817"/>
            <a:chOff x="4254674" y="4638658"/>
            <a:chExt cx="636817" cy="636817"/>
          </a:xfrm>
        </p:grpSpPr>
        <p:sp>
          <p:nvSpPr>
            <p:cNvPr id="22" name="圆角矩形 21"/>
            <p:cNvSpPr/>
            <p:nvPr/>
          </p:nvSpPr>
          <p:spPr>
            <a:xfrm>
              <a:off x="4254674" y="4638658"/>
              <a:ext cx="636817" cy="636817"/>
            </a:xfrm>
            <a:prstGeom prst="round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34"/>
            <p:cNvSpPr>
              <a:spLocks noEditPoints="1"/>
            </p:cNvSpPr>
            <p:nvPr/>
          </p:nvSpPr>
          <p:spPr bwMode="auto">
            <a:xfrm>
              <a:off x="4431943" y="4805761"/>
              <a:ext cx="316237" cy="30714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24" name="组合 23"/>
          <p:cNvGrpSpPr/>
          <p:nvPr/>
        </p:nvGrpSpPr>
        <p:grpSpPr>
          <a:xfrm>
            <a:off x="7922833" y="2904098"/>
            <a:ext cx="636817" cy="636817"/>
            <a:chOff x="2635194" y="4632871"/>
            <a:chExt cx="636817" cy="636817"/>
          </a:xfrm>
        </p:grpSpPr>
        <p:sp>
          <p:nvSpPr>
            <p:cNvPr id="25" name="圆角矩形 24"/>
            <p:cNvSpPr/>
            <p:nvPr/>
          </p:nvSpPr>
          <p:spPr>
            <a:xfrm>
              <a:off x="2635194" y="4632871"/>
              <a:ext cx="636817" cy="636817"/>
            </a:xfrm>
            <a:prstGeom prst="round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7" name="组合 26"/>
            <p:cNvGrpSpPr/>
            <p:nvPr/>
          </p:nvGrpSpPr>
          <p:grpSpPr>
            <a:xfrm>
              <a:off x="2805293" y="4795926"/>
              <a:ext cx="306134" cy="306135"/>
              <a:chOff x="3470008" y="3099786"/>
              <a:chExt cx="481012" cy="481013"/>
            </a:xfrm>
            <a:solidFill>
              <a:schemeClr val="bg1"/>
            </a:solidFill>
          </p:grpSpPr>
          <p:sp>
            <p:nvSpPr>
              <p:cNvPr id="30" name="Freeform 48"/>
              <p:cNvSpPr>
                <a:spLocks noEditPoints="1"/>
              </p:cNvSpPr>
              <p:nvPr/>
            </p:nvSpPr>
            <p:spPr bwMode="auto">
              <a:xfrm>
                <a:off x="3470008" y="3099786"/>
                <a:ext cx="481012" cy="481013"/>
              </a:xfrm>
              <a:custGeom>
                <a:avLst/>
                <a:gdLst>
                  <a:gd name="T0" fmla="*/ 80 w 128"/>
                  <a:gd name="T1" fmla="*/ 0 h 128"/>
                  <a:gd name="T2" fmla="*/ 32 w 128"/>
                  <a:gd name="T3" fmla="*/ 48 h 128"/>
                  <a:gd name="T4" fmla="*/ 38 w 128"/>
                  <a:gd name="T5" fmla="*/ 70 h 128"/>
                  <a:gd name="T6" fmla="*/ 4 w 128"/>
                  <a:gd name="T7" fmla="*/ 104 h 128"/>
                  <a:gd name="T8" fmla="*/ 4 w 128"/>
                  <a:gd name="T9" fmla="*/ 104 h 128"/>
                  <a:gd name="T10" fmla="*/ 0 w 128"/>
                  <a:gd name="T11" fmla="*/ 114 h 128"/>
                  <a:gd name="T12" fmla="*/ 14 w 128"/>
                  <a:gd name="T13" fmla="*/ 128 h 128"/>
                  <a:gd name="T14" fmla="*/ 24 w 128"/>
                  <a:gd name="T15" fmla="*/ 124 h 128"/>
                  <a:gd name="T16" fmla="*/ 24 w 128"/>
                  <a:gd name="T17" fmla="*/ 124 h 128"/>
                  <a:gd name="T18" fmla="*/ 58 w 128"/>
                  <a:gd name="T19" fmla="*/ 90 h 128"/>
                  <a:gd name="T20" fmla="*/ 80 w 128"/>
                  <a:gd name="T21" fmla="*/ 96 h 128"/>
                  <a:gd name="T22" fmla="*/ 128 w 128"/>
                  <a:gd name="T23" fmla="*/ 48 h 128"/>
                  <a:gd name="T24" fmla="*/ 80 w 128"/>
                  <a:gd name="T25" fmla="*/ 0 h 128"/>
                  <a:gd name="T26" fmla="*/ 19 w 128"/>
                  <a:gd name="T27" fmla="*/ 119 h 128"/>
                  <a:gd name="T28" fmla="*/ 14 w 128"/>
                  <a:gd name="T29" fmla="*/ 121 h 128"/>
                  <a:gd name="T30" fmla="*/ 7 w 128"/>
                  <a:gd name="T31" fmla="*/ 114 h 128"/>
                  <a:gd name="T32" fmla="*/ 9 w 128"/>
                  <a:gd name="T33" fmla="*/ 109 h 128"/>
                  <a:gd name="T34" fmla="*/ 9 w 128"/>
                  <a:gd name="T35" fmla="*/ 109 h 128"/>
                  <a:gd name="T36" fmla="*/ 41 w 128"/>
                  <a:gd name="T37" fmla="*/ 77 h 128"/>
                  <a:gd name="T38" fmla="*/ 51 w 128"/>
                  <a:gd name="T39" fmla="*/ 87 h 128"/>
                  <a:gd name="T40" fmla="*/ 19 w 128"/>
                  <a:gd name="T41" fmla="*/ 119 h 128"/>
                  <a:gd name="T42" fmla="*/ 80 w 128"/>
                  <a:gd name="T43" fmla="*/ 88 h 128"/>
                  <a:gd name="T44" fmla="*/ 40 w 128"/>
                  <a:gd name="T45" fmla="*/ 48 h 128"/>
                  <a:gd name="T46" fmla="*/ 80 w 128"/>
                  <a:gd name="T47" fmla="*/ 8 h 128"/>
                  <a:gd name="T48" fmla="*/ 120 w 128"/>
                  <a:gd name="T49" fmla="*/ 48 h 128"/>
                  <a:gd name="T50" fmla="*/ 80 w 128"/>
                  <a:gd name="T51" fmla="*/ 8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28">
                    <a:moveTo>
                      <a:pt x="80" y="0"/>
                    </a:moveTo>
                    <a:cubicBezTo>
                      <a:pt x="53" y="0"/>
                      <a:pt x="32" y="21"/>
                      <a:pt x="32" y="48"/>
                    </a:cubicBezTo>
                    <a:cubicBezTo>
                      <a:pt x="32" y="56"/>
                      <a:pt x="34" y="64"/>
                      <a:pt x="38" y="70"/>
                    </a:cubicBezTo>
                    <a:cubicBezTo>
                      <a:pt x="4" y="104"/>
                      <a:pt x="4" y="104"/>
                      <a:pt x="4" y="104"/>
                    </a:cubicBezTo>
                    <a:cubicBezTo>
                      <a:pt x="4" y="104"/>
                      <a:pt x="4" y="104"/>
                      <a:pt x="4" y="104"/>
                    </a:cubicBezTo>
                    <a:cubicBezTo>
                      <a:pt x="2" y="106"/>
                      <a:pt x="0" y="110"/>
                      <a:pt x="0" y="114"/>
                    </a:cubicBezTo>
                    <a:cubicBezTo>
                      <a:pt x="0" y="122"/>
                      <a:pt x="6" y="128"/>
                      <a:pt x="14" y="128"/>
                    </a:cubicBezTo>
                    <a:cubicBezTo>
                      <a:pt x="18" y="128"/>
                      <a:pt x="22" y="126"/>
                      <a:pt x="24" y="124"/>
                    </a:cubicBezTo>
                    <a:cubicBezTo>
                      <a:pt x="24" y="124"/>
                      <a:pt x="24" y="124"/>
                      <a:pt x="24" y="124"/>
                    </a:cubicBezTo>
                    <a:cubicBezTo>
                      <a:pt x="58" y="90"/>
                      <a:pt x="58" y="90"/>
                      <a:pt x="58" y="90"/>
                    </a:cubicBezTo>
                    <a:cubicBezTo>
                      <a:pt x="64" y="94"/>
                      <a:pt x="72" y="96"/>
                      <a:pt x="80" y="96"/>
                    </a:cubicBezTo>
                    <a:cubicBezTo>
                      <a:pt x="107" y="96"/>
                      <a:pt x="128" y="75"/>
                      <a:pt x="128" y="48"/>
                    </a:cubicBezTo>
                    <a:cubicBezTo>
                      <a:pt x="128" y="21"/>
                      <a:pt x="107" y="0"/>
                      <a:pt x="80" y="0"/>
                    </a:cubicBezTo>
                    <a:close/>
                    <a:moveTo>
                      <a:pt x="19" y="119"/>
                    </a:moveTo>
                    <a:cubicBezTo>
                      <a:pt x="18" y="120"/>
                      <a:pt x="16" y="121"/>
                      <a:pt x="14" y="121"/>
                    </a:cubicBezTo>
                    <a:cubicBezTo>
                      <a:pt x="10" y="121"/>
                      <a:pt x="7" y="118"/>
                      <a:pt x="7" y="114"/>
                    </a:cubicBezTo>
                    <a:cubicBezTo>
                      <a:pt x="7" y="112"/>
                      <a:pt x="8" y="110"/>
                      <a:pt x="9" y="109"/>
                    </a:cubicBezTo>
                    <a:cubicBezTo>
                      <a:pt x="9" y="109"/>
                      <a:pt x="9" y="109"/>
                      <a:pt x="9" y="109"/>
                    </a:cubicBezTo>
                    <a:cubicBezTo>
                      <a:pt x="41" y="77"/>
                      <a:pt x="41" y="77"/>
                      <a:pt x="41" y="77"/>
                    </a:cubicBezTo>
                    <a:cubicBezTo>
                      <a:pt x="44" y="80"/>
                      <a:pt x="48" y="84"/>
                      <a:pt x="51" y="87"/>
                    </a:cubicBezTo>
                    <a:lnTo>
                      <a:pt x="19" y="119"/>
                    </a:lnTo>
                    <a:close/>
                    <a:moveTo>
                      <a:pt x="80" y="88"/>
                    </a:moveTo>
                    <a:cubicBezTo>
                      <a:pt x="58" y="88"/>
                      <a:pt x="40" y="70"/>
                      <a:pt x="40" y="48"/>
                    </a:cubicBezTo>
                    <a:cubicBezTo>
                      <a:pt x="40" y="26"/>
                      <a:pt x="58" y="8"/>
                      <a:pt x="80" y="8"/>
                    </a:cubicBezTo>
                    <a:cubicBezTo>
                      <a:pt x="102" y="8"/>
                      <a:pt x="120" y="26"/>
                      <a:pt x="120" y="48"/>
                    </a:cubicBezTo>
                    <a:cubicBezTo>
                      <a:pt x="120" y="70"/>
                      <a:pt x="102" y="88"/>
                      <a:pt x="80"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1" name="Freeform 49"/>
              <p:cNvSpPr>
                <a:spLocks/>
              </p:cNvSpPr>
              <p:nvPr/>
            </p:nvSpPr>
            <p:spPr bwMode="auto">
              <a:xfrm>
                <a:off x="3665270" y="3174398"/>
                <a:ext cx="112712" cy="112713"/>
              </a:xfrm>
              <a:custGeom>
                <a:avLst/>
                <a:gdLst>
                  <a:gd name="T0" fmla="*/ 28 w 30"/>
                  <a:gd name="T1" fmla="*/ 0 h 30"/>
                  <a:gd name="T2" fmla="*/ 0 w 30"/>
                  <a:gd name="T3" fmla="*/ 28 h 30"/>
                  <a:gd name="T4" fmla="*/ 2 w 30"/>
                  <a:gd name="T5" fmla="*/ 30 h 30"/>
                  <a:gd name="T6" fmla="*/ 4 w 30"/>
                  <a:gd name="T7" fmla="*/ 28 h 30"/>
                  <a:gd name="T8" fmla="*/ 28 w 30"/>
                  <a:gd name="T9" fmla="*/ 4 h 30"/>
                  <a:gd name="T10" fmla="*/ 30 w 30"/>
                  <a:gd name="T11" fmla="*/ 2 h 30"/>
                  <a:gd name="T12" fmla="*/ 28 w 30"/>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28" y="0"/>
                    </a:moveTo>
                    <a:cubicBezTo>
                      <a:pt x="13" y="0"/>
                      <a:pt x="0" y="13"/>
                      <a:pt x="0" y="28"/>
                    </a:cubicBezTo>
                    <a:cubicBezTo>
                      <a:pt x="0" y="29"/>
                      <a:pt x="1" y="30"/>
                      <a:pt x="2" y="30"/>
                    </a:cubicBezTo>
                    <a:cubicBezTo>
                      <a:pt x="3" y="30"/>
                      <a:pt x="4" y="29"/>
                      <a:pt x="4" y="28"/>
                    </a:cubicBezTo>
                    <a:cubicBezTo>
                      <a:pt x="4" y="15"/>
                      <a:pt x="15" y="4"/>
                      <a:pt x="28" y="4"/>
                    </a:cubicBezTo>
                    <a:cubicBezTo>
                      <a:pt x="29" y="4"/>
                      <a:pt x="30" y="3"/>
                      <a:pt x="30" y="2"/>
                    </a:cubicBezTo>
                    <a:cubicBezTo>
                      <a:pt x="30" y="1"/>
                      <a:pt x="29" y="0"/>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32" name="组合 31"/>
          <p:cNvGrpSpPr/>
          <p:nvPr/>
        </p:nvGrpSpPr>
        <p:grpSpPr>
          <a:xfrm>
            <a:off x="6303353" y="2898311"/>
            <a:ext cx="636817" cy="636817"/>
            <a:chOff x="1015714" y="4627084"/>
            <a:chExt cx="636817" cy="636817"/>
          </a:xfrm>
        </p:grpSpPr>
        <p:sp>
          <p:nvSpPr>
            <p:cNvPr id="33" name="圆角矩形 32"/>
            <p:cNvSpPr/>
            <p:nvPr/>
          </p:nvSpPr>
          <p:spPr>
            <a:xfrm>
              <a:off x="1015714" y="4627084"/>
              <a:ext cx="636817" cy="636817"/>
            </a:xfrm>
            <a:prstGeom prst="round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181055" y="4792424"/>
              <a:ext cx="306134" cy="306135"/>
              <a:chOff x="2507983" y="3099786"/>
              <a:chExt cx="481012" cy="481013"/>
            </a:xfrm>
            <a:solidFill>
              <a:schemeClr val="bg1"/>
            </a:solidFill>
          </p:grpSpPr>
          <p:sp>
            <p:nvSpPr>
              <p:cNvPr id="35" name="Freeform 50"/>
              <p:cNvSpPr>
                <a:spLocks noEditPoints="1"/>
              </p:cNvSpPr>
              <p:nvPr/>
            </p:nvSpPr>
            <p:spPr bwMode="auto">
              <a:xfrm>
                <a:off x="2507983" y="3099786"/>
                <a:ext cx="481012" cy="481013"/>
              </a:xfrm>
              <a:custGeom>
                <a:avLst/>
                <a:gdLst>
                  <a:gd name="T0" fmla="*/ 88 w 128"/>
                  <a:gd name="T1" fmla="*/ 0 h 128"/>
                  <a:gd name="T2" fmla="*/ 48 w 128"/>
                  <a:gd name="T3" fmla="*/ 40 h 128"/>
                  <a:gd name="T4" fmla="*/ 51 w 128"/>
                  <a:gd name="T5" fmla="*/ 55 h 128"/>
                  <a:gd name="T6" fmla="*/ 2 w 128"/>
                  <a:gd name="T7" fmla="*/ 103 h 128"/>
                  <a:gd name="T8" fmla="*/ 0 w 128"/>
                  <a:gd name="T9" fmla="*/ 108 h 128"/>
                  <a:gd name="T10" fmla="*/ 0 w 128"/>
                  <a:gd name="T11" fmla="*/ 120 h 128"/>
                  <a:gd name="T12" fmla="*/ 8 w 128"/>
                  <a:gd name="T13" fmla="*/ 128 h 128"/>
                  <a:gd name="T14" fmla="*/ 20 w 128"/>
                  <a:gd name="T15" fmla="*/ 128 h 128"/>
                  <a:gd name="T16" fmla="*/ 25 w 128"/>
                  <a:gd name="T17" fmla="*/ 126 h 128"/>
                  <a:gd name="T18" fmla="*/ 31 w 128"/>
                  <a:gd name="T19" fmla="*/ 120 h 128"/>
                  <a:gd name="T20" fmla="*/ 40 w 128"/>
                  <a:gd name="T21" fmla="*/ 120 h 128"/>
                  <a:gd name="T22" fmla="*/ 48 w 128"/>
                  <a:gd name="T23" fmla="*/ 112 h 128"/>
                  <a:gd name="T24" fmla="*/ 48 w 128"/>
                  <a:gd name="T25" fmla="*/ 104 h 128"/>
                  <a:gd name="T26" fmla="*/ 56 w 128"/>
                  <a:gd name="T27" fmla="*/ 104 h 128"/>
                  <a:gd name="T28" fmla="*/ 64 w 128"/>
                  <a:gd name="T29" fmla="*/ 96 h 128"/>
                  <a:gd name="T30" fmla="*/ 64 w 128"/>
                  <a:gd name="T31" fmla="*/ 87 h 128"/>
                  <a:gd name="T32" fmla="*/ 73 w 128"/>
                  <a:gd name="T33" fmla="*/ 77 h 128"/>
                  <a:gd name="T34" fmla="*/ 88 w 128"/>
                  <a:gd name="T35" fmla="*/ 80 h 128"/>
                  <a:gd name="T36" fmla="*/ 128 w 128"/>
                  <a:gd name="T37" fmla="*/ 40 h 128"/>
                  <a:gd name="T38" fmla="*/ 88 w 128"/>
                  <a:gd name="T39" fmla="*/ 0 h 128"/>
                  <a:gd name="T40" fmla="*/ 88 w 128"/>
                  <a:gd name="T41" fmla="*/ 72 h 128"/>
                  <a:gd name="T42" fmla="*/ 72 w 128"/>
                  <a:gd name="T43" fmla="*/ 67 h 128"/>
                  <a:gd name="T44" fmla="*/ 70 w 128"/>
                  <a:gd name="T45" fmla="*/ 69 h 128"/>
                  <a:gd name="T46" fmla="*/ 66 w 128"/>
                  <a:gd name="T47" fmla="*/ 73 h 128"/>
                  <a:gd name="T48" fmla="*/ 58 w 128"/>
                  <a:gd name="T49" fmla="*/ 81 h 128"/>
                  <a:gd name="T50" fmla="*/ 56 w 128"/>
                  <a:gd name="T51" fmla="*/ 87 h 128"/>
                  <a:gd name="T52" fmla="*/ 56 w 128"/>
                  <a:gd name="T53" fmla="*/ 96 h 128"/>
                  <a:gd name="T54" fmla="*/ 48 w 128"/>
                  <a:gd name="T55" fmla="*/ 96 h 128"/>
                  <a:gd name="T56" fmla="*/ 40 w 128"/>
                  <a:gd name="T57" fmla="*/ 104 h 128"/>
                  <a:gd name="T58" fmla="*/ 40 w 128"/>
                  <a:gd name="T59" fmla="*/ 112 h 128"/>
                  <a:gd name="T60" fmla="*/ 31 w 128"/>
                  <a:gd name="T61" fmla="*/ 112 h 128"/>
                  <a:gd name="T62" fmla="*/ 25 w 128"/>
                  <a:gd name="T63" fmla="*/ 114 h 128"/>
                  <a:gd name="T64" fmla="*/ 19 w 128"/>
                  <a:gd name="T65" fmla="*/ 120 h 128"/>
                  <a:gd name="T66" fmla="*/ 8 w 128"/>
                  <a:gd name="T67" fmla="*/ 120 h 128"/>
                  <a:gd name="T68" fmla="*/ 8 w 128"/>
                  <a:gd name="T69" fmla="*/ 109 h 128"/>
                  <a:gd name="T70" fmla="*/ 55 w 128"/>
                  <a:gd name="T71" fmla="*/ 62 h 128"/>
                  <a:gd name="T72" fmla="*/ 55 w 128"/>
                  <a:gd name="T73" fmla="*/ 62 h 128"/>
                  <a:gd name="T74" fmla="*/ 61 w 128"/>
                  <a:gd name="T75" fmla="*/ 56 h 128"/>
                  <a:gd name="T76" fmla="*/ 56 w 128"/>
                  <a:gd name="T77" fmla="*/ 40 h 128"/>
                  <a:gd name="T78" fmla="*/ 88 w 128"/>
                  <a:gd name="T79" fmla="*/ 8 h 128"/>
                  <a:gd name="T80" fmla="*/ 120 w 128"/>
                  <a:gd name="T81" fmla="*/ 40 h 128"/>
                  <a:gd name="T82" fmla="*/ 88 w 128"/>
                  <a:gd name="T83"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88" y="0"/>
                    </a:moveTo>
                    <a:cubicBezTo>
                      <a:pt x="66" y="0"/>
                      <a:pt x="48" y="18"/>
                      <a:pt x="48" y="40"/>
                    </a:cubicBezTo>
                    <a:cubicBezTo>
                      <a:pt x="48" y="45"/>
                      <a:pt x="49" y="50"/>
                      <a:pt x="51" y="55"/>
                    </a:cubicBezTo>
                    <a:cubicBezTo>
                      <a:pt x="2" y="103"/>
                      <a:pt x="2" y="103"/>
                      <a:pt x="2" y="103"/>
                    </a:cubicBezTo>
                    <a:cubicBezTo>
                      <a:pt x="1" y="105"/>
                      <a:pt x="0" y="106"/>
                      <a:pt x="0" y="108"/>
                    </a:cubicBezTo>
                    <a:cubicBezTo>
                      <a:pt x="0" y="120"/>
                      <a:pt x="0" y="120"/>
                      <a:pt x="0" y="120"/>
                    </a:cubicBezTo>
                    <a:cubicBezTo>
                      <a:pt x="0" y="124"/>
                      <a:pt x="4" y="128"/>
                      <a:pt x="8" y="128"/>
                    </a:cubicBezTo>
                    <a:cubicBezTo>
                      <a:pt x="20" y="128"/>
                      <a:pt x="20" y="128"/>
                      <a:pt x="20" y="128"/>
                    </a:cubicBezTo>
                    <a:cubicBezTo>
                      <a:pt x="22" y="128"/>
                      <a:pt x="23" y="127"/>
                      <a:pt x="25" y="126"/>
                    </a:cubicBezTo>
                    <a:cubicBezTo>
                      <a:pt x="31" y="120"/>
                      <a:pt x="31" y="120"/>
                      <a:pt x="31" y="120"/>
                    </a:cubicBezTo>
                    <a:cubicBezTo>
                      <a:pt x="40" y="120"/>
                      <a:pt x="40" y="120"/>
                      <a:pt x="40" y="120"/>
                    </a:cubicBezTo>
                    <a:cubicBezTo>
                      <a:pt x="44" y="120"/>
                      <a:pt x="48" y="116"/>
                      <a:pt x="48" y="112"/>
                    </a:cubicBezTo>
                    <a:cubicBezTo>
                      <a:pt x="48" y="104"/>
                      <a:pt x="48" y="104"/>
                      <a:pt x="48" y="104"/>
                    </a:cubicBezTo>
                    <a:cubicBezTo>
                      <a:pt x="56" y="104"/>
                      <a:pt x="56" y="104"/>
                      <a:pt x="56" y="104"/>
                    </a:cubicBezTo>
                    <a:cubicBezTo>
                      <a:pt x="60" y="104"/>
                      <a:pt x="64" y="100"/>
                      <a:pt x="64" y="96"/>
                    </a:cubicBezTo>
                    <a:cubicBezTo>
                      <a:pt x="64" y="87"/>
                      <a:pt x="64" y="87"/>
                      <a:pt x="64" y="87"/>
                    </a:cubicBezTo>
                    <a:cubicBezTo>
                      <a:pt x="73" y="77"/>
                      <a:pt x="73" y="77"/>
                      <a:pt x="73" y="77"/>
                    </a:cubicBezTo>
                    <a:cubicBezTo>
                      <a:pt x="78" y="79"/>
                      <a:pt x="83" y="80"/>
                      <a:pt x="88" y="80"/>
                    </a:cubicBezTo>
                    <a:cubicBezTo>
                      <a:pt x="110" y="80"/>
                      <a:pt x="128" y="62"/>
                      <a:pt x="128" y="40"/>
                    </a:cubicBezTo>
                    <a:cubicBezTo>
                      <a:pt x="128" y="18"/>
                      <a:pt x="110" y="0"/>
                      <a:pt x="88" y="0"/>
                    </a:cubicBezTo>
                    <a:close/>
                    <a:moveTo>
                      <a:pt x="88" y="72"/>
                    </a:moveTo>
                    <a:cubicBezTo>
                      <a:pt x="82" y="72"/>
                      <a:pt x="77" y="70"/>
                      <a:pt x="72" y="67"/>
                    </a:cubicBezTo>
                    <a:cubicBezTo>
                      <a:pt x="70" y="69"/>
                      <a:pt x="70" y="69"/>
                      <a:pt x="70" y="69"/>
                    </a:cubicBezTo>
                    <a:cubicBezTo>
                      <a:pt x="66" y="73"/>
                      <a:pt x="66" y="73"/>
                      <a:pt x="66" y="73"/>
                    </a:cubicBezTo>
                    <a:cubicBezTo>
                      <a:pt x="58" y="81"/>
                      <a:pt x="58" y="81"/>
                      <a:pt x="58" y="81"/>
                    </a:cubicBezTo>
                    <a:cubicBezTo>
                      <a:pt x="57" y="82"/>
                      <a:pt x="56" y="85"/>
                      <a:pt x="56" y="87"/>
                    </a:cubicBezTo>
                    <a:cubicBezTo>
                      <a:pt x="56" y="96"/>
                      <a:pt x="56" y="96"/>
                      <a:pt x="56" y="96"/>
                    </a:cubicBezTo>
                    <a:cubicBezTo>
                      <a:pt x="48" y="96"/>
                      <a:pt x="48" y="96"/>
                      <a:pt x="48" y="96"/>
                    </a:cubicBezTo>
                    <a:cubicBezTo>
                      <a:pt x="44" y="96"/>
                      <a:pt x="40" y="100"/>
                      <a:pt x="40" y="104"/>
                    </a:cubicBezTo>
                    <a:cubicBezTo>
                      <a:pt x="40" y="112"/>
                      <a:pt x="40" y="112"/>
                      <a:pt x="40" y="112"/>
                    </a:cubicBezTo>
                    <a:cubicBezTo>
                      <a:pt x="31" y="112"/>
                      <a:pt x="31" y="112"/>
                      <a:pt x="31" y="112"/>
                    </a:cubicBezTo>
                    <a:cubicBezTo>
                      <a:pt x="29" y="112"/>
                      <a:pt x="26" y="113"/>
                      <a:pt x="25" y="114"/>
                    </a:cubicBezTo>
                    <a:cubicBezTo>
                      <a:pt x="19" y="120"/>
                      <a:pt x="19" y="120"/>
                      <a:pt x="19" y="120"/>
                    </a:cubicBezTo>
                    <a:cubicBezTo>
                      <a:pt x="8" y="120"/>
                      <a:pt x="8" y="120"/>
                      <a:pt x="8" y="120"/>
                    </a:cubicBezTo>
                    <a:cubicBezTo>
                      <a:pt x="8" y="109"/>
                      <a:pt x="8" y="109"/>
                      <a:pt x="8" y="109"/>
                    </a:cubicBezTo>
                    <a:cubicBezTo>
                      <a:pt x="55" y="62"/>
                      <a:pt x="55" y="62"/>
                      <a:pt x="55" y="62"/>
                    </a:cubicBezTo>
                    <a:cubicBezTo>
                      <a:pt x="55" y="62"/>
                      <a:pt x="55" y="62"/>
                      <a:pt x="55" y="62"/>
                    </a:cubicBezTo>
                    <a:cubicBezTo>
                      <a:pt x="61" y="56"/>
                      <a:pt x="61" y="56"/>
                      <a:pt x="61" y="56"/>
                    </a:cubicBezTo>
                    <a:cubicBezTo>
                      <a:pt x="58" y="51"/>
                      <a:pt x="56" y="46"/>
                      <a:pt x="56" y="40"/>
                    </a:cubicBezTo>
                    <a:cubicBezTo>
                      <a:pt x="56" y="22"/>
                      <a:pt x="70" y="8"/>
                      <a:pt x="88" y="8"/>
                    </a:cubicBezTo>
                    <a:cubicBezTo>
                      <a:pt x="106" y="8"/>
                      <a:pt x="120" y="22"/>
                      <a:pt x="120" y="40"/>
                    </a:cubicBezTo>
                    <a:cubicBezTo>
                      <a:pt x="120" y="58"/>
                      <a:pt x="106" y="72"/>
                      <a:pt x="8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6" name="Freeform 51"/>
              <p:cNvSpPr>
                <a:spLocks noEditPoints="1"/>
              </p:cNvSpPr>
              <p:nvPr/>
            </p:nvSpPr>
            <p:spPr bwMode="auto">
              <a:xfrm>
                <a:off x="2809608" y="3160111"/>
                <a:ext cx="119062" cy="119063"/>
              </a:xfrm>
              <a:custGeom>
                <a:avLst/>
                <a:gdLst>
                  <a:gd name="T0" fmla="*/ 31 w 32"/>
                  <a:gd name="T1" fmla="*/ 17 h 32"/>
                  <a:gd name="T2" fmla="*/ 15 w 32"/>
                  <a:gd name="T3" fmla="*/ 1 h 32"/>
                  <a:gd name="T4" fmla="*/ 12 w 32"/>
                  <a:gd name="T5" fmla="*/ 0 h 32"/>
                  <a:gd name="T6" fmla="*/ 0 w 32"/>
                  <a:gd name="T7" fmla="*/ 12 h 32"/>
                  <a:gd name="T8" fmla="*/ 0 w 32"/>
                  <a:gd name="T9" fmla="*/ 13 h 32"/>
                  <a:gd name="T10" fmla="*/ 1 w 32"/>
                  <a:gd name="T11" fmla="*/ 15 h 32"/>
                  <a:gd name="T12" fmla="*/ 17 w 32"/>
                  <a:gd name="T13" fmla="*/ 31 h 32"/>
                  <a:gd name="T14" fmla="*/ 20 w 32"/>
                  <a:gd name="T15" fmla="*/ 32 h 32"/>
                  <a:gd name="T16" fmla="*/ 32 w 32"/>
                  <a:gd name="T17" fmla="*/ 20 h 32"/>
                  <a:gd name="T18" fmla="*/ 32 w 32"/>
                  <a:gd name="T19" fmla="*/ 19 h 32"/>
                  <a:gd name="T20" fmla="*/ 31 w 32"/>
                  <a:gd name="T21" fmla="*/ 17 h 32"/>
                  <a:gd name="T22" fmla="*/ 19 w 32"/>
                  <a:gd name="T23" fmla="*/ 28 h 32"/>
                  <a:gd name="T24" fmla="*/ 4 w 32"/>
                  <a:gd name="T25" fmla="*/ 13 h 32"/>
                  <a:gd name="T26" fmla="*/ 13 w 32"/>
                  <a:gd name="T27" fmla="*/ 4 h 32"/>
                  <a:gd name="T28" fmla="*/ 28 w 32"/>
                  <a:gd name="T29" fmla="*/ 19 h 32"/>
                  <a:gd name="T30" fmla="*/ 19 w 32"/>
                  <a:gd name="T31"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2">
                    <a:moveTo>
                      <a:pt x="31" y="17"/>
                    </a:moveTo>
                    <a:cubicBezTo>
                      <a:pt x="27" y="11"/>
                      <a:pt x="21" y="5"/>
                      <a:pt x="15" y="1"/>
                    </a:cubicBezTo>
                    <a:cubicBezTo>
                      <a:pt x="14" y="0"/>
                      <a:pt x="13" y="0"/>
                      <a:pt x="12" y="0"/>
                    </a:cubicBezTo>
                    <a:cubicBezTo>
                      <a:pt x="6" y="2"/>
                      <a:pt x="2" y="6"/>
                      <a:pt x="0" y="12"/>
                    </a:cubicBezTo>
                    <a:cubicBezTo>
                      <a:pt x="0" y="12"/>
                      <a:pt x="0" y="12"/>
                      <a:pt x="0" y="13"/>
                    </a:cubicBezTo>
                    <a:cubicBezTo>
                      <a:pt x="0" y="14"/>
                      <a:pt x="0" y="14"/>
                      <a:pt x="1" y="15"/>
                    </a:cubicBezTo>
                    <a:cubicBezTo>
                      <a:pt x="5" y="21"/>
                      <a:pt x="11" y="27"/>
                      <a:pt x="17" y="31"/>
                    </a:cubicBezTo>
                    <a:cubicBezTo>
                      <a:pt x="18" y="32"/>
                      <a:pt x="19" y="32"/>
                      <a:pt x="20" y="32"/>
                    </a:cubicBezTo>
                    <a:cubicBezTo>
                      <a:pt x="26" y="30"/>
                      <a:pt x="30" y="26"/>
                      <a:pt x="32" y="20"/>
                    </a:cubicBezTo>
                    <a:cubicBezTo>
                      <a:pt x="32" y="20"/>
                      <a:pt x="32" y="20"/>
                      <a:pt x="32" y="19"/>
                    </a:cubicBezTo>
                    <a:cubicBezTo>
                      <a:pt x="32" y="18"/>
                      <a:pt x="32" y="18"/>
                      <a:pt x="31" y="17"/>
                    </a:cubicBezTo>
                    <a:close/>
                    <a:moveTo>
                      <a:pt x="19" y="28"/>
                    </a:moveTo>
                    <a:cubicBezTo>
                      <a:pt x="13" y="24"/>
                      <a:pt x="8" y="19"/>
                      <a:pt x="4" y="13"/>
                    </a:cubicBezTo>
                    <a:cubicBezTo>
                      <a:pt x="6" y="8"/>
                      <a:pt x="8" y="6"/>
                      <a:pt x="13" y="4"/>
                    </a:cubicBezTo>
                    <a:cubicBezTo>
                      <a:pt x="19" y="8"/>
                      <a:pt x="24" y="13"/>
                      <a:pt x="28" y="19"/>
                    </a:cubicBezTo>
                    <a:cubicBezTo>
                      <a:pt x="26" y="24"/>
                      <a:pt x="24" y="26"/>
                      <a:pt x="1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spTree>
    <p:extLst>
      <p:ext uri="{BB962C8B-B14F-4D97-AF65-F5344CB8AC3E}">
        <p14:creationId xmlns:p14="http://schemas.microsoft.com/office/powerpoint/2010/main" val="21710976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35" presetClass="path" presetSubtype="0" decel="100000" fill="hold" nodeType="withEffect">
                                  <p:stCondLst>
                                    <p:cond delay="0"/>
                                  </p:stCondLst>
                                  <p:childTnLst>
                                    <p:animMotion origin="layout" path="M 4.375E-6 1.85185E-6 L 0.04492 1.85185E-6 " pathEditMode="relative" rAng="0" ptsTypes="AA">
                                      <p:cBhvr>
                                        <p:cTn id="9" dur="1250" spd="-100000" fill="hold"/>
                                        <p:tgtEl>
                                          <p:spTgt spid="10"/>
                                        </p:tgtEl>
                                        <p:attrNameLst>
                                          <p:attrName>ppt_x</p:attrName>
                                          <p:attrName>ppt_y</p:attrName>
                                        </p:attrNameLst>
                                      </p:cBhvr>
                                      <p:rCtr x="2240" y="0"/>
                                    </p:animMotion>
                                  </p:childTnLst>
                                </p:cTn>
                              </p:par>
                              <p:par>
                                <p:cTn id="10" presetID="10" presetClass="entr" presetSubtype="0" fill="hold" grpId="0" nodeType="withEffect">
                                  <p:stCondLst>
                                    <p:cond delay="75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750"/>
                                        <p:tgtEl>
                                          <p:spTgt spid="16"/>
                                        </p:tgtEl>
                                      </p:cBhvr>
                                    </p:animEffect>
                                  </p:childTnLst>
                                </p:cTn>
                              </p:par>
                              <p:par>
                                <p:cTn id="13" presetID="35" presetClass="path" presetSubtype="0" decel="100000" fill="hold" grpId="1" nodeType="withEffect">
                                  <p:stCondLst>
                                    <p:cond delay="750"/>
                                  </p:stCondLst>
                                  <p:childTnLst>
                                    <p:animMotion origin="layout" path="M 5E-6 2.96296E-6 L 0.04493 2.96296E-6 " pathEditMode="relative" rAng="0" ptsTypes="AA">
                                      <p:cBhvr>
                                        <p:cTn id="14" dur="1250" spd="-100000" fill="hold"/>
                                        <p:tgtEl>
                                          <p:spTgt spid="16"/>
                                        </p:tgtEl>
                                        <p:attrNameLst>
                                          <p:attrName>ppt_x</p:attrName>
                                          <p:attrName>ppt_y</p:attrName>
                                        </p:attrNameLst>
                                      </p:cBhvr>
                                      <p:rCtr x="2240" y="0"/>
                                    </p:animMotion>
                                  </p:childTnLst>
                                </p:cTn>
                              </p:par>
                              <p:par>
                                <p:cTn id="15" presetID="10" presetClass="entr" presetSubtype="0" fill="hold" nodeType="withEffect">
                                  <p:stCondLst>
                                    <p:cond delay="150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childTnLst>
                                </p:cTn>
                              </p:par>
                              <p:par>
                                <p:cTn id="18" presetID="64" presetClass="path" presetSubtype="0" decel="100000" fill="hold" nodeType="withEffect">
                                  <p:stCondLst>
                                    <p:cond delay="1500"/>
                                  </p:stCondLst>
                                  <p:childTnLst>
                                    <p:animMotion origin="layout" path="M 1.04167E-6 -1.48148E-6 L 1.04167E-6 -0.08657 " pathEditMode="relative" rAng="0" ptsTypes="AA">
                                      <p:cBhvr>
                                        <p:cTn id="19" dur="1000" spd="-100000" fill="hold"/>
                                        <p:tgtEl>
                                          <p:spTgt spid="32"/>
                                        </p:tgtEl>
                                        <p:attrNameLst>
                                          <p:attrName>ppt_x</p:attrName>
                                          <p:attrName>ppt_y</p:attrName>
                                        </p:attrNameLst>
                                      </p:cBhvr>
                                      <p:rCtr x="0" y="-4329"/>
                                    </p:animMotion>
                                  </p:childTnLst>
                                </p:cTn>
                              </p:par>
                              <p:par>
                                <p:cTn id="20" presetID="10" presetClass="entr" presetSubtype="0" fill="hold" grpId="0" nodeType="withEffect">
                                  <p:stCondLst>
                                    <p:cond delay="150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750"/>
                                        <p:tgtEl>
                                          <p:spTgt spid="18"/>
                                        </p:tgtEl>
                                      </p:cBhvr>
                                    </p:animEffect>
                                  </p:childTnLst>
                                </p:cTn>
                              </p:par>
                              <p:par>
                                <p:cTn id="23" presetID="35" presetClass="path" presetSubtype="0" decel="100000" fill="hold" grpId="1" nodeType="withEffect">
                                  <p:stCondLst>
                                    <p:cond delay="1500"/>
                                  </p:stCondLst>
                                  <p:childTnLst>
                                    <p:animMotion origin="layout" path="M 4.16667E-7 4.81481E-6 L 0.04492 4.81481E-6 " pathEditMode="relative" rAng="0" ptsTypes="AA">
                                      <p:cBhvr>
                                        <p:cTn id="24" dur="1250" spd="-100000" fill="hold"/>
                                        <p:tgtEl>
                                          <p:spTgt spid="18"/>
                                        </p:tgtEl>
                                        <p:attrNameLst>
                                          <p:attrName>ppt_x</p:attrName>
                                          <p:attrName>ppt_y</p:attrName>
                                        </p:attrNameLst>
                                      </p:cBhvr>
                                      <p:rCtr x="2240" y="0"/>
                                    </p:animMotion>
                                  </p:childTnLst>
                                </p:cTn>
                              </p:par>
                              <p:par>
                                <p:cTn id="25" presetID="10" presetClass="entr" presetSubtype="0" fill="hold" nodeType="withEffect">
                                  <p:stCondLst>
                                    <p:cond delay="200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childTnLst>
                                </p:cTn>
                              </p:par>
                              <p:par>
                                <p:cTn id="28" presetID="64" presetClass="path" presetSubtype="0" decel="100000" fill="hold" nodeType="withEffect">
                                  <p:stCondLst>
                                    <p:cond delay="2000"/>
                                  </p:stCondLst>
                                  <p:childTnLst>
                                    <p:animMotion origin="layout" path="M -1.45833E-6 4.07407E-6 L -1.45833E-6 -0.08658 " pathEditMode="relative" rAng="0" ptsTypes="AA">
                                      <p:cBhvr>
                                        <p:cTn id="29" dur="1000" spd="-100000" fill="hold"/>
                                        <p:tgtEl>
                                          <p:spTgt spid="24"/>
                                        </p:tgtEl>
                                        <p:attrNameLst>
                                          <p:attrName>ppt_x</p:attrName>
                                          <p:attrName>ppt_y</p:attrName>
                                        </p:attrNameLst>
                                      </p:cBhvr>
                                      <p:rCtr x="0" y="-4329"/>
                                    </p:animMotion>
                                  </p:childTnLst>
                                </p:cTn>
                              </p:par>
                              <p:par>
                                <p:cTn id="30" presetID="10" presetClass="entr" presetSubtype="0" fill="hold" grpId="0" nodeType="withEffect">
                                  <p:stCondLst>
                                    <p:cond delay="200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750"/>
                                        <p:tgtEl>
                                          <p:spTgt spid="19"/>
                                        </p:tgtEl>
                                      </p:cBhvr>
                                    </p:animEffect>
                                  </p:childTnLst>
                                </p:cTn>
                              </p:par>
                              <p:par>
                                <p:cTn id="33" presetID="35" presetClass="path" presetSubtype="0" decel="100000" fill="hold" grpId="1" nodeType="withEffect">
                                  <p:stCondLst>
                                    <p:cond delay="2000"/>
                                  </p:stCondLst>
                                  <p:childTnLst>
                                    <p:animMotion origin="layout" path="M -2.08333E-6 -4.07407E-6 L 0.04492 -4.07407E-6 " pathEditMode="relative" rAng="0" ptsTypes="AA">
                                      <p:cBhvr>
                                        <p:cTn id="34" dur="1250" spd="-100000" fill="hold"/>
                                        <p:tgtEl>
                                          <p:spTgt spid="19"/>
                                        </p:tgtEl>
                                        <p:attrNameLst>
                                          <p:attrName>ppt_x</p:attrName>
                                          <p:attrName>ppt_y</p:attrName>
                                        </p:attrNameLst>
                                      </p:cBhvr>
                                      <p:rCtr x="2240" y="0"/>
                                    </p:animMotion>
                                  </p:childTnLst>
                                </p:cTn>
                              </p:par>
                              <p:par>
                                <p:cTn id="35" presetID="10" presetClass="entr" presetSubtype="0" fill="hold" nodeType="withEffect">
                                  <p:stCondLst>
                                    <p:cond delay="275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childTnLst>
                                </p:cTn>
                              </p:par>
                              <p:par>
                                <p:cTn id="38" presetID="64" presetClass="path" presetSubtype="0" decel="100000" fill="hold" nodeType="withEffect">
                                  <p:stCondLst>
                                    <p:cond delay="2750"/>
                                  </p:stCondLst>
                                  <p:childTnLst>
                                    <p:animMotion origin="layout" path="M -3.95833E-6 -1.85185E-6 L -3.95833E-6 -0.08657 " pathEditMode="relative" rAng="0" ptsTypes="AA">
                                      <p:cBhvr>
                                        <p:cTn id="39" dur="1000" spd="-100000" fill="hold"/>
                                        <p:tgtEl>
                                          <p:spTgt spid="21"/>
                                        </p:tgtEl>
                                        <p:attrNameLst>
                                          <p:attrName>ppt_x</p:attrName>
                                          <p:attrName>ppt_y</p:attrName>
                                        </p:attrNameLst>
                                      </p:cBhvr>
                                      <p:rCtr x="0" y="-4329"/>
                                    </p:animMotion>
                                  </p:childTnLst>
                                </p:cTn>
                              </p:par>
                              <p:par>
                                <p:cTn id="40" presetID="10" presetClass="entr" presetSubtype="0" fill="hold" grpId="0" nodeType="withEffect">
                                  <p:stCondLst>
                                    <p:cond delay="275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750"/>
                                        <p:tgtEl>
                                          <p:spTgt spid="20"/>
                                        </p:tgtEl>
                                      </p:cBhvr>
                                    </p:animEffect>
                                  </p:childTnLst>
                                </p:cTn>
                              </p:par>
                              <p:par>
                                <p:cTn id="43" presetID="35" presetClass="path" presetSubtype="0" decel="100000" fill="hold" grpId="1" nodeType="withEffect">
                                  <p:stCondLst>
                                    <p:cond delay="2750"/>
                                  </p:stCondLst>
                                  <p:childTnLst>
                                    <p:animMotion origin="layout" path="M -4.58333E-6 -1.48148E-6 L 0.04493 -1.48148E-6 " pathEditMode="relative" rAng="0" ptsTypes="AA">
                                      <p:cBhvr>
                                        <p:cTn id="44" dur="1250" spd="-100000" fill="hold"/>
                                        <p:tgtEl>
                                          <p:spTgt spid="20"/>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8" grpId="0"/>
      <p:bldP spid="18" grpId="1"/>
      <p:bldP spid="19" grpId="0"/>
      <p:bldP spid="19" grpId="1"/>
      <p:bldP spid="20" grpId="0"/>
      <p:bldP spid="20"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sp>
        <p:nvSpPr>
          <p:cNvPr id="9" name="任意多边形 8"/>
          <p:cNvSpPr/>
          <p:nvPr/>
        </p:nvSpPr>
        <p:spPr>
          <a:xfrm>
            <a:off x="1689612" y="1848846"/>
            <a:ext cx="3496235" cy="2752165"/>
          </a:xfrm>
          <a:custGeom>
            <a:avLst/>
            <a:gdLst>
              <a:gd name="connsiteX0" fmla="*/ 82180 w 3496235"/>
              <a:gd name="connsiteY0" fmla="*/ 0 h 2752165"/>
              <a:gd name="connsiteX1" fmla="*/ 3496235 w 3496235"/>
              <a:gd name="connsiteY1" fmla="*/ 0 h 2752165"/>
              <a:gd name="connsiteX2" fmla="*/ 3496235 w 3496235"/>
              <a:gd name="connsiteY2" fmla="*/ 2752165 h 2752165"/>
              <a:gd name="connsiteX3" fmla="*/ 82180 w 3496235"/>
              <a:gd name="connsiteY3" fmla="*/ 2752165 h 2752165"/>
              <a:gd name="connsiteX4" fmla="*/ 0 w 3496235"/>
              <a:gd name="connsiteY4" fmla="*/ 2669985 h 2752165"/>
              <a:gd name="connsiteX5" fmla="*/ 0 w 3496235"/>
              <a:gd name="connsiteY5" fmla="*/ 82180 h 2752165"/>
              <a:gd name="connsiteX6" fmla="*/ 82180 w 3496235"/>
              <a:gd name="connsiteY6" fmla="*/ 0 h 275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6235" h="2752165">
                <a:moveTo>
                  <a:pt x="82180" y="0"/>
                </a:moveTo>
                <a:lnTo>
                  <a:pt x="3496235" y="0"/>
                </a:lnTo>
                <a:lnTo>
                  <a:pt x="3496235" y="2752165"/>
                </a:lnTo>
                <a:lnTo>
                  <a:pt x="82180" y="2752165"/>
                </a:lnTo>
                <a:cubicBezTo>
                  <a:pt x="36793" y="2752165"/>
                  <a:pt x="0" y="2715372"/>
                  <a:pt x="0" y="2669985"/>
                </a:cubicBezTo>
                <a:lnTo>
                  <a:pt x="0" y="82180"/>
                </a:lnTo>
                <a:cubicBezTo>
                  <a:pt x="0" y="36793"/>
                  <a:pt x="36793" y="0"/>
                  <a:pt x="82180" y="0"/>
                </a:cubicBezTo>
                <a:close/>
              </a:path>
            </a:pathLst>
          </a:custGeom>
          <a:solidFill>
            <a:schemeClr val="bg1"/>
          </a:solidFill>
          <a:ln>
            <a:noFill/>
          </a:ln>
          <a:effectLst>
            <a:outerShdw blurRad="190500" dist="38100" dir="5400000" algn="t"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10" name="圆角矩形 9"/>
          <p:cNvSpPr/>
          <p:nvPr/>
        </p:nvSpPr>
        <p:spPr>
          <a:xfrm>
            <a:off x="1895799" y="2869540"/>
            <a:ext cx="3039035" cy="703499"/>
          </a:xfrm>
          <a:prstGeom prst="roundRect">
            <a:avLst>
              <a:gd name="adj" fmla="val 50000"/>
            </a:avLst>
          </a:prstGeom>
          <a:gradFill flip="none" rotWithShape="1">
            <a:gsLst>
              <a:gs pos="0">
                <a:srgbClr val="79C5D9"/>
              </a:gs>
              <a:gs pos="41000">
                <a:srgbClr val="79C5D9"/>
              </a:gs>
              <a:gs pos="100000">
                <a:srgbClr val="00D7FE"/>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5185847" y="1848846"/>
            <a:ext cx="5701553" cy="2752165"/>
          </a:xfrm>
          <a:custGeom>
            <a:avLst/>
            <a:gdLst>
              <a:gd name="connsiteX0" fmla="*/ 0 w 5701553"/>
              <a:gd name="connsiteY0" fmla="*/ 0 h 2752165"/>
              <a:gd name="connsiteX1" fmla="*/ 5619373 w 5701553"/>
              <a:gd name="connsiteY1" fmla="*/ 0 h 2752165"/>
              <a:gd name="connsiteX2" fmla="*/ 5701553 w 5701553"/>
              <a:gd name="connsiteY2" fmla="*/ 82180 h 2752165"/>
              <a:gd name="connsiteX3" fmla="*/ 5701553 w 5701553"/>
              <a:gd name="connsiteY3" fmla="*/ 2669985 h 2752165"/>
              <a:gd name="connsiteX4" fmla="*/ 5619373 w 5701553"/>
              <a:gd name="connsiteY4" fmla="*/ 2752165 h 2752165"/>
              <a:gd name="connsiteX5" fmla="*/ 0 w 5701553"/>
              <a:gd name="connsiteY5" fmla="*/ 2752165 h 2752165"/>
              <a:gd name="connsiteX6" fmla="*/ 0 w 5701553"/>
              <a:gd name="connsiteY6" fmla="*/ 0 h 275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53" h="2752165">
                <a:moveTo>
                  <a:pt x="0" y="0"/>
                </a:moveTo>
                <a:lnTo>
                  <a:pt x="5619373" y="0"/>
                </a:lnTo>
                <a:cubicBezTo>
                  <a:pt x="5664760" y="0"/>
                  <a:pt x="5701553" y="36793"/>
                  <a:pt x="5701553" y="82180"/>
                </a:cubicBezTo>
                <a:lnTo>
                  <a:pt x="5701553" y="2669985"/>
                </a:lnTo>
                <a:cubicBezTo>
                  <a:pt x="5701553" y="2715372"/>
                  <a:pt x="5664760" y="2752165"/>
                  <a:pt x="5619373" y="2752165"/>
                </a:cubicBezTo>
                <a:lnTo>
                  <a:pt x="0" y="2752165"/>
                </a:lnTo>
                <a:lnTo>
                  <a:pt x="0" y="0"/>
                </a:lnTo>
                <a:close/>
              </a:path>
            </a:pathLst>
          </a:custGeom>
          <a:blipFill>
            <a:blip r:embed="rId5" cstate="screen">
              <a:extLst>
                <a:ext uri="{28A0092B-C50C-407E-A947-70E740481C1C}">
                  <a14:useLocalDpi xmlns:a14="http://schemas.microsoft.com/office/drawing/2010/main"/>
                </a:ext>
              </a:extLst>
            </a:blip>
            <a:srcRect/>
            <a:stretch>
              <a:fillRect/>
            </a:stretch>
          </a:blipFill>
          <a:ln>
            <a:noFill/>
          </a:ln>
          <a:effectLst>
            <a:outerShdw blurRad="190500" dist="38100" dir="5400000" algn="t"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15" name="任意多边形 14"/>
          <p:cNvSpPr/>
          <p:nvPr/>
        </p:nvSpPr>
        <p:spPr>
          <a:xfrm>
            <a:off x="5185846" y="1862907"/>
            <a:ext cx="5701553" cy="2758992"/>
          </a:xfrm>
          <a:custGeom>
            <a:avLst/>
            <a:gdLst>
              <a:gd name="connsiteX0" fmla="*/ 0 w 5701553"/>
              <a:gd name="connsiteY0" fmla="*/ 0 h 2752165"/>
              <a:gd name="connsiteX1" fmla="*/ 5619373 w 5701553"/>
              <a:gd name="connsiteY1" fmla="*/ 0 h 2752165"/>
              <a:gd name="connsiteX2" fmla="*/ 5701553 w 5701553"/>
              <a:gd name="connsiteY2" fmla="*/ 82180 h 2752165"/>
              <a:gd name="connsiteX3" fmla="*/ 5701553 w 5701553"/>
              <a:gd name="connsiteY3" fmla="*/ 2669985 h 2752165"/>
              <a:gd name="connsiteX4" fmla="*/ 5619373 w 5701553"/>
              <a:gd name="connsiteY4" fmla="*/ 2752165 h 2752165"/>
              <a:gd name="connsiteX5" fmla="*/ 0 w 5701553"/>
              <a:gd name="connsiteY5" fmla="*/ 2752165 h 2752165"/>
              <a:gd name="connsiteX6" fmla="*/ 0 w 5701553"/>
              <a:gd name="connsiteY6" fmla="*/ 0 h 275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53" h="2752165">
                <a:moveTo>
                  <a:pt x="0" y="0"/>
                </a:moveTo>
                <a:lnTo>
                  <a:pt x="5619373" y="0"/>
                </a:lnTo>
                <a:cubicBezTo>
                  <a:pt x="5664760" y="0"/>
                  <a:pt x="5701553" y="36793"/>
                  <a:pt x="5701553" y="82180"/>
                </a:cubicBezTo>
                <a:lnTo>
                  <a:pt x="5701553" y="2669985"/>
                </a:lnTo>
                <a:cubicBezTo>
                  <a:pt x="5701553" y="2715372"/>
                  <a:pt x="5664760" y="2752165"/>
                  <a:pt x="5619373" y="2752165"/>
                </a:cubicBezTo>
                <a:lnTo>
                  <a:pt x="0" y="2752165"/>
                </a:lnTo>
                <a:lnTo>
                  <a:pt x="0" y="0"/>
                </a:lnTo>
                <a:close/>
              </a:path>
            </a:pathLst>
          </a:custGeom>
          <a:gradFill flip="none" rotWithShape="1">
            <a:gsLst>
              <a:gs pos="0">
                <a:srgbClr val="79C5D9">
                  <a:alpha val="52000"/>
                </a:srgbClr>
              </a:gs>
              <a:gs pos="41000">
                <a:srgbClr val="79C5D9">
                  <a:alpha val="73000"/>
                </a:srgbClr>
              </a:gs>
              <a:gs pos="100000">
                <a:srgbClr val="00D7FE">
                  <a:alpha val="46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nvGrpSpPr>
          <p:cNvPr id="16" name="组合 15"/>
          <p:cNvGrpSpPr/>
          <p:nvPr/>
        </p:nvGrpSpPr>
        <p:grpSpPr>
          <a:xfrm>
            <a:off x="5655093" y="2437885"/>
            <a:ext cx="633412" cy="633413"/>
            <a:chOff x="4432033" y="3099786"/>
            <a:chExt cx="481012" cy="481013"/>
          </a:xfrm>
          <a:solidFill>
            <a:schemeClr val="bg1"/>
          </a:solidFill>
          <a:effectLst>
            <a:outerShdw blurRad="50800" dist="38100" dir="5400000" algn="t" rotWithShape="0">
              <a:prstClr val="black">
                <a:alpha val="40000"/>
              </a:prstClr>
            </a:outerShdw>
          </a:effectLst>
        </p:grpSpPr>
        <p:sp>
          <p:nvSpPr>
            <p:cNvPr id="17"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8"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9"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20" name="组合 19"/>
          <p:cNvGrpSpPr/>
          <p:nvPr/>
        </p:nvGrpSpPr>
        <p:grpSpPr>
          <a:xfrm>
            <a:off x="1976482" y="2127260"/>
            <a:ext cx="546847" cy="546847"/>
            <a:chOff x="1783977" y="3811138"/>
            <a:chExt cx="546847" cy="546847"/>
          </a:xfrm>
        </p:grpSpPr>
        <p:sp>
          <p:nvSpPr>
            <p:cNvPr id="21" name="椭圆 20"/>
            <p:cNvSpPr/>
            <p:nvPr/>
          </p:nvSpPr>
          <p:spPr>
            <a:xfrm>
              <a:off x="1783977" y="3811138"/>
              <a:ext cx="546847" cy="546847"/>
            </a:xfrm>
            <a:prstGeom prst="ellipse">
              <a:avLst/>
            </a:prstGeom>
            <a:noFill/>
            <a:ln>
              <a:solidFill>
                <a:srgbClr val="019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52"/>
            <p:cNvSpPr>
              <a:spLocks noEditPoints="1"/>
            </p:cNvSpPr>
            <p:nvPr/>
          </p:nvSpPr>
          <p:spPr bwMode="auto">
            <a:xfrm>
              <a:off x="1927410" y="3984803"/>
              <a:ext cx="259976" cy="199516"/>
            </a:xfrm>
            <a:custGeom>
              <a:avLst/>
              <a:gdLst>
                <a:gd name="T0" fmla="*/ 113 w 128"/>
                <a:gd name="T1" fmla="*/ 0 h 98"/>
                <a:gd name="T2" fmla="*/ 98 w 128"/>
                <a:gd name="T3" fmla="*/ 15 h 98"/>
                <a:gd name="T4" fmla="*/ 103 w 128"/>
                <a:gd name="T5" fmla="*/ 26 h 98"/>
                <a:gd name="T6" fmla="*/ 84 w 128"/>
                <a:gd name="T7" fmla="*/ 54 h 98"/>
                <a:gd name="T8" fmla="*/ 79 w 128"/>
                <a:gd name="T9" fmla="*/ 52 h 98"/>
                <a:gd name="T10" fmla="*/ 66 w 128"/>
                <a:gd name="T11" fmla="*/ 60 h 98"/>
                <a:gd name="T12" fmla="*/ 55 w 128"/>
                <a:gd name="T13" fmla="*/ 54 h 98"/>
                <a:gd name="T14" fmla="*/ 56 w 128"/>
                <a:gd name="T15" fmla="*/ 49 h 98"/>
                <a:gd name="T16" fmla="*/ 41 w 128"/>
                <a:gd name="T17" fmla="*/ 34 h 98"/>
                <a:gd name="T18" fmla="*/ 26 w 128"/>
                <a:gd name="T19" fmla="*/ 49 h 98"/>
                <a:gd name="T20" fmla="*/ 31 w 128"/>
                <a:gd name="T21" fmla="*/ 60 h 98"/>
                <a:gd name="T22" fmla="*/ 23 w 128"/>
                <a:gd name="T23" fmla="*/ 70 h 98"/>
                <a:gd name="T24" fmla="*/ 15 w 128"/>
                <a:gd name="T25" fmla="*/ 68 h 98"/>
                <a:gd name="T26" fmla="*/ 0 w 128"/>
                <a:gd name="T27" fmla="*/ 83 h 98"/>
                <a:gd name="T28" fmla="*/ 15 w 128"/>
                <a:gd name="T29" fmla="*/ 98 h 98"/>
                <a:gd name="T30" fmla="*/ 30 w 128"/>
                <a:gd name="T31" fmla="*/ 83 h 98"/>
                <a:gd name="T32" fmla="*/ 26 w 128"/>
                <a:gd name="T33" fmla="*/ 73 h 98"/>
                <a:gd name="T34" fmla="*/ 34 w 128"/>
                <a:gd name="T35" fmla="*/ 62 h 98"/>
                <a:gd name="T36" fmla="*/ 41 w 128"/>
                <a:gd name="T37" fmla="*/ 64 h 98"/>
                <a:gd name="T38" fmla="*/ 53 w 128"/>
                <a:gd name="T39" fmla="*/ 57 h 98"/>
                <a:gd name="T40" fmla="*/ 64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8 h 98"/>
                <a:gd name="T52" fmla="*/ 113 w 128"/>
                <a:gd name="T53" fmla="*/ 30 h 98"/>
                <a:gd name="T54" fmla="*/ 128 w 128"/>
                <a:gd name="T55" fmla="*/ 15 h 98"/>
                <a:gd name="T56" fmla="*/ 113 w 128"/>
                <a:gd name="T57" fmla="*/ 0 h 98"/>
                <a:gd name="T58" fmla="*/ 15 w 128"/>
                <a:gd name="T59" fmla="*/ 90 h 98"/>
                <a:gd name="T60" fmla="*/ 7 w 128"/>
                <a:gd name="T61" fmla="*/ 83 h 98"/>
                <a:gd name="T62" fmla="*/ 15 w 128"/>
                <a:gd name="T63" fmla="*/ 75 h 98"/>
                <a:gd name="T64" fmla="*/ 22 w 128"/>
                <a:gd name="T65" fmla="*/ 83 h 98"/>
                <a:gd name="T66" fmla="*/ 15 w 128"/>
                <a:gd name="T67" fmla="*/ 90 h 98"/>
                <a:gd name="T68" fmla="*/ 41 w 128"/>
                <a:gd name="T69" fmla="*/ 56 h 98"/>
                <a:gd name="T70" fmla="*/ 34 w 128"/>
                <a:gd name="T71" fmla="*/ 49 h 98"/>
                <a:gd name="T72" fmla="*/ 41 w 128"/>
                <a:gd name="T73" fmla="*/ 41 h 98"/>
                <a:gd name="T74" fmla="*/ 49 w 128"/>
                <a:gd name="T75" fmla="*/ 49 h 98"/>
                <a:gd name="T76" fmla="*/ 41 w 128"/>
                <a:gd name="T77" fmla="*/ 56 h 98"/>
                <a:gd name="T78" fmla="*/ 79 w 128"/>
                <a:gd name="T79" fmla="*/ 75 h 98"/>
                <a:gd name="T80" fmla="*/ 71 w 128"/>
                <a:gd name="T81" fmla="*/ 68 h 98"/>
                <a:gd name="T82" fmla="*/ 79 w 128"/>
                <a:gd name="T83" fmla="*/ 60 h 98"/>
                <a:gd name="T84" fmla="*/ 86 w 128"/>
                <a:gd name="T85" fmla="*/ 68 h 98"/>
                <a:gd name="T86" fmla="*/ 79 w 128"/>
                <a:gd name="T87" fmla="*/ 75 h 98"/>
                <a:gd name="T88" fmla="*/ 113 w 128"/>
                <a:gd name="T89" fmla="*/ 22 h 98"/>
                <a:gd name="T90" fmla="*/ 105 w 128"/>
                <a:gd name="T91" fmla="*/ 15 h 98"/>
                <a:gd name="T92" fmla="*/ 113 w 128"/>
                <a:gd name="T93" fmla="*/ 7 h 98"/>
                <a:gd name="T94" fmla="*/ 120 w 128"/>
                <a:gd name="T95" fmla="*/ 15 h 98"/>
                <a:gd name="T96" fmla="*/ 113 w 128"/>
                <a:gd name="T97" fmla="*/ 2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23" name="组合 22"/>
          <p:cNvGrpSpPr/>
          <p:nvPr/>
        </p:nvGrpSpPr>
        <p:grpSpPr>
          <a:xfrm>
            <a:off x="1976480" y="3762128"/>
            <a:ext cx="546847" cy="546847"/>
            <a:chOff x="1783975" y="5446006"/>
            <a:chExt cx="546847" cy="546847"/>
          </a:xfrm>
        </p:grpSpPr>
        <p:sp>
          <p:nvSpPr>
            <p:cNvPr id="24" name="椭圆 23"/>
            <p:cNvSpPr/>
            <p:nvPr/>
          </p:nvSpPr>
          <p:spPr>
            <a:xfrm>
              <a:off x="1783975" y="5446006"/>
              <a:ext cx="546847" cy="546847"/>
            </a:xfrm>
            <a:prstGeom prst="ellipse">
              <a:avLst/>
            </a:prstGeom>
            <a:noFill/>
            <a:ln>
              <a:solidFill>
                <a:srgbClr val="019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Group 2"/>
            <p:cNvGrpSpPr/>
            <p:nvPr/>
          </p:nvGrpSpPr>
          <p:grpSpPr>
            <a:xfrm>
              <a:off x="1959444" y="5584867"/>
              <a:ext cx="201695" cy="294785"/>
              <a:chOff x="6258454" y="3849160"/>
              <a:chExt cx="330200" cy="482600"/>
            </a:xfrm>
          </p:grpSpPr>
          <p:sp>
            <p:nvSpPr>
              <p:cNvPr id="27"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0"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31" name="组合 30"/>
          <p:cNvGrpSpPr/>
          <p:nvPr/>
        </p:nvGrpSpPr>
        <p:grpSpPr>
          <a:xfrm>
            <a:off x="1976481" y="2944694"/>
            <a:ext cx="546847" cy="546847"/>
            <a:chOff x="1783976" y="4628572"/>
            <a:chExt cx="546847" cy="546847"/>
          </a:xfrm>
        </p:grpSpPr>
        <p:sp>
          <p:nvSpPr>
            <p:cNvPr id="32" name="椭圆 31"/>
            <p:cNvSpPr/>
            <p:nvPr/>
          </p:nvSpPr>
          <p:spPr>
            <a:xfrm>
              <a:off x="1783976" y="4628572"/>
              <a:ext cx="546847" cy="546847"/>
            </a:xfrm>
            <a:prstGeom prst="ellipse">
              <a:avLst/>
            </a:prstGeom>
            <a:solidFill>
              <a:schemeClr val="bg1">
                <a:alpha val="3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1953657" y="4788378"/>
              <a:ext cx="207482" cy="238017"/>
              <a:chOff x="9242213" y="3106929"/>
              <a:chExt cx="420687" cy="482600"/>
            </a:xfrm>
          </p:grpSpPr>
          <p:sp>
            <p:nvSpPr>
              <p:cNvPr id="34" name="Freeform 49"/>
              <p:cNvSpPr>
                <a:spLocks noEditPoints="1"/>
              </p:cNvSpPr>
              <p:nvPr/>
            </p:nvSpPr>
            <p:spPr bwMode="auto">
              <a:xfrm>
                <a:off x="9242213" y="3106929"/>
                <a:ext cx="420687" cy="482600"/>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5" name="Oval 50"/>
              <p:cNvSpPr>
                <a:spLocks noChangeArrowheads="1"/>
              </p:cNvSpPr>
              <p:nvPr/>
            </p:nvSpPr>
            <p:spPr bwMode="auto">
              <a:xfrm>
                <a:off x="9572413" y="3483166"/>
                <a:ext cx="30162" cy="3016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6" name="Oval 51"/>
              <p:cNvSpPr>
                <a:spLocks noChangeArrowheads="1"/>
              </p:cNvSpPr>
              <p:nvPr/>
            </p:nvSpPr>
            <p:spPr bwMode="auto">
              <a:xfrm>
                <a:off x="9572413" y="3392679"/>
                <a:ext cx="30162" cy="3016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7" name="Oval 52"/>
              <p:cNvSpPr>
                <a:spLocks noChangeArrowheads="1"/>
              </p:cNvSpPr>
              <p:nvPr/>
            </p:nvSpPr>
            <p:spPr bwMode="auto">
              <a:xfrm>
                <a:off x="9572413" y="3302191"/>
                <a:ext cx="30162" cy="3016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sp>
        <p:nvSpPr>
          <p:cNvPr id="38" name="Rectangle 32"/>
          <p:cNvSpPr/>
          <p:nvPr/>
        </p:nvSpPr>
        <p:spPr>
          <a:xfrm flipH="1">
            <a:off x="5490644" y="3242403"/>
            <a:ext cx="2757486" cy="400110"/>
          </a:xfrm>
          <a:prstGeom prst="rect">
            <a:avLst/>
          </a:prstGeom>
        </p:spPr>
        <p:txBody>
          <a:bodyPr wrap="none">
            <a:spAutoFit/>
          </a:bodyPr>
          <a:lstStyle/>
          <a:p>
            <a:r>
              <a:rPr lang="en-US" altLang="zh-CN" sz="2000" dirty="0">
                <a:solidFill>
                  <a:schemeClr val="bg1"/>
                </a:solidFill>
                <a:latin typeface="Century Gothic" panose="020B0502020202020204" pitchFamily="34" charset="0"/>
                <a:ea typeface="Lato" panose="020F0502020204030203" pitchFamily="34" charset="0"/>
                <a:cs typeface="Lato" panose="020F0502020204030203" pitchFamily="34" charset="0"/>
              </a:rPr>
              <a:t>ADD PROJECT NAME</a:t>
            </a:r>
            <a:endParaRPr lang="id-ID" altLang="zh-CN" sz="2000" dirty="0">
              <a:solidFill>
                <a:schemeClr val="bg1"/>
              </a:solidFill>
              <a:latin typeface="Century Gothic" panose="020B0502020202020204" pitchFamily="34" charset="0"/>
              <a:ea typeface="Lato" panose="020F0502020204030203" pitchFamily="34" charset="0"/>
              <a:cs typeface="Lato" panose="020F0502020204030203" pitchFamily="34" charset="0"/>
            </a:endParaRPr>
          </a:p>
        </p:txBody>
      </p:sp>
      <p:sp>
        <p:nvSpPr>
          <p:cNvPr id="39" name="Text Placeholder 4"/>
          <p:cNvSpPr txBox="1">
            <a:spLocks/>
          </p:cNvSpPr>
          <p:nvPr/>
        </p:nvSpPr>
        <p:spPr>
          <a:xfrm>
            <a:off x="5490644" y="3686454"/>
            <a:ext cx="5109885" cy="723853"/>
          </a:xfrm>
          <a:prstGeom prst="rect">
            <a:avLst/>
          </a:prstGeom>
        </p:spPr>
        <p:txBody>
          <a:bodyP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Font typeface="Arial" panose="020B0604020202020204" pitchFamily="34" charset="0"/>
              <a:buNone/>
              <a:defRPr/>
            </a:pPr>
            <a:r>
              <a:rPr lang="id-ID" sz="1200" b="1" dirty="0">
                <a:solidFill>
                  <a:schemeClr val="bg1"/>
                </a:solidFill>
                <a:latin typeface="Century Gothic" panose="020B0502020202020204" pitchFamily="34" charset="0"/>
                <a:ea typeface="微软雅黑"/>
                <a:cs typeface="Calibri"/>
              </a:rPr>
              <a:t>Ut wisi enim </a:t>
            </a:r>
            <a:r>
              <a:rPr lang="id-ID" sz="1200" dirty="0">
                <a:solidFill>
                  <a:schemeClr val="bg1"/>
                </a:solidFill>
                <a:latin typeface="Century Gothic" panose="020B0502020202020204" pitchFamily="34" charset="0"/>
                <a:ea typeface="微软雅黑"/>
                <a:cs typeface="Calibri"/>
              </a:rPr>
              <a:t>ad minim veniam, quis nostrud xerci tation ullamcorper nibh euismod tincidunt ut et dolore magna aliquam erat volutpat. Ut wisi enim ad minim veniam</a:t>
            </a:r>
          </a:p>
        </p:txBody>
      </p:sp>
      <p:sp>
        <p:nvSpPr>
          <p:cNvPr id="40" name="矩形 39"/>
          <p:cNvSpPr/>
          <p:nvPr/>
        </p:nvSpPr>
        <p:spPr>
          <a:xfrm>
            <a:off x="2564360" y="2091569"/>
            <a:ext cx="2443796" cy="612475"/>
          </a:xfrm>
          <a:prstGeom prst="rect">
            <a:avLst/>
          </a:prstGeom>
        </p:spPr>
        <p:txBody>
          <a:bodyPr wrap="square">
            <a:spAutoFit/>
          </a:bodyPr>
          <a:lstStyle/>
          <a:p>
            <a:pPr>
              <a:lnSpc>
                <a:spcPct val="130000"/>
              </a:lnSpc>
            </a:pPr>
            <a:r>
              <a:rPr lang="zh-CN" altLang="en-US" sz="1600" dirty="0">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600" dirty="0">
              <a:solidFill>
                <a:srgbClr val="FFA500"/>
              </a:solidFill>
              <a:latin typeface="Century Gothic" panose="020B0502020202020204" pitchFamily="34" charset="0"/>
              <a:ea typeface="微软雅黑"/>
              <a:cs typeface="+mn-ea"/>
              <a:sym typeface="+mn-lt"/>
            </a:endParaRPr>
          </a:p>
          <a:p>
            <a:pPr>
              <a:lnSpc>
                <a:spcPct val="130000"/>
              </a:lnSpc>
            </a:pPr>
            <a:r>
              <a:rPr lang="en-US" altLang="zh-CN" sz="1000" dirty="0">
                <a:solidFill>
                  <a:prstClr val="black">
                    <a:lumMod val="50000"/>
                    <a:lumOff val="50000"/>
                  </a:prstClr>
                </a:solidFill>
                <a:latin typeface="Century Gothic" panose="020B0502020202020204" pitchFamily="34" charset="0"/>
                <a:ea typeface="微软雅黑"/>
                <a:cs typeface="+mn-ea"/>
                <a:sym typeface="+mn-lt"/>
              </a:rPr>
              <a:t>Please add your text </a:t>
            </a:r>
            <a:r>
              <a:rPr lang="en-US" altLang="zh-CN" sz="1000">
                <a:solidFill>
                  <a:prstClr val="black">
                    <a:lumMod val="50000"/>
                    <a:lumOff val="50000"/>
                  </a:prstClr>
                </a:solidFill>
                <a:latin typeface="Century Gothic" panose="020B0502020202020204" pitchFamily="34" charset="0"/>
                <a:ea typeface="微软雅黑"/>
                <a:cs typeface="+mn-ea"/>
                <a:sym typeface="+mn-lt"/>
              </a:rPr>
              <a:t>content here</a:t>
            </a:r>
            <a:endParaRPr lang="en-US" altLang="zh-CN" sz="1000" dirty="0">
              <a:solidFill>
                <a:prstClr val="black">
                  <a:lumMod val="50000"/>
                  <a:lumOff val="50000"/>
                </a:prstClr>
              </a:solidFill>
              <a:latin typeface="Century Gothic" panose="020B0502020202020204" pitchFamily="34" charset="0"/>
              <a:ea typeface="微软雅黑"/>
              <a:cs typeface="+mn-ea"/>
              <a:sym typeface="+mn-lt"/>
            </a:endParaRPr>
          </a:p>
        </p:txBody>
      </p:sp>
      <p:sp>
        <p:nvSpPr>
          <p:cNvPr id="41" name="矩形 40"/>
          <p:cNvSpPr/>
          <p:nvPr/>
        </p:nvSpPr>
        <p:spPr>
          <a:xfrm>
            <a:off x="2564360" y="2877253"/>
            <a:ext cx="2443796" cy="612475"/>
          </a:xfrm>
          <a:prstGeom prst="rect">
            <a:avLst/>
          </a:prstGeom>
        </p:spPr>
        <p:txBody>
          <a:bodyPr wrap="square">
            <a:spAutoFit/>
          </a:bodyPr>
          <a:lstStyle/>
          <a:p>
            <a:pPr>
              <a:lnSpc>
                <a:spcPct val="130000"/>
              </a:lnSpc>
            </a:pPr>
            <a:r>
              <a:rPr lang="zh-CN" altLang="en-US" sz="1600" dirty="0">
                <a:solidFill>
                  <a:schemeClr val="bg1"/>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600" dirty="0">
              <a:solidFill>
                <a:schemeClr val="bg1"/>
              </a:solidFill>
              <a:latin typeface="Century Gothic" panose="020B0502020202020204" pitchFamily="34" charset="0"/>
              <a:ea typeface="微软雅黑"/>
              <a:cs typeface="+mn-ea"/>
              <a:sym typeface="+mn-lt"/>
            </a:endParaRPr>
          </a:p>
          <a:p>
            <a:pPr>
              <a:lnSpc>
                <a:spcPct val="130000"/>
              </a:lnSpc>
            </a:pPr>
            <a:r>
              <a:rPr lang="en-US" altLang="zh-CN" sz="1000" dirty="0">
                <a:solidFill>
                  <a:schemeClr val="bg1"/>
                </a:solidFill>
                <a:latin typeface="Century Gothic" panose="020B0502020202020204" pitchFamily="34" charset="0"/>
                <a:ea typeface="微软雅黑"/>
                <a:cs typeface="+mn-ea"/>
                <a:sym typeface="+mn-lt"/>
              </a:rPr>
              <a:t>Please add your text content here</a:t>
            </a:r>
          </a:p>
        </p:txBody>
      </p:sp>
      <p:sp>
        <p:nvSpPr>
          <p:cNvPr id="42" name="矩形 41"/>
          <p:cNvSpPr/>
          <p:nvPr/>
        </p:nvSpPr>
        <p:spPr>
          <a:xfrm>
            <a:off x="2564360" y="3723954"/>
            <a:ext cx="2443796" cy="612475"/>
          </a:xfrm>
          <a:prstGeom prst="rect">
            <a:avLst/>
          </a:prstGeom>
        </p:spPr>
        <p:txBody>
          <a:bodyPr wrap="square">
            <a:spAutoFit/>
          </a:bodyPr>
          <a:lstStyle/>
          <a:p>
            <a:pPr>
              <a:lnSpc>
                <a:spcPct val="130000"/>
              </a:lnSpc>
            </a:pPr>
            <a:r>
              <a:rPr lang="zh-CN" altLang="en-US" sz="1600" dirty="0">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600" dirty="0">
              <a:solidFill>
                <a:srgbClr val="FFA500"/>
              </a:solidFill>
              <a:latin typeface="Century Gothic" panose="020B0502020202020204" pitchFamily="34" charset="0"/>
              <a:ea typeface="微软雅黑"/>
              <a:cs typeface="+mn-ea"/>
              <a:sym typeface="+mn-lt"/>
            </a:endParaRPr>
          </a:p>
          <a:p>
            <a:pPr>
              <a:lnSpc>
                <a:spcPct val="130000"/>
              </a:lnSpc>
            </a:pPr>
            <a:r>
              <a:rPr lang="en-US" altLang="zh-CN" sz="1000" dirty="0">
                <a:solidFill>
                  <a:prstClr val="black">
                    <a:lumMod val="50000"/>
                    <a:lumOff val="50000"/>
                  </a:prstClr>
                </a:solidFill>
                <a:latin typeface="Century Gothic" panose="020B0502020202020204" pitchFamily="34" charset="0"/>
                <a:ea typeface="微软雅黑"/>
                <a:cs typeface="+mn-ea"/>
                <a:sym typeface="+mn-lt"/>
              </a:rPr>
              <a:t>Please add your text </a:t>
            </a:r>
            <a:r>
              <a:rPr lang="en-US" altLang="zh-CN" sz="1000">
                <a:solidFill>
                  <a:prstClr val="black">
                    <a:lumMod val="50000"/>
                    <a:lumOff val="50000"/>
                  </a:prstClr>
                </a:solidFill>
                <a:latin typeface="Century Gothic" panose="020B0502020202020204" pitchFamily="34" charset="0"/>
                <a:ea typeface="微软雅黑"/>
                <a:cs typeface="+mn-ea"/>
                <a:sym typeface="+mn-lt"/>
              </a:rPr>
              <a:t>content here</a:t>
            </a:r>
            <a:endParaRPr lang="en-US" altLang="zh-CN" sz="1000" dirty="0">
              <a:solidFill>
                <a:prstClr val="black">
                  <a:lumMod val="50000"/>
                  <a:lumOff val="50000"/>
                </a:prstClr>
              </a:solidFill>
              <a:latin typeface="Century Gothic" panose="020B0502020202020204" pitchFamily="34" charset="0"/>
              <a:ea typeface="微软雅黑"/>
              <a:cs typeface="+mn-ea"/>
              <a:sym typeface="+mn-lt"/>
            </a:endParaRPr>
          </a:p>
        </p:txBody>
      </p:sp>
      <p:sp>
        <p:nvSpPr>
          <p:cNvPr id="43" name="Text Placeholder 4"/>
          <p:cNvSpPr txBox="1">
            <a:spLocks/>
          </p:cNvSpPr>
          <p:nvPr/>
        </p:nvSpPr>
        <p:spPr>
          <a:xfrm>
            <a:off x="2205318" y="4888811"/>
            <a:ext cx="7781364" cy="513346"/>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b="1" dirty="0">
                <a:solidFill>
                  <a:prstClr val="white">
                    <a:lumMod val="65000"/>
                  </a:prstClr>
                </a:solidFill>
                <a:latin typeface="Century Gothic" panose="020B0502020202020204" pitchFamily="34" charset="0"/>
                <a:ea typeface="微软雅黑"/>
                <a:cs typeface="Calibri"/>
              </a:rPr>
              <a:t>Ut wisi enim </a:t>
            </a:r>
            <a:r>
              <a:rPr lang="id-ID" sz="1200" dirty="0">
                <a:solidFill>
                  <a:prstClr val="white">
                    <a:lumMod val="65000"/>
                  </a:prstClr>
                </a:solidFill>
                <a:latin typeface="Century Gothic" panose="020B0502020202020204" pitchFamily="34" charset="0"/>
                <a:ea typeface="微软雅黑"/>
                <a:cs typeface="Calibri"/>
              </a:rPr>
              <a:t>ad minim veniam, quis nostrud exerci tation mcorper nibh euismod tincidunt ut laoreet dolore magna aliquam erat at. Ut wisi enim ad minim veniam, quis nostrud exerci. </a:t>
            </a:r>
            <a:endParaRPr lang="id-ID" altLang="zh-CN" sz="1200" dirty="0">
              <a:solidFill>
                <a:prstClr val="white">
                  <a:lumMod val="65000"/>
                </a:prstClr>
              </a:solidFill>
              <a:latin typeface="Century Gothic" panose="020B0502020202020204" pitchFamily="34" charset="0"/>
              <a:ea typeface="微软雅黑"/>
              <a:cs typeface="Calibri"/>
            </a:endParaRPr>
          </a:p>
        </p:txBody>
      </p:sp>
    </p:spTree>
    <p:extLst>
      <p:ext uri="{BB962C8B-B14F-4D97-AF65-F5344CB8AC3E}">
        <p14:creationId xmlns:p14="http://schemas.microsoft.com/office/powerpoint/2010/main" val="19270675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par>
                                <p:cTn id="8" presetID="35" presetClass="path" presetSubtype="0" decel="100000" fill="hold" grpId="1" nodeType="withEffect">
                                  <p:stCondLst>
                                    <p:cond delay="0"/>
                                  </p:stCondLst>
                                  <p:childTnLst>
                                    <p:animMotion origin="layout" path="M -1.04167E-6 1.11111E-6 L -0.0401 1.11111E-6 " pathEditMode="relative" rAng="0" ptsTypes="AA">
                                      <p:cBhvr>
                                        <p:cTn id="9" dur="1250" spd="-100000" fill="hold"/>
                                        <p:tgtEl>
                                          <p:spTgt spid="9"/>
                                        </p:tgtEl>
                                        <p:attrNameLst>
                                          <p:attrName>ppt_x</p:attrName>
                                          <p:attrName>ppt_y</p:attrName>
                                        </p:attrNameLst>
                                      </p:cBhvr>
                                      <p:rCtr x="-200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childTnLst>
                                </p:cTn>
                              </p:par>
                              <p:par>
                                <p:cTn id="13" presetID="35" presetClass="path" presetSubtype="0" decel="100000" fill="hold" grpId="1" nodeType="withEffect">
                                  <p:stCondLst>
                                    <p:cond delay="0"/>
                                  </p:stCondLst>
                                  <p:childTnLst>
                                    <p:animMotion origin="layout" path="M -4.58333E-6 1.11111E-6 L 0.04493 1.11111E-6 " pathEditMode="relative" rAng="0" ptsTypes="AA">
                                      <p:cBhvr>
                                        <p:cTn id="14" dur="1250" spd="-100000" fill="hold"/>
                                        <p:tgtEl>
                                          <p:spTgt spid="11"/>
                                        </p:tgtEl>
                                        <p:attrNameLst>
                                          <p:attrName>ppt_x</p:attrName>
                                          <p:attrName>ppt_y</p:attrName>
                                        </p:attrNameLst>
                                      </p:cBhvr>
                                      <p:rCtr x="2240" y="0"/>
                                    </p:animMotion>
                                  </p:childTnLst>
                                </p:cTn>
                              </p:par>
                              <p:par>
                                <p:cTn id="15" presetID="10" presetClass="entr" presetSubtype="0" fill="hold" nodeType="withEffect">
                                  <p:stCondLst>
                                    <p:cond delay="75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childTnLst>
                                </p:cTn>
                              </p:par>
                              <p:par>
                                <p:cTn id="18" presetID="64" presetClass="path" presetSubtype="0" decel="100000" fill="hold" nodeType="withEffect">
                                  <p:stCondLst>
                                    <p:cond delay="750"/>
                                  </p:stCondLst>
                                  <p:childTnLst>
                                    <p:animMotion origin="layout" path="M 4.79167E-6 0 L 4.79167E-6 -0.18472 " pathEditMode="relative" rAng="0" ptsTypes="AA">
                                      <p:cBhvr>
                                        <p:cTn id="19" dur="1250" spd="-100000" fill="hold"/>
                                        <p:tgtEl>
                                          <p:spTgt spid="20"/>
                                        </p:tgtEl>
                                        <p:attrNameLst>
                                          <p:attrName>ppt_x</p:attrName>
                                          <p:attrName>ppt_y</p:attrName>
                                        </p:attrNameLst>
                                      </p:cBhvr>
                                      <p:rCtr x="0" y="-9236"/>
                                    </p:animMotion>
                                  </p:childTnLst>
                                </p:cTn>
                              </p:par>
                              <p:par>
                                <p:cTn id="20" presetID="10" presetClass="entr" presetSubtype="0" fill="hold" nodeType="withEffect">
                                  <p:stCondLst>
                                    <p:cond delay="75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childTnLst>
                                </p:cTn>
                              </p:par>
                              <p:par>
                                <p:cTn id="23" presetID="64" presetClass="path" presetSubtype="0" decel="100000" fill="hold" nodeType="withEffect">
                                  <p:stCondLst>
                                    <p:cond delay="750"/>
                                  </p:stCondLst>
                                  <p:childTnLst>
                                    <p:animMotion origin="layout" path="M 4.79167E-6 -2.96296E-6 L 4.79167E-6 -0.34467 " pathEditMode="relative" rAng="0" ptsTypes="AA">
                                      <p:cBhvr>
                                        <p:cTn id="24" dur="1500" spd="-100000" fill="hold"/>
                                        <p:tgtEl>
                                          <p:spTgt spid="31"/>
                                        </p:tgtEl>
                                        <p:attrNameLst>
                                          <p:attrName>ppt_x</p:attrName>
                                          <p:attrName>ppt_y</p:attrName>
                                        </p:attrNameLst>
                                      </p:cBhvr>
                                      <p:rCtr x="0" y="-17245"/>
                                    </p:animMotion>
                                  </p:childTnLst>
                                </p:cTn>
                              </p:par>
                              <p:par>
                                <p:cTn id="25" presetID="10" presetClass="entr" presetSubtype="0" fill="hold" nodeType="withEffect">
                                  <p:stCondLst>
                                    <p:cond delay="75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childTnLst>
                                </p:cTn>
                              </p:par>
                              <p:par>
                                <p:cTn id="28" presetID="64" presetClass="path" presetSubtype="0" decel="100000" fill="hold" nodeType="withEffect">
                                  <p:stCondLst>
                                    <p:cond delay="750"/>
                                  </p:stCondLst>
                                  <p:childTnLst>
                                    <p:animMotion origin="layout" path="M 4.79167E-6 4.07407E-6 L 4.79167E-6 -0.34468 " pathEditMode="relative" rAng="0" ptsTypes="AA">
                                      <p:cBhvr>
                                        <p:cTn id="29" dur="1500" spd="-100000" fill="hold"/>
                                        <p:tgtEl>
                                          <p:spTgt spid="23"/>
                                        </p:tgtEl>
                                        <p:attrNameLst>
                                          <p:attrName>ppt_x</p:attrName>
                                          <p:attrName>ppt_y</p:attrName>
                                        </p:attrNameLst>
                                      </p:cBhvr>
                                      <p:rCtr x="0" y="-17245"/>
                                    </p:animMotion>
                                  </p:childTnLst>
                                </p:cTn>
                              </p:par>
                              <p:par>
                                <p:cTn id="30" presetID="10" presetClass="entr" presetSubtype="0" fill="hold" grpId="0" nodeType="withEffect">
                                  <p:stCondLst>
                                    <p:cond delay="150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750"/>
                                        <p:tgtEl>
                                          <p:spTgt spid="40"/>
                                        </p:tgtEl>
                                      </p:cBhvr>
                                    </p:animEffect>
                                  </p:childTnLst>
                                </p:cTn>
                              </p:par>
                              <p:par>
                                <p:cTn id="33" presetID="35" presetClass="path" presetSubtype="0" decel="100000" fill="hold" grpId="1" nodeType="withEffect">
                                  <p:stCondLst>
                                    <p:cond delay="1500"/>
                                  </p:stCondLst>
                                  <p:childTnLst>
                                    <p:animMotion origin="layout" path="M 3.125E-6 2.96296E-6 L 0.04492 2.96296E-6 " pathEditMode="relative" rAng="0" ptsTypes="AA">
                                      <p:cBhvr>
                                        <p:cTn id="34" dur="1250" spd="-100000" fill="hold"/>
                                        <p:tgtEl>
                                          <p:spTgt spid="40"/>
                                        </p:tgtEl>
                                        <p:attrNameLst>
                                          <p:attrName>ppt_x</p:attrName>
                                          <p:attrName>ppt_y</p:attrName>
                                        </p:attrNameLst>
                                      </p:cBhvr>
                                      <p:rCtr x="2240" y="0"/>
                                    </p:animMotion>
                                  </p:childTnLst>
                                </p:cTn>
                              </p:par>
                              <p:par>
                                <p:cTn id="35" presetID="10" presetClass="entr" presetSubtype="0" fill="hold" grpId="0" nodeType="withEffect">
                                  <p:stCondLst>
                                    <p:cond delay="150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750"/>
                                        <p:tgtEl>
                                          <p:spTgt spid="41"/>
                                        </p:tgtEl>
                                      </p:cBhvr>
                                    </p:animEffect>
                                  </p:childTnLst>
                                </p:cTn>
                              </p:par>
                              <p:par>
                                <p:cTn id="38" presetID="35" presetClass="path" presetSubtype="0" decel="100000" fill="hold" grpId="1" nodeType="withEffect">
                                  <p:stCondLst>
                                    <p:cond delay="1500"/>
                                  </p:stCondLst>
                                  <p:childTnLst>
                                    <p:animMotion origin="layout" path="M 3.125E-6 -3.7037E-7 L 0.04492 -3.7037E-7 " pathEditMode="relative" rAng="0" ptsTypes="AA">
                                      <p:cBhvr>
                                        <p:cTn id="39" dur="1250" spd="-100000" fill="hold"/>
                                        <p:tgtEl>
                                          <p:spTgt spid="41"/>
                                        </p:tgtEl>
                                        <p:attrNameLst>
                                          <p:attrName>ppt_x</p:attrName>
                                          <p:attrName>ppt_y</p:attrName>
                                        </p:attrNameLst>
                                      </p:cBhvr>
                                      <p:rCtr x="2240" y="0"/>
                                    </p:animMotion>
                                  </p:childTnLst>
                                </p:cTn>
                              </p:par>
                              <p:par>
                                <p:cTn id="40" presetID="10" presetClass="entr" presetSubtype="0" fill="hold" grpId="0" nodeType="withEffect">
                                  <p:stCondLst>
                                    <p:cond delay="150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750"/>
                                        <p:tgtEl>
                                          <p:spTgt spid="42"/>
                                        </p:tgtEl>
                                      </p:cBhvr>
                                    </p:animEffect>
                                  </p:childTnLst>
                                </p:cTn>
                              </p:par>
                              <p:par>
                                <p:cTn id="43" presetID="35" presetClass="path" presetSubtype="0" decel="100000" fill="hold" grpId="1" nodeType="withEffect">
                                  <p:stCondLst>
                                    <p:cond delay="1500"/>
                                  </p:stCondLst>
                                  <p:childTnLst>
                                    <p:animMotion origin="layout" path="M 3.125E-6 -1.48148E-6 L 0.04492 -1.48148E-6 " pathEditMode="relative" rAng="0" ptsTypes="AA">
                                      <p:cBhvr>
                                        <p:cTn id="44" dur="1250" spd="-100000" fill="hold"/>
                                        <p:tgtEl>
                                          <p:spTgt spid="42"/>
                                        </p:tgtEl>
                                        <p:attrNameLst>
                                          <p:attrName>ppt_x</p:attrName>
                                          <p:attrName>ppt_y</p:attrName>
                                        </p:attrNameLst>
                                      </p:cBhvr>
                                      <p:rCtr x="2240" y="0"/>
                                    </p:animMotion>
                                  </p:childTnLst>
                                </p:cTn>
                              </p:par>
                              <p:par>
                                <p:cTn id="45" presetID="10" presetClass="entr" presetSubtype="0" fill="hold" grpId="0" nodeType="withEffect">
                                  <p:stCondLst>
                                    <p:cond delay="150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750"/>
                                        <p:tgtEl>
                                          <p:spTgt spid="10"/>
                                        </p:tgtEl>
                                      </p:cBhvr>
                                    </p:animEffect>
                                  </p:childTnLst>
                                </p:cTn>
                              </p:par>
                              <p:par>
                                <p:cTn id="48" presetID="35" presetClass="path" presetSubtype="0" decel="100000" fill="hold" grpId="1" nodeType="withEffect">
                                  <p:stCondLst>
                                    <p:cond delay="1500"/>
                                  </p:stCondLst>
                                  <p:childTnLst>
                                    <p:animMotion origin="layout" path="M 1.875E-6 4.07407E-6 L -0.04011 4.07407E-6 " pathEditMode="relative" rAng="0" ptsTypes="AA">
                                      <p:cBhvr>
                                        <p:cTn id="49" dur="1250" spd="-100000" fill="hold"/>
                                        <p:tgtEl>
                                          <p:spTgt spid="10"/>
                                        </p:tgtEl>
                                        <p:attrNameLst>
                                          <p:attrName>ppt_x</p:attrName>
                                          <p:attrName>ppt_y</p:attrName>
                                        </p:attrNameLst>
                                      </p:cBhvr>
                                      <p:rCtr x="-2005" y="0"/>
                                    </p:animMotion>
                                  </p:childTnLst>
                                </p:cTn>
                              </p:par>
                              <p:par>
                                <p:cTn id="50" presetID="10" presetClass="entr" presetSubtype="0" fill="hold" grpId="0" nodeType="withEffect">
                                  <p:stCondLst>
                                    <p:cond delay="225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nodeType="withEffect">
                                  <p:stCondLst>
                                    <p:cond delay="225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childTnLst>
                                </p:cTn>
                              </p:par>
                              <p:par>
                                <p:cTn id="56" presetID="64" presetClass="path" presetSubtype="0" decel="100000" fill="hold" nodeType="withEffect">
                                  <p:stCondLst>
                                    <p:cond delay="2250"/>
                                  </p:stCondLst>
                                  <p:childTnLst>
                                    <p:animMotion origin="layout" path="M -3.54167E-6 -3.7037E-7 L -3.54167E-6 -0.08657 " pathEditMode="relative" rAng="0" ptsTypes="AA">
                                      <p:cBhvr>
                                        <p:cTn id="57" dur="1000" spd="-100000" fill="hold"/>
                                        <p:tgtEl>
                                          <p:spTgt spid="16"/>
                                        </p:tgtEl>
                                        <p:attrNameLst>
                                          <p:attrName>ppt_x</p:attrName>
                                          <p:attrName>ppt_y</p:attrName>
                                        </p:attrNameLst>
                                      </p:cBhvr>
                                      <p:rCtr x="0" y="-4329"/>
                                    </p:animMotion>
                                  </p:childTnLst>
                                </p:cTn>
                              </p:par>
                              <p:par>
                                <p:cTn id="58" presetID="10" presetClass="entr" presetSubtype="0" fill="hold" grpId="0" nodeType="withEffect">
                                  <p:stCondLst>
                                    <p:cond delay="225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750"/>
                                        <p:tgtEl>
                                          <p:spTgt spid="38"/>
                                        </p:tgtEl>
                                      </p:cBhvr>
                                    </p:animEffect>
                                  </p:childTnLst>
                                </p:cTn>
                              </p:par>
                              <p:par>
                                <p:cTn id="61" presetID="35" presetClass="path" presetSubtype="0" decel="100000" fill="hold" grpId="1" nodeType="withEffect">
                                  <p:stCondLst>
                                    <p:cond delay="2250"/>
                                  </p:stCondLst>
                                  <p:childTnLst>
                                    <p:animMotion origin="layout" path="M -1.45833E-6 -1.85185E-6 L -0.0401 -1.85185E-6 " pathEditMode="relative" rAng="0" ptsTypes="AA">
                                      <p:cBhvr>
                                        <p:cTn id="62" dur="1250" spd="-100000" fill="hold"/>
                                        <p:tgtEl>
                                          <p:spTgt spid="38"/>
                                        </p:tgtEl>
                                        <p:attrNameLst>
                                          <p:attrName>ppt_x</p:attrName>
                                          <p:attrName>ppt_y</p:attrName>
                                        </p:attrNameLst>
                                      </p:cBhvr>
                                      <p:rCtr x="-2005" y="0"/>
                                    </p:animMotion>
                                  </p:childTnLst>
                                </p:cTn>
                              </p:par>
                              <p:par>
                                <p:cTn id="63" presetID="10" presetClass="entr" presetSubtype="0"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750"/>
                                        <p:tgtEl>
                                          <p:spTgt spid="39"/>
                                        </p:tgtEl>
                                      </p:cBhvr>
                                    </p:animEffect>
                                  </p:childTnLst>
                                </p:cTn>
                              </p:par>
                              <p:par>
                                <p:cTn id="66" presetID="35" presetClass="path" presetSubtype="0" decel="100000" fill="hold" grpId="1" nodeType="withEffect">
                                  <p:stCondLst>
                                    <p:cond delay="2250"/>
                                  </p:stCondLst>
                                  <p:childTnLst>
                                    <p:animMotion origin="layout" path="M 4.16667E-6 2.22222E-6 L 0.04492 2.22222E-6 " pathEditMode="relative" rAng="0" ptsTypes="AA">
                                      <p:cBhvr>
                                        <p:cTn id="67" dur="1250" spd="-100000" fill="hold"/>
                                        <p:tgtEl>
                                          <p:spTgt spid="39"/>
                                        </p:tgtEl>
                                        <p:attrNameLst>
                                          <p:attrName>ppt_x</p:attrName>
                                          <p:attrName>ppt_y</p:attrName>
                                        </p:attrNameLst>
                                      </p:cBhvr>
                                      <p:rCtr x="2240" y="0"/>
                                    </p:animMotion>
                                  </p:childTnLst>
                                </p:cTn>
                              </p:par>
                              <p:par>
                                <p:cTn id="68" presetID="10" presetClass="entr" presetSubtype="0" fill="hold" grpId="0" nodeType="withEffect">
                                  <p:stCondLst>
                                    <p:cond delay="75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1000"/>
                                        <p:tgtEl>
                                          <p:spTgt spid="43"/>
                                        </p:tgtEl>
                                      </p:cBhvr>
                                    </p:animEffect>
                                  </p:childTnLst>
                                </p:cTn>
                              </p:par>
                              <p:par>
                                <p:cTn id="71" presetID="64" presetClass="path" presetSubtype="0" decel="100000" fill="hold" grpId="1" nodeType="withEffect">
                                  <p:stCondLst>
                                    <p:cond delay="750"/>
                                  </p:stCondLst>
                                  <p:childTnLst>
                                    <p:animMotion origin="layout" path="M 0 -1.48148E-6 L 0 -0.08657 " pathEditMode="relative" rAng="0" ptsTypes="AA">
                                      <p:cBhvr>
                                        <p:cTn id="72" dur="1000" spd="-100000" fill="hold"/>
                                        <p:tgtEl>
                                          <p:spTgt spid="43"/>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P spid="11" grpId="1" animBg="1"/>
      <p:bldP spid="15" grpId="0" animBg="1"/>
      <p:bldP spid="38" grpId="0"/>
      <p:bldP spid="38" grpId="1"/>
      <p:bldP spid="39" grpId="0"/>
      <p:bldP spid="39" grpId="1"/>
      <p:bldP spid="40" grpId="0"/>
      <p:bldP spid="40" grpId="1"/>
      <p:bldP spid="41" grpId="0"/>
      <p:bldP spid="41" grpId="1"/>
      <p:bldP spid="42" grpId="0"/>
      <p:bldP spid="42" grpId="1"/>
      <p:bldP spid="43" grpId="0"/>
      <p:bldP spid="4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a:extLst>
              <a:ext uri="{FF2B5EF4-FFF2-40B4-BE49-F238E27FC236}">
                <a16:creationId xmlns:a16="http://schemas.microsoft.com/office/drawing/2014/main" xmlns="" id="{3103F1D9-4B04-4E7C-8EA7-6AA727CEA384}"/>
              </a:ext>
            </a:extLst>
          </p:cNvPr>
          <p:cNvSpPr txBox="1"/>
          <p:nvPr/>
        </p:nvSpPr>
        <p:spPr>
          <a:xfrm>
            <a:off x="3492760" y="380072"/>
            <a:ext cx="5206480" cy="1015663"/>
          </a:xfrm>
          <a:prstGeom prst="rect">
            <a:avLst/>
          </a:prstGeom>
          <a:noFill/>
        </p:spPr>
        <p:txBody>
          <a:bodyPr wrap="square" rtlCol="0">
            <a:spAutoFit/>
          </a:bodyPr>
          <a:lstStyle/>
          <a:p>
            <a:pPr algn="ctr"/>
            <a:r>
              <a:rPr lang="zh-CN" altLang="en-US" sz="6000" b="1" dirty="0">
                <a:solidFill>
                  <a:srgbClr val="0F1D38"/>
                </a:solidFill>
                <a:latin typeface="方正剪纸简体" panose="03000509000000000000" pitchFamily="65" charset="-122"/>
                <a:ea typeface="方正剪纸简体" panose="03000509000000000000" pitchFamily="65" charset="-122"/>
              </a:rPr>
              <a:t>目 录</a:t>
            </a:r>
          </a:p>
        </p:txBody>
      </p:sp>
      <p:sp>
        <p:nvSpPr>
          <p:cNvPr id="43" name="文本框 42">
            <a:extLst>
              <a:ext uri="{FF2B5EF4-FFF2-40B4-BE49-F238E27FC236}">
                <a16:creationId xmlns:a16="http://schemas.microsoft.com/office/drawing/2014/main" xmlns="" id="{7A7921C0-3A89-458E-AD13-9B367A2D435A}"/>
              </a:ext>
            </a:extLst>
          </p:cNvPr>
          <p:cNvSpPr txBox="1"/>
          <p:nvPr/>
        </p:nvSpPr>
        <p:spPr>
          <a:xfrm>
            <a:off x="5336018" y="1322464"/>
            <a:ext cx="1690914" cy="338554"/>
          </a:xfrm>
          <a:prstGeom prst="rect">
            <a:avLst/>
          </a:prstGeom>
          <a:noFill/>
        </p:spPr>
        <p:txBody>
          <a:bodyPr wrap="square" rtlCol="0">
            <a:spAutoFit/>
          </a:bodyPr>
          <a:lstStyle/>
          <a:p>
            <a:pPr algn="dist"/>
            <a:r>
              <a:rPr lang="en-US" altLang="zh-CN" sz="1600" b="1" dirty="0">
                <a:solidFill>
                  <a:srgbClr val="F6DC78"/>
                </a:solidFill>
                <a:latin typeface="Microsoft YaHei UI Light" panose="020B0502040204020203" pitchFamily="34" charset="-122"/>
                <a:ea typeface="Microsoft YaHei UI Light" panose="020B0502040204020203" pitchFamily="34" charset="-122"/>
                <a:cs typeface="Verdana" panose="020B0604030504040204" pitchFamily="34" charset="0"/>
              </a:rPr>
              <a:t>CONTENTS</a:t>
            </a:r>
            <a:endParaRPr lang="zh-CN" altLang="en-US" sz="1600" b="1" dirty="0">
              <a:solidFill>
                <a:srgbClr val="F6DC7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nvGrpSpPr>
          <p:cNvPr id="48" name="组合 47">
            <a:extLst>
              <a:ext uri="{FF2B5EF4-FFF2-40B4-BE49-F238E27FC236}">
                <a16:creationId xmlns:a16="http://schemas.microsoft.com/office/drawing/2014/main" xmlns="" id="{A25B9305-5944-4CEA-BB69-CD4AA2181BC7}"/>
              </a:ext>
            </a:extLst>
          </p:cNvPr>
          <p:cNvGrpSpPr/>
          <p:nvPr/>
        </p:nvGrpSpPr>
        <p:grpSpPr>
          <a:xfrm>
            <a:off x="4188725" y="2306078"/>
            <a:ext cx="390043" cy="390042"/>
            <a:chOff x="4923349" y="1378653"/>
            <a:chExt cx="305414" cy="305414"/>
          </a:xfrm>
          <a:solidFill>
            <a:srgbClr val="E94E60"/>
          </a:solidFill>
        </p:grpSpPr>
        <p:sp>
          <p:nvSpPr>
            <p:cNvPr id="49" name="椭圆 48">
              <a:extLst>
                <a:ext uri="{FF2B5EF4-FFF2-40B4-BE49-F238E27FC236}">
                  <a16:creationId xmlns:a16="http://schemas.microsoft.com/office/drawing/2014/main" xmlns="" id="{6369AB1C-47E6-47FC-BCAD-D0C163E4536B}"/>
                </a:ext>
              </a:extLst>
            </p:cNvPr>
            <p:cNvSpPr/>
            <p:nvPr/>
          </p:nvSpPr>
          <p:spPr>
            <a:xfrm>
              <a:off x="4923349" y="1378653"/>
              <a:ext cx="305414" cy="305414"/>
            </a:xfrm>
            <a:prstGeom prst="ellipse">
              <a:avLst/>
            </a:prstGeom>
            <a:solidFill>
              <a:srgbClr val="0F1D38"/>
            </a:solidFill>
            <a:ln w="6350">
              <a:solidFill>
                <a:srgbClr val="0F1D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0" name="椭圆 49">
              <a:extLst>
                <a:ext uri="{FF2B5EF4-FFF2-40B4-BE49-F238E27FC236}">
                  <a16:creationId xmlns:a16="http://schemas.microsoft.com/office/drawing/2014/main" xmlns="" id="{7A30C8E7-6389-4764-8056-F76061F76CB3}"/>
                </a:ext>
              </a:extLst>
            </p:cNvPr>
            <p:cNvSpPr/>
            <p:nvPr/>
          </p:nvSpPr>
          <p:spPr>
            <a:xfrm>
              <a:off x="5008132" y="1463436"/>
              <a:ext cx="135848" cy="135848"/>
            </a:xfrm>
            <a:prstGeom prst="ellipse">
              <a:avLst/>
            </a:prstGeom>
            <a:solidFill>
              <a:srgbClr val="E0BC5D"/>
            </a:solidFill>
            <a:ln w="6350">
              <a:solidFill>
                <a:srgbClr val="E0B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a:extLst>
              <a:ext uri="{FF2B5EF4-FFF2-40B4-BE49-F238E27FC236}">
                <a16:creationId xmlns:a16="http://schemas.microsoft.com/office/drawing/2014/main" xmlns="" id="{0CA97DD1-A078-4B5E-8DDD-17A4165F75F2}"/>
              </a:ext>
            </a:extLst>
          </p:cNvPr>
          <p:cNvGrpSpPr/>
          <p:nvPr/>
        </p:nvGrpSpPr>
        <p:grpSpPr>
          <a:xfrm>
            <a:off x="4188725" y="3458240"/>
            <a:ext cx="390043" cy="390042"/>
            <a:chOff x="4923349" y="1378653"/>
            <a:chExt cx="305414" cy="305414"/>
          </a:xfrm>
          <a:solidFill>
            <a:srgbClr val="E94E60"/>
          </a:solidFill>
        </p:grpSpPr>
        <p:sp>
          <p:nvSpPr>
            <p:cNvPr id="54" name="椭圆 53">
              <a:extLst>
                <a:ext uri="{FF2B5EF4-FFF2-40B4-BE49-F238E27FC236}">
                  <a16:creationId xmlns:a16="http://schemas.microsoft.com/office/drawing/2014/main" xmlns="" id="{216737B1-00BE-45D9-A4C6-9F27C42295CE}"/>
                </a:ext>
              </a:extLst>
            </p:cNvPr>
            <p:cNvSpPr/>
            <p:nvPr/>
          </p:nvSpPr>
          <p:spPr>
            <a:xfrm>
              <a:off x="4923349" y="1378653"/>
              <a:ext cx="305414" cy="305414"/>
            </a:xfrm>
            <a:prstGeom prst="ellipse">
              <a:avLst/>
            </a:prstGeom>
            <a:solidFill>
              <a:srgbClr val="0F1D38"/>
            </a:solidFill>
            <a:ln w="6350">
              <a:solidFill>
                <a:srgbClr val="0F1D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5" name="椭圆 54">
              <a:extLst>
                <a:ext uri="{FF2B5EF4-FFF2-40B4-BE49-F238E27FC236}">
                  <a16:creationId xmlns:a16="http://schemas.microsoft.com/office/drawing/2014/main" xmlns="" id="{862632DE-47D3-4C5D-A604-CB71BB6FF6AD}"/>
                </a:ext>
              </a:extLst>
            </p:cNvPr>
            <p:cNvSpPr/>
            <p:nvPr/>
          </p:nvSpPr>
          <p:spPr>
            <a:xfrm>
              <a:off x="5008132" y="1463434"/>
              <a:ext cx="135848" cy="135848"/>
            </a:xfrm>
            <a:prstGeom prst="ellipse">
              <a:avLst/>
            </a:prstGeom>
            <a:solidFill>
              <a:srgbClr val="E0BC5D"/>
            </a:solidFill>
            <a:ln w="6350">
              <a:solidFill>
                <a:srgbClr val="E0B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grpSp>
      <p:grpSp>
        <p:nvGrpSpPr>
          <p:cNvPr id="58" name="组合 57">
            <a:extLst>
              <a:ext uri="{FF2B5EF4-FFF2-40B4-BE49-F238E27FC236}">
                <a16:creationId xmlns:a16="http://schemas.microsoft.com/office/drawing/2014/main" xmlns="" id="{94919C20-A936-4AE5-AFB6-F66DA6189C6C}"/>
              </a:ext>
            </a:extLst>
          </p:cNvPr>
          <p:cNvGrpSpPr/>
          <p:nvPr/>
        </p:nvGrpSpPr>
        <p:grpSpPr>
          <a:xfrm>
            <a:off x="4188725" y="4610402"/>
            <a:ext cx="390043" cy="390042"/>
            <a:chOff x="4923349" y="1378653"/>
            <a:chExt cx="305414" cy="305414"/>
          </a:xfrm>
          <a:solidFill>
            <a:srgbClr val="E94E60"/>
          </a:solidFill>
        </p:grpSpPr>
        <p:sp>
          <p:nvSpPr>
            <p:cNvPr id="59" name="椭圆 58">
              <a:extLst>
                <a:ext uri="{FF2B5EF4-FFF2-40B4-BE49-F238E27FC236}">
                  <a16:creationId xmlns:a16="http://schemas.microsoft.com/office/drawing/2014/main" xmlns="" id="{59CACDC3-C1A0-40CB-9396-8CC48F728019}"/>
                </a:ext>
              </a:extLst>
            </p:cNvPr>
            <p:cNvSpPr/>
            <p:nvPr/>
          </p:nvSpPr>
          <p:spPr>
            <a:xfrm>
              <a:off x="4923349" y="1378653"/>
              <a:ext cx="305414" cy="305414"/>
            </a:xfrm>
            <a:prstGeom prst="ellipse">
              <a:avLst/>
            </a:prstGeom>
            <a:solidFill>
              <a:srgbClr val="0F1D38"/>
            </a:solidFill>
            <a:ln w="6350">
              <a:solidFill>
                <a:srgbClr val="0F1D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0" name="椭圆 59">
              <a:extLst>
                <a:ext uri="{FF2B5EF4-FFF2-40B4-BE49-F238E27FC236}">
                  <a16:creationId xmlns:a16="http://schemas.microsoft.com/office/drawing/2014/main" xmlns="" id="{48EC83E5-4B11-42A7-BADB-C55127445A9B}"/>
                </a:ext>
              </a:extLst>
            </p:cNvPr>
            <p:cNvSpPr/>
            <p:nvPr/>
          </p:nvSpPr>
          <p:spPr>
            <a:xfrm>
              <a:off x="5008132" y="1463433"/>
              <a:ext cx="135848" cy="135848"/>
            </a:xfrm>
            <a:prstGeom prst="ellipse">
              <a:avLst/>
            </a:prstGeom>
            <a:solidFill>
              <a:srgbClr val="E0BC5D"/>
            </a:solidFill>
            <a:ln w="6350">
              <a:solidFill>
                <a:srgbClr val="E0BC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grpSp>
      <p:grpSp>
        <p:nvGrpSpPr>
          <p:cNvPr id="61" name="组合 60">
            <a:extLst>
              <a:ext uri="{FF2B5EF4-FFF2-40B4-BE49-F238E27FC236}">
                <a16:creationId xmlns:a16="http://schemas.microsoft.com/office/drawing/2014/main" xmlns="" id="{D85611FD-CAF3-46ED-9A82-1CAF4FCCAD3F}"/>
              </a:ext>
            </a:extLst>
          </p:cNvPr>
          <p:cNvGrpSpPr/>
          <p:nvPr/>
        </p:nvGrpSpPr>
        <p:grpSpPr>
          <a:xfrm>
            <a:off x="4906759" y="2143072"/>
            <a:ext cx="2924176" cy="716054"/>
            <a:chOff x="1655365" y="3142463"/>
            <a:chExt cx="2924176" cy="716054"/>
          </a:xfrm>
        </p:grpSpPr>
        <p:sp>
          <p:nvSpPr>
            <p:cNvPr id="63" name="圆角矩形 47">
              <a:extLst>
                <a:ext uri="{FF2B5EF4-FFF2-40B4-BE49-F238E27FC236}">
                  <a16:creationId xmlns:a16="http://schemas.microsoft.com/office/drawing/2014/main" xmlns="" id="{3D2AF90D-685B-493A-855E-E4CFFAA7907F}"/>
                </a:ext>
              </a:extLst>
            </p:cNvPr>
            <p:cNvSpPr/>
            <p:nvPr/>
          </p:nvSpPr>
          <p:spPr>
            <a:xfrm>
              <a:off x="1655365" y="3142463"/>
              <a:ext cx="2924176" cy="716054"/>
            </a:xfrm>
            <a:prstGeom prst="roundRect">
              <a:avLst>
                <a:gd name="adj" fmla="val 50000"/>
              </a:avLst>
            </a:prstGeom>
            <a:solidFill>
              <a:schemeClr val="bg1">
                <a:alpha val="23000"/>
              </a:schemeClr>
            </a:solidFill>
            <a:ln w="12700">
              <a:solidFill>
                <a:schemeClr val="bg1"/>
              </a:solidFill>
            </a:ln>
            <a:effectLst>
              <a:outerShdw blurRad="431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a:extLst>
                <a:ext uri="{FF2B5EF4-FFF2-40B4-BE49-F238E27FC236}">
                  <a16:creationId xmlns:a16="http://schemas.microsoft.com/office/drawing/2014/main" xmlns="" id="{BD128FA7-A3D8-4EFE-8749-9D6282257B21}"/>
                </a:ext>
              </a:extLst>
            </p:cNvPr>
            <p:cNvGrpSpPr/>
            <p:nvPr/>
          </p:nvGrpSpPr>
          <p:grpSpPr>
            <a:xfrm>
              <a:off x="2101790" y="3195546"/>
              <a:ext cx="2031325" cy="605739"/>
              <a:chOff x="8102033" y="1721934"/>
              <a:chExt cx="1780690" cy="530999"/>
            </a:xfrm>
          </p:grpSpPr>
          <p:sp>
            <p:nvSpPr>
              <p:cNvPr id="64" name="文本框 63">
                <a:extLst>
                  <a:ext uri="{FF2B5EF4-FFF2-40B4-BE49-F238E27FC236}">
                    <a16:creationId xmlns:a16="http://schemas.microsoft.com/office/drawing/2014/main" xmlns="" id="{8E4FB493-8438-44DB-8773-A4DF54A7FDC3}"/>
                  </a:ext>
                </a:extLst>
              </p:cNvPr>
              <p:cNvSpPr txBox="1"/>
              <p:nvPr/>
            </p:nvSpPr>
            <p:spPr>
              <a:xfrm>
                <a:off x="8102033" y="1721934"/>
                <a:ext cx="1780690" cy="404702"/>
              </a:xfrm>
              <a:prstGeom prst="rect">
                <a:avLst/>
              </a:prstGeom>
              <a:noFill/>
            </p:spPr>
            <p:txBody>
              <a:bodyPr wrap="none" rtlCol="0">
                <a:spAutoFit/>
                <a:scene3d>
                  <a:camera prst="orthographicFront"/>
                  <a:lightRig rig="threePt" dir="t"/>
                </a:scene3d>
                <a:sp3d contourW="12700"/>
              </a:bodyPr>
              <a:lstStyle/>
              <a:p>
                <a:r>
                  <a:rPr lang="zh-CN" altLang="en-US" sz="2400" b="1" dirty="0" smtClean="0">
                    <a:solidFill>
                      <a:srgbClr val="0F1D38"/>
                    </a:solidFill>
                    <a:latin typeface="方正剪纸简体" panose="03000509000000000000" pitchFamily="65" charset="-122"/>
                    <a:ea typeface="方正剪纸简体" panose="03000509000000000000" pitchFamily="65" charset="-122"/>
                  </a:rPr>
                  <a:t>单击添加内容</a:t>
                </a:r>
                <a:endParaRPr lang="zh-CN" altLang="en-US" sz="2400" b="1" dirty="0">
                  <a:solidFill>
                    <a:srgbClr val="0F1D38"/>
                  </a:solidFill>
                  <a:latin typeface="方正剪纸简体" panose="03000509000000000000" pitchFamily="65" charset="-122"/>
                  <a:ea typeface="方正剪纸简体" panose="03000509000000000000" pitchFamily="65" charset="-122"/>
                </a:endParaRPr>
              </a:p>
            </p:txBody>
          </p:sp>
          <p:sp>
            <p:nvSpPr>
              <p:cNvPr id="65" name="文本框 64">
                <a:extLst>
                  <a:ext uri="{FF2B5EF4-FFF2-40B4-BE49-F238E27FC236}">
                    <a16:creationId xmlns:a16="http://schemas.microsoft.com/office/drawing/2014/main" xmlns="" id="{64575DB0-C08D-4F1E-B784-8A796601D0D3}"/>
                  </a:ext>
                </a:extLst>
              </p:cNvPr>
              <p:cNvSpPr txBox="1"/>
              <p:nvPr/>
            </p:nvSpPr>
            <p:spPr>
              <a:xfrm>
                <a:off x="8102034" y="2050583"/>
                <a:ext cx="1703403" cy="202350"/>
              </a:xfrm>
              <a:prstGeom prst="rect">
                <a:avLst/>
              </a:prstGeom>
              <a:noFill/>
            </p:spPr>
            <p:txBody>
              <a:bodyPr wrap="square" rtlCol="0">
                <a:spAutoFit/>
                <a:scene3d>
                  <a:camera prst="orthographicFront"/>
                  <a:lightRig rig="threePt" dir="t"/>
                </a:scene3d>
                <a:sp3d contourW="12700"/>
              </a:bodyPr>
              <a:lstStyle/>
              <a:p>
                <a:pPr algn="dist"/>
                <a:r>
                  <a:rPr lang="en-US" altLang="zh-CN" sz="900" dirty="0">
                    <a:solidFill>
                      <a:schemeClr val="bg1"/>
                    </a:solidFill>
                    <a:latin typeface="Century Gothic" panose="020B0502020202020204" pitchFamily="34" charset="0"/>
                  </a:rPr>
                  <a:t>Please enter your text</a:t>
                </a:r>
              </a:p>
            </p:txBody>
          </p:sp>
        </p:grpSp>
      </p:grpSp>
      <p:grpSp>
        <p:nvGrpSpPr>
          <p:cNvPr id="79" name="组合 78">
            <a:extLst>
              <a:ext uri="{FF2B5EF4-FFF2-40B4-BE49-F238E27FC236}">
                <a16:creationId xmlns:a16="http://schemas.microsoft.com/office/drawing/2014/main" xmlns="" id="{26C40326-7AFA-4F9A-994F-43CFCE6C4E93}"/>
              </a:ext>
            </a:extLst>
          </p:cNvPr>
          <p:cNvGrpSpPr/>
          <p:nvPr/>
        </p:nvGrpSpPr>
        <p:grpSpPr>
          <a:xfrm>
            <a:off x="4906759" y="3295231"/>
            <a:ext cx="2924176" cy="716054"/>
            <a:chOff x="1655365" y="3142463"/>
            <a:chExt cx="2924176" cy="716054"/>
          </a:xfrm>
        </p:grpSpPr>
        <p:sp>
          <p:nvSpPr>
            <p:cNvPr id="81" name="圆角矩形 47">
              <a:extLst>
                <a:ext uri="{FF2B5EF4-FFF2-40B4-BE49-F238E27FC236}">
                  <a16:creationId xmlns:a16="http://schemas.microsoft.com/office/drawing/2014/main" xmlns="" id="{E6A38490-32F8-4438-8ED2-358DFB7FD33F}"/>
                </a:ext>
              </a:extLst>
            </p:cNvPr>
            <p:cNvSpPr/>
            <p:nvPr/>
          </p:nvSpPr>
          <p:spPr>
            <a:xfrm>
              <a:off x="1655365" y="3142463"/>
              <a:ext cx="2924176" cy="716054"/>
            </a:xfrm>
            <a:prstGeom prst="roundRect">
              <a:avLst>
                <a:gd name="adj" fmla="val 50000"/>
              </a:avLst>
            </a:prstGeom>
            <a:solidFill>
              <a:schemeClr val="bg1">
                <a:alpha val="23000"/>
              </a:schemeClr>
            </a:solidFill>
            <a:ln w="12700">
              <a:solidFill>
                <a:schemeClr val="bg1"/>
              </a:solidFill>
            </a:ln>
            <a:effectLst>
              <a:outerShdw blurRad="431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a:extLst>
                <a:ext uri="{FF2B5EF4-FFF2-40B4-BE49-F238E27FC236}">
                  <a16:creationId xmlns:a16="http://schemas.microsoft.com/office/drawing/2014/main" xmlns="" id="{252C952D-9C16-49C1-B347-2E000D1CE0E3}"/>
                </a:ext>
              </a:extLst>
            </p:cNvPr>
            <p:cNvGrpSpPr/>
            <p:nvPr/>
          </p:nvGrpSpPr>
          <p:grpSpPr>
            <a:xfrm>
              <a:off x="2101791" y="3195546"/>
              <a:ext cx="2031325" cy="605739"/>
              <a:chOff x="8102034" y="1721934"/>
              <a:chExt cx="1780690" cy="530999"/>
            </a:xfrm>
          </p:grpSpPr>
          <p:sp>
            <p:nvSpPr>
              <p:cNvPr id="82" name="文本框 81">
                <a:extLst>
                  <a:ext uri="{FF2B5EF4-FFF2-40B4-BE49-F238E27FC236}">
                    <a16:creationId xmlns:a16="http://schemas.microsoft.com/office/drawing/2014/main" xmlns="" id="{30580590-3C4C-4CE9-B483-FE8176362943}"/>
                  </a:ext>
                </a:extLst>
              </p:cNvPr>
              <p:cNvSpPr txBox="1"/>
              <p:nvPr/>
            </p:nvSpPr>
            <p:spPr>
              <a:xfrm>
                <a:off x="8102034" y="1721934"/>
                <a:ext cx="1780690" cy="404702"/>
              </a:xfrm>
              <a:prstGeom prst="rect">
                <a:avLst/>
              </a:prstGeom>
              <a:noFill/>
            </p:spPr>
            <p:txBody>
              <a:bodyPr wrap="none" rtlCol="0">
                <a:spAutoFit/>
                <a:scene3d>
                  <a:camera prst="orthographicFront"/>
                  <a:lightRig rig="threePt" dir="t"/>
                </a:scene3d>
                <a:sp3d contourW="12700"/>
              </a:bodyPr>
              <a:lstStyle/>
              <a:p>
                <a:r>
                  <a:rPr lang="zh-CN" altLang="en-US" sz="2400" b="1" dirty="0">
                    <a:solidFill>
                      <a:srgbClr val="0F1D38"/>
                    </a:solidFill>
                    <a:latin typeface="方正剪纸简体" panose="03000509000000000000" pitchFamily="65" charset="-122"/>
                    <a:ea typeface="方正剪纸简体" panose="03000509000000000000" pitchFamily="65" charset="-122"/>
                  </a:rPr>
                  <a:t>单击添加内容</a:t>
                </a:r>
              </a:p>
            </p:txBody>
          </p:sp>
          <p:sp>
            <p:nvSpPr>
              <p:cNvPr id="83" name="文本框 82">
                <a:extLst>
                  <a:ext uri="{FF2B5EF4-FFF2-40B4-BE49-F238E27FC236}">
                    <a16:creationId xmlns:a16="http://schemas.microsoft.com/office/drawing/2014/main" xmlns="" id="{D012E3F8-A62C-428D-A598-124BB202603E}"/>
                  </a:ext>
                </a:extLst>
              </p:cNvPr>
              <p:cNvSpPr txBox="1"/>
              <p:nvPr/>
            </p:nvSpPr>
            <p:spPr>
              <a:xfrm>
                <a:off x="8102034" y="2050583"/>
                <a:ext cx="1703403" cy="202350"/>
              </a:xfrm>
              <a:prstGeom prst="rect">
                <a:avLst/>
              </a:prstGeom>
              <a:noFill/>
            </p:spPr>
            <p:txBody>
              <a:bodyPr wrap="square" rtlCol="0">
                <a:spAutoFit/>
                <a:scene3d>
                  <a:camera prst="orthographicFront"/>
                  <a:lightRig rig="threePt" dir="t"/>
                </a:scene3d>
                <a:sp3d contourW="12700"/>
              </a:bodyPr>
              <a:lstStyle/>
              <a:p>
                <a:pPr algn="dist"/>
                <a:r>
                  <a:rPr lang="en-US" altLang="zh-CN" sz="900" dirty="0">
                    <a:solidFill>
                      <a:schemeClr val="bg1"/>
                    </a:solidFill>
                    <a:latin typeface="Century Gothic" panose="020B0502020202020204" pitchFamily="34" charset="0"/>
                  </a:rPr>
                  <a:t>Please enter your text</a:t>
                </a:r>
              </a:p>
            </p:txBody>
          </p:sp>
        </p:grpSp>
      </p:grpSp>
      <p:grpSp>
        <p:nvGrpSpPr>
          <p:cNvPr id="84" name="组合 83">
            <a:extLst>
              <a:ext uri="{FF2B5EF4-FFF2-40B4-BE49-F238E27FC236}">
                <a16:creationId xmlns:a16="http://schemas.microsoft.com/office/drawing/2014/main" xmlns="" id="{06D8EB2E-34B4-4386-B043-9C1B484C3599}"/>
              </a:ext>
            </a:extLst>
          </p:cNvPr>
          <p:cNvGrpSpPr/>
          <p:nvPr/>
        </p:nvGrpSpPr>
        <p:grpSpPr>
          <a:xfrm>
            <a:off x="4906759" y="4447392"/>
            <a:ext cx="2924176" cy="716054"/>
            <a:chOff x="1655365" y="3142463"/>
            <a:chExt cx="2924176" cy="716054"/>
          </a:xfrm>
        </p:grpSpPr>
        <p:sp>
          <p:nvSpPr>
            <p:cNvPr id="86" name="圆角矩形 47">
              <a:extLst>
                <a:ext uri="{FF2B5EF4-FFF2-40B4-BE49-F238E27FC236}">
                  <a16:creationId xmlns:a16="http://schemas.microsoft.com/office/drawing/2014/main" xmlns="" id="{F2E569A4-C59C-4F9B-9898-84D3A26AE818}"/>
                </a:ext>
              </a:extLst>
            </p:cNvPr>
            <p:cNvSpPr/>
            <p:nvPr/>
          </p:nvSpPr>
          <p:spPr>
            <a:xfrm>
              <a:off x="1655365" y="3142463"/>
              <a:ext cx="2924176" cy="716054"/>
            </a:xfrm>
            <a:prstGeom prst="roundRect">
              <a:avLst>
                <a:gd name="adj" fmla="val 50000"/>
              </a:avLst>
            </a:prstGeom>
            <a:solidFill>
              <a:schemeClr val="bg1">
                <a:alpha val="23000"/>
              </a:schemeClr>
            </a:solidFill>
            <a:ln w="12700">
              <a:solidFill>
                <a:schemeClr val="bg1"/>
              </a:solidFill>
            </a:ln>
            <a:effectLst>
              <a:outerShdw blurRad="431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a:extLst>
                <a:ext uri="{FF2B5EF4-FFF2-40B4-BE49-F238E27FC236}">
                  <a16:creationId xmlns:a16="http://schemas.microsoft.com/office/drawing/2014/main" xmlns="" id="{1660D035-2B4C-4781-B438-164E6B78E99E}"/>
                </a:ext>
              </a:extLst>
            </p:cNvPr>
            <p:cNvGrpSpPr/>
            <p:nvPr/>
          </p:nvGrpSpPr>
          <p:grpSpPr>
            <a:xfrm>
              <a:off x="2101791" y="3195546"/>
              <a:ext cx="2031325" cy="605739"/>
              <a:chOff x="8102034" y="1721934"/>
              <a:chExt cx="1780690" cy="530999"/>
            </a:xfrm>
          </p:grpSpPr>
          <p:sp>
            <p:nvSpPr>
              <p:cNvPr id="87" name="文本框 86">
                <a:extLst>
                  <a:ext uri="{FF2B5EF4-FFF2-40B4-BE49-F238E27FC236}">
                    <a16:creationId xmlns:a16="http://schemas.microsoft.com/office/drawing/2014/main" xmlns="" id="{AE5E7834-D326-45A1-B4CC-4BD5BEEFD4D5}"/>
                  </a:ext>
                </a:extLst>
              </p:cNvPr>
              <p:cNvSpPr txBox="1"/>
              <p:nvPr/>
            </p:nvSpPr>
            <p:spPr>
              <a:xfrm>
                <a:off x="8102034" y="1721934"/>
                <a:ext cx="1780690" cy="404702"/>
              </a:xfrm>
              <a:prstGeom prst="rect">
                <a:avLst/>
              </a:prstGeom>
              <a:noFill/>
            </p:spPr>
            <p:txBody>
              <a:bodyPr wrap="none" rtlCol="0">
                <a:spAutoFit/>
                <a:scene3d>
                  <a:camera prst="orthographicFront"/>
                  <a:lightRig rig="threePt" dir="t"/>
                </a:scene3d>
                <a:sp3d contourW="12700"/>
              </a:bodyPr>
              <a:lstStyle/>
              <a:p>
                <a:r>
                  <a:rPr lang="zh-CN" altLang="en-US" sz="2400" b="1" dirty="0">
                    <a:solidFill>
                      <a:srgbClr val="0F1D38"/>
                    </a:solidFill>
                    <a:latin typeface="方正剪纸简体" panose="03000509000000000000" pitchFamily="65" charset="-122"/>
                    <a:ea typeface="方正剪纸简体" panose="03000509000000000000" pitchFamily="65" charset="-122"/>
                  </a:rPr>
                  <a:t>单击添加内容</a:t>
                </a:r>
              </a:p>
            </p:txBody>
          </p:sp>
          <p:sp>
            <p:nvSpPr>
              <p:cNvPr id="88" name="文本框 87">
                <a:extLst>
                  <a:ext uri="{FF2B5EF4-FFF2-40B4-BE49-F238E27FC236}">
                    <a16:creationId xmlns:a16="http://schemas.microsoft.com/office/drawing/2014/main" xmlns="" id="{0A1D7EFF-DF65-4262-A99F-3773BEA70855}"/>
                  </a:ext>
                </a:extLst>
              </p:cNvPr>
              <p:cNvSpPr txBox="1"/>
              <p:nvPr/>
            </p:nvSpPr>
            <p:spPr>
              <a:xfrm>
                <a:off x="8102034" y="2050583"/>
                <a:ext cx="1703403" cy="202350"/>
              </a:xfrm>
              <a:prstGeom prst="rect">
                <a:avLst/>
              </a:prstGeom>
              <a:noFill/>
            </p:spPr>
            <p:txBody>
              <a:bodyPr wrap="square" rtlCol="0">
                <a:spAutoFit/>
                <a:scene3d>
                  <a:camera prst="orthographicFront"/>
                  <a:lightRig rig="threePt" dir="t"/>
                </a:scene3d>
                <a:sp3d contourW="12700"/>
              </a:bodyPr>
              <a:lstStyle/>
              <a:p>
                <a:pPr algn="dist"/>
                <a:r>
                  <a:rPr lang="en-US" altLang="zh-CN" sz="900" dirty="0">
                    <a:solidFill>
                      <a:schemeClr val="bg1"/>
                    </a:solidFill>
                    <a:latin typeface="Century Gothic" panose="020B0502020202020204" pitchFamily="34" charset="0"/>
                  </a:rPr>
                  <a:t>Please enter your text</a:t>
                </a:r>
              </a:p>
            </p:txBody>
          </p:sp>
        </p:grpSp>
      </p:grpSp>
    </p:spTree>
    <p:extLst>
      <p:ext uri="{BB962C8B-B14F-4D97-AF65-F5344CB8AC3E}">
        <p14:creationId xmlns:p14="http://schemas.microsoft.com/office/powerpoint/2010/main" val="9225030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250"/>
                                        <p:tgtEl>
                                          <p:spTgt spid="48"/>
                                        </p:tgtEl>
                                      </p:cBhvr>
                                    </p:animEffect>
                                    <p:anim calcmode="lin" valueType="num">
                                      <p:cBhvr>
                                        <p:cTn id="8" dur="250" fill="hold"/>
                                        <p:tgtEl>
                                          <p:spTgt spid="48"/>
                                        </p:tgtEl>
                                        <p:attrNameLst>
                                          <p:attrName>ppt_x</p:attrName>
                                        </p:attrNameLst>
                                      </p:cBhvr>
                                      <p:tavLst>
                                        <p:tav tm="0">
                                          <p:val>
                                            <p:strVal val="#ppt_x"/>
                                          </p:val>
                                        </p:tav>
                                        <p:tav tm="100000">
                                          <p:val>
                                            <p:strVal val="#ppt_x"/>
                                          </p:val>
                                        </p:tav>
                                      </p:tavLst>
                                    </p:anim>
                                    <p:anim calcmode="lin" valueType="num">
                                      <p:cBhvr>
                                        <p:cTn id="9" dur="25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250"/>
                                        <p:tgtEl>
                                          <p:spTgt spid="53"/>
                                        </p:tgtEl>
                                      </p:cBhvr>
                                    </p:animEffect>
                                    <p:anim calcmode="lin" valueType="num">
                                      <p:cBhvr>
                                        <p:cTn id="14" dur="250" fill="hold"/>
                                        <p:tgtEl>
                                          <p:spTgt spid="53"/>
                                        </p:tgtEl>
                                        <p:attrNameLst>
                                          <p:attrName>ppt_x</p:attrName>
                                        </p:attrNameLst>
                                      </p:cBhvr>
                                      <p:tavLst>
                                        <p:tav tm="0">
                                          <p:val>
                                            <p:strVal val="#ppt_x"/>
                                          </p:val>
                                        </p:tav>
                                        <p:tav tm="100000">
                                          <p:val>
                                            <p:strVal val="#ppt_x"/>
                                          </p:val>
                                        </p:tav>
                                      </p:tavLst>
                                    </p:anim>
                                    <p:anim calcmode="lin" valueType="num">
                                      <p:cBhvr>
                                        <p:cTn id="15" dur="25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250"/>
                                        <p:tgtEl>
                                          <p:spTgt spid="58"/>
                                        </p:tgtEl>
                                      </p:cBhvr>
                                    </p:animEffect>
                                    <p:anim calcmode="lin" valueType="num">
                                      <p:cBhvr>
                                        <p:cTn id="20" dur="250" fill="hold"/>
                                        <p:tgtEl>
                                          <p:spTgt spid="58"/>
                                        </p:tgtEl>
                                        <p:attrNameLst>
                                          <p:attrName>ppt_x</p:attrName>
                                        </p:attrNameLst>
                                      </p:cBhvr>
                                      <p:tavLst>
                                        <p:tav tm="0">
                                          <p:val>
                                            <p:strVal val="#ppt_x"/>
                                          </p:val>
                                        </p:tav>
                                        <p:tav tm="100000">
                                          <p:val>
                                            <p:strVal val="#ppt_x"/>
                                          </p:val>
                                        </p:tav>
                                      </p:tavLst>
                                    </p:anim>
                                    <p:anim calcmode="lin" valueType="num">
                                      <p:cBhvr>
                                        <p:cTn id="21" dur="250" fill="hold"/>
                                        <p:tgtEl>
                                          <p:spTgt spid="58"/>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22" presetClass="entr" presetSubtype="8"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left)">
                                      <p:cBhvr>
                                        <p:cTn id="25" dur="500"/>
                                        <p:tgtEl>
                                          <p:spTgt spid="61"/>
                                        </p:tgtEl>
                                      </p:cBhvr>
                                    </p:animEffect>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79"/>
                                        </p:tgtEl>
                                        <p:attrNameLst>
                                          <p:attrName>style.visibility</p:attrName>
                                        </p:attrNameLst>
                                      </p:cBhvr>
                                      <p:to>
                                        <p:strVal val="visible"/>
                                      </p:to>
                                    </p:set>
                                    <p:animEffect transition="in" filter="wipe(left)">
                                      <p:cBhvr>
                                        <p:cTn id="29" dur="500"/>
                                        <p:tgtEl>
                                          <p:spTgt spid="79"/>
                                        </p:tgtEl>
                                      </p:cBhvr>
                                    </p:animEffect>
                                  </p:childTnLst>
                                </p:cTn>
                              </p:par>
                            </p:childTnLst>
                          </p:cTn>
                        </p:par>
                        <p:par>
                          <p:cTn id="30" fill="hold">
                            <p:stCondLst>
                              <p:cond delay="1750"/>
                            </p:stCondLst>
                            <p:childTnLst>
                              <p:par>
                                <p:cTn id="31" presetID="22" presetClass="entr" presetSubtype="8" fill="hold" nodeType="afterEffect">
                                  <p:stCondLst>
                                    <p:cond delay="0"/>
                                  </p:stCondLst>
                                  <p:childTnLst>
                                    <p:set>
                                      <p:cBhvr>
                                        <p:cTn id="32" dur="1" fill="hold">
                                          <p:stCondLst>
                                            <p:cond delay="0"/>
                                          </p:stCondLst>
                                        </p:cTn>
                                        <p:tgtEl>
                                          <p:spTgt spid="84"/>
                                        </p:tgtEl>
                                        <p:attrNameLst>
                                          <p:attrName>style.visibility</p:attrName>
                                        </p:attrNameLst>
                                      </p:cBhvr>
                                      <p:to>
                                        <p:strVal val="visible"/>
                                      </p:to>
                                    </p:set>
                                    <p:animEffect transition="in" filter="wipe(left)">
                                      <p:cBhvr>
                                        <p:cTn id="33"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grpSp>
        <p:nvGrpSpPr>
          <p:cNvPr id="9" name="组合 8"/>
          <p:cNvGrpSpPr/>
          <p:nvPr/>
        </p:nvGrpSpPr>
        <p:grpSpPr>
          <a:xfrm>
            <a:off x="3247445" y="2195254"/>
            <a:ext cx="1699087" cy="1699087"/>
            <a:chOff x="3247445" y="2820896"/>
            <a:chExt cx="1699087" cy="1699087"/>
          </a:xfrm>
        </p:grpSpPr>
        <p:sp>
          <p:nvSpPr>
            <p:cNvPr id="10" name="椭圆 9"/>
            <p:cNvSpPr/>
            <p:nvPr/>
          </p:nvSpPr>
          <p:spPr>
            <a:xfrm>
              <a:off x="3247445" y="2820896"/>
              <a:ext cx="1699087" cy="1699087"/>
            </a:xfrm>
            <a:prstGeom prst="ellipse">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sp>
          <p:nvSpPr>
            <p:cNvPr id="11" name="Freeform 8"/>
            <p:cNvSpPr>
              <a:spLocks noEditPoints="1"/>
            </p:cNvSpPr>
            <p:nvPr/>
          </p:nvSpPr>
          <p:spPr bwMode="auto">
            <a:xfrm>
              <a:off x="3882299" y="3417910"/>
              <a:ext cx="429377" cy="433466"/>
            </a:xfrm>
            <a:custGeom>
              <a:avLst/>
              <a:gdLst>
                <a:gd name="T0" fmla="*/ 185 w 210"/>
                <a:gd name="T1" fmla="*/ 212 h 212"/>
                <a:gd name="T2" fmla="*/ 111 w 210"/>
                <a:gd name="T3" fmla="*/ 212 h 212"/>
                <a:gd name="T4" fmla="*/ 111 w 210"/>
                <a:gd name="T5" fmla="*/ 168 h 212"/>
                <a:gd name="T6" fmla="*/ 99 w 210"/>
                <a:gd name="T7" fmla="*/ 168 h 212"/>
                <a:gd name="T8" fmla="*/ 99 w 210"/>
                <a:gd name="T9" fmla="*/ 212 h 212"/>
                <a:gd name="T10" fmla="*/ 24 w 210"/>
                <a:gd name="T11" fmla="*/ 212 h 212"/>
                <a:gd name="T12" fmla="*/ 24 w 210"/>
                <a:gd name="T13" fmla="*/ 139 h 212"/>
                <a:gd name="T14" fmla="*/ 0 w 210"/>
                <a:gd name="T15" fmla="*/ 139 h 212"/>
                <a:gd name="T16" fmla="*/ 0 w 210"/>
                <a:gd name="T17" fmla="*/ 124 h 212"/>
                <a:gd name="T18" fmla="*/ 105 w 210"/>
                <a:gd name="T19" fmla="*/ 0 h 212"/>
                <a:gd name="T20" fmla="*/ 136 w 210"/>
                <a:gd name="T21" fmla="*/ 37 h 212"/>
                <a:gd name="T22" fmla="*/ 136 w 210"/>
                <a:gd name="T23" fmla="*/ 11 h 212"/>
                <a:gd name="T24" fmla="*/ 173 w 210"/>
                <a:gd name="T25" fmla="*/ 11 h 212"/>
                <a:gd name="T26" fmla="*/ 173 w 210"/>
                <a:gd name="T27" fmla="*/ 80 h 212"/>
                <a:gd name="T28" fmla="*/ 210 w 210"/>
                <a:gd name="T29" fmla="*/ 124 h 212"/>
                <a:gd name="T30" fmla="*/ 210 w 210"/>
                <a:gd name="T31" fmla="*/ 139 h 212"/>
                <a:gd name="T32" fmla="*/ 185 w 210"/>
                <a:gd name="T33" fmla="*/ 139 h 212"/>
                <a:gd name="T34" fmla="*/ 185 w 210"/>
                <a:gd name="T35" fmla="*/ 212 h 212"/>
                <a:gd name="T36" fmla="*/ 123 w 210"/>
                <a:gd name="T37" fmla="*/ 199 h 212"/>
                <a:gd name="T38" fmla="*/ 173 w 210"/>
                <a:gd name="T39" fmla="*/ 199 h 212"/>
                <a:gd name="T40" fmla="*/ 173 w 210"/>
                <a:gd name="T41" fmla="*/ 127 h 212"/>
                <a:gd name="T42" fmla="*/ 196 w 210"/>
                <a:gd name="T43" fmla="*/ 127 h 212"/>
                <a:gd name="T44" fmla="*/ 160 w 210"/>
                <a:gd name="T45" fmla="*/ 85 h 212"/>
                <a:gd name="T46" fmla="*/ 160 w 210"/>
                <a:gd name="T47" fmla="*/ 23 h 212"/>
                <a:gd name="T48" fmla="*/ 148 w 210"/>
                <a:gd name="T49" fmla="*/ 23 h 212"/>
                <a:gd name="T50" fmla="*/ 148 w 210"/>
                <a:gd name="T51" fmla="*/ 69 h 212"/>
                <a:gd name="T52" fmla="*/ 105 w 210"/>
                <a:gd name="T53" fmla="*/ 20 h 212"/>
                <a:gd name="T54" fmla="*/ 14 w 210"/>
                <a:gd name="T55" fmla="*/ 127 h 212"/>
                <a:gd name="T56" fmla="*/ 37 w 210"/>
                <a:gd name="T57" fmla="*/ 127 h 212"/>
                <a:gd name="T58" fmla="*/ 37 w 210"/>
                <a:gd name="T59" fmla="*/ 199 h 212"/>
                <a:gd name="T60" fmla="*/ 86 w 210"/>
                <a:gd name="T61" fmla="*/ 199 h 212"/>
                <a:gd name="T62" fmla="*/ 86 w 210"/>
                <a:gd name="T63" fmla="*/ 156 h 212"/>
                <a:gd name="T64" fmla="*/ 123 w 210"/>
                <a:gd name="T65" fmla="*/ 156 h 212"/>
                <a:gd name="T66" fmla="*/ 123 w 210"/>
                <a:gd name="T67" fmla="*/ 19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0" h="212">
                  <a:moveTo>
                    <a:pt x="185" y="212"/>
                  </a:moveTo>
                  <a:lnTo>
                    <a:pt x="111" y="212"/>
                  </a:lnTo>
                  <a:lnTo>
                    <a:pt x="111" y="168"/>
                  </a:lnTo>
                  <a:lnTo>
                    <a:pt x="99" y="168"/>
                  </a:lnTo>
                  <a:lnTo>
                    <a:pt x="99" y="212"/>
                  </a:lnTo>
                  <a:lnTo>
                    <a:pt x="24" y="212"/>
                  </a:lnTo>
                  <a:lnTo>
                    <a:pt x="24" y="139"/>
                  </a:lnTo>
                  <a:lnTo>
                    <a:pt x="0" y="139"/>
                  </a:lnTo>
                  <a:lnTo>
                    <a:pt x="0" y="124"/>
                  </a:lnTo>
                  <a:lnTo>
                    <a:pt x="105" y="0"/>
                  </a:lnTo>
                  <a:lnTo>
                    <a:pt x="136" y="37"/>
                  </a:lnTo>
                  <a:lnTo>
                    <a:pt x="136" y="11"/>
                  </a:lnTo>
                  <a:lnTo>
                    <a:pt x="173" y="11"/>
                  </a:lnTo>
                  <a:lnTo>
                    <a:pt x="173" y="80"/>
                  </a:lnTo>
                  <a:lnTo>
                    <a:pt x="210" y="124"/>
                  </a:lnTo>
                  <a:lnTo>
                    <a:pt x="210" y="139"/>
                  </a:lnTo>
                  <a:lnTo>
                    <a:pt x="185" y="139"/>
                  </a:lnTo>
                  <a:lnTo>
                    <a:pt x="185" y="212"/>
                  </a:lnTo>
                  <a:close/>
                  <a:moveTo>
                    <a:pt x="123" y="199"/>
                  </a:moveTo>
                  <a:lnTo>
                    <a:pt x="173" y="199"/>
                  </a:lnTo>
                  <a:lnTo>
                    <a:pt x="173" y="127"/>
                  </a:lnTo>
                  <a:lnTo>
                    <a:pt x="196" y="127"/>
                  </a:lnTo>
                  <a:lnTo>
                    <a:pt x="160" y="85"/>
                  </a:lnTo>
                  <a:lnTo>
                    <a:pt x="160" y="23"/>
                  </a:lnTo>
                  <a:lnTo>
                    <a:pt x="148" y="23"/>
                  </a:lnTo>
                  <a:lnTo>
                    <a:pt x="148" y="69"/>
                  </a:lnTo>
                  <a:lnTo>
                    <a:pt x="105" y="20"/>
                  </a:lnTo>
                  <a:lnTo>
                    <a:pt x="14" y="127"/>
                  </a:lnTo>
                  <a:lnTo>
                    <a:pt x="37" y="127"/>
                  </a:lnTo>
                  <a:lnTo>
                    <a:pt x="37" y="199"/>
                  </a:lnTo>
                  <a:lnTo>
                    <a:pt x="86" y="199"/>
                  </a:lnTo>
                  <a:lnTo>
                    <a:pt x="86" y="156"/>
                  </a:lnTo>
                  <a:lnTo>
                    <a:pt x="123" y="156"/>
                  </a:lnTo>
                  <a:lnTo>
                    <a:pt x="123" y="199"/>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grpSp>
      <p:grpSp>
        <p:nvGrpSpPr>
          <p:cNvPr id="15" name="组合 14"/>
          <p:cNvGrpSpPr/>
          <p:nvPr/>
        </p:nvGrpSpPr>
        <p:grpSpPr>
          <a:xfrm>
            <a:off x="5989847" y="2195254"/>
            <a:ext cx="1699087" cy="1699087"/>
            <a:chOff x="5989847" y="2820896"/>
            <a:chExt cx="1699087" cy="1699087"/>
          </a:xfrm>
        </p:grpSpPr>
        <p:sp>
          <p:nvSpPr>
            <p:cNvPr id="16" name="椭圆 15"/>
            <p:cNvSpPr/>
            <p:nvPr/>
          </p:nvSpPr>
          <p:spPr>
            <a:xfrm>
              <a:off x="5989847" y="2820896"/>
              <a:ext cx="1699087" cy="1699087"/>
            </a:xfrm>
            <a:prstGeom prst="ellipse">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grpSp>
          <p:nvGrpSpPr>
            <p:cNvPr id="17" name="组合 16"/>
            <p:cNvGrpSpPr/>
            <p:nvPr/>
          </p:nvGrpSpPr>
          <p:grpSpPr>
            <a:xfrm>
              <a:off x="6583207" y="3444917"/>
              <a:ext cx="509618" cy="451043"/>
              <a:chOff x="3418715" y="3207488"/>
              <a:chExt cx="322621" cy="285539"/>
            </a:xfrm>
            <a:solidFill>
              <a:schemeClr val="tx1">
                <a:lumMod val="75000"/>
                <a:lumOff val="25000"/>
              </a:schemeClr>
            </a:solidFill>
          </p:grpSpPr>
          <p:sp>
            <p:nvSpPr>
              <p:cNvPr id="18" name="Freeform 90"/>
              <p:cNvSpPr>
                <a:spLocks noEditPoints="1"/>
              </p:cNvSpPr>
              <p:nvPr/>
            </p:nvSpPr>
            <p:spPr bwMode="auto">
              <a:xfrm>
                <a:off x="3418715" y="3352111"/>
                <a:ext cx="322621" cy="111249"/>
              </a:xfrm>
              <a:custGeom>
                <a:avLst/>
                <a:gdLst>
                  <a:gd name="T0" fmla="*/ 261 w 261"/>
                  <a:gd name="T1" fmla="*/ 90 h 90"/>
                  <a:gd name="T2" fmla="*/ 0 w 261"/>
                  <a:gd name="T3" fmla="*/ 90 h 90"/>
                  <a:gd name="T4" fmla="*/ 0 w 261"/>
                  <a:gd name="T5" fmla="*/ 67 h 90"/>
                  <a:gd name="T6" fmla="*/ 34 w 261"/>
                  <a:gd name="T7" fmla="*/ 0 h 90"/>
                  <a:gd name="T8" fmla="*/ 79 w 261"/>
                  <a:gd name="T9" fmla="*/ 0 h 90"/>
                  <a:gd name="T10" fmla="*/ 130 w 261"/>
                  <a:gd name="T11" fmla="*/ 51 h 90"/>
                  <a:gd name="T12" fmla="*/ 182 w 261"/>
                  <a:gd name="T13" fmla="*/ 0 h 90"/>
                  <a:gd name="T14" fmla="*/ 227 w 261"/>
                  <a:gd name="T15" fmla="*/ 0 h 90"/>
                  <a:gd name="T16" fmla="*/ 261 w 261"/>
                  <a:gd name="T17" fmla="*/ 67 h 90"/>
                  <a:gd name="T18" fmla="*/ 261 w 261"/>
                  <a:gd name="T19" fmla="*/ 90 h 90"/>
                  <a:gd name="T20" fmla="*/ 13 w 261"/>
                  <a:gd name="T21" fmla="*/ 77 h 90"/>
                  <a:gd name="T22" fmla="*/ 249 w 261"/>
                  <a:gd name="T23" fmla="*/ 77 h 90"/>
                  <a:gd name="T24" fmla="*/ 249 w 261"/>
                  <a:gd name="T25" fmla="*/ 70 h 90"/>
                  <a:gd name="T26" fmla="*/ 219 w 261"/>
                  <a:gd name="T27" fmla="*/ 12 h 90"/>
                  <a:gd name="T28" fmla="*/ 187 w 261"/>
                  <a:gd name="T29" fmla="*/ 12 h 90"/>
                  <a:gd name="T30" fmla="*/ 130 w 261"/>
                  <a:gd name="T31" fmla="*/ 70 h 90"/>
                  <a:gd name="T32" fmla="*/ 73 w 261"/>
                  <a:gd name="T33" fmla="*/ 12 h 90"/>
                  <a:gd name="T34" fmla="*/ 40 w 261"/>
                  <a:gd name="T35" fmla="*/ 12 h 90"/>
                  <a:gd name="T36" fmla="*/ 13 w 261"/>
                  <a:gd name="T37" fmla="*/ 70 h 90"/>
                  <a:gd name="T38" fmla="*/ 13 w 261"/>
                  <a:gd name="T39" fmla="*/ 7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1" h="90">
                    <a:moveTo>
                      <a:pt x="261" y="90"/>
                    </a:moveTo>
                    <a:lnTo>
                      <a:pt x="0" y="90"/>
                    </a:lnTo>
                    <a:lnTo>
                      <a:pt x="0" y="67"/>
                    </a:lnTo>
                    <a:lnTo>
                      <a:pt x="34" y="0"/>
                    </a:lnTo>
                    <a:lnTo>
                      <a:pt x="79" y="0"/>
                    </a:lnTo>
                    <a:lnTo>
                      <a:pt x="130" y="51"/>
                    </a:lnTo>
                    <a:lnTo>
                      <a:pt x="182" y="0"/>
                    </a:lnTo>
                    <a:lnTo>
                      <a:pt x="227" y="0"/>
                    </a:lnTo>
                    <a:lnTo>
                      <a:pt x="261" y="67"/>
                    </a:lnTo>
                    <a:lnTo>
                      <a:pt x="261" y="90"/>
                    </a:lnTo>
                    <a:close/>
                    <a:moveTo>
                      <a:pt x="13" y="77"/>
                    </a:moveTo>
                    <a:lnTo>
                      <a:pt x="249" y="77"/>
                    </a:lnTo>
                    <a:lnTo>
                      <a:pt x="249" y="70"/>
                    </a:lnTo>
                    <a:lnTo>
                      <a:pt x="219" y="12"/>
                    </a:lnTo>
                    <a:lnTo>
                      <a:pt x="187" y="12"/>
                    </a:lnTo>
                    <a:lnTo>
                      <a:pt x="130" y="70"/>
                    </a:lnTo>
                    <a:lnTo>
                      <a:pt x="73" y="12"/>
                    </a:lnTo>
                    <a:lnTo>
                      <a:pt x="40" y="12"/>
                    </a:lnTo>
                    <a:lnTo>
                      <a:pt x="13" y="70"/>
                    </a:lnTo>
                    <a:lnTo>
                      <a:pt x="1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sp>
            <p:nvSpPr>
              <p:cNvPr id="19" name="Rectangle 91"/>
              <p:cNvSpPr>
                <a:spLocks noChangeArrowheads="1"/>
              </p:cNvSpPr>
              <p:nvPr/>
            </p:nvSpPr>
            <p:spPr bwMode="auto">
              <a:xfrm>
                <a:off x="3418715" y="3485610"/>
                <a:ext cx="320149" cy="74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sp>
            <p:nvSpPr>
              <p:cNvPr id="20" name="Freeform 92"/>
              <p:cNvSpPr>
                <a:spLocks noEditPoints="1"/>
              </p:cNvSpPr>
              <p:nvPr/>
            </p:nvSpPr>
            <p:spPr bwMode="auto">
              <a:xfrm>
                <a:off x="3484228" y="3207488"/>
                <a:ext cx="190359" cy="171818"/>
              </a:xfrm>
              <a:custGeom>
                <a:avLst/>
                <a:gdLst>
                  <a:gd name="T0" fmla="*/ 77 w 154"/>
                  <a:gd name="T1" fmla="*/ 139 h 139"/>
                  <a:gd name="T2" fmla="*/ 0 w 154"/>
                  <a:gd name="T3" fmla="*/ 62 h 139"/>
                  <a:gd name="T4" fmla="*/ 58 w 154"/>
                  <a:gd name="T5" fmla="*/ 62 h 139"/>
                  <a:gd name="T6" fmla="*/ 58 w 154"/>
                  <a:gd name="T7" fmla="*/ 0 h 139"/>
                  <a:gd name="T8" fmla="*/ 95 w 154"/>
                  <a:gd name="T9" fmla="*/ 0 h 139"/>
                  <a:gd name="T10" fmla="*/ 95 w 154"/>
                  <a:gd name="T11" fmla="*/ 62 h 139"/>
                  <a:gd name="T12" fmla="*/ 154 w 154"/>
                  <a:gd name="T13" fmla="*/ 62 h 139"/>
                  <a:gd name="T14" fmla="*/ 77 w 154"/>
                  <a:gd name="T15" fmla="*/ 139 h 139"/>
                  <a:gd name="T16" fmla="*/ 15 w 154"/>
                  <a:gd name="T17" fmla="*/ 68 h 139"/>
                  <a:gd name="T18" fmla="*/ 77 w 154"/>
                  <a:gd name="T19" fmla="*/ 129 h 139"/>
                  <a:gd name="T20" fmla="*/ 140 w 154"/>
                  <a:gd name="T21" fmla="*/ 68 h 139"/>
                  <a:gd name="T22" fmla="*/ 89 w 154"/>
                  <a:gd name="T23" fmla="*/ 68 h 139"/>
                  <a:gd name="T24" fmla="*/ 89 w 154"/>
                  <a:gd name="T25" fmla="*/ 6 h 139"/>
                  <a:gd name="T26" fmla="*/ 65 w 154"/>
                  <a:gd name="T27" fmla="*/ 6 h 139"/>
                  <a:gd name="T28" fmla="*/ 65 w 154"/>
                  <a:gd name="T29" fmla="*/ 68 h 139"/>
                  <a:gd name="T30" fmla="*/ 15 w 154"/>
                  <a:gd name="T31" fmla="*/ 6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39">
                    <a:moveTo>
                      <a:pt x="77" y="139"/>
                    </a:moveTo>
                    <a:lnTo>
                      <a:pt x="0" y="62"/>
                    </a:lnTo>
                    <a:lnTo>
                      <a:pt x="58" y="62"/>
                    </a:lnTo>
                    <a:lnTo>
                      <a:pt x="58" y="0"/>
                    </a:lnTo>
                    <a:lnTo>
                      <a:pt x="95" y="0"/>
                    </a:lnTo>
                    <a:lnTo>
                      <a:pt x="95" y="62"/>
                    </a:lnTo>
                    <a:lnTo>
                      <a:pt x="154" y="62"/>
                    </a:lnTo>
                    <a:lnTo>
                      <a:pt x="77" y="139"/>
                    </a:lnTo>
                    <a:close/>
                    <a:moveTo>
                      <a:pt x="15" y="68"/>
                    </a:moveTo>
                    <a:lnTo>
                      <a:pt x="77" y="129"/>
                    </a:lnTo>
                    <a:lnTo>
                      <a:pt x="140" y="68"/>
                    </a:lnTo>
                    <a:lnTo>
                      <a:pt x="89" y="68"/>
                    </a:lnTo>
                    <a:lnTo>
                      <a:pt x="89" y="6"/>
                    </a:lnTo>
                    <a:lnTo>
                      <a:pt x="65" y="6"/>
                    </a:lnTo>
                    <a:lnTo>
                      <a:pt x="65" y="68"/>
                    </a:lnTo>
                    <a:lnTo>
                      <a:pt x="15"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grpSp>
      </p:grpSp>
      <p:sp>
        <p:nvSpPr>
          <p:cNvPr id="21" name="弧形 20"/>
          <p:cNvSpPr/>
          <p:nvPr/>
        </p:nvSpPr>
        <p:spPr>
          <a:xfrm>
            <a:off x="1773720" y="1047390"/>
            <a:ext cx="2295728" cy="2295728"/>
          </a:xfrm>
          <a:prstGeom prst="arc">
            <a:avLst>
              <a:gd name="adj1" fmla="val 16649752"/>
              <a:gd name="adj2" fmla="val 0"/>
            </a:avLst>
          </a:prstGeom>
          <a:ln>
            <a:solidFill>
              <a:schemeClr val="bg1">
                <a:lumMod val="65000"/>
              </a:schemeClr>
            </a:solidFill>
            <a:prstDash val="dash"/>
            <a:headEnd type="oval" w="med" len="med"/>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弧形 21"/>
          <p:cNvSpPr/>
          <p:nvPr/>
        </p:nvSpPr>
        <p:spPr>
          <a:xfrm flipH="1" flipV="1">
            <a:off x="6796942" y="2593068"/>
            <a:ext cx="2295728" cy="2295728"/>
          </a:xfrm>
          <a:prstGeom prst="arc">
            <a:avLst>
              <a:gd name="adj1" fmla="val 14140833"/>
              <a:gd name="adj2" fmla="val 21095466"/>
            </a:avLst>
          </a:prstGeom>
          <a:ln>
            <a:solidFill>
              <a:schemeClr val="bg1">
                <a:lumMod val="65000"/>
              </a:schemeClr>
            </a:solidFill>
            <a:prstDash val="dash"/>
            <a:headEnd type="oval" w="med" len="med"/>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弧形 22"/>
          <p:cNvSpPr/>
          <p:nvPr/>
        </p:nvSpPr>
        <p:spPr>
          <a:xfrm flipV="1">
            <a:off x="3262367" y="2612846"/>
            <a:ext cx="2295728" cy="2295728"/>
          </a:xfrm>
          <a:prstGeom prst="arc">
            <a:avLst>
              <a:gd name="adj1" fmla="val 14140833"/>
              <a:gd name="adj2" fmla="val 21095466"/>
            </a:avLst>
          </a:prstGeom>
          <a:ln>
            <a:solidFill>
              <a:schemeClr val="bg1">
                <a:lumMod val="65000"/>
              </a:schemeClr>
            </a:solidFill>
            <a:prstDash val="dash"/>
            <a:headEnd type="oval" w="med" len="med"/>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矩形 23"/>
          <p:cNvSpPr/>
          <p:nvPr/>
        </p:nvSpPr>
        <p:spPr>
          <a:xfrm>
            <a:off x="8467316" y="1090504"/>
            <a:ext cx="3419957" cy="1189365"/>
          </a:xfrm>
          <a:prstGeom prst="rect">
            <a:avLst/>
          </a:prstGeom>
        </p:spPr>
        <p:txBody>
          <a:bodyPr wrap="square">
            <a:spAutoFit/>
          </a:bodyPr>
          <a:lstStyle/>
          <a:p>
            <a:pPr algn="ctr">
              <a:lnSpc>
                <a:spcPct val="150000"/>
              </a:lnSpc>
            </a:pPr>
            <a:r>
              <a:rPr lang="zh-CN" altLang="en-US" sz="1600" dirty="0">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600" dirty="0">
              <a:solidFill>
                <a:srgbClr val="FFA500"/>
              </a:solidFill>
              <a:latin typeface="Century Gothic" panose="020B0502020202020204" pitchFamily="34" charset="0"/>
              <a:ea typeface="微软雅黑"/>
              <a:cs typeface="+mn-ea"/>
              <a:sym typeface="+mn-lt"/>
            </a:endParaRPr>
          </a:p>
          <a:p>
            <a:pPr algn="ctr">
              <a:lnSpc>
                <a:spcPct val="150000"/>
              </a:lnSpc>
            </a:pPr>
            <a:r>
              <a:rPr lang="en-US" altLang="zh-CN" sz="1051" dirty="0">
                <a:solidFill>
                  <a:prstClr val="black">
                    <a:lumMod val="50000"/>
                    <a:lumOff val="50000"/>
                  </a:prstClr>
                </a:solidFill>
                <a:latin typeface="Century Gothic" panose="020B0502020202020204" pitchFamily="34" charset="0"/>
                <a:ea typeface="微软雅黑"/>
                <a:cs typeface="+mn-ea"/>
                <a:sym typeface="+mn-lt"/>
              </a:rPr>
              <a:t>Please add your text content here, or copy your text, Please add your text content here, or copy your text, Please add your text content here</a:t>
            </a:r>
          </a:p>
        </p:txBody>
      </p:sp>
      <p:sp>
        <p:nvSpPr>
          <p:cNvPr id="25" name="矩形 24"/>
          <p:cNvSpPr/>
          <p:nvPr/>
        </p:nvSpPr>
        <p:spPr>
          <a:xfrm>
            <a:off x="7688934" y="4607312"/>
            <a:ext cx="3419957" cy="1189365"/>
          </a:xfrm>
          <a:prstGeom prst="rect">
            <a:avLst/>
          </a:prstGeom>
        </p:spPr>
        <p:txBody>
          <a:bodyPr wrap="square">
            <a:spAutoFit/>
          </a:bodyPr>
          <a:lstStyle/>
          <a:p>
            <a:pPr algn="ctr">
              <a:lnSpc>
                <a:spcPct val="150000"/>
              </a:lnSpc>
            </a:pPr>
            <a:r>
              <a:rPr lang="zh-CN" altLang="en-US" sz="1600" dirty="0">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600" dirty="0">
              <a:solidFill>
                <a:srgbClr val="FFA500"/>
              </a:solidFill>
              <a:latin typeface="Century Gothic" panose="020B0502020202020204" pitchFamily="34" charset="0"/>
              <a:ea typeface="微软雅黑"/>
              <a:cs typeface="+mn-ea"/>
              <a:sym typeface="+mn-lt"/>
            </a:endParaRPr>
          </a:p>
          <a:p>
            <a:pPr algn="ctr">
              <a:lnSpc>
                <a:spcPct val="150000"/>
              </a:lnSpc>
            </a:pPr>
            <a:r>
              <a:rPr lang="en-US" altLang="zh-CN" sz="1051" dirty="0">
                <a:solidFill>
                  <a:prstClr val="black">
                    <a:lumMod val="50000"/>
                    <a:lumOff val="50000"/>
                  </a:prstClr>
                </a:solidFill>
                <a:latin typeface="Century Gothic" panose="020B0502020202020204" pitchFamily="34" charset="0"/>
                <a:ea typeface="微软雅黑"/>
                <a:cs typeface="+mn-ea"/>
                <a:sym typeface="+mn-lt"/>
              </a:rPr>
              <a:t>Please add your text content here, or copy your text, Please add your text content here, or copy your text, Please add your text content here</a:t>
            </a:r>
          </a:p>
        </p:txBody>
      </p:sp>
      <p:sp>
        <p:nvSpPr>
          <p:cNvPr id="27" name="矩形 26"/>
          <p:cNvSpPr/>
          <p:nvPr/>
        </p:nvSpPr>
        <p:spPr>
          <a:xfrm>
            <a:off x="1079372" y="4616513"/>
            <a:ext cx="3419957" cy="1189365"/>
          </a:xfrm>
          <a:prstGeom prst="rect">
            <a:avLst/>
          </a:prstGeom>
        </p:spPr>
        <p:txBody>
          <a:bodyPr wrap="square">
            <a:spAutoFit/>
          </a:bodyPr>
          <a:lstStyle/>
          <a:p>
            <a:pPr algn="ctr">
              <a:lnSpc>
                <a:spcPct val="150000"/>
              </a:lnSpc>
            </a:pPr>
            <a:r>
              <a:rPr lang="zh-CN" altLang="en-US" sz="1600" dirty="0">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600" dirty="0">
              <a:solidFill>
                <a:srgbClr val="FFA500"/>
              </a:solidFill>
              <a:latin typeface="Century Gothic" panose="020B0502020202020204" pitchFamily="34" charset="0"/>
              <a:ea typeface="微软雅黑"/>
              <a:cs typeface="+mn-ea"/>
              <a:sym typeface="+mn-lt"/>
            </a:endParaRPr>
          </a:p>
          <a:p>
            <a:pPr algn="ctr">
              <a:lnSpc>
                <a:spcPct val="150000"/>
              </a:lnSpc>
            </a:pPr>
            <a:r>
              <a:rPr lang="en-US" altLang="zh-CN" sz="1051" dirty="0">
                <a:solidFill>
                  <a:prstClr val="black">
                    <a:lumMod val="50000"/>
                    <a:lumOff val="50000"/>
                  </a:prstClr>
                </a:solidFill>
                <a:latin typeface="Century Gothic" panose="020B0502020202020204" pitchFamily="34" charset="0"/>
                <a:ea typeface="微软雅黑"/>
                <a:cs typeface="+mn-ea"/>
                <a:sym typeface="+mn-lt"/>
              </a:rPr>
              <a:t>Please add your text content here, or copy your text, Please add your text content here, or copy your text, Please add your text content here</a:t>
            </a:r>
          </a:p>
        </p:txBody>
      </p:sp>
      <p:sp>
        <p:nvSpPr>
          <p:cNvPr id="30" name="矩形 29"/>
          <p:cNvSpPr/>
          <p:nvPr/>
        </p:nvSpPr>
        <p:spPr>
          <a:xfrm>
            <a:off x="398697" y="1079056"/>
            <a:ext cx="3419957" cy="1189365"/>
          </a:xfrm>
          <a:prstGeom prst="rect">
            <a:avLst/>
          </a:prstGeom>
        </p:spPr>
        <p:txBody>
          <a:bodyPr wrap="square">
            <a:spAutoFit/>
          </a:bodyPr>
          <a:lstStyle/>
          <a:p>
            <a:pPr algn="ctr">
              <a:lnSpc>
                <a:spcPct val="150000"/>
              </a:lnSpc>
            </a:pPr>
            <a:r>
              <a:rPr lang="zh-CN" altLang="en-US" sz="1600" dirty="0">
                <a:solidFill>
                  <a:srgbClr val="323F4F"/>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600" dirty="0">
              <a:solidFill>
                <a:srgbClr val="FFA500"/>
              </a:solidFill>
              <a:latin typeface="Century Gothic" panose="020B0502020202020204" pitchFamily="34" charset="0"/>
              <a:ea typeface="微软雅黑"/>
              <a:cs typeface="+mn-ea"/>
              <a:sym typeface="+mn-lt"/>
            </a:endParaRPr>
          </a:p>
          <a:p>
            <a:pPr algn="ctr">
              <a:lnSpc>
                <a:spcPct val="150000"/>
              </a:lnSpc>
            </a:pPr>
            <a:r>
              <a:rPr lang="en-US" altLang="zh-CN" sz="1051" dirty="0">
                <a:solidFill>
                  <a:prstClr val="black">
                    <a:lumMod val="50000"/>
                    <a:lumOff val="50000"/>
                  </a:prstClr>
                </a:solidFill>
                <a:latin typeface="Century Gothic" panose="020B0502020202020204" pitchFamily="34" charset="0"/>
                <a:ea typeface="微软雅黑"/>
                <a:cs typeface="+mn-ea"/>
                <a:sym typeface="+mn-lt"/>
              </a:rPr>
              <a:t>Please add your text content here, or copy your text, Please add your text content here, or copy your text, Please add your text content here</a:t>
            </a:r>
          </a:p>
        </p:txBody>
      </p:sp>
      <p:grpSp>
        <p:nvGrpSpPr>
          <p:cNvPr id="31" name="组合 30"/>
          <p:cNvGrpSpPr/>
          <p:nvPr/>
        </p:nvGrpSpPr>
        <p:grpSpPr>
          <a:xfrm>
            <a:off x="4599589" y="2195254"/>
            <a:ext cx="1699087" cy="1699087"/>
            <a:chOff x="4599589" y="2820896"/>
            <a:chExt cx="1699087" cy="1699087"/>
          </a:xfrm>
        </p:grpSpPr>
        <p:sp>
          <p:nvSpPr>
            <p:cNvPr id="32" name="椭圆 31"/>
            <p:cNvSpPr/>
            <p:nvPr/>
          </p:nvSpPr>
          <p:spPr>
            <a:xfrm>
              <a:off x="4599589" y="2820896"/>
              <a:ext cx="1699087" cy="1699087"/>
            </a:xfrm>
            <a:prstGeom prst="ellipse">
              <a:avLst/>
            </a:pr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179675" y="3408942"/>
              <a:ext cx="533672" cy="531778"/>
              <a:chOff x="2672112" y="2460885"/>
              <a:chExt cx="348580" cy="347343"/>
            </a:xfrm>
            <a:solidFill>
              <a:schemeClr val="bg1"/>
            </a:solidFill>
          </p:grpSpPr>
          <p:sp>
            <p:nvSpPr>
              <p:cNvPr id="34" name="Freeform 64"/>
              <p:cNvSpPr>
                <a:spLocks noEditPoints="1"/>
              </p:cNvSpPr>
              <p:nvPr/>
            </p:nvSpPr>
            <p:spPr bwMode="auto">
              <a:xfrm>
                <a:off x="2672112" y="2460885"/>
                <a:ext cx="348580" cy="347343"/>
              </a:xfrm>
              <a:custGeom>
                <a:avLst/>
                <a:gdLst>
                  <a:gd name="T0" fmla="*/ 77 w 183"/>
                  <a:gd name="T1" fmla="*/ 165 h 182"/>
                  <a:gd name="T2" fmla="*/ 46 w 183"/>
                  <a:gd name="T3" fmla="*/ 171 h 182"/>
                  <a:gd name="T4" fmla="*/ 35 w 183"/>
                  <a:gd name="T5" fmla="*/ 164 h 182"/>
                  <a:gd name="T6" fmla="*/ 29 w 183"/>
                  <a:gd name="T7" fmla="*/ 133 h 182"/>
                  <a:gd name="T8" fmla="*/ 18 w 183"/>
                  <a:gd name="T9" fmla="*/ 106 h 182"/>
                  <a:gd name="T10" fmla="*/ 0 w 183"/>
                  <a:gd name="T11" fmla="*/ 80 h 182"/>
                  <a:gd name="T12" fmla="*/ 3 w 183"/>
                  <a:gd name="T13" fmla="*/ 67 h 182"/>
                  <a:gd name="T14" fmla="*/ 29 w 183"/>
                  <a:gd name="T15" fmla="*/ 49 h 182"/>
                  <a:gd name="T16" fmla="*/ 49 w 183"/>
                  <a:gd name="T17" fmla="*/ 29 h 182"/>
                  <a:gd name="T18" fmla="*/ 67 w 183"/>
                  <a:gd name="T19" fmla="*/ 3 h 182"/>
                  <a:gd name="T20" fmla="*/ 80 w 183"/>
                  <a:gd name="T21" fmla="*/ 0 h 182"/>
                  <a:gd name="T22" fmla="*/ 107 w 183"/>
                  <a:gd name="T23" fmla="*/ 17 h 182"/>
                  <a:gd name="T24" fmla="*/ 133 w 183"/>
                  <a:gd name="T25" fmla="*/ 28 h 182"/>
                  <a:gd name="T26" fmla="*/ 164 w 183"/>
                  <a:gd name="T27" fmla="*/ 35 h 182"/>
                  <a:gd name="T28" fmla="*/ 171 w 183"/>
                  <a:gd name="T29" fmla="*/ 46 h 182"/>
                  <a:gd name="T30" fmla="*/ 165 w 183"/>
                  <a:gd name="T31" fmla="*/ 77 h 182"/>
                  <a:gd name="T32" fmla="*/ 165 w 183"/>
                  <a:gd name="T33" fmla="*/ 106 h 182"/>
                  <a:gd name="T34" fmla="*/ 171 w 183"/>
                  <a:gd name="T35" fmla="*/ 136 h 182"/>
                  <a:gd name="T36" fmla="*/ 164 w 183"/>
                  <a:gd name="T37" fmla="*/ 148 h 182"/>
                  <a:gd name="T38" fmla="*/ 133 w 183"/>
                  <a:gd name="T39" fmla="*/ 154 h 182"/>
                  <a:gd name="T40" fmla="*/ 107 w 183"/>
                  <a:gd name="T41" fmla="*/ 165 h 182"/>
                  <a:gd name="T42" fmla="*/ 87 w 183"/>
                  <a:gd name="T43" fmla="*/ 174 h 182"/>
                  <a:gd name="T44" fmla="*/ 102 w 183"/>
                  <a:gd name="T45" fmla="*/ 158 h 182"/>
                  <a:gd name="T46" fmla="*/ 119 w 183"/>
                  <a:gd name="T47" fmla="*/ 170 h 182"/>
                  <a:gd name="T48" fmla="*/ 127 w 183"/>
                  <a:gd name="T49" fmla="*/ 149 h 182"/>
                  <a:gd name="T50" fmla="*/ 147 w 183"/>
                  <a:gd name="T51" fmla="*/ 153 h 182"/>
                  <a:gd name="T52" fmla="*/ 146 w 183"/>
                  <a:gd name="T53" fmla="*/ 131 h 182"/>
                  <a:gd name="T54" fmla="*/ 167 w 183"/>
                  <a:gd name="T55" fmla="*/ 127 h 182"/>
                  <a:gd name="T56" fmla="*/ 157 w 183"/>
                  <a:gd name="T57" fmla="*/ 107 h 182"/>
                  <a:gd name="T58" fmla="*/ 175 w 183"/>
                  <a:gd name="T59" fmla="*/ 96 h 182"/>
                  <a:gd name="T60" fmla="*/ 158 w 183"/>
                  <a:gd name="T61" fmla="*/ 81 h 182"/>
                  <a:gd name="T62" fmla="*/ 170 w 183"/>
                  <a:gd name="T63" fmla="*/ 64 h 182"/>
                  <a:gd name="T64" fmla="*/ 149 w 183"/>
                  <a:gd name="T65" fmla="*/ 56 h 182"/>
                  <a:gd name="T66" fmla="*/ 154 w 183"/>
                  <a:gd name="T67" fmla="*/ 36 h 182"/>
                  <a:gd name="T68" fmla="*/ 131 w 183"/>
                  <a:gd name="T69" fmla="*/ 37 h 182"/>
                  <a:gd name="T70" fmla="*/ 128 w 183"/>
                  <a:gd name="T71" fmla="*/ 16 h 182"/>
                  <a:gd name="T72" fmla="*/ 107 w 183"/>
                  <a:gd name="T73" fmla="*/ 26 h 182"/>
                  <a:gd name="T74" fmla="*/ 96 w 183"/>
                  <a:gd name="T75" fmla="*/ 8 h 182"/>
                  <a:gd name="T76" fmla="*/ 81 w 183"/>
                  <a:gd name="T77" fmla="*/ 25 h 182"/>
                  <a:gd name="T78" fmla="*/ 64 w 183"/>
                  <a:gd name="T79" fmla="*/ 13 h 182"/>
                  <a:gd name="T80" fmla="*/ 57 w 183"/>
                  <a:gd name="T81" fmla="*/ 34 h 182"/>
                  <a:gd name="T82" fmla="*/ 36 w 183"/>
                  <a:gd name="T83" fmla="*/ 29 h 182"/>
                  <a:gd name="T84" fmla="*/ 37 w 183"/>
                  <a:gd name="T85" fmla="*/ 51 h 182"/>
                  <a:gd name="T86" fmla="*/ 16 w 183"/>
                  <a:gd name="T87" fmla="*/ 55 h 182"/>
                  <a:gd name="T88" fmla="*/ 26 w 183"/>
                  <a:gd name="T89" fmla="*/ 75 h 182"/>
                  <a:gd name="T90" fmla="*/ 8 w 183"/>
                  <a:gd name="T91" fmla="*/ 87 h 182"/>
                  <a:gd name="T92" fmla="*/ 25 w 183"/>
                  <a:gd name="T93" fmla="*/ 102 h 182"/>
                  <a:gd name="T94" fmla="*/ 13 w 183"/>
                  <a:gd name="T95" fmla="*/ 119 h 182"/>
                  <a:gd name="T96" fmla="*/ 34 w 183"/>
                  <a:gd name="T97" fmla="*/ 126 h 182"/>
                  <a:gd name="T98" fmla="*/ 29 w 183"/>
                  <a:gd name="T99" fmla="*/ 147 h 182"/>
                  <a:gd name="T100" fmla="*/ 52 w 183"/>
                  <a:gd name="T101" fmla="*/ 146 h 182"/>
                  <a:gd name="T102" fmla="*/ 55 w 183"/>
                  <a:gd name="T103" fmla="*/ 166 h 182"/>
                  <a:gd name="T104" fmla="*/ 76 w 183"/>
                  <a:gd name="T105" fmla="*/ 157 h 182"/>
                  <a:gd name="T106" fmla="*/ 87 w 183"/>
                  <a:gd name="T107" fmla="*/ 17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 h="182">
                    <a:moveTo>
                      <a:pt x="103" y="182"/>
                    </a:moveTo>
                    <a:cubicBezTo>
                      <a:pt x="80" y="182"/>
                      <a:pt x="80" y="182"/>
                      <a:pt x="80" y="182"/>
                    </a:cubicBezTo>
                    <a:cubicBezTo>
                      <a:pt x="77" y="165"/>
                      <a:pt x="77" y="165"/>
                      <a:pt x="77" y="165"/>
                    </a:cubicBezTo>
                    <a:cubicBezTo>
                      <a:pt x="77" y="165"/>
                      <a:pt x="77" y="165"/>
                      <a:pt x="77" y="165"/>
                    </a:cubicBezTo>
                    <a:cubicBezTo>
                      <a:pt x="67" y="180"/>
                      <a:pt x="67" y="180"/>
                      <a:pt x="67" y="180"/>
                    </a:cubicBezTo>
                    <a:cubicBezTo>
                      <a:pt x="46" y="171"/>
                      <a:pt x="46" y="171"/>
                      <a:pt x="46" y="171"/>
                    </a:cubicBezTo>
                    <a:cubicBezTo>
                      <a:pt x="50" y="154"/>
                      <a:pt x="50" y="154"/>
                      <a:pt x="50" y="154"/>
                    </a:cubicBezTo>
                    <a:cubicBezTo>
                      <a:pt x="50" y="154"/>
                      <a:pt x="50" y="154"/>
                      <a:pt x="49" y="154"/>
                    </a:cubicBezTo>
                    <a:cubicBezTo>
                      <a:pt x="35" y="164"/>
                      <a:pt x="35" y="164"/>
                      <a:pt x="35" y="164"/>
                    </a:cubicBezTo>
                    <a:cubicBezTo>
                      <a:pt x="19" y="148"/>
                      <a:pt x="19" y="148"/>
                      <a:pt x="19" y="148"/>
                    </a:cubicBezTo>
                    <a:cubicBezTo>
                      <a:pt x="29" y="133"/>
                      <a:pt x="29" y="133"/>
                      <a:pt x="29" y="133"/>
                    </a:cubicBezTo>
                    <a:cubicBezTo>
                      <a:pt x="29" y="133"/>
                      <a:pt x="29" y="133"/>
                      <a:pt x="29" y="133"/>
                    </a:cubicBezTo>
                    <a:cubicBezTo>
                      <a:pt x="12" y="136"/>
                      <a:pt x="12" y="136"/>
                      <a:pt x="12" y="136"/>
                    </a:cubicBezTo>
                    <a:cubicBezTo>
                      <a:pt x="3" y="116"/>
                      <a:pt x="3" y="116"/>
                      <a:pt x="3" y="116"/>
                    </a:cubicBezTo>
                    <a:cubicBezTo>
                      <a:pt x="18" y="106"/>
                      <a:pt x="18" y="106"/>
                      <a:pt x="18" y="106"/>
                    </a:cubicBezTo>
                    <a:cubicBezTo>
                      <a:pt x="18" y="106"/>
                      <a:pt x="18" y="106"/>
                      <a:pt x="18" y="106"/>
                    </a:cubicBezTo>
                    <a:cubicBezTo>
                      <a:pt x="0" y="102"/>
                      <a:pt x="0" y="102"/>
                      <a:pt x="0" y="102"/>
                    </a:cubicBezTo>
                    <a:cubicBezTo>
                      <a:pt x="0" y="80"/>
                      <a:pt x="0" y="80"/>
                      <a:pt x="0" y="80"/>
                    </a:cubicBezTo>
                    <a:cubicBezTo>
                      <a:pt x="18" y="77"/>
                      <a:pt x="18" y="77"/>
                      <a:pt x="18" y="77"/>
                    </a:cubicBezTo>
                    <a:cubicBezTo>
                      <a:pt x="18" y="77"/>
                      <a:pt x="18" y="76"/>
                      <a:pt x="18" y="76"/>
                    </a:cubicBezTo>
                    <a:cubicBezTo>
                      <a:pt x="3" y="67"/>
                      <a:pt x="3" y="67"/>
                      <a:pt x="3" y="67"/>
                    </a:cubicBezTo>
                    <a:cubicBezTo>
                      <a:pt x="12" y="46"/>
                      <a:pt x="12" y="46"/>
                      <a:pt x="12" y="46"/>
                    </a:cubicBezTo>
                    <a:cubicBezTo>
                      <a:pt x="29" y="50"/>
                      <a:pt x="29" y="50"/>
                      <a:pt x="29" y="50"/>
                    </a:cubicBezTo>
                    <a:cubicBezTo>
                      <a:pt x="29" y="49"/>
                      <a:pt x="29" y="49"/>
                      <a:pt x="29" y="49"/>
                    </a:cubicBezTo>
                    <a:cubicBezTo>
                      <a:pt x="19" y="35"/>
                      <a:pt x="19" y="35"/>
                      <a:pt x="19" y="35"/>
                    </a:cubicBezTo>
                    <a:cubicBezTo>
                      <a:pt x="35" y="19"/>
                      <a:pt x="35" y="19"/>
                      <a:pt x="35" y="19"/>
                    </a:cubicBezTo>
                    <a:cubicBezTo>
                      <a:pt x="49" y="29"/>
                      <a:pt x="49" y="29"/>
                      <a:pt x="49" y="29"/>
                    </a:cubicBezTo>
                    <a:cubicBezTo>
                      <a:pt x="50" y="29"/>
                      <a:pt x="50" y="28"/>
                      <a:pt x="50" y="28"/>
                    </a:cubicBezTo>
                    <a:cubicBezTo>
                      <a:pt x="46" y="11"/>
                      <a:pt x="46" y="11"/>
                      <a:pt x="46" y="11"/>
                    </a:cubicBezTo>
                    <a:cubicBezTo>
                      <a:pt x="67" y="3"/>
                      <a:pt x="67" y="3"/>
                      <a:pt x="67" y="3"/>
                    </a:cubicBezTo>
                    <a:cubicBezTo>
                      <a:pt x="77" y="17"/>
                      <a:pt x="77" y="17"/>
                      <a:pt x="77" y="17"/>
                    </a:cubicBezTo>
                    <a:cubicBezTo>
                      <a:pt x="77" y="17"/>
                      <a:pt x="77" y="17"/>
                      <a:pt x="77" y="17"/>
                    </a:cubicBezTo>
                    <a:cubicBezTo>
                      <a:pt x="80" y="0"/>
                      <a:pt x="80" y="0"/>
                      <a:pt x="80" y="0"/>
                    </a:cubicBezTo>
                    <a:cubicBezTo>
                      <a:pt x="103" y="0"/>
                      <a:pt x="103" y="0"/>
                      <a:pt x="103" y="0"/>
                    </a:cubicBezTo>
                    <a:cubicBezTo>
                      <a:pt x="106" y="17"/>
                      <a:pt x="106" y="17"/>
                      <a:pt x="106" y="17"/>
                    </a:cubicBezTo>
                    <a:cubicBezTo>
                      <a:pt x="106" y="17"/>
                      <a:pt x="106" y="17"/>
                      <a:pt x="107" y="17"/>
                    </a:cubicBezTo>
                    <a:cubicBezTo>
                      <a:pt x="116" y="3"/>
                      <a:pt x="116" y="3"/>
                      <a:pt x="116" y="3"/>
                    </a:cubicBezTo>
                    <a:cubicBezTo>
                      <a:pt x="137" y="11"/>
                      <a:pt x="137" y="11"/>
                      <a:pt x="137" y="11"/>
                    </a:cubicBezTo>
                    <a:cubicBezTo>
                      <a:pt x="133" y="28"/>
                      <a:pt x="133" y="28"/>
                      <a:pt x="133" y="28"/>
                    </a:cubicBezTo>
                    <a:cubicBezTo>
                      <a:pt x="133" y="28"/>
                      <a:pt x="133" y="29"/>
                      <a:pt x="134" y="29"/>
                    </a:cubicBezTo>
                    <a:cubicBezTo>
                      <a:pt x="148" y="19"/>
                      <a:pt x="148" y="19"/>
                      <a:pt x="148" y="19"/>
                    </a:cubicBezTo>
                    <a:cubicBezTo>
                      <a:pt x="164" y="35"/>
                      <a:pt x="164" y="35"/>
                      <a:pt x="164" y="35"/>
                    </a:cubicBezTo>
                    <a:cubicBezTo>
                      <a:pt x="154" y="49"/>
                      <a:pt x="154" y="49"/>
                      <a:pt x="154" y="49"/>
                    </a:cubicBezTo>
                    <a:cubicBezTo>
                      <a:pt x="154" y="49"/>
                      <a:pt x="154" y="49"/>
                      <a:pt x="154" y="50"/>
                    </a:cubicBezTo>
                    <a:cubicBezTo>
                      <a:pt x="171" y="46"/>
                      <a:pt x="171" y="46"/>
                      <a:pt x="171" y="46"/>
                    </a:cubicBezTo>
                    <a:cubicBezTo>
                      <a:pt x="180" y="67"/>
                      <a:pt x="180" y="67"/>
                      <a:pt x="180" y="67"/>
                    </a:cubicBezTo>
                    <a:cubicBezTo>
                      <a:pt x="165" y="76"/>
                      <a:pt x="165" y="76"/>
                      <a:pt x="165" y="76"/>
                    </a:cubicBezTo>
                    <a:cubicBezTo>
                      <a:pt x="165" y="76"/>
                      <a:pt x="165" y="77"/>
                      <a:pt x="165" y="77"/>
                    </a:cubicBezTo>
                    <a:cubicBezTo>
                      <a:pt x="183" y="80"/>
                      <a:pt x="183" y="80"/>
                      <a:pt x="183" y="80"/>
                    </a:cubicBezTo>
                    <a:cubicBezTo>
                      <a:pt x="183" y="102"/>
                      <a:pt x="183" y="102"/>
                      <a:pt x="183" y="102"/>
                    </a:cubicBezTo>
                    <a:cubicBezTo>
                      <a:pt x="165" y="106"/>
                      <a:pt x="165" y="106"/>
                      <a:pt x="165" y="106"/>
                    </a:cubicBezTo>
                    <a:cubicBezTo>
                      <a:pt x="165" y="106"/>
                      <a:pt x="165" y="106"/>
                      <a:pt x="165" y="106"/>
                    </a:cubicBezTo>
                    <a:cubicBezTo>
                      <a:pt x="180" y="116"/>
                      <a:pt x="180" y="116"/>
                      <a:pt x="180" y="116"/>
                    </a:cubicBezTo>
                    <a:cubicBezTo>
                      <a:pt x="171" y="136"/>
                      <a:pt x="171" y="136"/>
                      <a:pt x="171" y="136"/>
                    </a:cubicBezTo>
                    <a:cubicBezTo>
                      <a:pt x="154" y="133"/>
                      <a:pt x="154" y="133"/>
                      <a:pt x="154" y="133"/>
                    </a:cubicBezTo>
                    <a:cubicBezTo>
                      <a:pt x="154" y="133"/>
                      <a:pt x="154" y="133"/>
                      <a:pt x="154" y="133"/>
                    </a:cubicBezTo>
                    <a:cubicBezTo>
                      <a:pt x="164" y="148"/>
                      <a:pt x="164" y="148"/>
                      <a:pt x="164" y="148"/>
                    </a:cubicBezTo>
                    <a:cubicBezTo>
                      <a:pt x="148" y="164"/>
                      <a:pt x="148" y="164"/>
                      <a:pt x="148" y="164"/>
                    </a:cubicBezTo>
                    <a:cubicBezTo>
                      <a:pt x="134" y="154"/>
                      <a:pt x="134" y="154"/>
                      <a:pt x="134" y="154"/>
                    </a:cubicBezTo>
                    <a:cubicBezTo>
                      <a:pt x="133" y="154"/>
                      <a:pt x="133" y="154"/>
                      <a:pt x="133" y="154"/>
                    </a:cubicBezTo>
                    <a:cubicBezTo>
                      <a:pt x="137" y="171"/>
                      <a:pt x="137" y="171"/>
                      <a:pt x="137" y="171"/>
                    </a:cubicBezTo>
                    <a:cubicBezTo>
                      <a:pt x="116" y="180"/>
                      <a:pt x="116" y="180"/>
                      <a:pt x="116" y="180"/>
                    </a:cubicBezTo>
                    <a:cubicBezTo>
                      <a:pt x="107" y="165"/>
                      <a:pt x="107" y="165"/>
                      <a:pt x="107" y="165"/>
                    </a:cubicBezTo>
                    <a:cubicBezTo>
                      <a:pt x="106" y="165"/>
                      <a:pt x="106" y="165"/>
                      <a:pt x="106" y="165"/>
                    </a:cubicBezTo>
                    <a:lnTo>
                      <a:pt x="103" y="182"/>
                    </a:lnTo>
                    <a:close/>
                    <a:moveTo>
                      <a:pt x="87" y="174"/>
                    </a:moveTo>
                    <a:cubicBezTo>
                      <a:pt x="96" y="174"/>
                      <a:pt x="96" y="174"/>
                      <a:pt x="96" y="174"/>
                    </a:cubicBezTo>
                    <a:cubicBezTo>
                      <a:pt x="99" y="158"/>
                      <a:pt x="99" y="158"/>
                      <a:pt x="99" y="158"/>
                    </a:cubicBezTo>
                    <a:cubicBezTo>
                      <a:pt x="102" y="158"/>
                      <a:pt x="102" y="158"/>
                      <a:pt x="102" y="158"/>
                    </a:cubicBezTo>
                    <a:cubicBezTo>
                      <a:pt x="104" y="157"/>
                      <a:pt x="106" y="157"/>
                      <a:pt x="107" y="157"/>
                    </a:cubicBezTo>
                    <a:cubicBezTo>
                      <a:pt x="110" y="156"/>
                      <a:pt x="110" y="156"/>
                      <a:pt x="110" y="156"/>
                    </a:cubicBezTo>
                    <a:cubicBezTo>
                      <a:pt x="119" y="170"/>
                      <a:pt x="119" y="170"/>
                      <a:pt x="119" y="170"/>
                    </a:cubicBezTo>
                    <a:cubicBezTo>
                      <a:pt x="128" y="166"/>
                      <a:pt x="128" y="166"/>
                      <a:pt x="128" y="166"/>
                    </a:cubicBezTo>
                    <a:cubicBezTo>
                      <a:pt x="124" y="150"/>
                      <a:pt x="124" y="150"/>
                      <a:pt x="124" y="150"/>
                    </a:cubicBezTo>
                    <a:cubicBezTo>
                      <a:pt x="127" y="149"/>
                      <a:pt x="127" y="149"/>
                      <a:pt x="127" y="149"/>
                    </a:cubicBezTo>
                    <a:cubicBezTo>
                      <a:pt x="128" y="148"/>
                      <a:pt x="130" y="147"/>
                      <a:pt x="131" y="146"/>
                    </a:cubicBezTo>
                    <a:cubicBezTo>
                      <a:pt x="134" y="144"/>
                      <a:pt x="134" y="144"/>
                      <a:pt x="134" y="144"/>
                    </a:cubicBezTo>
                    <a:cubicBezTo>
                      <a:pt x="147" y="153"/>
                      <a:pt x="147" y="153"/>
                      <a:pt x="147" y="153"/>
                    </a:cubicBezTo>
                    <a:cubicBezTo>
                      <a:pt x="154" y="147"/>
                      <a:pt x="154" y="147"/>
                      <a:pt x="154" y="147"/>
                    </a:cubicBezTo>
                    <a:cubicBezTo>
                      <a:pt x="144" y="133"/>
                      <a:pt x="144" y="133"/>
                      <a:pt x="144" y="133"/>
                    </a:cubicBezTo>
                    <a:cubicBezTo>
                      <a:pt x="146" y="131"/>
                      <a:pt x="146" y="131"/>
                      <a:pt x="146" y="131"/>
                    </a:cubicBezTo>
                    <a:cubicBezTo>
                      <a:pt x="147" y="129"/>
                      <a:pt x="148" y="128"/>
                      <a:pt x="149" y="126"/>
                    </a:cubicBezTo>
                    <a:cubicBezTo>
                      <a:pt x="150" y="124"/>
                      <a:pt x="150" y="124"/>
                      <a:pt x="150" y="124"/>
                    </a:cubicBezTo>
                    <a:cubicBezTo>
                      <a:pt x="167" y="127"/>
                      <a:pt x="167" y="127"/>
                      <a:pt x="167" y="127"/>
                    </a:cubicBezTo>
                    <a:cubicBezTo>
                      <a:pt x="170" y="119"/>
                      <a:pt x="170" y="119"/>
                      <a:pt x="170" y="119"/>
                    </a:cubicBezTo>
                    <a:cubicBezTo>
                      <a:pt x="156" y="110"/>
                      <a:pt x="156" y="110"/>
                      <a:pt x="156" y="110"/>
                    </a:cubicBezTo>
                    <a:cubicBezTo>
                      <a:pt x="157" y="107"/>
                      <a:pt x="157" y="107"/>
                      <a:pt x="157" y="107"/>
                    </a:cubicBezTo>
                    <a:cubicBezTo>
                      <a:pt x="157" y="105"/>
                      <a:pt x="158" y="103"/>
                      <a:pt x="158" y="102"/>
                    </a:cubicBezTo>
                    <a:cubicBezTo>
                      <a:pt x="158" y="99"/>
                      <a:pt x="158" y="99"/>
                      <a:pt x="158" y="99"/>
                    </a:cubicBezTo>
                    <a:cubicBezTo>
                      <a:pt x="175" y="96"/>
                      <a:pt x="175" y="96"/>
                      <a:pt x="175" y="96"/>
                    </a:cubicBezTo>
                    <a:cubicBezTo>
                      <a:pt x="175" y="87"/>
                      <a:pt x="175" y="87"/>
                      <a:pt x="175" y="87"/>
                    </a:cubicBezTo>
                    <a:cubicBezTo>
                      <a:pt x="158" y="84"/>
                      <a:pt x="158" y="84"/>
                      <a:pt x="158" y="84"/>
                    </a:cubicBezTo>
                    <a:cubicBezTo>
                      <a:pt x="158" y="81"/>
                      <a:pt x="158" y="81"/>
                      <a:pt x="158" y="81"/>
                    </a:cubicBezTo>
                    <a:cubicBezTo>
                      <a:pt x="158" y="79"/>
                      <a:pt x="157" y="77"/>
                      <a:pt x="157" y="75"/>
                    </a:cubicBezTo>
                    <a:cubicBezTo>
                      <a:pt x="156" y="72"/>
                      <a:pt x="156" y="72"/>
                      <a:pt x="156" y="72"/>
                    </a:cubicBezTo>
                    <a:cubicBezTo>
                      <a:pt x="170" y="64"/>
                      <a:pt x="170" y="64"/>
                      <a:pt x="170" y="64"/>
                    </a:cubicBezTo>
                    <a:cubicBezTo>
                      <a:pt x="167" y="55"/>
                      <a:pt x="167" y="55"/>
                      <a:pt x="167" y="55"/>
                    </a:cubicBezTo>
                    <a:cubicBezTo>
                      <a:pt x="151" y="59"/>
                      <a:pt x="151" y="59"/>
                      <a:pt x="151" y="59"/>
                    </a:cubicBezTo>
                    <a:cubicBezTo>
                      <a:pt x="149" y="56"/>
                      <a:pt x="149" y="56"/>
                      <a:pt x="149" y="56"/>
                    </a:cubicBezTo>
                    <a:cubicBezTo>
                      <a:pt x="148" y="55"/>
                      <a:pt x="147" y="53"/>
                      <a:pt x="146" y="51"/>
                    </a:cubicBezTo>
                    <a:cubicBezTo>
                      <a:pt x="144" y="49"/>
                      <a:pt x="144" y="49"/>
                      <a:pt x="144" y="49"/>
                    </a:cubicBezTo>
                    <a:cubicBezTo>
                      <a:pt x="154" y="36"/>
                      <a:pt x="154" y="36"/>
                      <a:pt x="154" y="36"/>
                    </a:cubicBezTo>
                    <a:cubicBezTo>
                      <a:pt x="147" y="29"/>
                      <a:pt x="147" y="29"/>
                      <a:pt x="147" y="29"/>
                    </a:cubicBezTo>
                    <a:cubicBezTo>
                      <a:pt x="134" y="38"/>
                      <a:pt x="134" y="38"/>
                      <a:pt x="134" y="38"/>
                    </a:cubicBezTo>
                    <a:cubicBezTo>
                      <a:pt x="131" y="37"/>
                      <a:pt x="131" y="37"/>
                      <a:pt x="131" y="37"/>
                    </a:cubicBezTo>
                    <a:cubicBezTo>
                      <a:pt x="130" y="36"/>
                      <a:pt x="128" y="35"/>
                      <a:pt x="127" y="34"/>
                    </a:cubicBezTo>
                    <a:cubicBezTo>
                      <a:pt x="124" y="32"/>
                      <a:pt x="124" y="32"/>
                      <a:pt x="124" y="32"/>
                    </a:cubicBezTo>
                    <a:cubicBezTo>
                      <a:pt x="128" y="16"/>
                      <a:pt x="128" y="16"/>
                      <a:pt x="128" y="16"/>
                    </a:cubicBezTo>
                    <a:cubicBezTo>
                      <a:pt x="119" y="13"/>
                      <a:pt x="119" y="13"/>
                      <a:pt x="119" y="13"/>
                    </a:cubicBezTo>
                    <a:cubicBezTo>
                      <a:pt x="110" y="26"/>
                      <a:pt x="110" y="26"/>
                      <a:pt x="110" y="26"/>
                    </a:cubicBezTo>
                    <a:cubicBezTo>
                      <a:pt x="107" y="26"/>
                      <a:pt x="107" y="26"/>
                      <a:pt x="107" y="26"/>
                    </a:cubicBezTo>
                    <a:cubicBezTo>
                      <a:pt x="106" y="25"/>
                      <a:pt x="104" y="25"/>
                      <a:pt x="102" y="25"/>
                    </a:cubicBezTo>
                    <a:cubicBezTo>
                      <a:pt x="99" y="24"/>
                      <a:pt x="99" y="24"/>
                      <a:pt x="99" y="24"/>
                    </a:cubicBezTo>
                    <a:cubicBezTo>
                      <a:pt x="96" y="8"/>
                      <a:pt x="96" y="8"/>
                      <a:pt x="96" y="8"/>
                    </a:cubicBezTo>
                    <a:cubicBezTo>
                      <a:pt x="87" y="8"/>
                      <a:pt x="87" y="8"/>
                      <a:pt x="87" y="8"/>
                    </a:cubicBezTo>
                    <a:cubicBezTo>
                      <a:pt x="84" y="24"/>
                      <a:pt x="84" y="24"/>
                      <a:pt x="84" y="24"/>
                    </a:cubicBezTo>
                    <a:cubicBezTo>
                      <a:pt x="81" y="25"/>
                      <a:pt x="81" y="25"/>
                      <a:pt x="81" y="25"/>
                    </a:cubicBezTo>
                    <a:cubicBezTo>
                      <a:pt x="79" y="25"/>
                      <a:pt x="77" y="25"/>
                      <a:pt x="76" y="26"/>
                    </a:cubicBezTo>
                    <a:cubicBezTo>
                      <a:pt x="73" y="26"/>
                      <a:pt x="73" y="26"/>
                      <a:pt x="73" y="26"/>
                    </a:cubicBezTo>
                    <a:cubicBezTo>
                      <a:pt x="64" y="13"/>
                      <a:pt x="64" y="13"/>
                      <a:pt x="64" y="13"/>
                    </a:cubicBezTo>
                    <a:cubicBezTo>
                      <a:pt x="55" y="16"/>
                      <a:pt x="55" y="16"/>
                      <a:pt x="55" y="16"/>
                    </a:cubicBezTo>
                    <a:cubicBezTo>
                      <a:pt x="59" y="32"/>
                      <a:pt x="59" y="32"/>
                      <a:pt x="59" y="32"/>
                    </a:cubicBezTo>
                    <a:cubicBezTo>
                      <a:pt x="57" y="34"/>
                      <a:pt x="57" y="34"/>
                      <a:pt x="57" y="34"/>
                    </a:cubicBezTo>
                    <a:cubicBezTo>
                      <a:pt x="55" y="35"/>
                      <a:pt x="53" y="36"/>
                      <a:pt x="52" y="37"/>
                    </a:cubicBezTo>
                    <a:cubicBezTo>
                      <a:pt x="50" y="39"/>
                      <a:pt x="50" y="39"/>
                      <a:pt x="50" y="39"/>
                    </a:cubicBezTo>
                    <a:cubicBezTo>
                      <a:pt x="36" y="29"/>
                      <a:pt x="36" y="29"/>
                      <a:pt x="36" y="29"/>
                    </a:cubicBezTo>
                    <a:cubicBezTo>
                      <a:pt x="29" y="36"/>
                      <a:pt x="29" y="36"/>
                      <a:pt x="29" y="36"/>
                    </a:cubicBezTo>
                    <a:cubicBezTo>
                      <a:pt x="39" y="49"/>
                      <a:pt x="39" y="49"/>
                      <a:pt x="39" y="49"/>
                    </a:cubicBezTo>
                    <a:cubicBezTo>
                      <a:pt x="37" y="51"/>
                      <a:pt x="37" y="51"/>
                      <a:pt x="37" y="51"/>
                    </a:cubicBezTo>
                    <a:cubicBezTo>
                      <a:pt x="36" y="53"/>
                      <a:pt x="35" y="55"/>
                      <a:pt x="34" y="56"/>
                    </a:cubicBezTo>
                    <a:cubicBezTo>
                      <a:pt x="33" y="59"/>
                      <a:pt x="33" y="59"/>
                      <a:pt x="33" y="59"/>
                    </a:cubicBezTo>
                    <a:cubicBezTo>
                      <a:pt x="16" y="55"/>
                      <a:pt x="16" y="55"/>
                      <a:pt x="16" y="55"/>
                    </a:cubicBezTo>
                    <a:cubicBezTo>
                      <a:pt x="13" y="64"/>
                      <a:pt x="13" y="64"/>
                      <a:pt x="13" y="64"/>
                    </a:cubicBezTo>
                    <a:cubicBezTo>
                      <a:pt x="27" y="72"/>
                      <a:pt x="27" y="72"/>
                      <a:pt x="27" y="72"/>
                    </a:cubicBezTo>
                    <a:cubicBezTo>
                      <a:pt x="26" y="75"/>
                      <a:pt x="26" y="75"/>
                      <a:pt x="26" y="75"/>
                    </a:cubicBezTo>
                    <a:cubicBezTo>
                      <a:pt x="26" y="77"/>
                      <a:pt x="25" y="79"/>
                      <a:pt x="25" y="81"/>
                    </a:cubicBezTo>
                    <a:cubicBezTo>
                      <a:pt x="25" y="84"/>
                      <a:pt x="25" y="84"/>
                      <a:pt x="25" y="84"/>
                    </a:cubicBezTo>
                    <a:cubicBezTo>
                      <a:pt x="8" y="87"/>
                      <a:pt x="8" y="87"/>
                      <a:pt x="8" y="87"/>
                    </a:cubicBezTo>
                    <a:cubicBezTo>
                      <a:pt x="8" y="96"/>
                      <a:pt x="8" y="96"/>
                      <a:pt x="8" y="96"/>
                    </a:cubicBezTo>
                    <a:cubicBezTo>
                      <a:pt x="25" y="99"/>
                      <a:pt x="25" y="99"/>
                      <a:pt x="25" y="99"/>
                    </a:cubicBezTo>
                    <a:cubicBezTo>
                      <a:pt x="25" y="102"/>
                      <a:pt x="25" y="102"/>
                      <a:pt x="25" y="102"/>
                    </a:cubicBezTo>
                    <a:cubicBezTo>
                      <a:pt x="25" y="103"/>
                      <a:pt x="26" y="105"/>
                      <a:pt x="26" y="107"/>
                    </a:cubicBezTo>
                    <a:cubicBezTo>
                      <a:pt x="27" y="110"/>
                      <a:pt x="27" y="110"/>
                      <a:pt x="27" y="110"/>
                    </a:cubicBezTo>
                    <a:cubicBezTo>
                      <a:pt x="13" y="119"/>
                      <a:pt x="13" y="119"/>
                      <a:pt x="13" y="119"/>
                    </a:cubicBezTo>
                    <a:cubicBezTo>
                      <a:pt x="16" y="127"/>
                      <a:pt x="16" y="127"/>
                      <a:pt x="16" y="127"/>
                    </a:cubicBezTo>
                    <a:cubicBezTo>
                      <a:pt x="33" y="124"/>
                      <a:pt x="33" y="124"/>
                      <a:pt x="33" y="124"/>
                    </a:cubicBezTo>
                    <a:cubicBezTo>
                      <a:pt x="34" y="126"/>
                      <a:pt x="34" y="126"/>
                      <a:pt x="34" y="126"/>
                    </a:cubicBezTo>
                    <a:cubicBezTo>
                      <a:pt x="35" y="128"/>
                      <a:pt x="36" y="129"/>
                      <a:pt x="37" y="131"/>
                    </a:cubicBezTo>
                    <a:cubicBezTo>
                      <a:pt x="39" y="133"/>
                      <a:pt x="39" y="133"/>
                      <a:pt x="39" y="133"/>
                    </a:cubicBezTo>
                    <a:cubicBezTo>
                      <a:pt x="29" y="147"/>
                      <a:pt x="29" y="147"/>
                      <a:pt x="29" y="147"/>
                    </a:cubicBezTo>
                    <a:cubicBezTo>
                      <a:pt x="36" y="153"/>
                      <a:pt x="36" y="153"/>
                      <a:pt x="36" y="153"/>
                    </a:cubicBezTo>
                    <a:cubicBezTo>
                      <a:pt x="50" y="144"/>
                      <a:pt x="50" y="144"/>
                      <a:pt x="50" y="144"/>
                    </a:cubicBezTo>
                    <a:cubicBezTo>
                      <a:pt x="52" y="146"/>
                      <a:pt x="52" y="146"/>
                      <a:pt x="52" y="146"/>
                    </a:cubicBezTo>
                    <a:cubicBezTo>
                      <a:pt x="53" y="147"/>
                      <a:pt x="55" y="148"/>
                      <a:pt x="56" y="149"/>
                    </a:cubicBezTo>
                    <a:cubicBezTo>
                      <a:pt x="59" y="150"/>
                      <a:pt x="59" y="150"/>
                      <a:pt x="59" y="150"/>
                    </a:cubicBezTo>
                    <a:cubicBezTo>
                      <a:pt x="55" y="166"/>
                      <a:pt x="55" y="166"/>
                      <a:pt x="55" y="166"/>
                    </a:cubicBezTo>
                    <a:cubicBezTo>
                      <a:pt x="64" y="170"/>
                      <a:pt x="64" y="170"/>
                      <a:pt x="64" y="170"/>
                    </a:cubicBezTo>
                    <a:cubicBezTo>
                      <a:pt x="73" y="156"/>
                      <a:pt x="73" y="156"/>
                      <a:pt x="73" y="156"/>
                    </a:cubicBezTo>
                    <a:cubicBezTo>
                      <a:pt x="76" y="157"/>
                      <a:pt x="76" y="157"/>
                      <a:pt x="76" y="157"/>
                    </a:cubicBezTo>
                    <a:cubicBezTo>
                      <a:pt x="77" y="157"/>
                      <a:pt x="79" y="157"/>
                      <a:pt x="81" y="158"/>
                    </a:cubicBezTo>
                    <a:cubicBezTo>
                      <a:pt x="84" y="158"/>
                      <a:pt x="84" y="158"/>
                      <a:pt x="84" y="158"/>
                    </a:cubicBezTo>
                    <a:lnTo>
                      <a:pt x="87"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sp>
            <p:nvSpPr>
              <p:cNvPr id="35" name="Freeform 65"/>
              <p:cNvSpPr>
                <a:spLocks noEditPoints="1"/>
              </p:cNvSpPr>
              <p:nvPr/>
            </p:nvSpPr>
            <p:spPr bwMode="auto">
              <a:xfrm>
                <a:off x="2777181" y="2565953"/>
                <a:ext cx="138443" cy="139679"/>
              </a:xfrm>
              <a:custGeom>
                <a:avLst/>
                <a:gdLst>
                  <a:gd name="T0" fmla="*/ 37 w 73"/>
                  <a:gd name="T1" fmla="*/ 73 h 73"/>
                  <a:gd name="T2" fmla="*/ 0 w 73"/>
                  <a:gd name="T3" fmla="*/ 36 h 73"/>
                  <a:gd name="T4" fmla="*/ 37 w 73"/>
                  <a:gd name="T5" fmla="*/ 0 h 73"/>
                  <a:gd name="T6" fmla="*/ 73 w 73"/>
                  <a:gd name="T7" fmla="*/ 36 h 73"/>
                  <a:gd name="T8" fmla="*/ 37 w 73"/>
                  <a:gd name="T9" fmla="*/ 73 h 73"/>
                  <a:gd name="T10" fmla="*/ 37 w 73"/>
                  <a:gd name="T11" fmla="*/ 4 h 73"/>
                  <a:gd name="T12" fmla="*/ 4 w 73"/>
                  <a:gd name="T13" fmla="*/ 36 h 73"/>
                  <a:gd name="T14" fmla="*/ 37 w 73"/>
                  <a:gd name="T15" fmla="*/ 69 h 73"/>
                  <a:gd name="T16" fmla="*/ 69 w 73"/>
                  <a:gd name="T17" fmla="*/ 36 h 73"/>
                  <a:gd name="T18" fmla="*/ 37 w 73"/>
                  <a:gd name="T1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37" y="73"/>
                    </a:moveTo>
                    <a:cubicBezTo>
                      <a:pt x="16" y="73"/>
                      <a:pt x="0" y="56"/>
                      <a:pt x="0" y="36"/>
                    </a:cubicBezTo>
                    <a:cubicBezTo>
                      <a:pt x="0" y="16"/>
                      <a:pt x="16" y="0"/>
                      <a:pt x="37" y="0"/>
                    </a:cubicBezTo>
                    <a:cubicBezTo>
                      <a:pt x="57" y="0"/>
                      <a:pt x="73" y="16"/>
                      <a:pt x="73" y="36"/>
                    </a:cubicBezTo>
                    <a:cubicBezTo>
                      <a:pt x="73" y="56"/>
                      <a:pt x="57" y="73"/>
                      <a:pt x="37" y="73"/>
                    </a:cubicBezTo>
                    <a:close/>
                    <a:moveTo>
                      <a:pt x="37" y="4"/>
                    </a:moveTo>
                    <a:cubicBezTo>
                      <a:pt x="19" y="4"/>
                      <a:pt x="4" y="18"/>
                      <a:pt x="4" y="36"/>
                    </a:cubicBezTo>
                    <a:cubicBezTo>
                      <a:pt x="4" y="54"/>
                      <a:pt x="19" y="69"/>
                      <a:pt x="37" y="69"/>
                    </a:cubicBezTo>
                    <a:cubicBezTo>
                      <a:pt x="54" y="69"/>
                      <a:pt x="69" y="54"/>
                      <a:pt x="69" y="36"/>
                    </a:cubicBezTo>
                    <a:cubicBezTo>
                      <a:pt x="69" y="18"/>
                      <a:pt x="54" y="4"/>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grpSp>
      </p:grpSp>
      <p:grpSp>
        <p:nvGrpSpPr>
          <p:cNvPr id="36" name="组合 35"/>
          <p:cNvGrpSpPr/>
          <p:nvPr/>
        </p:nvGrpSpPr>
        <p:grpSpPr>
          <a:xfrm>
            <a:off x="7289269" y="2195254"/>
            <a:ext cx="1699087" cy="1699087"/>
            <a:chOff x="7289269" y="2820896"/>
            <a:chExt cx="1699087" cy="1699087"/>
          </a:xfrm>
        </p:grpSpPr>
        <p:sp>
          <p:nvSpPr>
            <p:cNvPr id="37" name="椭圆 36"/>
            <p:cNvSpPr/>
            <p:nvPr/>
          </p:nvSpPr>
          <p:spPr>
            <a:xfrm>
              <a:off x="7289269" y="2820896"/>
              <a:ext cx="1699087" cy="1699087"/>
            </a:xfrm>
            <a:prstGeom prst="ellipse">
              <a:avLst/>
            </a:pr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7885378" y="3439222"/>
              <a:ext cx="535562" cy="501498"/>
              <a:chOff x="4877311" y="3938022"/>
              <a:chExt cx="349815" cy="327565"/>
            </a:xfrm>
            <a:solidFill>
              <a:schemeClr val="bg1"/>
            </a:solidFill>
          </p:grpSpPr>
          <p:sp>
            <p:nvSpPr>
              <p:cNvPr id="39" name="Freeform 132"/>
              <p:cNvSpPr>
                <a:spLocks noEditPoints="1"/>
              </p:cNvSpPr>
              <p:nvPr/>
            </p:nvSpPr>
            <p:spPr bwMode="auto">
              <a:xfrm>
                <a:off x="4929227" y="3938022"/>
                <a:ext cx="169345" cy="123610"/>
              </a:xfrm>
              <a:custGeom>
                <a:avLst/>
                <a:gdLst>
                  <a:gd name="T0" fmla="*/ 40 w 89"/>
                  <a:gd name="T1" fmla="*/ 4 h 65"/>
                  <a:gd name="T2" fmla="*/ 77 w 89"/>
                  <a:gd name="T3" fmla="*/ 20 h 65"/>
                  <a:gd name="T4" fmla="*/ 83 w 89"/>
                  <a:gd name="T5" fmla="*/ 26 h 65"/>
                  <a:gd name="T6" fmla="*/ 49 w 89"/>
                  <a:gd name="T7" fmla="*/ 60 h 65"/>
                  <a:gd name="T8" fmla="*/ 6 w 89"/>
                  <a:gd name="T9" fmla="*/ 17 h 65"/>
                  <a:gd name="T10" fmla="*/ 40 w 89"/>
                  <a:gd name="T11" fmla="*/ 4 h 65"/>
                  <a:gd name="T12" fmla="*/ 40 w 89"/>
                  <a:gd name="T13" fmla="*/ 0 h 65"/>
                  <a:gd name="T14" fmla="*/ 0 w 89"/>
                  <a:gd name="T15" fmla="*/ 16 h 65"/>
                  <a:gd name="T16" fmla="*/ 49 w 89"/>
                  <a:gd name="T17" fmla="*/ 65 h 65"/>
                  <a:gd name="T18" fmla="*/ 89 w 89"/>
                  <a:gd name="T19" fmla="*/ 26 h 65"/>
                  <a:gd name="T20" fmla="*/ 80 w 89"/>
                  <a:gd name="T21" fmla="*/ 17 h 65"/>
                  <a:gd name="T22" fmla="*/ 40 w 89"/>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65">
                    <a:moveTo>
                      <a:pt x="40" y="4"/>
                    </a:moveTo>
                    <a:cubicBezTo>
                      <a:pt x="54" y="4"/>
                      <a:pt x="67" y="10"/>
                      <a:pt x="77" y="20"/>
                    </a:cubicBezTo>
                    <a:cubicBezTo>
                      <a:pt x="83" y="26"/>
                      <a:pt x="83" y="26"/>
                      <a:pt x="83" y="26"/>
                    </a:cubicBezTo>
                    <a:cubicBezTo>
                      <a:pt x="49" y="60"/>
                      <a:pt x="49" y="60"/>
                      <a:pt x="49" y="60"/>
                    </a:cubicBezTo>
                    <a:cubicBezTo>
                      <a:pt x="6" y="17"/>
                      <a:pt x="6" y="17"/>
                      <a:pt x="6" y="17"/>
                    </a:cubicBezTo>
                    <a:cubicBezTo>
                      <a:pt x="15" y="9"/>
                      <a:pt x="27" y="4"/>
                      <a:pt x="40" y="4"/>
                    </a:cubicBezTo>
                    <a:moveTo>
                      <a:pt x="40" y="0"/>
                    </a:moveTo>
                    <a:cubicBezTo>
                      <a:pt x="25" y="0"/>
                      <a:pt x="11" y="6"/>
                      <a:pt x="0" y="16"/>
                    </a:cubicBezTo>
                    <a:cubicBezTo>
                      <a:pt x="49" y="65"/>
                      <a:pt x="49" y="65"/>
                      <a:pt x="49" y="65"/>
                    </a:cubicBezTo>
                    <a:cubicBezTo>
                      <a:pt x="89" y="26"/>
                      <a:pt x="89" y="26"/>
                      <a:pt x="89" y="26"/>
                    </a:cubicBezTo>
                    <a:cubicBezTo>
                      <a:pt x="80" y="17"/>
                      <a:pt x="80" y="17"/>
                      <a:pt x="80" y="17"/>
                    </a:cubicBezTo>
                    <a:cubicBezTo>
                      <a:pt x="69" y="6"/>
                      <a:pt x="5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sp>
            <p:nvSpPr>
              <p:cNvPr id="40" name="Freeform 133"/>
              <p:cNvSpPr>
                <a:spLocks noEditPoints="1"/>
              </p:cNvSpPr>
              <p:nvPr/>
            </p:nvSpPr>
            <p:spPr bwMode="auto">
              <a:xfrm>
                <a:off x="4946532" y="3997354"/>
                <a:ext cx="280594" cy="268233"/>
              </a:xfrm>
              <a:custGeom>
                <a:avLst/>
                <a:gdLst>
                  <a:gd name="T0" fmla="*/ 85 w 147"/>
                  <a:gd name="T1" fmla="*/ 11 h 141"/>
                  <a:gd name="T2" fmla="*/ 119 w 147"/>
                  <a:gd name="T3" fmla="*/ 45 h 141"/>
                  <a:gd name="T4" fmla="*/ 133 w 147"/>
                  <a:gd name="T5" fmla="*/ 80 h 141"/>
                  <a:gd name="T6" fmla="*/ 119 w 147"/>
                  <a:gd name="T7" fmla="*/ 115 h 141"/>
                  <a:gd name="T8" fmla="*/ 115 w 147"/>
                  <a:gd name="T9" fmla="*/ 119 h 141"/>
                  <a:gd name="T10" fmla="*/ 80 w 147"/>
                  <a:gd name="T11" fmla="*/ 133 h 141"/>
                  <a:gd name="T12" fmla="*/ 46 w 147"/>
                  <a:gd name="T13" fmla="*/ 119 h 141"/>
                  <a:gd name="T14" fmla="*/ 12 w 147"/>
                  <a:gd name="T15" fmla="*/ 85 h 141"/>
                  <a:gd name="T16" fmla="*/ 85 w 147"/>
                  <a:gd name="T17" fmla="*/ 11 h 141"/>
                  <a:gd name="T18" fmla="*/ 85 w 147"/>
                  <a:gd name="T19" fmla="*/ 0 h 141"/>
                  <a:gd name="T20" fmla="*/ 0 w 147"/>
                  <a:gd name="T21" fmla="*/ 85 h 141"/>
                  <a:gd name="T22" fmla="*/ 40 w 147"/>
                  <a:gd name="T23" fmla="*/ 124 h 141"/>
                  <a:gd name="T24" fmla="*/ 80 w 147"/>
                  <a:gd name="T25" fmla="*/ 141 h 141"/>
                  <a:gd name="T26" fmla="*/ 121 w 147"/>
                  <a:gd name="T27" fmla="*/ 124 h 141"/>
                  <a:gd name="T28" fmla="*/ 125 w 147"/>
                  <a:gd name="T29" fmla="*/ 120 h 141"/>
                  <a:gd name="T30" fmla="*/ 125 w 147"/>
                  <a:gd name="T31" fmla="*/ 40 h 141"/>
                  <a:gd name="T32" fmla="*/ 85 w 147"/>
                  <a:gd name="T3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7" h="141">
                    <a:moveTo>
                      <a:pt x="85" y="11"/>
                    </a:moveTo>
                    <a:cubicBezTo>
                      <a:pt x="119" y="45"/>
                      <a:pt x="119" y="45"/>
                      <a:pt x="119" y="45"/>
                    </a:cubicBezTo>
                    <a:cubicBezTo>
                      <a:pt x="128" y="55"/>
                      <a:pt x="133" y="67"/>
                      <a:pt x="133" y="80"/>
                    </a:cubicBezTo>
                    <a:cubicBezTo>
                      <a:pt x="133" y="93"/>
                      <a:pt x="128" y="105"/>
                      <a:pt x="119" y="115"/>
                    </a:cubicBezTo>
                    <a:cubicBezTo>
                      <a:pt x="115" y="119"/>
                      <a:pt x="115" y="119"/>
                      <a:pt x="115" y="119"/>
                    </a:cubicBezTo>
                    <a:cubicBezTo>
                      <a:pt x="106" y="128"/>
                      <a:pt x="93" y="133"/>
                      <a:pt x="80" y="133"/>
                    </a:cubicBezTo>
                    <a:cubicBezTo>
                      <a:pt x="67" y="133"/>
                      <a:pt x="55" y="128"/>
                      <a:pt x="46" y="119"/>
                    </a:cubicBezTo>
                    <a:cubicBezTo>
                      <a:pt x="12" y="85"/>
                      <a:pt x="12" y="85"/>
                      <a:pt x="12" y="85"/>
                    </a:cubicBezTo>
                    <a:cubicBezTo>
                      <a:pt x="85" y="11"/>
                      <a:pt x="85" y="11"/>
                      <a:pt x="85" y="11"/>
                    </a:cubicBezTo>
                    <a:moveTo>
                      <a:pt x="85" y="0"/>
                    </a:moveTo>
                    <a:cubicBezTo>
                      <a:pt x="0" y="85"/>
                      <a:pt x="0" y="85"/>
                      <a:pt x="0" y="85"/>
                    </a:cubicBezTo>
                    <a:cubicBezTo>
                      <a:pt x="40" y="124"/>
                      <a:pt x="40" y="124"/>
                      <a:pt x="40" y="124"/>
                    </a:cubicBezTo>
                    <a:cubicBezTo>
                      <a:pt x="51" y="135"/>
                      <a:pt x="66" y="141"/>
                      <a:pt x="80" y="141"/>
                    </a:cubicBezTo>
                    <a:cubicBezTo>
                      <a:pt x="95" y="141"/>
                      <a:pt x="109" y="135"/>
                      <a:pt x="121" y="124"/>
                    </a:cubicBezTo>
                    <a:cubicBezTo>
                      <a:pt x="125" y="120"/>
                      <a:pt x="125" y="120"/>
                      <a:pt x="125" y="120"/>
                    </a:cubicBezTo>
                    <a:cubicBezTo>
                      <a:pt x="147" y="98"/>
                      <a:pt x="147" y="62"/>
                      <a:pt x="125" y="40"/>
                    </a:cubicBezTo>
                    <a:cubicBezTo>
                      <a:pt x="85" y="0"/>
                      <a:pt x="85" y="0"/>
                      <a:pt x="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sp>
            <p:nvSpPr>
              <p:cNvPr id="41" name="Freeform 134"/>
              <p:cNvSpPr>
                <a:spLocks noEditPoints="1"/>
              </p:cNvSpPr>
              <p:nvPr/>
            </p:nvSpPr>
            <p:spPr bwMode="auto">
              <a:xfrm>
                <a:off x="4877311" y="3980049"/>
                <a:ext cx="135971" cy="168109"/>
              </a:xfrm>
              <a:custGeom>
                <a:avLst/>
                <a:gdLst>
                  <a:gd name="T0" fmla="*/ 22 w 71"/>
                  <a:gd name="T1" fmla="*/ 6 h 88"/>
                  <a:gd name="T2" fmla="*/ 65 w 71"/>
                  <a:gd name="T3" fmla="*/ 49 h 88"/>
                  <a:gd name="T4" fmla="*/ 31 w 71"/>
                  <a:gd name="T5" fmla="*/ 83 h 88"/>
                  <a:gd name="T6" fmla="*/ 25 w 71"/>
                  <a:gd name="T7" fmla="*/ 77 h 88"/>
                  <a:gd name="T8" fmla="*/ 22 w 71"/>
                  <a:gd name="T9" fmla="*/ 6 h 88"/>
                  <a:gd name="T10" fmla="*/ 22 w 71"/>
                  <a:gd name="T11" fmla="*/ 0 h 88"/>
                  <a:gd name="T12" fmla="*/ 22 w 71"/>
                  <a:gd name="T13" fmla="*/ 80 h 88"/>
                  <a:gd name="T14" fmla="*/ 31 w 71"/>
                  <a:gd name="T15" fmla="*/ 88 h 88"/>
                  <a:gd name="T16" fmla="*/ 71 w 71"/>
                  <a:gd name="T17" fmla="*/ 49 h 88"/>
                  <a:gd name="T18" fmla="*/ 22 w 71"/>
                  <a:gd name="T1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8">
                    <a:moveTo>
                      <a:pt x="22" y="6"/>
                    </a:moveTo>
                    <a:cubicBezTo>
                      <a:pt x="65" y="49"/>
                      <a:pt x="65" y="49"/>
                      <a:pt x="65" y="49"/>
                    </a:cubicBezTo>
                    <a:cubicBezTo>
                      <a:pt x="31" y="83"/>
                      <a:pt x="31" y="83"/>
                      <a:pt x="31" y="83"/>
                    </a:cubicBezTo>
                    <a:cubicBezTo>
                      <a:pt x="25" y="77"/>
                      <a:pt x="25" y="77"/>
                      <a:pt x="25" y="77"/>
                    </a:cubicBezTo>
                    <a:cubicBezTo>
                      <a:pt x="6" y="57"/>
                      <a:pt x="5" y="26"/>
                      <a:pt x="22" y="6"/>
                    </a:cubicBezTo>
                    <a:moveTo>
                      <a:pt x="22" y="0"/>
                    </a:moveTo>
                    <a:cubicBezTo>
                      <a:pt x="0" y="22"/>
                      <a:pt x="0" y="58"/>
                      <a:pt x="22" y="80"/>
                    </a:cubicBezTo>
                    <a:cubicBezTo>
                      <a:pt x="31" y="88"/>
                      <a:pt x="31" y="88"/>
                      <a:pt x="31" y="88"/>
                    </a:cubicBezTo>
                    <a:cubicBezTo>
                      <a:pt x="71" y="49"/>
                      <a:pt x="71" y="49"/>
                      <a:pt x="71" y="49"/>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5A5A6"/>
                  </a:solidFill>
                  <a:effectLst/>
                  <a:uLnTx/>
                  <a:uFillTx/>
                  <a:latin typeface="Calibri" panose="020F0502020204030204"/>
                </a:endParaRPr>
              </a:p>
            </p:txBody>
          </p:sp>
        </p:grpSp>
      </p:grpSp>
      <p:sp>
        <p:nvSpPr>
          <p:cNvPr id="42" name="弧形 41"/>
          <p:cNvSpPr/>
          <p:nvPr/>
        </p:nvSpPr>
        <p:spPr>
          <a:xfrm flipH="1">
            <a:off x="8067651" y="1047390"/>
            <a:ext cx="2295728" cy="2295728"/>
          </a:xfrm>
          <a:prstGeom prst="arc">
            <a:avLst>
              <a:gd name="adj1" fmla="val 16649752"/>
              <a:gd name="adj2" fmla="val 0"/>
            </a:avLst>
          </a:prstGeom>
          <a:ln>
            <a:solidFill>
              <a:schemeClr val="bg1">
                <a:lumMod val="65000"/>
              </a:schemeClr>
            </a:solidFill>
            <a:prstDash val="dash"/>
            <a:headEnd type="oval" w="med" len="med"/>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17438006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64" presetClass="path" presetSubtype="0" decel="100000" fill="hold" nodeType="withEffect">
                                  <p:stCondLst>
                                    <p:cond delay="1250"/>
                                  </p:stCondLst>
                                  <p:childTnLst>
                                    <p:animMotion origin="layout" path="M 2.29167E-6 -1.48148E-6 L 2.29167E-6 -0.08657 " pathEditMode="relative" rAng="0" ptsTypes="AA">
                                      <p:cBhvr>
                                        <p:cTn id="9" dur="1000" spd="-100000" fill="hold"/>
                                        <p:tgtEl>
                                          <p:spTgt spid="9"/>
                                        </p:tgtEl>
                                        <p:attrNameLst>
                                          <p:attrName>ppt_x</p:attrName>
                                          <p:attrName>ppt_y</p:attrName>
                                        </p:attrNameLst>
                                      </p:cBhvr>
                                      <p:rCtr x="0" y="-4329"/>
                                    </p:animMotion>
                                  </p:childTnLst>
                                </p:cTn>
                              </p:par>
                              <p:par>
                                <p:cTn id="10" presetID="22" presetClass="entr" presetSubtype="4" fill="hold" grpId="0" nodeType="withEffect">
                                  <p:stCondLst>
                                    <p:cond delay="175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par>
                                <p:cTn id="13" presetID="10" presetClass="entr" presetSubtype="0" fill="hold" grpId="0" nodeType="withEffect">
                                  <p:stCondLst>
                                    <p:cond delay="175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750"/>
                                        <p:tgtEl>
                                          <p:spTgt spid="30"/>
                                        </p:tgtEl>
                                      </p:cBhvr>
                                    </p:animEffect>
                                  </p:childTnLst>
                                </p:cTn>
                              </p:par>
                              <p:par>
                                <p:cTn id="16" presetID="35" presetClass="path" presetSubtype="0" decel="100000" fill="hold" grpId="1" nodeType="withEffect">
                                  <p:stCondLst>
                                    <p:cond delay="1750"/>
                                  </p:stCondLst>
                                  <p:childTnLst>
                                    <p:animMotion origin="layout" path="M 3.33333E-6 -1.48148E-6 L -0.04011 -1.48148E-6 " pathEditMode="relative" rAng="0" ptsTypes="AA">
                                      <p:cBhvr>
                                        <p:cTn id="17" dur="1250" spd="-100000" fill="hold"/>
                                        <p:tgtEl>
                                          <p:spTgt spid="30"/>
                                        </p:tgtEl>
                                        <p:attrNameLst>
                                          <p:attrName>ppt_x</p:attrName>
                                          <p:attrName>ppt_y</p:attrName>
                                        </p:attrNameLst>
                                      </p:cBhvr>
                                      <p:rCtr x="-2005" y="0"/>
                                    </p:animMotion>
                                  </p:childTnLst>
                                </p:cTn>
                              </p:par>
                              <p:par>
                                <p:cTn id="18" presetID="10" presetClass="entr" presetSubtype="0" fill="hold" nodeType="withEffect">
                                  <p:stCondLst>
                                    <p:cond delay="250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1000"/>
                                        <p:tgtEl>
                                          <p:spTgt spid="31"/>
                                        </p:tgtEl>
                                      </p:cBhvr>
                                    </p:animEffect>
                                  </p:childTnLst>
                                </p:cTn>
                              </p:par>
                              <p:par>
                                <p:cTn id="21" presetID="64" presetClass="path" presetSubtype="0" decel="100000" fill="hold" nodeType="withEffect">
                                  <p:stCondLst>
                                    <p:cond delay="2500"/>
                                  </p:stCondLst>
                                  <p:childTnLst>
                                    <p:animMotion origin="layout" path="M 5E-6 -1.48148E-6 L 5E-6 0.07824 " pathEditMode="relative" rAng="0" ptsTypes="AA">
                                      <p:cBhvr>
                                        <p:cTn id="22" dur="1000" spd="-100000" fill="hold"/>
                                        <p:tgtEl>
                                          <p:spTgt spid="31"/>
                                        </p:tgtEl>
                                        <p:attrNameLst>
                                          <p:attrName>ppt_x</p:attrName>
                                          <p:attrName>ppt_y</p:attrName>
                                        </p:attrNameLst>
                                      </p:cBhvr>
                                      <p:rCtr x="0" y="3912"/>
                                    </p:animMotion>
                                  </p:childTnLst>
                                </p:cTn>
                              </p:par>
                              <p:par>
                                <p:cTn id="23" presetID="22" presetClass="entr" presetSubtype="2" fill="hold" grpId="0" nodeType="withEffect">
                                  <p:stCondLst>
                                    <p:cond delay="2500"/>
                                  </p:stCondLst>
                                  <p:childTnLst>
                                    <p:set>
                                      <p:cBhvr>
                                        <p:cTn id="24" dur="1" fill="hold">
                                          <p:stCondLst>
                                            <p:cond delay="0"/>
                                          </p:stCondLst>
                                        </p:cTn>
                                        <p:tgtEl>
                                          <p:spTgt spid="23"/>
                                        </p:tgtEl>
                                        <p:attrNameLst>
                                          <p:attrName>style.visibility</p:attrName>
                                        </p:attrNameLst>
                                      </p:cBhvr>
                                      <p:to>
                                        <p:strVal val="visible"/>
                                      </p:to>
                                    </p:set>
                                    <p:animEffect transition="in" filter="wipe(right)">
                                      <p:cBhvr>
                                        <p:cTn id="25" dur="500"/>
                                        <p:tgtEl>
                                          <p:spTgt spid="23"/>
                                        </p:tgtEl>
                                      </p:cBhvr>
                                    </p:animEffect>
                                  </p:childTnLst>
                                </p:cTn>
                              </p:par>
                              <p:par>
                                <p:cTn id="26" presetID="10" presetClass="entr" presetSubtype="0" fill="hold" grpId="0" nodeType="withEffect">
                                  <p:stCondLst>
                                    <p:cond delay="250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750"/>
                                        <p:tgtEl>
                                          <p:spTgt spid="27"/>
                                        </p:tgtEl>
                                      </p:cBhvr>
                                    </p:animEffect>
                                  </p:childTnLst>
                                </p:cTn>
                              </p:par>
                              <p:par>
                                <p:cTn id="29" presetID="35" presetClass="path" presetSubtype="0" decel="100000" fill="hold" grpId="1" nodeType="withEffect">
                                  <p:stCondLst>
                                    <p:cond delay="2500"/>
                                  </p:stCondLst>
                                  <p:childTnLst>
                                    <p:animMotion origin="layout" path="M 3.95833E-6 -2.22222E-6 L -0.04011 -2.22222E-6 " pathEditMode="relative" rAng="0" ptsTypes="AA">
                                      <p:cBhvr>
                                        <p:cTn id="30" dur="1250" spd="-100000" fill="hold"/>
                                        <p:tgtEl>
                                          <p:spTgt spid="27"/>
                                        </p:tgtEl>
                                        <p:attrNameLst>
                                          <p:attrName>ppt_x</p:attrName>
                                          <p:attrName>ppt_y</p:attrName>
                                        </p:attrNameLst>
                                      </p:cBhvr>
                                      <p:rCtr x="-2005" y="0"/>
                                    </p:animMotion>
                                  </p:childTnLst>
                                </p:cTn>
                              </p:par>
                              <p:par>
                                <p:cTn id="31" presetID="10" presetClass="entr" presetSubtype="0" fill="hold" nodeType="withEffect">
                                  <p:stCondLst>
                                    <p:cond delay="325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childTnLst>
                                </p:cTn>
                              </p:par>
                              <p:par>
                                <p:cTn id="34" presetID="64" presetClass="path" presetSubtype="0" decel="100000" fill="hold" nodeType="withEffect">
                                  <p:stCondLst>
                                    <p:cond delay="3250"/>
                                  </p:stCondLst>
                                  <p:childTnLst>
                                    <p:animMotion origin="layout" path="M 2.5E-6 -1.48148E-6 L 2.5E-6 -0.08657 " pathEditMode="relative" rAng="0" ptsTypes="AA">
                                      <p:cBhvr>
                                        <p:cTn id="35" dur="1000" spd="-100000" fill="hold"/>
                                        <p:tgtEl>
                                          <p:spTgt spid="15"/>
                                        </p:tgtEl>
                                        <p:attrNameLst>
                                          <p:attrName>ppt_x</p:attrName>
                                          <p:attrName>ppt_y</p:attrName>
                                        </p:attrNameLst>
                                      </p:cBhvr>
                                      <p:rCtr x="0" y="-4329"/>
                                    </p:animMotion>
                                  </p:childTnLst>
                                </p:cTn>
                              </p:par>
                              <p:par>
                                <p:cTn id="36" presetID="22" presetClass="entr" presetSubtype="8" fill="hold" grpId="0" nodeType="withEffect">
                                  <p:stCondLst>
                                    <p:cond delay="3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par>
                                <p:cTn id="39" presetID="10" presetClass="entr" presetSubtype="0" fill="hold" grpId="0" nodeType="withEffect">
                                  <p:stCondLst>
                                    <p:cond delay="375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750"/>
                                        <p:tgtEl>
                                          <p:spTgt spid="25"/>
                                        </p:tgtEl>
                                      </p:cBhvr>
                                    </p:animEffect>
                                  </p:childTnLst>
                                </p:cTn>
                              </p:par>
                              <p:par>
                                <p:cTn id="42" presetID="35" presetClass="path" presetSubtype="0" decel="100000" fill="hold" grpId="1" nodeType="withEffect">
                                  <p:stCondLst>
                                    <p:cond delay="3750"/>
                                  </p:stCondLst>
                                  <p:childTnLst>
                                    <p:animMotion origin="layout" path="M -3.33333E-6 -3.33333E-6 L 0.04493 -3.33333E-6 " pathEditMode="relative" rAng="0" ptsTypes="AA">
                                      <p:cBhvr>
                                        <p:cTn id="43" dur="1250" spd="-100000" fill="hold"/>
                                        <p:tgtEl>
                                          <p:spTgt spid="25"/>
                                        </p:tgtEl>
                                        <p:attrNameLst>
                                          <p:attrName>ppt_x</p:attrName>
                                          <p:attrName>ppt_y</p:attrName>
                                        </p:attrNameLst>
                                      </p:cBhvr>
                                      <p:rCtr x="2240" y="0"/>
                                    </p:animMotion>
                                  </p:childTnLst>
                                </p:cTn>
                              </p:par>
                              <p:par>
                                <p:cTn id="44" presetID="10" presetClass="entr" presetSubtype="0" fill="hold" nodeType="withEffect">
                                  <p:stCondLst>
                                    <p:cond delay="450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1000"/>
                                        <p:tgtEl>
                                          <p:spTgt spid="36"/>
                                        </p:tgtEl>
                                      </p:cBhvr>
                                    </p:animEffect>
                                  </p:childTnLst>
                                </p:cTn>
                              </p:par>
                              <p:par>
                                <p:cTn id="47" presetID="64" presetClass="path" presetSubtype="0" decel="100000" fill="hold" nodeType="withEffect">
                                  <p:stCondLst>
                                    <p:cond delay="4500"/>
                                  </p:stCondLst>
                                  <p:childTnLst>
                                    <p:animMotion origin="layout" path="M 1.875E-6 -1.48148E-6 L 1.875E-6 0.07824 " pathEditMode="relative" rAng="0" ptsTypes="AA">
                                      <p:cBhvr>
                                        <p:cTn id="48" dur="1000" spd="-100000" fill="hold"/>
                                        <p:tgtEl>
                                          <p:spTgt spid="36"/>
                                        </p:tgtEl>
                                        <p:attrNameLst>
                                          <p:attrName>ppt_x</p:attrName>
                                          <p:attrName>ppt_y</p:attrName>
                                        </p:attrNameLst>
                                      </p:cBhvr>
                                      <p:rCtr x="0" y="3912"/>
                                    </p:animMotion>
                                  </p:childTnLst>
                                </p:cTn>
                              </p:par>
                              <p:par>
                                <p:cTn id="49" presetID="22" presetClass="entr" presetSubtype="8" fill="hold" grpId="0" nodeType="withEffect">
                                  <p:stCondLst>
                                    <p:cond delay="500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par>
                                <p:cTn id="52" presetID="10" presetClass="entr" presetSubtype="0" fill="hold" grpId="0" nodeType="withEffect">
                                  <p:stCondLst>
                                    <p:cond delay="500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childTnLst>
                                </p:cTn>
                              </p:par>
                              <p:par>
                                <p:cTn id="55" presetID="35" presetClass="path" presetSubtype="0" decel="100000" fill="hold" grpId="1" nodeType="withEffect">
                                  <p:stCondLst>
                                    <p:cond delay="5000"/>
                                  </p:stCondLst>
                                  <p:childTnLst>
                                    <p:animMotion origin="layout" path="M 4.375E-6 -1.85185E-6 L 0.04492 -1.85185E-6 " pathEditMode="relative" rAng="0" ptsTypes="AA">
                                      <p:cBhvr>
                                        <p:cTn id="56" dur="1250" spd="-100000" fill="hold"/>
                                        <p:tgtEl>
                                          <p:spTgt spid="24"/>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p:bldP spid="24" grpId="1"/>
      <p:bldP spid="25" grpId="0"/>
      <p:bldP spid="25" grpId="1"/>
      <p:bldP spid="27" grpId="0"/>
      <p:bldP spid="27" grpId="1"/>
      <p:bldP spid="30" grpId="0"/>
      <p:bldP spid="30" grpId="1"/>
      <p:bldP spid="4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sp>
        <p:nvSpPr>
          <p:cNvPr id="9" name="圆角矩形 15">
            <a:extLst>
              <a:ext uri="{FF2B5EF4-FFF2-40B4-BE49-F238E27FC236}">
                <a16:creationId xmlns:a16="http://schemas.microsoft.com/office/drawing/2014/main" xmlns="" id="{475C7AF3-2E12-4546-AD34-0DE7A050DD78}"/>
              </a:ext>
            </a:extLst>
          </p:cNvPr>
          <p:cNvSpPr/>
          <p:nvPr/>
        </p:nvSpPr>
        <p:spPr>
          <a:xfrm>
            <a:off x="1520539" y="2245027"/>
            <a:ext cx="3803904" cy="1544336"/>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16">
            <a:extLst>
              <a:ext uri="{FF2B5EF4-FFF2-40B4-BE49-F238E27FC236}">
                <a16:creationId xmlns:a16="http://schemas.microsoft.com/office/drawing/2014/main" xmlns="" id="{161A1DD8-2910-4FB3-B08B-44E93BE8DBA9}"/>
              </a:ext>
            </a:extLst>
          </p:cNvPr>
          <p:cNvSpPr/>
          <p:nvPr/>
        </p:nvSpPr>
        <p:spPr>
          <a:xfrm>
            <a:off x="6850742" y="4037539"/>
            <a:ext cx="3803904" cy="1544336"/>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664DDC2C-C64A-4F1B-9D88-E22450F2FBD8}"/>
              </a:ext>
            </a:extLst>
          </p:cNvPr>
          <p:cNvSpPr/>
          <p:nvPr/>
        </p:nvSpPr>
        <p:spPr>
          <a:xfrm>
            <a:off x="5718629" y="2634048"/>
            <a:ext cx="754742" cy="754742"/>
          </a:xfrm>
          <a:prstGeom prst="ellipse">
            <a:avLst/>
          </a:prstGeom>
          <a:solidFill>
            <a:srgbClr val="79C5D9"/>
          </a:solidFill>
          <a:ln>
            <a:solidFill>
              <a:srgbClr val="0F1D3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椭圆 14">
            <a:extLst>
              <a:ext uri="{FF2B5EF4-FFF2-40B4-BE49-F238E27FC236}">
                <a16:creationId xmlns:a16="http://schemas.microsoft.com/office/drawing/2014/main" xmlns="" id="{C72B5ECD-1CF9-44AC-903F-48E4C5892324}"/>
              </a:ext>
            </a:extLst>
          </p:cNvPr>
          <p:cNvSpPr/>
          <p:nvPr/>
        </p:nvSpPr>
        <p:spPr>
          <a:xfrm>
            <a:off x="5718629" y="4432337"/>
            <a:ext cx="754742" cy="754742"/>
          </a:xfrm>
          <a:prstGeom prst="ellipse">
            <a:avLst/>
          </a:prstGeom>
          <a:solidFill>
            <a:srgbClr val="E0BC5D"/>
          </a:solidFill>
          <a:ln>
            <a:solidFill>
              <a:srgbClr val="0F1D38"/>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6" name="椭圆 21">
            <a:extLst>
              <a:ext uri="{FF2B5EF4-FFF2-40B4-BE49-F238E27FC236}">
                <a16:creationId xmlns:a16="http://schemas.microsoft.com/office/drawing/2014/main" xmlns="" id="{A9E2B2E1-7CC6-4F47-8ED0-7E69FE6B818F}"/>
              </a:ext>
            </a:extLst>
          </p:cNvPr>
          <p:cNvSpPr/>
          <p:nvPr/>
        </p:nvSpPr>
        <p:spPr>
          <a:xfrm>
            <a:off x="5909101" y="2827889"/>
            <a:ext cx="354749" cy="36706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7" name="椭圆 22">
            <a:extLst>
              <a:ext uri="{FF2B5EF4-FFF2-40B4-BE49-F238E27FC236}">
                <a16:creationId xmlns:a16="http://schemas.microsoft.com/office/drawing/2014/main" xmlns="" id="{7F9DB1AE-E1B7-4CA8-8A8A-EFBEFB7BAF8E}"/>
              </a:ext>
            </a:extLst>
          </p:cNvPr>
          <p:cNvSpPr/>
          <p:nvPr/>
        </p:nvSpPr>
        <p:spPr>
          <a:xfrm>
            <a:off x="5902945" y="4636518"/>
            <a:ext cx="367060" cy="346380"/>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endParaRPr>
          </a:p>
        </p:txBody>
      </p:sp>
      <p:grpSp>
        <p:nvGrpSpPr>
          <p:cNvPr id="18" name="组合 17">
            <a:extLst>
              <a:ext uri="{FF2B5EF4-FFF2-40B4-BE49-F238E27FC236}">
                <a16:creationId xmlns:a16="http://schemas.microsoft.com/office/drawing/2014/main" xmlns="" id="{16B3CCC1-7809-4D5B-A83C-DCEA0CE6AF94}"/>
              </a:ext>
            </a:extLst>
          </p:cNvPr>
          <p:cNvGrpSpPr/>
          <p:nvPr/>
        </p:nvGrpSpPr>
        <p:grpSpPr>
          <a:xfrm>
            <a:off x="6998208" y="2607038"/>
            <a:ext cx="3803904" cy="781752"/>
            <a:chOff x="3624780" y="2412339"/>
            <a:chExt cx="3803904" cy="781752"/>
          </a:xfrm>
        </p:grpSpPr>
        <p:sp>
          <p:nvSpPr>
            <p:cNvPr id="19" name="文本框 18">
              <a:extLst>
                <a:ext uri="{FF2B5EF4-FFF2-40B4-BE49-F238E27FC236}">
                  <a16:creationId xmlns:a16="http://schemas.microsoft.com/office/drawing/2014/main" xmlns="" id="{499CB0D3-E7C4-4435-9524-2D3188E584BC}"/>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20" name="文本框 19">
              <a:extLst>
                <a:ext uri="{FF2B5EF4-FFF2-40B4-BE49-F238E27FC236}">
                  <a16:creationId xmlns:a16="http://schemas.microsoft.com/office/drawing/2014/main" xmlns="" id="{ACFB55A4-751D-4671-ADE7-B05CC91946D8}"/>
                </a:ext>
              </a:extLst>
            </p:cNvPr>
            <p:cNvSpPr txBox="1"/>
            <p:nvPr/>
          </p:nvSpPr>
          <p:spPr>
            <a:xfrm>
              <a:off x="3624780" y="2750893"/>
              <a:ext cx="3803904" cy="44319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field</a:t>
              </a:r>
            </a:p>
          </p:txBody>
        </p:sp>
      </p:grpSp>
      <p:grpSp>
        <p:nvGrpSpPr>
          <p:cNvPr id="21" name="组合 20">
            <a:extLst>
              <a:ext uri="{FF2B5EF4-FFF2-40B4-BE49-F238E27FC236}">
                <a16:creationId xmlns:a16="http://schemas.microsoft.com/office/drawing/2014/main" xmlns="" id="{0F5FDE5C-51CD-4E9A-90FF-F23960A2248F}"/>
              </a:ext>
            </a:extLst>
          </p:cNvPr>
          <p:cNvGrpSpPr/>
          <p:nvPr/>
        </p:nvGrpSpPr>
        <p:grpSpPr>
          <a:xfrm>
            <a:off x="1537355" y="4432337"/>
            <a:ext cx="3803904" cy="781752"/>
            <a:chOff x="3624780" y="2412339"/>
            <a:chExt cx="3803904" cy="781752"/>
          </a:xfrm>
        </p:grpSpPr>
        <p:sp>
          <p:nvSpPr>
            <p:cNvPr id="22" name="文本框 21">
              <a:extLst>
                <a:ext uri="{FF2B5EF4-FFF2-40B4-BE49-F238E27FC236}">
                  <a16:creationId xmlns:a16="http://schemas.microsoft.com/office/drawing/2014/main" xmlns="" id="{7F8634C6-3E96-4668-8DEE-3768F8B3CF98}"/>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23" name="文本框 22">
              <a:extLst>
                <a:ext uri="{FF2B5EF4-FFF2-40B4-BE49-F238E27FC236}">
                  <a16:creationId xmlns:a16="http://schemas.microsoft.com/office/drawing/2014/main" xmlns="" id="{206F459A-B784-4551-92FF-D27CE29BDF35}"/>
                </a:ext>
              </a:extLst>
            </p:cNvPr>
            <p:cNvSpPr txBox="1"/>
            <p:nvPr/>
          </p:nvSpPr>
          <p:spPr>
            <a:xfrm>
              <a:off x="3624780" y="2750893"/>
              <a:ext cx="3803904" cy="44319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field</a:t>
              </a:r>
            </a:p>
          </p:txBody>
        </p:sp>
      </p:grpSp>
    </p:spTree>
    <p:extLst>
      <p:ext uri="{BB962C8B-B14F-4D97-AF65-F5344CB8AC3E}">
        <p14:creationId xmlns:p14="http://schemas.microsoft.com/office/powerpoint/2010/main" val="10724818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500"/>
                                        <p:tgtEl>
                                          <p:spTgt spid="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childTnLst>
                          </p:cTn>
                        </p:par>
                        <p:par>
                          <p:cTn id="32" fill="hold">
                            <p:stCondLst>
                              <p:cond delay="1000"/>
                            </p:stCondLst>
                            <p:childTnLst>
                              <p:par>
                                <p:cTn id="33" presetID="22" presetClass="entr" presetSubtype="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par>
                                <p:cTn id="36" presetID="22" presetClass="entr" presetSubtype="8"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grpSp>
        <p:nvGrpSpPr>
          <p:cNvPr id="9" name="组合 8">
            <a:extLst>
              <a:ext uri="{FF2B5EF4-FFF2-40B4-BE49-F238E27FC236}">
                <a16:creationId xmlns:a16="http://schemas.microsoft.com/office/drawing/2014/main" xmlns="" id="{DCFE5533-49BC-43B9-8BDF-C429D456849A}"/>
              </a:ext>
            </a:extLst>
          </p:cNvPr>
          <p:cNvGrpSpPr/>
          <p:nvPr/>
        </p:nvGrpSpPr>
        <p:grpSpPr>
          <a:xfrm>
            <a:off x="1556896" y="1640740"/>
            <a:ext cx="9078208" cy="3777477"/>
            <a:chOff x="1556896" y="1899423"/>
            <a:chExt cx="9078208" cy="3777477"/>
          </a:xfrm>
          <a:blipFill dpi="0" rotWithShape="1">
            <a:blip r:embed="rId5"/>
            <a:srcRect/>
            <a:tile tx="0" ty="0" sx="80000" sy="80000" flip="none" algn="b"/>
          </a:blipFill>
        </p:grpSpPr>
        <p:sp>
          <p:nvSpPr>
            <p:cNvPr id="10" name="矩形 9">
              <a:extLst>
                <a:ext uri="{FF2B5EF4-FFF2-40B4-BE49-F238E27FC236}">
                  <a16:creationId xmlns:a16="http://schemas.microsoft.com/office/drawing/2014/main" xmlns="" id="{FA1CF85E-35DE-4FA0-B9FC-673951EB9E55}"/>
                </a:ext>
              </a:extLst>
            </p:cNvPr>
            <p:cNvSpPr/>
            <p:nvPr/>
          </p:nvSpPr>
          <p:spPr>
            <a:xfrm>
              <a:off x="5782841" y="1899423"/>
              <a:ext cx="2387575" cy="12734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CDA8B248-8826-40D3-B99A-4E14985BFB7D}"/>
                </a:ext>
              </a:extLst>
            </p:cNvPr>
            <p:cNvSpPr/>
            <p:nvPr/>
          </p:nvSpPr>
          <p:spPr>
            <a:xfrm>
              <a:off x="8247529" y="1899423"/>
              <a:ext cx="2387575" cy="37774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5E1C5F4E-B464-44F9-A2D7-81AE2246A8B4}"/>
                </a:ext>
              </a:extLst>
            </p:cNvPr>
            <p:cNvSpPr/>
            <p:nvPr/>
          </p:nvSpPr>
          <p:spPr>
            <a:xfrm>
              <a:off x="3263871" y="3249368"/>
              <a:ext cx="4904652" cy="24275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xmlns="" id="{E56497D2-1B30-4EFB-B4DA-113B3CAD536E}"/>
                </a:ext>
              </a:extLst>
            </p:cNvPr>
            <p:cNvSpPr/>
            <p:nvPr/>
          </p:nvSpPr>
          <p:spPr>
            <a:xfrm>
              <a:off x="1556896" y="3249368"/>
              <a:ext cx="1623602" cy="24275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a:extLst>
              <a:ext uri="{FF2B5EF4-FFF2-40B4-BE49-F238E27FC236}">
                <a16:creationId xmlns:a16="http://schemas.microsoft.com/office/drawing/2014/main" xmlns="" id="{E391D1AF-7209-4192-9AE5-443D7E49639D}"/>
              </a:ext>
            </a:extLst>
          </p:cNvPr>
          <p:cNvGrpSpPr/>
          <p:nvPr/>
        </p:nvGrpSpPr>
        <p:grpSpPr>
          <a:xfrm>
            <a:off x="1556895" y="1640740"/>
            <a:ext cx="4148534" cy="1273487"/>
            <a:chOff x="1055688" y="1899423"/>
            <a:chExt cx="4610100" cy="1415175"/>
          </a:xfrm>
        </p:grpSpPr>
        <p:sp>
          <p:nvSpPr>
            <p:cNvPr id="18" name="矩形 17">
              <a:extLst>
                <a:ext uri="{FF2B5EF4-FFF2-40B4-BE49-F238E27FC236}">
                  <a16:creationId xmlns:a16="http://schemas.microsoft.com/office/drawing/2014/main" xmlns="" id="{50ACCE54-3501-43F2-86F0-D9ACF70FF849}"/>
                </a:ext>
              </a:extLst>
            </p:cNvPr>
            <p:cNvSpPr/>
            <p:nvPr/>
          </p:nvSpPr>
          <p:spPr>
            <a:xfrm>
              <a:off x="1055688" y="1899423"/>
              <a:ext cx="4610100" cy="1415175"/>
            </a:xfrm>
            <a:prstGeom prst="rect">
              <a:avLst/>
            </a:prstGeom>
            <a:solidFill>
              <a:srgbClr val="79C5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xmlns="" id="{9B9DCE1A-2751-436D-B606-17BD97C43318}"/>
                </a:ext>
              </a:extLst>
            </p:cNvPr>
            <p:cNvGrpSpPr/>
            <p:nvPr/>
          </p:nvGrpSpPr>
          <p:grpSpPr>
            <a:xfrm>
              <a:off x="1457672" y="2120943"/>
              <a:ext cx="3806131" cy="781754"/>
              <a:chOff x="3624779" y="2348829"/>
              <a:chExt cx="3806131" cy="781754"/>
            </a:xfrm>
          </p:grpSpPr>
          <p:sp>
            <p:nvSpPr>
              <p:cNvPr id="20" name="文本框 19">
                <a:extLst>
                  <a:ext uri="{FF2B5EF4-FFF2-40B4-BE49-F238E27FC236}">
                    <a16:creationId xmlns:a16="http://schemas.microsoft.com/office/drawing/2014/main" xmlns="" id="{6DCDB782-2300-4E4B-9D91-7309AC0EE903}"/>
                  </a:ext>
                </a:extLst>
              </p:cNvPr>
              <p:cNvSpPr txBox="1"/>
              <p:nvPr/>
            </p:nvSpPr>
            <p:spPr>
              <a:xfrm>
                <a:off x="3624780" y="2348829"/>
                <a:ext cx="2133781" cy="369331"/>
              </a:xfrm>
              <a:prstGeom prst="rect">
                <a:avLst/>
              </a:prstGeom>
              <a:noFill/>
            </p:spPr>
            <p:txBody>
              <a:bodyPr wrap="square" rtlCol="0">
                <a:spAutoFit/>
                <a:scene3d>
                  <a:camera prst="orthographicFront"/>
                  <a:lightRig rig="threePt" dir="t"/>
                </a:scene3d>
                <a:sp3d contourW="12700"/>
              </a:bodyPr>
              <a:lstStyle/>
              <a:p>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21" name="文本框 20">
                <a:extLst>
                  <a:ext uri="{FF2B5EF4-FFF2-40B4-BE49-F238E27FC236}">
                    <a16:creationId xmlns:a16="http://schemas.microsoft.com/office/drawing/2014/main" xmlns="" id="{F6075588-C6BC-4D50-BCBF-437ADEFA5FE7}"/>
                  </a:ext>
                </a:extLst>
              </p:cNvPr>
              <p:cNvSpPr txBox="1"/>
              <p:nvPr/>
            </p:nvSpPr>
            <p:spPr>
              <a:xfrm>
                <a:off x="3624779" y="2687385"/>
                <a:ext cx="3806131" cy="44319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rgbClr val="0F1D38"/>
                    </a:solidFill>
                    <a:latin typeface="Century Gothic" panose="020B0502020202020204" pitchFamily="34" charset="0"/>
                    <a:ea typeface="+mj-ea"/>
                  </a:rPr>
                  <a:t>The user can demonstrate on a projector or computer, or presentation and make it film to be used in a wider field</a:t>
                </a:r>
              </a:p>
            </p:txBody>
          </p:sp>
        </p:grpSp>
      </p:grpSp>
    </p:spTree>
    <p:extLst>
      <p:ext uri="{BB962C8B-B14F-4D97-AF65-F5344CB8AC3E}">
        <p14:creationId xmlns:p14="http://schemas.microsoft.com/office/powerpoint/2010/main" val="36789414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p:tgtEl>
                                          <p:spTgt spid="17"/>
                                        </p:tgtEl>
                                        <p:attrNameLst>
                                          <p:attrName>ppt_x</p:attrName>
                                        </p:attrNameLst>
                                      </p:cBhvr>
                                      <p:tavLst>
                                        <p:tav tm="0">
                                          <p:val>
                                            <p:strVal val="#ppt_x+#ppt_w*1.125000"/>
                                          </p:val>
                                        </p:tav>
                                        <p:tav tm="100000">
                                          <p:val>
                                            <p:strVal val="#ppt_x"/>
                                          </p:val>
                                        </p:tav>
                                      </p:tavLst>
                                    </p:anim>
                                    <p:animEffect transition="in" filter="wipe(left)">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sp>
        <p:nvSpPr>
          <p:cNvPr id="9" name="矩形 8">
            <a:extLst>
              <a:ext uri="{FF2B5EF4-FFF2-40B4-BE49-F238E27FC236}">
                <a16:creationId xmlns:a16="http://schemas.microsoft.com/office/drawing/2014/main" xmlns="" id="{563CD508-E043-4FC3-81BA-BC98CB20FE0F}"/>
              </a:ext>
            </a:extLst>
          </p:cNvPr>
          <p:cNvSpPr/>
          <p:nvPr/>
        </p:nvSpPr>
        <p:spPr>
          <a:xfrm>
            <a:off x="1582582" y="1877532"/>
            <a:ext cx="4513418" cy="3454444"/>
          </a:xfrm>
          <a:prstGeom prst="rect">
            <a:avLst/>
          </a:prstGeom>
          <a:solidFill>
            <a:srgbClr val="79C5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3D969B3E-E5E8-4B34-8FEB-50E2EF9E126F}"/>
              </a:ext>
            </a:extLst>
          </p:cNvPr>
          <p:cNvSpPr/>
          <p:nvPr/>
        </p:nvSpPr>
        <p:spPr>
          <a:xfrm>
            <a:off x="6096000" y="1877532"/>
            <a:ext cx="4513418" cy="345444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EA6A8447-42B1-4ED9-B4D1-077E1349BC8A}"/>
              </a:ext>
            </a:extLst>
          </p:cNvPr>
          <p:cNvGrpSpPr/>
          <p:nvPr/>
        </p:nvGrpSpPr>
        <p:grpSpPr>
          <a:xfrm>
            <a:off x="5629732" y="3138486"/>
            <a:ext cx="932536" cy="932536"/>
            <a:chOff x="5629732" y="3138486"/>
            <a:chExt cx="932536" cy="932536"/>
          </a:xfrm>
        </p:grpSpPr>
        <p:sp>
          <p:nvSpPr>
            <p:cNvPr id="15" name="椭圆 14">
              <a:extLst>
                <a:ext uri="{FF2B5EF4-FFF2-40B4-BE49-F238E27FC236}">
                  <a16:creationId xmlns:a16="http://schemas.microsoft.com/office/drawing/2014/main" xmlns="" id="{ADFF1BC5-257E-4407-9A04-7CAA3B79DA5D}"/>
                </a:ext>
              </a:extLst>
            </p:cNvPr>
            <p:cNvSpPr/>
            <p:nvPr/>
          </p:nvSpPr>
          <p:spPr>
            <a:xfrm>
              <a:off x="5629732" y="3138486"/>
              <a:ext cx="932536" cy="932536"/>
            </a:xfrm>
            <a:prstGeom prst="ellipse">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a:solidFill>
                  <a:prstClr val="white"/>
                </a:solidFill>
                <a:latin typeface="Arial"/>
                <a:ea typeface="微软雅黑"/>
              </a:endParaRPr>
            </a:p>
          </p:txBody>
        </p:sp>
        <p:sp>
          <p:nvSpPr>
            <p:cNvPr id="16" name="椭圆 21">
              <a:extLst>
                <a:ext uri="{FF2B5EF4-FFF2-40B4-BE49-F238E27FC236}">
                  <a16:creationId xmlns:a16="http://schemas.microsoft.com/office/drawing/2014/main" xmlns="" id="{306F7BDB-7C01-41F8-9ED9-34463BFA5F70}"/>
                </a:ext>
              </a:extLst>
            </p:cNvPr>
            <p:cNvSpPr/>
            <p:nvPr/>
          </p:nvSpPr>
          <p:spPr>
            <a:xfrm>
              <a:off x="5902106" y="3371620"/>
              <a:ext cx="387787" cy="466268"/>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solidFill>
              <a:srgbClr val="E0BC5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7" name="组合 16">
            <a:extLst>
              <a:ext uri="{FF2B5EF4-FFF2-40B4-BE49-F238E27FC236}">
                <a16:creationId xmlns:a16="http://schemas.microsoft.com/office/drawing/2014/main" xmlns="" id="{BC6BD7E4-BDC3-4431-AA40-AF94974C6413}"/>
              </a:ext>
            </a:extLst>
          </p:cNvPr>
          <p:cNvGrpSpPr/>
          <p:nvPr/>
        </p:nvGrpSpPr>
        <p:grpSpPr>
          <a:xfrm>
            <a:off x="2321225" y="2274247"/>
            <a:ext cx="3438745" cy="700031"/>
            <a:chOff x="3624780" y="2412339"/>
            <a:chExt cx="3840182" cy="781752"/>
          </a:xfrm>
        </p:grpSpPr>
        <p:sp>
          <p:nvSpPr>
            <p:cNvPr id="18" name="文本框 17">
              <a:extLst>
                <a:ext uri="{FF2B5EF4-FFF2-40B4-BE49-F238E27FC236}">
                  <a16:creationId xmlns:a16="http://schemas.microsoft.com/office/drawing/2014/main" xmlns="" id="{D25FCAF5-2234-40DA-907F-0ACF56E26237}"/>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19" name="文本框 18">
              <a:extLst>
                <a:ext uri="{FF2B5EF4-FFF2-40B4-BE49-F238E27FC236}">
                  <a16:creationId xmlns:a16="http://schemas.microsoft.com/office/drawing/2014/main" xmlns="" id="{23719979-8E5D-4C64-9C6B-F3B4C918F3C3}"/>
                </a:ext>
              </a:extLst>
            </p:cNvPr>
            <p:cNvSpPr txBox="1"/>
            <p:nvPr/>
          </p:nvSpPr>
          <p:spPr>
            <a:xfrm>
              <a:off x="3624780" y="2750893"/>
              <a:ext cx="3840182" cy="44319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900" dirty="0">
                  <a:solidFill>
                    <a:srgbClr val="0F1D38"/>
                  </a:solidFill>
                  <a:latin typeface="Century Gothic" panose="020B0502020202020204" pitchFamily="34" charset="0"/>
                  <a:ea typeface="+mj-ea"/>
                </a:rPr>
                <a:t>The user can demonstrate on a projector or computer, or presentation and make it film to be used in a wider field</a:t>
              </a:r>
            </a:p>
          </p:txBody>
        </p:sp>
      </p:grpSp>
      <p:grpSp>
        <p:nvGrpSpPr>
          <p:cNvPr id="20" name="组合 19">
            <a:extLst>
              <a:ext uri="{FF2B5EF4-FFF2-40B4-BE49-F238E27FC236}">
                <a16:creationId xmlns:a16="http://schemas.microsoft.com/office/drawing/2014/main" xmlns="" id="{45565A70-7C47-459F-8307-7E98F145EAAC}"/>
              </a:ext>
            </a:extLst>
          </p:cNvPr>
          <p:cNvGrpSpPr/>
          <p:nvPr/>
        </p:nvGrpSpPr>
        <p:grpSpPr>
          <a:xfrm>
            <a:off x="2321225" y="3264895"/>
            <a:ext cx="3438745" cy="700031"/>
            <a:chOff x="3624780" y="2412339"/>
            <a:chExt cx="3840182" cy="781752"/>
          </a:xfrm>
        </p:grpSpPr>
        <p:sp>
          <p:nvSpPr>
            <p:cNvPr id="21" name="文本框 20">
              <a:extLst>
                <a:ext uri="{FF2B5EF4-FFF2-40B4-BE49-F238E27FC236}">
                  <a16:creationId xmlns:a16="http://schemas.microsoft.com/office/drawing/2014/main" xmlns="" id="{4FC60440-0D6C-4476-AE60-42A2952F2D2E}"/>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22" name="文本框 21">
              <a:extLst>
                <a:ext uri="{FF2B5EF4-FFF2-40B4-BE49-F238E27FC236}">
                  <a16:creationId xmlns:a16="http://schemas.microsoft.com/office/drawing/2014/main" xmlns="" id="{0F3F7E95-F24E-4E53-A162-B870AA3AD996}"/>
                </a:ext>
              </a:extLst>
            </p:cNvPr>
            <p:cNvSpPr txBox="1"/>
            <p:nvPr/>
          </p:nvSpPr>
          <p:spPr>
            <a:xfrm>
              <a:off x="3624780" y="2750893"/>
              <a:ext cx="3840182" cy="44319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900" dirty="0">
                  <a:solidFill>
                    <a:srgbClr val="0F1D38"/>
                  </a:solidFill>
                  <a:latin typeface="Century Gothic" panose="020B0502020202020204" pitchFamily="34" charset="0"/>
                  <a:ea typeface="+mj-ea"/>
                </a:rPr>
                <a:t>The user can demonstrate on a projector or computer, or presentation and make it film to be used in a wider field</a:t>
              </a:r>
            </a:p>
          </p:txBody>
        </p:sp>
      </p:grpSp>
      <p:grpSp>
        <p:nvGrpSpPr>
          <p:cNvPr id="23" name="组合 22">
            <a:extLst>
              <a:ext uri="{FF2B5EF4-FFF2-40B4-BE49-F238E27FC236}">
                <a16:creationId xmlns:a16="http://schemas.microsoft.com/office/drawing/2014/main" xmlns="" id="{2C0B8135-8843-4ADC-87E4-FDCD7C02EA9D}"/>
              </a:ext>
            </a:extLst>
          </p:cNvPr>
          <p:cNvGrpSpPr/>
          <p:nvPr/>
        </p:nvGrpSpPr>
        <p:grpSpPr>
          <a:xfrm>
            <a:off x="2321225" y="4255543"/>
            <a:ext cx="3438745" cy="700031"/>
            <a:chOff x="3624780" y="2412339"/>
            <a:chExt cx="3840182" cy="781752"/>
          </a:xfrm>
        </p:grpSpPr>
        <p:sp>
          <p:nvSpPr>
            <p:cNvPr id="24" name="文本框 23">
              <a:extLst>
                <a:ext uri="{FF2B5EF4-FFF2-40B4-BE49-F238E27FC236}">
                  <a16:creationId xmlns:a16="http://schemas.microsoft.com/office/drawing/2014/main" xmlns="" id="{6E9C7EA7-5489-48FC-B709-E23A686F126A}"/>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25" name="文本框 24">
              <a:extLst>
                <a:ext uri="{FF2B5EF4-FFF2-40B4-BE49-F238E27FC236}">
                  <a16:creationId xmlns:a16="http://schemas.microsoft.com/office/drawing/2014/main" xmlns="" id="{DD775879-5CA6-4A9E-B0B3-3704249AB280}"/>
                </a:ext>
              </a:extLst>
            </p:cNvPr>
            <p:cNvSpPr txBox="1"/>
            <p:nvPr/>
          </p:nvSpPr>
          <p:spPr>
            <a:xfrm>
              <a:off x="3624780" y="2750893"/>
              <a:ext cx="3840182" cy="44319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900" dirty="0">
                  <a:solidFill>
                    <a:srgbClr val="0F1D38"/>
                  </a:solidFill>
                  <a:latin typeface="Century Gothic" panose="020B0502020202020204" pitchFamily="34" charset="0"/>
                  <a:ea typeface="+mj-ea"/>
                </a:rPr>
                <a:t>The user can demonstrate on a projector or computer, or presentation and make it film to be used in a wider field</a:t>
              </a:r>
            </a:p>
          </p:txBody>
        </p:sp>
      </p:grpSp>
    </p:spTree>
    <p:extLst>
      <p:ext uri="{BB962C8B-B14F-4D97-AF65-F5344CB8AC3E}">
        <p14:creationId xmlns:p14="http://schemas.microsoft.com/office/powerpoint/2010/main" val="20618861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1500"/>
                            </p:stCondLst>
                            <p:childTnLst>
                              <p:par>
                                <p:cTn id="16" presetID="23" presetClass="entr" presetSubtype="32"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strVal val="4*#ppt_w"/>
                                          </p:val>
                                        </p:tav>
                                        <p:tav tm="100000">
                                          <p:val>
                                            <p:strVal val="#ppt_w"/>
                                          </p:val>
                                        </p:tav>
                                      </p:tavLst>
                                    </p:anim>
                                    <p:anim calcmode="lin" valueType="num">
                                      <p:cBhvr>
                                        <p:cTn id="19" dur="500" fill="hold"/>
                                        <p:tgtEl>
                                          <p:spTgt spid="11"/>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1+#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2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1+#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4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sp>
        <p:nvSpPr>
          <p:cNvPr id="9" name="任意多边形 18">
            <a:extLst>
              <a:ext uri="{FF2B5EF4-FFF2-40B4-BE49-F238E27FC236}">
                <a16:creationId xmlns:a16="http://schemas.microsoft.com/office/drawing/2014/main" xmlns="" id="{91E3FE29-4F26-4BF5-9601-892F1A080378}"/>
              </a:ext>
            </a:extLst>
          </p:cNvPr>
          <p:cNvSpPr/>
          <p:nvPr/>
        </p:nvSpPr>
        <p:spPr>
          <a:xfrm>
            <a:off x="1853608" y="1935897"/>
            <a:ext cx="2287368" cy="2306004"/>
          </a:xfrm>
          <a:custGeom>
            <a:avLst/>
            <a:gdLst>
              <a:gd name="connsiteX0" fmla="*/ 306596 w 2098299"/>
              <a:gd name="connsiteY0" fmla="*/ 1416767 h 2115395"/>
              <a:gd name="connsiteX1" fmla="*/ 466447 w 2098299"/>
              <a:gd name="connsiteY1" fmla="*/ 1482979 h 2115395"/>
              <a:gd name="connsiteX2" fmla="*/ 711538 w 2098299"/>
              <a:gd name="connsiteY2" fmla="*/ 1728071 h 2115395"/>
              <a:gd name="connsiteX3" fmla="*/ 711538 w 2098299"/>
              <a:gd name="connsiteY3" fmla="*/ 2047774 h 2115395"/>
              <a:gd name="connsiteX4" fmla="*/ 711538 w 2098299"/>
              <a:gd name="connsiteY4" fmla="*/ 2047772 h 2115395"/>
              <a:gd name="connsiteX5" fmla="*/ 391835 w 2098299"/>
              <a:gd name="connsiteY5" fmla="*/ 2047772 h 2115395"/>
              <a:gd name="connsiteX6" fmla="*/ 146745 w 2098299"/>
              <a:gd name="connsiteY6" fmla="*/ 1802682 h 2115395"/>
              <a:gd name="connsiteX7" fmla="*/ 146745 w 2098299"/>
              <a:gd name="connsiteY7" fmla="*/ 1482979 h 2115395"/>
              <a:gd name="connsiteX8" fmla="*/ 306596 w 2098299"/>
              <a:gd name="connsiteY8" fmla="*/ 1416767 h 2115395"/>
              <a:gd name="connsiteX9" fmla="*/ 226064 w 2098299"/>
              <a:gd name="connsiteY9" fmla="*/ 2 h 2115395"/>
              <a:gd name="connsiteX10" fmla="*/ 385915 w 2098299"/>
              <a:gd name="connsiteY10" fmla="*/ 66214 h 2115395"/>
              <a:gd name="connsiteX11" fmla="*/ 628266 w 2098299"/>
              <a:gd name="connsiteY11" fmla="*/ 308566 h 2115395"/>
              <a:gd name="connsiteX12" fmla="*/ 625459 w 2098299"/>
              <a:gd name="connsiteY12" fmla="*/ 279277 h 2115395"/>
              <a:gd name="connsiteX13" fmla="*/ 691672 w 2098299"/>
              <a:gd name="connsiteY13" fmla="*/ 119425 h 2115395"/>
              <a:gd name="connsiteX14" fmla="*/ 1011374 w 2098299"/>
              <a:gd name="connsiteY14" fmla="*/ 119425 h 2115395"/>
              <a:gd name="connsiteX15" fmla="*/ 1968926 w 2098299"/>
              <a:gd name="connsiteY15" fmla="*/ 1076978 h 2115395"/>
              <a:gd name="connsiteX16" fmla="*/ 1968926 w 2098299"/>
              <a:gd name="connsiteY16" fmla="*/ 1396681 h 2115395"/>
              <a:gd name="connsiteX17" fmla="*/ 1968926 w 2098299"/>
              <a:gd name="connsiteY17" fmla="*/ 1396680 h 2115395"/>
              <a:gd name="connsiteX18" fmla="*/ 1809075 w 2098299"/>
              <a:gd name="connsiteY18" fmla="*/ 1462892 h 2115395"/>
              <a:gd name="connsiteX19" fmla="*/ 1779785 w 2098299"/>
              <a:gd name="connsiteY19" fmla="*/ 1460085 h 2115395"/>
              <a:gd name="connsiteX20" fmla="*/ 1934243 w 2098299"/>
              <a:gd name="connsiteY20" fmla="*/ 1614543 h 2115395"/>
              <a:gd name="connsiteX21" fmla="*/ 1934243 w 2098299"/>
              <a:gd name="connsiteY21" fmla="*/ 1934246 h 2115395"/>
              <a:gd name="connsiteX22" fmla="*/ 1934243 w 2098299"/>
              <a:gd name="connsiteY22" fmla="*/ 1934245 h 2115395"/>
              <a:gd name="connsiteX23" fmla="*/ 1614540 w 2098299"/>
              <a:gd name="connsiteY23" fmla="*/ 1934245 h 2115395"/>
              <a:gd name="connsiteX24" fmla="*/ 1487586 w 2098299"/>
              <a:gd name="connsiteY24" fmla="*/ 1807290 h 2115395"/>
              <a:gd name="connsiteX25" fmla="*/ 1499104 w 2098299"/>
              <a:gd name="connsiteY25" fmla="*/ 1846155 h 2115395"/>
              <a:gd name="connsiteX26" fmla="*/ 1437030 w 2098299"/>
              <a:gd name="connsiteY26" fmla="*/ 2049184 h 2115395"/>
              <a:gd name="connsiteX27" fmla="*/ 1437030 w 2098299"/>
              <a:gd name="connsiteY27" fmla="*/ 2049183 h 2115395"/>
              <a:gd name="connsiteX28" fmla="*/ 1117327 w 2098299"/>
              <a:gd name="connsiteY28" fmla="*/ 2049183 h 2115395"/>
              <a:gd name="connsiteX29" fmla="*/ 305750 w 2098299"/>
              <a:gd name="connsiteY29" fmla="*/ 1237606 h 2115395"/>
              <a:gd name="connsiteX30" fmla="*/ 305750 w 2098299"/>
              <a:gd name="connsiteY30" fmla="*/ 917903 h 2115395"/>
              <a:gd name="connsiteX31" fmla="*/ 465601 w 2098299"/>
              <a:gd name="connsiteY31" fmla="*/ 851691 h 2115395"/>
              <a:gd name="connsiteX32" fmla="*/ 508778 w 2098299"/>
              <a:gd name="connsiteY32" fmla="*/ 855829 h 2115395"/>
              <a:gd name="connsiteX33" fmla="*/ 547642 w 2098299"/>
              <a:gd name="connsiteY33" fmla="*/ 867347 h 2115395"/>
              <a:gd name="connsiteX34" fmla="*/ 66212 w 2098299"/>
              <a:gd name="connsiteY34" fmla="*/ 385917 h 2115395"/>
              <a:gd name="connsiteX35" fmla="*/ 66212 w 2098299"/>
              <a:gd name="connsiteY35" fmla="*/ 66214 h 2115395"/>
              <a:gd name="connsiteX36" fmla="*/ 226064 w 2098299"/>
              <a:gd name="connsiteY36" fmla="*/ 2 h 2115395"/>
              <a:gd name="connsiteX37" fmla="*/ 1525242 w 2098299"/>
              <a:gd name="connsiteY37" fmla="*/ 0 h 2115395"/>
              <a:gd name="connsiteX38" fmla="*/ 1685093 w 2098299"/>
              <a:gd name="connsiteY38" fmla="*/ 66212 h 2115395"/>
              <a:gd name="connsiteX39" fmla="*/ 2032087 w 2098299"/>
              <a:gd name="connsiteY39" fmla="*/ 413206 h 2115395"/>
              <a:gd name="connsiteX40" fmla="*/ 2032087 w 2098299"/>
              <a:gd name="connsiteY40" fmla="*/ 732909 h 2115395"/>
              <a:gd name="connsiteX41" fmla="*/ 2032087 w 2098299"/>
              <a:gd name="connsiteY41" fmla="*/ 732908 h 2115395"/>
              <a:gd name="connsiteX42" fmla="*/ 1712384 w 2098299"/>
              <a:gd name="connsiteY42" fmla="*/ 732908 h 2115395"/>
              <a:gd name="connsiteX43" fmla="*/ 1365391 w 2098299"/>
              <a:gd name="connsiteY43" fmla="*/ 385916 h 2115395"/>
              <a:gd name="connsiteX44" fmla="*/ 1365391 w 2098299"/>
              <a:gd name="connsiteY44" fmla="*/ 66212 h 2115395"/>
              <a:gd name="connsiteX45" fmla="*/ 1525242 w 2098299"/>
              <a:gd name="connsiteY45" fmla="*/ 0 h 211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098299" h="2115395">
                <a:moveTo>
                  <a:pt x="306596" y="1416767"/>
                </a:moveTo>
                <a:cubicBezTo>
                  <a:pt x="364451" y="1416767"/>
                  <a:pt x="422306" y="1438838"/>
                  <a:pt x="466447" y="1482979"/>
                </a:cubicBezTo>
                <a:lnTo>
                  <a:pt x="711538" y="1728071"/>
                </a:lnTo>
                <a:cubicBezTo>
                  <a:pt x="799821" y="1816354"/>
                  <a:pt x="799821" y="1959490"/>
                  <a:pt x="711538" y="2047774"/>
                </a:cubicBezTo>
                <a:lnTo>
                  <a:pt x="711538" y="2047772"/>
                </a:lnTo>
                <a:cubicBezTo>
                  <a:pt x="623254" y="2136056"/>
                  <a:pt x="480119" y="2136056"/>
                  <a:pt x="391835" y="2047772"/>
                </a:cubicBezTo>
                <a:lnTo>
                  <a:pt x="146745" y="1802682"/>
                </a:lnTo>
                <a:cubicBezTo>
                  <a:pt x="58462" y="1714399"/>
                  <a:pt x="58462" y="1571263"/>
                  <a:pt x="146745" y="1482979"/>
                </a:cubicBezTo>
                <a:cubicBezTo>
                  <a:pt x="190886" y="1438838"/>
                  <a:pt x="248741" y="1416767"/>
                  <a:pt x="306596" y="1416767"/>
                </a:cubicBezTo>
                <a:close/>
                <a:moveTo>
                  <a:pt x="226064" y="2"/>
                </a:moveTo>
                <a:cubicBezTo>
                  <a:pt x="283918" y="2"/>
                  <a:pt x="341774" y="22072"/>
                  <a:pt x="385915" y="66214"/>
                </a:cubicBezTo>
                <a:lnTo>
                  <a:pt x="628266" y="308566"/>
                </a:lnTo>
                <a:lnTo>
                  <a:pt x="625459" y="279277"/>
                </a:lnTo>
                <a:cubicBezTo>
                  <a:pt x="625459" y="221422"/>
                  <a:pt x="647530" y="163567"/>
                  <a:pt x="691672" y="119425"/>
                </a:cubicBezTo>
                <a:cubicBezTo>
                  <a:pt x="779955" y="31142"/>
                  <a:pt x="923091" y="31142"/>
                  <a:pt x="1011374" y="119425"/>
                </a:cubicBezTo>
                <a:lnTo>
                  <a:pt x="1968926" y="1076978"/>
                </a:lnTo>
                <a:cubicBezTo>
                  <a:pt x="2057210" y="1165261"/>
                  <a:pt x="2057210" y="1308397"/>
                  <a:pt x="1968926" y="1396681"/>
                </a:cubicBezTo>
                <a:lnTo>
                  <a:pt x="1968926" y="1396680"/>
                </a:lnTo>
                <a:cubicBezTo>
                  <a:pt x="1924785" y="1440821"/>
                  <a:pt x="1866929" y="1462892"/>
                  <a:pt x="1809075" y="1462892"/>
                </a:cubicBezTo>
                <a:lnTo>
                  <a:pt x="1779785" y="1460085"/>
                </a:lnTo>
                <a:lnTo>
                  <a:pt x="1934243" y="1614543"/>
                </a:lnTo>
                <a:cubicBezTo>
                  <a:pt x="2022526" y="1702826"/>
                  <a:pt x="2022526" y="1845962"/>
                  <a:pt x="1934243" y="1934246"/>
                </a:cubicBezTo>
                <a:lnTo>
                  <a:pt x="1934243" y="1934245"/>
                </a:lnTo>
                <a:cubicBezTo>
                  <a:pt x="1845960" y="2022528"/>
                  <a:pt x="1702824" y="2022528"/>
                  <a:pt x="1614540" y="1934245"/>
                </a:cubicBezTo>
                <a:lnTo>
                  <a:pt x="1487586" y="1807290"/>
                </a:lnTo>
                <a:lnTo>
                  <a:pt x="1499104" y="1846155"/>
                </a:lnTo>
                <a:cubicBezTo>
                  <a:pt x="1512898" y="1917403"/>
                  <a:pt x="1492207" y="1994006"/>
                  <a:pt x="1437030" y="2049184"/>
                </a:cubicBezTo>
                <a:lnTo>
                  <a:pt x="1437030" y="2049183"/>
                </a:lnTo>
                <a:cubicBezTo>
                  <a:pt x="1348747" y="2137466"/>
                  <a:pt x="1205610" y="2137466"/>
                  <a:pt x="1117327" y="2049183"/>
                </a:cubicBezTo>
                <a:lnTo>
                  <a:pt x="305750" y="1237606"/>
                </a:lnTo>
                <a:cubicBezTo>
                  <a:pt x="217466" y="1149322"/>
                  <a:pt x="217466" y="1006187"/>
                  <a:pt x="305750" y="917903"/>
                </a:cubicBezTo>
                <a:cubicBezTo>
                  <a:pt x="349892" y="873761"/>
                  <a:pt x="407747" y="851691"/>
                  <a:pt x="465601" y="851691"/>
                </a:cubicBezTo>
                <a:cubicBezTo>
                  <a:pt x="480065" y="851691"/>
                  <a:pt x="494529" y="853070"/>
                  <a:pt x="508778" y="855829"/>
                </a:cubicBezTo>
                <a:lnTo>
                  <a:pt x="547642" y="867347"/>
                </a:lnTo>
                <a:lnTo>
                  <a:pt x="66212" y="385917"/>
                </a:lnTo>
                <a:cubicBezTo>
                  <a:pt x="-22071" y="297633"/>
                  <a:pt x="-22071" y="154498"/>
                  <a:pt x="66212" y="66214"/>
                </a:cubicBezTo>
                <a:cubicBezTo>
                  <a:pt x="110354" y="22072"/>
                  <a:pt x="168209" y="2"/>
                  <a:pt x="226064" y="2"/>
                </a:cubicBezTo>
                <a:close/>
                <a:moveTo>
                  <a:pt x="1525242" y="0"/>
                </a:moveTo>
                <a:cubicBezTo>
                  <a:pt x="1583097" y="0"/>
                  <a:pt x="1640952" y="22071"/>
                  <a:pt x="1685093" y="66212"/>
                </a:cubicBezTo>
                <a:lnTo>
                  <a:pt x="2032087" y="413206"/>
                </a:lnTo>
                <a:cubicBezTo>
                  <a:pt x="2120370" y="501489"/>
                  <a:pt x="2120370" y="644626"/>
                  <a:pt x="2032087" y="732909"/>
                </a:cubicBezTo>
                <a:lnTo>
                  <a:pt x="2032087" y="732908"/>
                </a:lnTo>
                <a:cubicBezTo>
                  <a:pt x="1943804" y="821191"/>
                  <a:pt x="1800667" y="821191"/>
                  <a:pt x="1712384" y="732908"/>
                </a:cubicBezTo>
                <a:lnTo>
                  <a:pt x="1365391" y="385916"/>
                </a:lnTo>
                <a:cubicBezTo>
                  <a:pt x="1277108" y="297632"/>
                  <a:pt x="1277108" y="154496"/>
                  <a:pt x="1365391" y="66212"/>
                </a:cubicBezTo>
                <a:cubicBezTo>
                  <a:pt x="1409533" y="22071"/>
                  <a:pt x="1467388" y="0"/>
                  <a:pt x="1525242" y="0"/>
                </a:cubicBezTo>
                <a:close/>
              </a:path>
            </a:pathLst>
          </a:custGeom>
          <a:blipFill dpi="0" rotWithShape="1">
            <a:blip r:embed="rId5" cstate="screen">
              <a:extLst>
                <a:ext uri="{28A0092B-C50C-407E-A947-70E740481C1C}">
                  <a14:useLocalDpi xmlns:a14="http://schemas.microsoft.com/office/drawing/2010/main"/>
                </a:ext>
              </a:extLst>
            </a:blip>
            <a:srcRect/>
            <a:tile tx="0" ty="0" sx="50000" sy="50000" flip="none" algn="ctr"/>
          </a:blip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19">
            <a:extLst>
              <a:ext uri="{FF2B5EF4-FFF2-40B4-BE49-F238E27FC236}">
                <a16:creationId xmlns:a16="http://schemas.microsoft.com/office/drawing/2014/main" xmlns="" id="{2E432AA8-3791-4B93-B337-4DC55967968C}"/>
              </a:ext>
            </a:extLst>
          </p:cNvPr>
          <p:cNvSpPr/>
          <p:nvPr/>
        </p:nvSpPr>
        <p:spPr>
          <a:xfrm>
            <a:off x="4952316" y="1935897"/>
            <a:ext cx="2287368" cy="2306004"/>
          </a:xfrm>
          <a:custGeom>
            <a:avLst/>
            <a:gdLst>
              <a:gd name="connsiteX0" fmla="*/ 306596 w 2098299"/>
              <a:gd name="connsiteY0" fmla="*/ 1416767 h 2115395"/>
              <a:gd name="connsiteX1" fmla="*/ 466447 w 2098299"/>
              <a:gd name="connsiteY1" fmla="*/ 1482979 h 2115395"/>
              <a:gd name="connsiteX2" fmla="*/ 711538 w 2098299"/>
              <a:gd name="connsiteY2" fmla="*/ 1728071 h 2115395"/>
              <a:gd name="connsiteX3" fmla="*/ 711538 w 2098299"/>
              <a:gd name="connsiteY3" fmla="*/ 2047774 h 2115395"/>
              <a:gd name="connsiteX4" fmla="*/ 711538 w 2098299"/>
              <a:gd name="connsiteY4" fmla="*/ 2047772 h 2115395"/>
              <a:gd name="connsiteX5" fmla="*/ 391835 w 2098299"/>
              <a:gd name="connsiteY5" fmla="*/ 2047772 h 2115395"/>
              <a:gd name="connsiteX6" fmla="*/ 146745 w 2098299"/>
              <a:gd name="connsiteY6" fmla="*/ 1802682 h 2115395"/>
              <a:gd name="connsiteX7" fmla="*/ 146745 w 2098299"/>
              <a:gd name="connsiteY7" fmla="*/ 1482979 h 2115395"/>
              <a:gd name="connsiteX8" fmla="*/ 306596 w 2098299"/>
              <a:gd name="connsiteY8" fmla="*/ 1416767 h 2115395"/>
              <a:gd name="connsiteX9" fmla="*/ 226064 w 2098299"/>
              <a:gd name="connsiteY9" fmla="*/ 2 h 2115395"/>
              <a:gd name="connsiteX10" fmla="*/ 385915 w 2098299"/>
              <a:gd name="connsiteY10" fmla="*/ 66214 h 2115395"/>
              <a:gd name="connsiteX11" fmla="*/ 628266 w 2098299"/>
              <a:gd name="connsiteY11" fmla="*/ 308566 h 2115395"/>
              <a:gd name="connsiteX12" fmla="*/ 625459 w 2098299"/>
              <a:gd name="connsiteY12" fmla="*/ 279277 h 2115395"/>
              <a:gd name="connsiteX13" fmla="*/ 691672 w 2098299"/>
              <a:gd name="connsiteY13" fmla="*/ 119425 h 2115395"/>
              <a:gd name="connsiteX14" fmla="*/ 1011374 w 2098299"/>
              <a:gd name="connsiteY14" fmla="*/ 119425 h 2115395"/>
              <a:gd name="connsiteX15" fmla="*/ 1968926 w 2098299"/>
              <a:gd name="connsiteY15" fmla="*/ 1076978 h 2115395"/>
              <a:gd name="connsiteX16" fmla="*/ 1968926 w 2098299"/>
              <a:gd name="connsiteY16" fmla="*/ 1396681 h 2115395"/>
              <a:gd name="connsiteX17" fmla="*/ 1968926 w 2098299"/>
              <a:gd name="connsiteY17" fmla="*/ 1396680 h 2115395"/>
              <a:gd name="connsiteX18" fmla="*/ 1809075 w 2098299"/>
              <a:gd name="connsiteY18" fmla="*/ 1462892 h 2115395"/>
              <a:gd name="connsiteX19" fmla="*/ 1779785 w 2098299"/>
              <a:gd name="connsiteY19" fmla="*/ 1460085 h 2115395"/>
              <a:gd name="connsiteX20" fmla="*/ 1934243 w 2098299"/>
              <a:gd name="connsiteY20" fmla="*/ 1614543 h 2115395"/>
              <a:gd name="connsiteX21" fmla="*/ 1934243 w 2098299"/>
              <a:gd name="connsiteY21" fmla="*/ 1934246 h 2115395"/>
              <a:gd name="connsiteX22" fmla="*/ 1934243 w 2098299"/>
              <a:gd name="connsiteY22" fmla="*/ 1934245 h 2115395"/>
              <a:gd name="connsiteX23" fmla="*/ 1614540 w 2098299"/>
              <a:gd name="connsiteY23" fmla="*/ 1934245 h 2115395"/>
              <a:gd name="connsiteX24" fmla="*/ 1487586 w 2098299"/>
              <a:gd name="connsiteY24" fmla="*/ 1807290 h 2115395"/>
              <a:gd name="connsiteX25" fmla="*/ 1499104 w 2098299"/>
              <a:gd name="connsiteY25" fmla="*/ 1846155 h 2115395"/>
              <a:gd name="connsiteX26" fmla="*/ 1437030 w 2098299"/>
              <a:gd name="connsiteY26" fmla="*/ 2049184 h 2115395"/>
              <a:gd name="connsiteX27" fmla="*/ 1437030 w 2098299"/>
              <a:gd name="connsiteY27" fmla="*/ 2049183 h 2115395"/>
              <a:gd name="connsiteX28" fmla="*/ 1117327 w 2098299"/>
              <a:gd name="connsiteY28" fmla="*/ 2049183 h 2115395"/>
              <a:gd name="connsiteX29" fmla="*/ 305750 w 2098299"/>
              <a:gd name="connsiteY29" fmla="*/ 1237606 h 2115395"/>
              <a:gd name="connsiteX30" fmla="*/ 305750 w 2098299"/>
              <a:gd name="connsiteY30" fmla="*/ 917903 h 2115395"/>
              <a:gd name="connsiteX31" fmla="*/ 465601 w 2098299"/>
              <a:gd name="connsiteY31" fmla="*/ 851691 h 2115395"/>
              <a:gd name="connsiteX32" fmla="*/ 508778 w 2098299"/>
              <a:gd name="connsiteY32" fmla="*/ 855829 h 2115395"/>
              <a:gd name="connsiteX33" fmla="*/ 547642 w 2098299"/>
              <a:gd name="connsiteY33" fmla="*/ 867347 h 2115395"/>
              <a:gd name="connsiteX34" fmla="*/ 66212 w 2098299"/>
              <a:gd name="connsiteY34" fmla="*/ 385917 h 2115395"/>
              <a:gd name="connsiteX35" fmla="*/ 66212 w 2098299"/>
              <a:gd name="connsiteY35" fmla="*/ 66214 h 2115395"/>
              <a:gd name="connsiteX36" fmla="*/ 226064 w 2098299"/>
              <a:gd name="connsiteY36" fmla="*/ 2 h 2115395"/>
              <a:gd name="connsiteX37" fmla="*/ 1525242 w 2098299"/>
              <a:gd name="connsiteY37" fmla="*/ 0 h 2115395"/>
              <a:gd name="connsiteX38" fmla="*/ 1685093 w 2098299"/>
              <a:gd name="connsiteY38" fmla="*/ 66212 h 2115395"/>
              <a:gd name="connsiteX39" fmla="*/ 2032087 w 2098299"/>
              <a:gd name="connsiteY39" fmla="*/ 413206 h 2115395"/>
              <a:gd name="connsiteX40" fmla="*/ 2032087 w 2098299"/>
              <a:gd name="connsiteY40" fmla="*/ 732909 h 2115395"/>
              <a:gd name="connsiteX41" fmla="*/ 2032087 w 2098299"/>
              <a:gd name="connsiteY41" fmla="*/ 732908 h 2115395"/>
              <a:gd name="connsiteX42" fmla="*/ 1712384 w 2098299"/>
              <a:gd name="connsiteY42" fmla="*/ 732908 h 2115395"/>
              <a:gd name="connsiteX43" fmla="*/ 1365391 w 2098299"/>
              <a:gd name="connsiteY43" fmla="*/ 385916 h 2115395"/>
              <a:gd name="connsiteX44" fmla="*/ 1365391 w 2098299"/>
              <a:gd name="connsiteY44" fmla="*/ 66212 h 2115395"/>
              <a:gd name="connsiteX45" fmla="*/ 1525242 w 2098299"/>
              <a:gd name="connsiteY45" fmla="*/ 0 h 211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098299" h="2115395">
                <a:moveTo>
                  <a:pt x="306596" y="1416767"/>
                </a:moveTo>
                <a:cubicBezTo>
                  <a:pt x="364451" y="1416767"/>
                  <a:pt x="422306" y="1438838"/>
                  <a:pt x="466447" y="1482979"/>
                </a:cubicBezTo>
                <a:lnTo>
                  <a:pt x="711538" y="1728071"/>
                </a:lnTo>
                <a:cubicBezTo>
                  <a:pt x="799821" y="1816354"/>
                  <a:pt x="799821" y="1959490"/>
                  <a:pt x="711538" y="2047774"/>
                </a:cubicBezTo>
                <a:lnTo>
                  <a:pt x="711538" y="2047772"/>
                </a:lnTo>
                <a:cubicBezTo>
                  <a:pt x="623254" y="2136056"/>
                  <a:pt x="480119" y="2136056"/>
                  <a:pt x="391835" y="2047772"/>
                </a:cubicBezTo>
                <a:lnTo>
                  <a:pt x="146745" y="1802682"/>
                </a:lnTo>
                <a:cubicBezTo>
                  <a:pt x="58462" y="1714399"/>
                  <a:pt x="58462" y="1571263"/>
                  <a:pt x="146745" y="1482979"/>
                </a:cubicBezTo>
                <a:cubicBezTo>
                  <a:pt x="190886" y="1438838"/>
                  <a:pt x="248741" y="1416767"/>
                  <a:pt x="306596" y="1416767"/>
                </a:cubicBezTo>
                <a:close/>
                <a:moveTo>
                  <a:pt x="226064" y="2"/>
                </a:moveTo>
                <a:cubicBezTo>
                  <a:pt x="283918" y="2"/>
                  <a:pt x="341774" y="22072"/>
                  <a:pt x="385915" y="66214"/>
                </a:cubicBezTo>
                <a:lnTo>
                  <a:pt x="628266" y="308566"/>
                </a:lnTo>
                <a:lnTo>
                  <a:pt x="625459" y="279277"/>
                </a:lnTo>
                <a:cubicBezTo>
                  <a:pt x="625459" y="221422"/>
                  <a:pt x="647530" y="163567"/>
                  <a:pt x="691672" y="119425"/>
                </a:cubicBezTo>
                <a:cubicBezTo>
                  <a:pt x="779955" y="31142"/>
                  <a:pt x="923091" y="31142"/>
                  <a:pt x="1011374" y="119425"/>
                </a:cubicBezTo>
                <a:lnTo>
                  <a:pt x="1968926" y="1076978"/>
                </a:lnTo>
                <a:cubicBezTo>
                  <a:pt x="2057210" y="1165261"/>
                  <a:pt x="2057210" y="1308397"/>
                  <a:pt x="1968926" y="1396681"/>
                </a:cubicBezTo>
                <a:lnTo>
                  <a:pt x="1968926" y="1396680"/>
                </a:lnTo>
                <a:cubicBezTo>
                  <a:pt x="1924785" y="1440821"/>
                  <a:pt x="1866929" y="1462892"/>
                  <a:pt x="1809075" y="1462892"/>
                </a:cubicBezTo>
                <a:lnTo>
                  <a:pt x="1779785" y="1460085"/>
                </a:lnTo>
                <a:lnTo>
                  <a:pt x="1934243" y="1614543"/>
                </a:lnTo>
                <a:cubicBezTo>
                  <a:pt x="2022526" y="1702826"/>
                  <a:pt x="2022526" y="1845962"/>
                  <a:pt x="1934243" y="1934246"/>
                </a:cubicBezTo>
                <a:lnTo>
                  <a:pt x="1934243" y="1934245"/>
                </a:lnTo>
                <a:cubicBezTo>
                  <a:pt x="1845960" y="2022528"/>
                  <a:pt x="1702824" y="2022528"/>
                  <a:pt x="1614540" y="1934245"/>
                </a:cubicBezTo>
                <a:lnTo>
                  <a:pt x="1487586" y="1807290"/>
                </a:lnTo>
                <a:lnTo>
                  <a:pt x="1499104" y="1846155"/>
                </a:lnTo>
                <a:cubicBezTo>
                  <a:pt x="1512898" y="1917403"/>
                  <a:pt x="1492207" y="1994006"/>
                  <a:pt x="1437030" y="2049184"/>
                </a:cubicBezTo>
                <a:lnTo>
                  <a:pt x="1437030" y="2049183"/>
                </a:lnTo>
                <a:cubicBezTo>
                  <a:pt x="1348747" y="2137466"/>
                  <a:pt x="1205610" y="2137466"/>
                  <a:pt x="1117327" y="2049183"/>
                </a:cubicBezTo>
                <a:lnTo>
                  <a:pt x="305750" y="1237606"/>
                </a:lnTo>
                <a:cubicBezTo>
                  <a:pt x="217466" y="1149322"/>
                  <a:pt x="217466" y="1006187"/>
                  <a:pt x="305750" y="917903"/>
                </a:cubicBezTo>
                <a:cubicBezTo>
                  <a:pt x="349892" y="873761"/>
                  <a:pt x="407747" y="851691"/>
                  <a:pt x="465601" y="851691"/>
                </a:cubicBezTo>
                <a:cubicBezTo>
                  <a:pt x="480065" y="851691"/>
                  <a:pt x="494529" y="853070"/>
                  <a:pt x="508778" y="855829"/>
                </a:cubicBezTo>
                <a:lnTo>
                  <a:pt x="547642" y="867347"/>
                </a:lnTo>
                <a:lnTo>
                  <a:pt x="66212" y="385917"/>
                </a:lnTo>
                <a:cubicBezTo>
                  <a:pt x="-22071" y="297633"/>
                  <a:pt x="-22071" y="154498"/>
                  <a:pt x="66212" y="66214"/>
                </a:cubicBezTo>
                <a:cubicBezTo>
                  <a:pt x="110354" y="22072"/>
                  <a:pt x="168209" y="2"/>
                  <a:pt x="226064" y="2"/>
                </a:cubicBezTo>
                <a:close/>
                <a:moveTo>
                  <a:pt x="1525242" y="0"/>
                </a:moveTo>
                <a:cubicBezTo>
                  <a:pt x="1583097" y="0"/>
                  <a:pt x="1640952" y="22071"/>
                  <a:pt x="1685093" y="66212"/>
                </a:cubicBezTo>
                <a:lnTo>
                  <a:pt x="2032087" y="413206"/>
                </a:lnTo>
                <a:cubicBezTo>
                  <a:pt x="2120370" y="501489"/>
                  <a:pt x="2120370" y="644626"/>
                  <a:pt x="2032087" y="732909"/>
                </a:cubicBezTo>
                <a:lnTo>
                  <a:pt x="2032087" y="732908"/>
                </a:lnTo>
                <a:cubicBezTo>
                  <a:pt x="1943804" y="821191"/>
                  <a:pt x="1800667" y="821191"/>
                  <a:pt x="1712384" y="732908"/>
                </a:cubicBezTo>
                <a:lnTo>
                  <a:pt x="1365391" y="385916"/>
                </a:lnTo>
                <a:cubicBezTo>
                  <a:pt x="1277108" y="297632"/>
                  <a:pt x="1277108" y="154496"/>
                  <a:pt x="1365391" y="66212"/>
                </a:cubicBezTo>
                <a:cubicBezTo>
                  <a:pt x="1409533" y="22071"/>
                  <a:pt x="1467388" y="0"/>
                  <a:pt x="1525242" y="0"/>
                </a:cubicBezTo>
                <a:close/>
              </a:path>
            </a:pathLst>
          </a:custGeom>
          <a:blipFill dpi="0" rotWithShape="1">
            <a:blip r:embed="rId5" cstate="screen">
              <a:extLst>
                <a:ext uri="{28A0092B-C50C-407E-A947-70E740481C1C}">
                  <a14:useLocalDpi xmlns:a14="http://schemas.microsoft.com/office/drawing/2010/main"/>
                </a:ext>
              </a:extLst>
            </a:blip>
            <a:srcRect/>
            <a:tile tx="0" ty="0" sx="50000" sy="50000" flip="none" algn="tl"/>
          </a:blip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20">
            <a:extLst>
              <a:ext uri="{FF2B5EF4-FFF2-40B4-BE49-F238E27FC236}">
                <a16:creationId xmlns:a16="http://schemas.microsoft.com/office/drawing/2014/main" xmlns="" id="{F91222F3-8EF0-4392-B540-E4A544D055B8}"/>
              </a:ext>
            </a:extLst>
          </p:cNvPr>
          <p:cNvSpPr/>
          <p:nvPr/>
        </p:nvSpPr>
        <p:spPr>
          <a:xfrm>
            <a:off x="8127819" y="1935897"/>
            <a:ext cx="2287368" cy="2306004"/>
          </a:xfrm>
          <a:custGeom>
            <a:avLst/>
            <a:gdLst>
              <a:gd name="connsiteX0" fmla="*/ 306596 w 2098299"/>
              <a:gd name="connsiteY0" fmla="*/ 1416767 h 2115395"/>
              <a:gd name="connsiteX1" fmla="*/ 466447 w 2098299"/>
              <a:gd name="connsiteY1" fmla="*/ 1482979 h 2115395"/>
              <a:gd name="connsiteX2" fmla="*/ 711538 w 2098299"/>
              <a:gd name="connsiteY2" fmla="*/ 1728071 h 2115395"/>
              <a:gd name="connsiteX3" fmla="*/ 711538 w 2098299"/>
              <a:gd name="connsiteY3" fmla="*/ 2047774 h 2115395"/>
              <a:gd name="connsiteX4" fmla="*/ 711538 w 2098299"/>
              <a:gd name="connsiteY4" fmla="*/ 2047772 h 2115395"/>
              <a:gd name="connsiteX5" fmla="*/ 391835 w 2098299"/>
              <a:gd name="connsiteY5" fmla="*/ 2047772 h 2115395"/>
              <a:gd name="connsiteX6" fmla="*/ 146745 w 2098299"/>
              <a:gd name="connsiteY6" fmla="*/ 1802682 h 2115395"/>
              <a:gd name="connsiteX7" fmla="*/ 146745 w 2098299"/>
              <a:gd name="connsiteY7" fmla="*/ 1482979 h 2115395"/>
              <a:gd name="connsiteX8" fmla="*/ 306596 w 2098299"/>
              <a:gd name="connsiteY8" fmla="*/ 1416767 h 2115395"/>
              <a:gd name="connsiteX9" fmla="*/ 226064 w 2098299"/>
              <a:gd name="connsiteY9" fmla="*/ 2 h 2115395"/>
              <a:gd name="connsiteX10" fmla="*/ 385915 w 2098299"/>
              <a:gd name="connsiteY10" fmla="*/ 66214 h 2115395"/>
              <a:gd name="connsiteX11" fmla="*/ 628266 w 2098299"/>
              <a:gd name="connsiteY11" fmla="*/ 308566 h 2115395"/>
              <a:gd name="connsiteX12" fmla="*/ 625459 w 2098299"/>
              <a:gd name="connsiteY12" fmla="*/ 279277 h 2115395"/>
              <a:gd name="connsiteX13" fmla="*/ 691672 w 2098299"/>
              <a:gd name="connsiteY13" fmla="*/ 119425 h 2115395"/>
              <a:gd name="connsiteX14" fmla="*/ 1011374 w 2098299"/>
              <a:gd name="connsiteY14" fmla="*/ 119425 h 2115395"/>
              <a:gd name="connsiteX15" fmla="*/ 1968926 w 2098299"/>
              <a:gd name="connsiteY15" fmla="*/ 1076978 h 2115395"/>
              <a:gd name="connsiteX16" fmla="*/ 1968926 w 2098299"/>
              <a:gd name="connsiteY16" fmla="*/ 1396681 h 2115395"/>
              <a:gd name="connsiteX17" fmla="*/ 1968926 w 2098299"/>
              <a:gd name="connsiteY17" fmla="*/ 1396680 h 2115395"/>
              <a:gd name="connsiteX18" fmla="*/ 1809075 w 2098299"/>
              <a:gd name="connsiteY18" fmla="*/ 1462892 h 2115395"/>
              <a:gd name="connsiteX19" fmla="*/ 1779785 w 2098299"/>
              <a:gd name="connsiteY19" fmla="*/ 1460085 h 2115395"/>
              <a:gd name="connsiteX20" fmla="*/ 1934243 w 2098299"/>
              <a:gd name="connsiteY20" fmla="*/ 1614543 h 2115395"/>
              <a:gd name="connsiteX21" fmla="*/ 1934243 w 2098299"/>
              <a:gd name="connsiteY21" fmla="*/ 1934246 h 2115395"/>
              <a:gd name="connsiteX22" fmla="*/ 1934243 w 2098299"/>
              <a:gd name="connsiteY22" fmla="*/ 1934245 h 2115395"/>
              <a:gd name="connsiteX23" fmla="*/ 1614540 w 2098299"/>
              <a:gd name="connsiteY23" fmla="*/ 1934245 h 2115395"/>
              <a:gd name="connsiteX24" fmla="*/ 1487586 w 2098299"/>
              <a:gd name="connsiteY24" fmla="*/ 1807290 h 2115395"/>
              <a:gd name="connsiteX25" fmla="*/ 1499104 w 2098299"/>
              <a:gd name="connsiteY25" fmla="*/ 1846155 h 2115395"/>
              <a:gd name="connsiteX26" fmla="*/ 1437030 w 2098299"/>
              <a:gd name="connsiteY26" fmla="*/ 2049184 h 2115395"/>
              <a:gd name="connsiteX27" fmla="*/ 1437030 w 2098299"/>
              <a:gd name="connsiteY27" fmla="*/ 2049183 h 2115395"/>
              <a:gd name="connsiteX28" fmla="*/ 1117327 w 2098299"/>
              <a:gd name="connsiteY28" fmla="*/ 2049183 h 2115395"/>
              <a:gd name="connsiteX29" fmla="*/ 305750 w 2098299"/>
              <a:gd name="connsiteY29" fmla="*/ 1237606 h 2115395"/>
              <a:gd name="connsiteX30" fmla="*/ 305750 w 2098299"/>
              <a:gd name="connsiteY30" fmla="*/ 917903 h 2115395"/>
              <a:gd name="connsiteX31" fmla="*/ 465601 w 2098299"/>
              <a:gd name="connsiteY31" fmla="*/ 851691 h 2115395"/>
              <a:gd name="connsiteX32" fmla="*/ 508778 w 2098299"/>
              <a:gd name="connsiteY32" fmla="*/ 855829 h 2115395"/>
              <a:gd name="connsiteX33" fmla="*/ 547642 w 2098299"/>
              <a:gd name="connsiteY33" fmla="*/ 867347 h 2115395"/>
              <a:gd name="connsiteX34" fmla="*/ 66212 w 2098299"/>
              <a:gd name="connsiteY34" fmla="*/ 385917 h 2115395"/>
              <a:gd name="connsiteX35" fmla="*/ 66212 w 2098299"/>
              <a:gd name="connsiteY35" fmla="*/ 66214 h 2115395"/>
              <a:gd name="connsiteX36" fmla="*/ 226064 w 2098299"/>
              <a:gd name="connsiteY36" fmla="*/ 2 h 2115395"/>
              <a:gd name="connsiteX37" fmla="*/ 1525242 w 2098299"/>
              <a:gd name="connsiteY37" fmla="*/ 0 h 2115395"/>
              <a:gd name="connsiteX38" fmla="*/ 1685093 w 2098299"/>
              <a:gd name="connsiteY38" fmla="*/ 66212 h 2115395"/>
              <a:gd name="connsiteX39" fmla="*/ 2032087 w 2098299"/>
              <a:gd name="connsiteY39" fmla="*/ 413206 h 2115395"/>
              <a:gd name="connsiteX40" fmla="*/ 2032087 w 2098299"/>
              <a:gd name="connsiteY40" fmla="*/ 732909 h 2115395"/>
              <a:gd name="connsiteX41" fmla="*/ 2032087 w 2098299"/>
              <a:gd name="connsiteY41" fmla="*/ 732908 h 2115395"/>
              <a:gd name="connsiteX42" fmla="*/ 1712384 w 2098299"/>
              <a:gd name="connsiteY42" fmla="*/ 732908 h 2115395"/>
              <a:gd name="connsiteX43" fmla="*/ 1365391 w 2098299"/>
              <a:gd name="connsiteY43" fmla="*/ 385916 h 2115395"/>
              <a:gd name="connsiteX44" fmla="*/ 1365391 w 2098299"/>
              <a:gd name="connsiteY44" fmla="*/ 66212 h 2115395"/>
              <a:gd name="connsiteX45" fmla="*/ 1525242 w 2098299"/>
              <a:gd name="connsiteY45" fmla="*/ 0 h 211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098299" h="2115395">
                <a:moveTo>
                  <a:pt x="306596" y="1416767"/>
                </a:moveTo>
                <a:cubicBezTo>
                  <a:pt x="364451" y="1416767"/>
                  <a:pt x="422306" y="1438838"/>
                  <a:pt x="466447" y="1482979"/>
                </a:cubicBezTo>
                <a:lnTo>
                  <a:pt x="711538" y="1728071"/>
                </a:lnTo>
                <a:cubicBezTo>
                  <a:pt x="799821" y="1816354"/>
                  <a:pt x="799821" y="1959490"/>
                  <a:pt x="711538" y="2047774"/>
                </a:cubicBezTo>
                <a:lnTo>
                  <a:pt x="711538" y="2047772"/>
                </a:lnTo>
                <a:cubicBezTo>
                  <a:pt x="623254" y="2136056"/>
                  <a:pt x="480119" y="2136056"/>
                  <a:pt x="391835" y="2047772"/>
                </a:cubicBezTo>
                <a:lnTo>
                  <a:pt x="146745" y="1802682"/>
                </a:lnTo>
                <a:cubicBezTo>
                  <a:pt x="58462" y="1714399"/>
                  <a:pt x="58462" y="1571263"/>
                  <a:pt x="146745" y="1482979"/>
                </a:cubicBezTo>
                <a:cubicBezTo>
                  <a:pt x="190886" y="1438838"/>
                  <a:pt x="248741" y="1416767"/>
                  <a:pt x="306596" y="1416767"/>
                </a:cubicBezTo>
                <a:close/>
                <a:moveTo>
                  <a:pt x="226064" y="2"/>
                </a:moveTo>
                <a:cubicBezTo>
                  <a:pt x="283918" y="2"/>
                  <a:pt x="341774" y="22072"/>
                  <a:pt x="385915" y="66214"/>
                </a:cubicBezTo>
                <a:lnTo>
                  <a:pt x="628266" y="308566"/>
                </a:lnTo>
                <a:lnTo>
                  <a:pt x="625459" y="279277"/>
                </a:lnTo>
                <a:cubicBezTo>
                  <a:pt x="625459" y="221422"/>
                  <a:pt x="647530" y="163567"/>
                  <a:pt x="691672" y="119425"/>
                </a:cubicBezTo>
                <a:cubicBezTo>
                  <a:pt x="779955" y="31142"/>
                  <a:pt x="923091" y="31142"/>
                  <a:pt x="1011374" y="119425"/>
                </a:cubicBezTo>
                <a:lnTo>
                  <a:pt x="1968926" y="1076978"/>
                </a:lnTo>
                <a:cubicBezTo>
                  <a:pt x="2057210" y="1165261"/>
                  <a:pt x="2057210" y="1308397"/>
                  <a:pt x="1968926" y="1396681"/>
                </a:cubicBezTo>
                <a:lnTo>
                  <a:pt x="1968926" y="1396680"/>
                </a:lnTo>
                <a:cubicBezTo>
                  <a:pt x="1924785" y="1440821"/>
                  <a:pt x="1866929" y="1462892"/>
                  <a:pt x="1809075" y="1462892"/>
                </a:cubicBezTo>
                <a:lnTo>
                  <a:pt x="1779785" y="1460085"/>
                </a:lnTo>
                <a:lnTo>
                  <a:pt x="1934243" y="1614543"/>
                </a:lnTo>
                <a:cubicBezTo>
                  <a:pt x="2022526" y="1702826"/>
                  <a:pt x="2022526" y="1845962"/>
                  <a:pt x="1934243" y="1934246"/>
                </a:cubicBezTo>
                <a:lnTo>
                  <a:pt x="1934243" y="1934245"/>
                </a:lnTo>
                <a:cubicBezTo>
                  <a:pt x="1845960" y="2022528"/>
                  <a:pt x="1702824" y="2022528"/>
                  <a:pt x="1614540" y="1934245"/>
                </a:cubicBezTo>
                <a:lnTo>
                  <a:pt x="1487586" y="1807290"/>
                </a:lnTo>
                <a:lnTo>
                  <a:pt x="1499104" y="1846155"/>
                </a:lnTo>
                <a:cubicBezTo>
                  <a:pt x="1512898" y="1917403"/>
                  <a:pt x="1492207" y="1994006"/>
                  <a:pt x="1437030" y="2049184"/>
                </a:cubicBezTo>
                <a:lnTo>
                  <a:pt x="1437030" y="2049183"/>
                </a:lnTo>
                <a:cubicBezTo>
                  <a:pt x="1348747" y="2137466"/>
                  <a:pt x="1205610" y="2137466"/>
                  <a:pt x="1117327" y="2049183"/>
                </a:cubicBezTo>
                <a:lnTo>
                  <a:pt x="305750" y="1237606"/>
                </a:lnTo>
                <a:cubicBezTo>
                  <a:pt x="217466" y="1149322"/>
                  <a:pt x="217466" y="1006187"/>
                  <a:pt x="305750" y="917903"/>
                </a:cubicBezTo>
                <a:cubicBezTo>
                  <a:pt x="349892" y="873761"/>
                  <a:pt x="407747" y="851691"/>
                  <a:pt x="465601" y="851691"/>
                </a:cubicBezTo>
                <a:cubicBezTo>
                  <a:pt x="480065" y="851691"/>
                  <a:pt x="494529" y="853070"/>
                  <a:pt x="508778" y="855829"/>
                </a:cubicBezTo>
                <a:lnTo>
                  <a:pt x="547642" y="867347"/>
                </a:lnTo>
                <a:lnTo>
                  <a:pt x="66212" y="385917"/>
                </a:lnTo>
                <a:cubicBezTo>
                  <a:pt x="-22071" y="297633"/>
                  <a:pt x="-22071" y="154498"/>
                  <a:pt x="66212" y="66214"/>
                </a:cubicBezTo>
                <a:cubicBezTo>
                  <a:pt x="110354" y="22072"/>
                  <a:pt x="168209" y="2"/>
                  <a:pt x="226064" y="2"/>
                </a:cubicBezTo>
                <a:close/>
                <a:moveTo>
                  <a:pt x="1525242" y="0"/>
                </a:moveTo>
                <a:cubicBezTo>
                  <a:pt x="1583097" y="0"/>
                  <a:pt x="1640952" y="22071"/>
                  <a:pt x="1685093" y="66212"/>
                </a:cubicBezTo>
                <a:lnTo>
                  <a:pt x="2032087" y="413206"/>
                </a:lnTo>
                <a:cubicBezTo>
                  <a:pt x="2120370" y="501489"/>
                  <a:pt x="2120370" y="644626"/>
                  <a:pt x="2032087" y="732909"/>
                </a:cubicBezTo>
                <a:lnTo>
                  <a:pt x="2032087" y="732908"/>
                </a:lnTo>
                <a:cubicBezTo>
                  <a:pt x="1943804" y="821191"/>
                  <a:pt x="1800667" y="821191"/>
                  <a:pt x="1712384" y="732908"/>
                </a:cubicBezTo>
                <a:lnTo>
                  <a:pt x="1365391" y="385916"/>
                </a:lnTo>
                <a:cubicBezTo>
                  <a:pt x="1277108" y="297632"/>
                  <a:pt x="1277108" y="154496"/>
                  <a:pt x="1365391" y="66212"/>
                </a:cubicBezTo>
                <a:cubicBezTo>
                  <a:pt x="1409533" y="22071"/>
                  <a:pt x="1467388" y="0"/>
                  <a:pt x="1525242" y="0"/>
                </a:cubicBezTo>
                <a:close/>
              </a:path>
            </a:pathLst>
          </a:custGeom>
          <a:blipFill dpi="0" rotWithShape="1">
            <a:blip r:embed="rId5" cstate="screen">
              <a:extLst>
                <a:ext uri="{28A0092B-C50C-407E-A947-70E740481C1C}">
                  <a14:useLocalDpi xmlns:a14="http://schemas.microsoft.com/office/drawing/2010/main"/>
                </a:ext>
              </a:extLst>
            </a:blip>
            <a:srcRect/>
            <a:tile tx="0" ty="0" sx="50000" sy="50000" flip="none" algn="br"/>
          </a:blip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a16="http://schemas.microsoft.com/office/drawing/2014/main" xmlns="" id="{72A6D280-9138-4AFF-8953-F381D9876C01}"/>
              </a:ext>
            </a:extLst>
          </p:cNvPr>
          <p:cNvGrpSpPr/>
          <p:nvPr/>
        </p:nvGrpSpPr>
        <p:grpSpPr>
          <a:xfrm>
            <a:off x="1755867" y="4579038"/>
            <a:ext cx="2482850" cy="1132618"/>
            <a:chOff x="3769435" y="2412339"/>
            <a:chExt cx="2482850" cy="1132618"/>
          </a:xfrm>
        </p:grpSpPr>
        <p:sp>
          <p:nvSpPr>
            <p:cNvPr id="16" name="文本框 15">
              <a:extLst>
                <a:ext uri="{FF2B5EF4-FFF2-40B4-BE49-F238E27FC236}">
                  <a16:creationId xmlns:a16="http://schemas.microsoft.com/office/drawing/2014/main" xmlns="" id="{5187DA48-E5B5-4ACE-9C2C-D8603F2AD71E}"/>
                </a:ext>
              </a:extLst>
            </p:cNvPr>
            <p:cNvSpPr txBox="1"/>
            <p:nvPr/>
          </p:nvSpPr>
          <p:spPr>
            <a:xfrm>
              <a:off x="3943970"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17" name="文本框 16">
              <a:extLst>
                <a:ext uri="{FF2B5EF4-FFF2-40B4-BE49-F238E27FC236}">
                  <a16:creationId xmlns:a16="http://schemas.microsoft.com/office/drawing/2014/main" xmlns="" id="{26C267D0-35E7-4E28-85A3-483522FCA3DD}"/>
                </a:ext>
              </a:extLst>
            </p:cNvPr>
            <p:cNvSpPr txBox="1"/>
            <p:nvPr/>
          </p:nvSpPr>
          <p:spPr>
            <a:xfrm>
              <a:off x="3769435" y="2750893"/>
              <a:ext cx="2482850" cy="79406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field</a:t>
              </a:r>
            </a:p>
          </p:txBody>
        </p:sp>
      </p:grpSp>
      <p:grpSp>
        <p:nvGrpSpPr>
          <p:cNvPr id="18" name="组合 17">
            <a:extLst>
              <a:ext uri="{FF2B5EF4-FFF2-40B4-BE49-F238E27FC236}">
                <a16:creationId xmlns:a16="http://schemas.microsoft.com/office/drawing/2014/main" xmlns="" id="{55F6E058-2B1F-4E50-A71C-0B209357B308}"/>
              </a:ext>
            </a:extLst>
          </p:cNvPr>
          <p:cNvGrpSpPr/>
          <p:nvPr/>
        </p:nvGrpSpPr>
        <p:grpSpPr>
          <a:xfrm>
            <a:off x="4854576" y="4579038"/>
            <a:ext cx="2482850" cy="1132618"/>
            <a:chOff x="3769435" y="2412339"/>
            <a:chExt cx="2482850" cy="1132618"/>
          </a:xfrm>
        </p:grpSpPr>
        <p:sp>
          <p:nvSpPr>
            <p:cNvPr id="19" name="文本框 18">
              <a:extLst>
                <a:ext uri="{FF2B5EF4-FFF2-40B4-BE49-F238E27FC236}">
                  <a16:creationId xmlns:a16="http://schemas.microsoft.com/office/drawing/2014/main" xmlns="" id="{45138C4A-4DE5-4D6F-BCE3-F270F9E66FB0}"/>
                </a:ext>
              </a:extLst>
            </p:cNvPr>
            <p:cNvSpPr txBox="1"/>
            <p:nvPr/>
          </p:nvSpPr>
          <p:spPr>
            <a:xfrm>
              <a:off x="3943970"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20" name="文本框 19">
              <a:extLst>
                <a:ext uri="{FF2B5EF4-FFF2-40B4-BE49-F238E27FC236}">
                  <a16:creationId xmlns:a16="http://schemas.microsoft.com/office/drawing/2014/main" xmlns="" id="{DAA2B215-C459-41A0-8B78-B2948A0967F4}"/>
                </a:ext>
              </a:extLst>
            </p:cNvPr>
            <p:cNvSpPr txBox="1"/>
            <p:nvPr/>
          </p:nvSpPr>
          <p:spPr>
            <a:xfrm>
              <a:off x="3769435" y="2750893"/>
              <a:ext cx="2482850" cy="79406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field</a:t>
              </a:r>
            </a:p>
          </p:txBody>
        </p:sp>
      </p:grpSp>
      <p:grpSp>
        <p:nvGrpSpPr>
          <p:cNvPr id="21" name="组合 20">
            <a:extLst>
              <a:ext uri="{FF2B5EF4-FFF2-40B4-BE49-F238E27FC236}">
                <a16:creationId xmlns:a16="http://schemas.microsoft.com/office/drawing/2014/main" xmlns="" id="{9F844E20-51F3-4C2D-8E1D-18E97830C3D0}"/>
              </a:ext>
            </a:extLst>
          </p:cNvPr>
          <p:cNvGrpSpPr/>
          <p:nvPr/>
        </p:nvGrpSpPr>
        <p:grpSpPr>
          <a:xfrm>
            <a:off x="8030078" y="4579038"/>
            <a:ext cx="2482850" cy="1132618"/>
            <a:chOff x="3769435" y="2412339"/>
            <a:chExt cx="2482850" cy="1132618"/>
          </a:xfrm>
        </p:grpSpPr>
        <p:sp>
          <p:nvSpPr>
            <p:cNvPr id="22" name="文本框 21">
              <a:extLst>
                <a:ext uri="{FF2B5EF4-FFF2-40B4-BE49-F238E27FC236}">
                  <a16:creationId xmlns:a16="http://schemas.microsoft.com/office/drawing/2014/main" xmlns="" id="{305E81F8-D343-4C95-94D9-08D43D7BA9E3}"/>
                </a:ext>
              </a:extLst>
            </p:cNvPr>
            <p:cNvSpPr txBox="1"/>
            <p:nvPr/>
          </p:nvSpPr>
          <p:spPr>
            <a:xfrm>
              <a:off x="3943970"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23" name="文本框 22">
              <a:extLst>
                <a:ext uri="{FF2B5EF4-FFF2-40B4-BE49-F238E27FC236}">
                  <a16:creationId xmlns:a16="http://schemas.microsoft.com/office/drawing/2014/main" xmlns="" id="{FB1BBF39-3746-47A2-BEF9-A57429F09C78}"/>
                </a:ext>
              </a:extLst>
            </p:cNvPr>
            <p:cNvSpPr txBox="1"/>
            <p:nvPr/>
          </p:nvSpPr>
          <p:spPr>
            <a:xfrm>
              <a:off x="3769435" y="2750893"/>
              <a:ext cx="2482850" cy="79406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presentation and make it film to be used in a wider field</a:t>
              </a:r>
            </a:p>
          </p:txBody>
        </p:sp>
      </p:grpSp>
    </p:spTree>
    <p:extLst>
      <p:ext uri="{BB962C8B-B14F-4D97-AF65-F5344CB8AC3E}">
        <p14:creationId xmlns:p14="http://schemas.microsoft.com/office/powerpoint/2010/main" val="5858210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 calcmode="lin" valueType="num">
                                      <p:cBhvr>
                                        <p:cTn id="21" dur="1000" fill="hold"/>
                                        <p:tgtEl>
                                          <p:spTgt spid="11"/>
                                        </p:tgtEl>
                                        <p:attrNameLst>
                                          <p:attrName>style.rotation</p:attrName>
                                        </p:attrNameLst>
                                      </p:cBhvr>
                                      <p:tavLst>
                                        <p:tav tm="0">
                                          <p:val>
                                            <p:fltVal val="90"/>
                                          </p:val>
                                        </p:tav>
                                        <p:tav tm="100000">
                                          <p:val>
                                            <p:fltVal val="0"/>
                                          </p:val>
                                        </p:tav>
                                      </p:tavLst>
                                    </p:anim>
                                    <p:animEffect transition="in" filter="fade">
                                      <p:cBhvr>
                                        <p:cTn id="22" dur="10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214FF791-4486-4E66-80D9-849EF1415763}"/>
              </a:ext>
            </a:extLst>
          </p:cNvPr>
          <p:cNvGrpSpPr/>
          <p:nvPr/>
        </p:nvGrpSpPr>
        <p:grpSpPr>
          <a:xfrm>
            <a:off x="4435701" y="734080"/>
            <a:ext cx="3234873" cy="754797"/>
            <a:chOff x="4435701" y="734080"/>
            <a:chExt cx="3234873" cy="754797"/>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5287639" y="734080"/>
              <a:ext cx="2382935" cy="754797"/>
              <a:chOff x="5034902" y="734080"/>
              <a:chExt cx="2382935" cy="754797"/>
            </a:xfrm>
          </p:grpSpPr>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12" name="组合 11">
              <a:extLst>
                <a:ext uri="{FF2B5EF4-FFF2-40B4-BE49-F238E27FC236}">
                  <a16:creationId xmlns:a16="http://schemas.microsoft.com/office/drawing/2014/main" xmlns="" id="{1F51CEEE-2B7C-4BB6-B24E-8D34627E55F9}"/>
                </a:ext>
              </a:extLst>
            </p:cNvPr>
            <p:cNvGrpSpPr/>
            <p:nvPr/>
          </p:nvGrpSpPr>
          <p:grpSpPr>
            <a:xfrm>
              <a:off x="4435701" y="797660"/>
              <a:ext cx="910163" cy="658496"/>
              <a:chOff x="5079157" y="1849802"/>
              <a:chExt cx="1896917" cy="1372406"/>
            </a:xfrm>
          </p:grpSpPr>
          <p:pic>
            <p:nvPicPr>
              <p:cNvPr id="13" name="图片 12">
                <a:extLst>
                  <a:ext uri="{FF2B5EF4-FFF2-40B4-BE49-F238E27FC236}">
                    <a16:creationId xmlns:a16="http://schemas.microsoft.com/office/drawing/2014/main" xmlns="" id="{7AD86B0B-7B88-40D1-8D96-CBECE74A6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4" name="图片 13">
                <a:extLst>
                  <a:ext uri="{FF2B5EF4-FFF2-40B4-BE49-F238E27FC236}">
                    <a16:creationId xmlns:a16="http://schemas.microsoft.com/office/drawing/2014/main" xmlns="" id="{16C1CC24-7B7E-43AE-B2CC-56E1661A6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7775" y="1849802"/>
                <a:ext cx="648299" cy="1372406"/>
              </a:xfrm>
              <a:prstGeom prst="rect">
                <a:avLst/>
              </a:prstGeom>
            </p:spPr>
          </p:pic>
        </p:grpSp>
      </p:grpSp>
      <p:sp>
        <p:nvSpPr>
          <p:cNvPr id="9" name="矩形 8">
            <a:extLst>
              <a:ext uri="{FF2B5EF4-FFF2-40B4-BE49-F238E27FC236}">
                <a16:creationId xmlns:a16="http://schemas.microsoft.com/office/drawing/2014/main" xmlns="" id="{7AA1FE56-3110-4DDB-A222-138C1A6F0C9B}"/>
              </a:ext>
            </a:extLst>
          </p:cNvPr>
          <p:cNvSpPr/>
          <p:nvPr/>
        </p:nvSpPr>
        <p:spPr>
          <a:xfrm>
            <a:off x="6216072" y="2211539"/>
            <a:ext cx="4362928" cy="3261632"/>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a16="http://schemas.microsoft.com/office/drawing/2014/main" xmlns="" id="{7F2028FE-23FF-45CC-8163-3A64A550176D}"/>
              </a:ext>
            </a:extLst>
          </p:cNvPr>
          <p:cNvGrpSpPr/>
          <p:nvPr/>
        </p:nvGrpSpPr>
        <p:grpSpPr>
          <a:xfrm>
            <a:off x="1877383" y="2103804"/>
            <a:ext cx="4081740" cy="3477102"/>
            <a:chOff x="6459260" y="1628712"/>
            <a:chExt cx="5022149" cy="4695583"/>
          </a:xfrm>
        </p:grpSpPr>
        <p:sp>
          <p:nvSpPr>
            <p:cNvPr id="11" name="矩形 83">
              <a:extLst>
                <a:ext uri="{FF2B5EF4-FFF2-40B4-BE49-F238E27FC236}">
                  <a16:creationId xmlns:a16="http://schemas.microsoft.com/office/drawing/2014/main" xmlns="" id="{5142A27D-D49C-4B5F-8F51-EE23373FE1F4}"/>
                </a:ext>
              </a:extLst>
            </p:cNvPr>
            <p:cNvSpPr>
              <a:spLocks noChangeArrowheads="1"/>
            </p:cNvSpPr>
            <p:nvPr/>
          </p:nvSpPr>
          <p:spPr bwMode="auto">
            <a:xfrm>
              <a:off x="6520226" y="1720171"/>
              <a:ext cx="4863138" cy="4536836"/>
            </a:xfrm>
            <a:prstGeom prst="rect">
              <a:avLst/>
            </a:prstGeom>
            <a:noFill/>
            <a:ln w="9525" cmpd="sng">
              <a:solidFill>
                <a:srgbClr val="0F1D38"/>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5" name="Freeform 12">
              <a:extLst>
                <a:ext uri="{FF2B5EF4-FFF2-40B4-BE49-F238E27FC236}">
                  <a16:creationId xmlns:a16="http://schemas.microsoft.com/office/drawing/2014/main" xmlns="" id="{1F7E51C8-F3AC-4408-B4C8-647F628974FC}"/>
                </a:ext>
              </a:extLst>
            </p:cNvPr>
            <p:cNvSpPr>
              <a:spLocks/>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9C5D9"/>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6" name="Freeform 12">
              <a:extLst>
                <a:ext uri="{FF2B5EF4-FFF2-40B4-BE49-F238E27FC236}">
                  <a16:creationId xmlns:a16="http://schemas.microsoft.com/office/drawing/2014/main" xmlns="" id="{6953CF51-C9A4-46E3-A005-9486A74D6166}"/>
                </a:ext>
              </a:extLst>
            </p:cNvPr>
            <p:cNvSpPr>
              <a:spLocks/>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E0BC5D"/>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17" name="组合 16">
            <a:extLst>
              <a:ext uri="{FF2B5EF4-FFF2-40B4-BE49-F238E27FC236}">
                <a16:creationId xmlns:a16="http://schemas.microsoft.com/office/drawing/2014/main" xmlns="" id="{C151FA4A-96D1-423A-8D9A-E55CDFDE5C3F}"/>
              </a:ext>
            </a:extLst>
          </p:cNvPr>
          <p:cNvGrpSpPr/>
          <p:nvPr/>
        </p:nvGrpSpPr>
        <p:grpSpPr>
          <a:xfrm>
            <a:off x="2263568" y="2564164"/>
            <a:ext cx="3480729" cy="2543529"/>
            <a:chOff x="6959891" y="2082463"/>
            <a:chExt cx="5050768" cy="1226396"/>
          </a:xfrm>
        </p:grpSpPr>
        <p:sp>
          <p:nvSpPr>
            <p:cNvPr id="18" name="TextBox 19">
              <a:extLst>
                <a:ext uri="{FF2B5EF4-FFF2-40B4-BE49-F238E27FC236}">
                  <a16:creationId xmlns:a16="http://schemas.microsoft.com/office/drawing/2014/main" xmlns="" id="{9B4888A4-345B-4AC5-8604-CAD2A6E6839C}"/>
                </a:ext>
              </a:extLst>
            </p:cNvPr>
            <p:cNvSpPr txBox="1"/>
            <p:nvPr/>
          </p:nvSpPr>
          <p:spPr>
            <a:xfrm>
              <a:off x="7753555" y="2082463"/>
              <a:ext cx="3171058" cy="178078"/>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1800" b="1" dirty="0">
                  <a:solidFill>
                    <a:srgbClr val="0F1D38"/>
                  </a:solidFill>
                  <a:latin typeface="方正北魏楷书简体" panose="03000509000000000000" pitchFamily="65" charset="-122"/>
                  <a:ea typeface="方正北魏楷书简体" panose="03000509000000000000" pitchFamily="65" charset="-122"/>
                </a:rPr>
                <a:t>单击添加标题</a:t>
              </a:r>
            </a:p>
          </p:txBody>
        </p:sp>
        <p:sp>
          <p:nvSpPr>
            <p:cNvPr id="19" name="文本框 18">
              <a:extLst>
                <a:ext uri="{FF2B5EF4-FFF2-40B4-BE49-F238E27FC236}">
                  <a16:creationId xmlns:a16="http://schemas.microsoft.com/office/drawing/2014/main" xmlns="" id="{9B33F6DD-9082-4271-A2ED-CD7521266B0E}"/>
                </a:ext>
              </a:extLst>
            </p:cNvPr>
            <p:cNvSpPr txBox="1"/>
            <p:nvPr/>
          </p:nvSpPr>
          <p:spPr>
            <a:xfrm>
              <a:off x="6959891" y="2293196"/>
              <a:ext cx="5050768" cy="1015663"/>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tx1">
                      <a:lumMod val="75000"/>
                      <a:lumOff val="25000"/>
                    </a:schemeClr>
                  </a:solidFill>
                  <a:latin typeface="Century Gothic" panose="020B0502020202020204" pitchFamily="34" charset="0"/>
                </a:rPr>
                <a:t>The user can demonstrate on a projector or computer, or print the presentation and make it into a </a:t>
              </a:r>
              <a:r>
                <a:rPr lang="en-US" altLang="zh-CN" sz="1000" dirty="0" err="1">
                  <a:solidFill>
                    <a:schemeClr val="tx1">
                      <a:lumMod val="75000"/>
                      <a:lumOff val="25000"/>
                    </a:schemeClr>
                  </a:solidFill>
                  <a:latin typeface="Century Gothic" panose="020B0502020202020204" pitchFamily="34" charset="0"/>
                </a:rPr>
                <a:t>filmThe</a:t>
              </a:r>
              <a:r>
                <a:rPr lang="en-US" altLang="zh-CN" sz="1000" dirty="0">
                  <a:solidFill>
                    <a:schemeClr val="tx1">
                      <a:lumMod val="75000"/>
                      <a:lumOff val="25000"/>
                    </a:schemeClr>
                  </a:solidFill>
                  <a:latin typeface="Century Gothic" panose="020B0502020202020204" pitchFamily="34" charset="0"/>
                </a:rPr>
                <a:t> user can demonstrate on a projector or computer, or print the presentation and make it into a </a:t>
              </a:r>
              <a:r>
                <a:rPr lang="en-US" altLang="zh-CN" sz="1000" dirty="0" err="1">
                  <a:solidFill>
                    <a:schemeClr val="tx1">
                      <a:lumMod val="75000"/>
                      <a:lumOff val="25000"/>
                    </a:schemeClr>
                  </a:solidFill>
                  <a:latin typeface="Century Gothic" panose="020B0502020202020204" pitchFamily="34" charset="0"/>
                </a:rPr>
                <a:t>filmThe</a:t>
              </a:r>
              <a:r>
                <a:rPr lang="en-US" altLang="zh-CN" sz="1000" dirty="0">
                  <a:solidFill>
                    <a:schemeClr val="tx1">
                      <a:lumMod val="75000"/>
                      <a:lumOff val="25000"/>
                    </a:schemeClr>
                  </a:solidFill>
                  <a:latin typeface="Century Gothic" panose="020B0502020202020204" pitchFamily="34" charset="0"/>
                </a:rPr>
                <a:t> user can demonstrate on a projector or computer, or print the presentation and make it into a film</a:t>
              </a:r>
            </a:p>
          </p:txBody>
        </p:sp>
      </p:grpSp>
      <p:grpSp>
        <p:nvGrpSpPr>
          <p:cNvPr id="20" name="组合 19">
            <a:extLst>
              <a:ext uri="{FF2B5EF4-FFF2-40B4-BE49-F238E27FC236}">
                <a16:creationId xmlns:a16="http://schemas.microsoft.com/office/drawing/2014/main" xmlns="" id="{C6AD65BD-0A6B-467D-8105-32B8087A470A}"/>
              </a:ext>
            </a:extLst>
          </p:cNvPr>
          <p:cNvGrpSpPr/>
          <p:nvPr/>
        </p:nvGrpSpPr>
        <p:grpSpPr>
          <a:xfrm>
            <a:off x="2520664" y="4436604"/>
            <a:ext cx="2765042" cy="947985"/>
            <a:chOff x="5895423" y="4145902"/>
            <a:chExt cx="4034760" cy="1383303"/>
          </a:xfrm>
        </p:grpSpPr>
        <p:grpSp>
          <p:nvGrpSpPr>
            <p:cNvPr id="21" name="组合 20">
              <a:extLst>
                <a:ext uri="{FF2B5EF4-FFF2-40B4-BE49-F238E27FC236}">
                  <a16:creationId xmlns:a16="http://schemas.microsoft.com/office/drawing/2014/main" xmlns="" id="{6FB16F1C-435B-4631-984C-8938100014F6}"/>
                </a:ext>
              </a:extLst>
            </p:cNvPr>
            <p:cNvGrpSpPr/>
            <p:nvPr/>
          </p:nvGrpSpPr>
          <p:grpSpPr>
            <a:xfrm>
              <a:off x="6156120" y="4145902"/>
              <a:ext cx="851874" cy="851874"/>
              <a:chOff x="5731058" y="2070100"/>
              <a:chExt cx="851874" cy="851874"/>
            </a:xfrm>
          </p:grpSpPr>
          <p:sp>
            <p:nvSpPr>
              <p:cNvPr id="34" name="椭圆 33">
                <a:extLst>
                  <a:ext uri="{FF2B5EF4-FFF2-40B4-BE49-F238E27FC236}">
                    <a16:creationId xmlns:a16="http://schemas.microsoft.com/office/drawing/2014/main" xmlns="" id="{11E7576A-72AB-4300-82B1-090C58D49C09}"/>
                  </a:ext>
                </a:extLst>
              </p:cNvPr>
              <p:cNvSpPr/>
              <p:nvPr/>
            </p:nvSpPr>
            <p:spPr>
              <a:xfrm>
                <a:off x="5731058" y="2070100"/>
                <a:ext cx="851874" cy="851874"/>
              </a:xfrm>
              <a:prstGeom prst="ellipse">
                <a:avLst/>
              </a:prstGeom>
              <a:solidFill>
                <a:srgbClr val="79C5D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13">
                <a:extLst>
                  <a:ext uri="{FF2B5EF4-FFF2-40B4-BE49-F238E27FC236}">
                    <a16:creationId xmlns:a16="http://schemas.microsoft.com/office/drawing/2014/main" xmlns="" id="{969AB914-281B-48C5-BAB5-2EB343C18A61}"/>
                  </a:ext>
                </a:extLst>
              </p:cNvPr>
              <p:cNvSpPr/>
              <p:nvPr/>
            </p:nvSpPr>
            <p:spPr>
              <a:xfrm>
                <a:off x="5976921" y="2303294"/>
                <a:ext cx="360149" cy="385486"/>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 name="组合 21">
              <a:extLst>
                <a:ext uri="{FF2B5EF4-FFF2-40B4-BE49-F238E27FC236}">
                  <a16:creationId xmlns:a16="http://schemas.microsoft.com/office/drawing/2014/main" xmlns="" id="{6FCE7C40-0A0B-4E54-BC13-F4077CB42FDA}"/>
                </a:ext>
              </a:extLst>
            </p:cNvPr>
            <p:cNvGrpSpPr/>
            <p:nvPr/>
          </p:nvGrpSpPr>
          <p:grpSpPr>
            <a:xfrm>
              <a:off x="7486866" y="4145902"/>
              <a:ext cx="851874" cy="851874"/>
              <a:chOff x="8148329" y="2070100"/>
              <a:chExt cx="851874" cy="851874"/>
            </a:xfrm>
          </p:grpSpPr>
          <p:sp>
            <p:nvSpPr>
              <p:cNvPr id="32" name="椭圆 31">
                <a:extLst>
                  <a:ext uri="{FF2B5EF4-FFF2-40B4-BE49-F238E27FC236}">
                    <a16:creationId xmlns:a16="http://schemas.microsoft.com/office/drawing/2014/main" xmlns="" id="{6CAFD792-C68C-4F3A-9673-10591CE817C3}"/>
                  </a:ext>
                </a:extLst>
              </p:cNvPr>
              <p:cNvSpPr/>
              <p:nvPr/>
            </p:nvSpPr>
            <p:spPr>
              <a:xfrm>
                <a:off x="8148329" y="2070100"/>
                <a:ext cx="851874" cy="851874"/>
              </a:xfrm>
              <a:prstGeom prst="ellipse">
                <a:avLst/>
              </a:prstGeom>
              <a:solidFill>
                <a:srgbClr val="0F1D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椭圆 15">
                <a:extLst>
                  <a:ext uri="{FF2B5EF4-FFF2-40B4-BE49-F238E27FC236}">
                    <a16:creationId xmlns:a16="http://schemas.microsoft.com/office/drawing/2014/main" xmlns="" id="{E27CF0E9-3125-4BF4-A72F-A00C8A04F891}"/>
                  </a:ext>
                </a:extLst>
              </p:cNvPr>
              <p:cNvSpPr/>
              <p:nvPr/>
            </p:nvSpPr>
            <p:spPr>
              <a:xfrm>
                <a:off x="8381524" y="2303294"/>
                <a:ext cx="385486" cy="38548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3" name="组合 22">
              <a:extLst>
                <a:ext uri="{FF2B5EF4-FFF2-40B4-BE49-F238E27FC236}">
                  <a16:creationId xmlns:a16="http://schemas.microsoft.com/office/drawing/2014/main" xmlns="" id="{2D47FB6E-146A-4B96-8A9F-17F82C3101ED}"/>
                </a:ext>
              </a:extLst>
            </p:cNvPr>
            <p:cNvGrpSpPr/>
            <p:nvPr/>
          </p:nvGrpSpPr>
          <p:grpSpPr>
            <a:xfrm>
              <a:off x="8817612" y="4145902"/>
              <a:ext cx="851874" cy="851874"/>
              <a:chOff x="10565600" y="2070100"/>
              <a:chExt cx="851874" cy="851874"/>
            </a:xfrm>
          </p:grpSpPr>
          <p:sp>
            <p:nvSpPr>
              <p:cNvPr id="30" name="椭圆 29">
                <a:extLst>
                  <a:ext uri="{FF2B5EF4-FFF2-40B4-BE49-F238E27FC236}">
                    <a16:creationId xmlns:a16="http://schemas.microsoft.com/office/drawing/2014/main" xmlns="" id="{39A4D73F-CE80-4658-9055-1DE5F11D3537}"/>
                  </a:ext>
                </a:extLst>
              </p:cNvPr>
              <p:cNvSpPr/>
              <p:nvPr/>
            </p:nvSpPr>
            <p:spPr>
              <a:xfrm>
                <a:off x="10565600" y="2070100"/>
                <a:ext cx="851874" cy="851874"/>
              </a:xfrm>
              <a:prstGeom prst="ellipse">
                <a:avLst/>
              </a:prstGeom>
              <a:solidFill>
                <a:srgbClr val="E0BC5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椭圆 17">
                <a:extLst>
                  <a:ext uri="{FF2B5EF4-FFF2-40B4-BE49-F238E27FC236}">
                    <a16:creationId xmlns:a16="http://schemas.microsoft.com/office/drawing/2014/main" xmlns="" id="{56203181-15FD-49FF-BB53-388BE443FCF7}"/>
                  </a:ext>
                </a:extLst>
              </p:cNvPr>
              <p:cNvSpPr/>
              <p:nvPr/>
            </p:nvSpPr>
            <p:spPr>
              <a:xfrm>
                <a:off x="10798795" y="2319098"/>
                <a:ext cx="385486" cy="353878"/>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4" name="TextBox 19">
              <a:extLst>
                <a:ext uri="{FF2B5EF4-FFF2-40B4-BE49-F238E27FC236}">
                  <a16:creationId xmlns:a16="http://schemas.microsoft.com/office/drawing/2014/main" xmlns="" id="{8FA65E3C-25DD-496F-B17E-B50816F08AEC}"/>
                </a:ext>
              </a:extLst>
            </p:cNvPr>
            <p:cNvSpPr txBox="1"/>
            <p:nvPr/>
          </p:nvSpPr>
          <p:spPr>
            <a:xfrm>
              <a:off x="5895423" y="5125007"/>
              <a:ext cx="1373268" cy="404198"/>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dirty="0">
                  <a:solidFill>
                    <a:srgbClr val="0F1D38"/>
                  </a:solidFill>
                  <a:latin typeface="方正北魏楷书简体" panose="03000509000000000000" pitchFamily="65" charset="-122"/>
                  <a:ea typeface="方正北魏楷书简体" panose="03000509000000000000" pitchFamily="65" charset="-122"/>
                </a:rPr>
                <a:t>添加文字</a:t>
              </a:r>
              <a:endParaRPr lang="en-US" dirty="0">
                <a:solidFill>
                  <a:srgbClr val="0F1D38"/>
                </a:solidFill>
                <a:latin typeface="方正北魏楷书简体" panose="03000509000000000000" pitchFamily="65" charset="-122"/>
                <a:ea typeface="方正北魏楷书简体" panose="03000509000000000000" pitchFamily="65" charset="-122"/>
              </a:endParaRPr>
            </a:p>
          </p:txBody>
        </p:sp>
        <p:sp>
          <p:nvSpPr>
            <p:cNvPr id="25" name="TextBox 19">
              <a:extLst>
                <a:ext uri="{FF2B5EF4-FFF2-40B4-BE49-F238E27FC236}">
                  <a16:creationId xmlns:a16="http://schemas.microsoft.com/office/drawing/2014/main" xmlns="" id="{774D6262-3436-48C7-8725-49504F869116}"/>
                </a:ext>
              </a:extLst>
            </p:cNvPr>
            <p:cNvSpPr txBox="1"/>
            <p:nvPr/>
          </p:nvSpPr>
          <p:spPr>
            <a:xfrm>
              <a:off x="7226169" y="5125007"/>
              <a:ext cx="1373268" cy="404198"/>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dirty="0">
                  <a:solidFill>
                    <a:srgbClr val="0F1D38"/>
                  </a:solidFill>
                  <a:latin typeface="方正北魏楷书简体" panose="03000509000000000000" pitchFamily="65" charset="-122"/>
                  <a:ea typeface="方正北魏楷书简体" panose="03000509000000000000" pitchFamily="65" charset="-122"/>
                </a:rPr>
                <a:t>添加文字</a:t>
              </a:r>
              <a:endParaRPr lang="en-US" altLang="zh-CN" dirty="0">
                <a:solidFill>
                  <a:srgbClr val="0F1D38"/>
                </a:solidFill>
                <a:latin typeface="方正北魏楷书简体" panose="03000509000000000000" pitchFamily="65" charset="-122"/>
                <a:ea typeface="方正北魏楷书简体" panose="03000509000000000000" pitchFamily="65" charset="-122"/>
              </a:endParaRPr>
            </a:p>
          </p:txBody>
        </p:sp>
        <p:sp>
          <p:nvSpPr>
            <p:cNvPr id="27" name="TextBox 19">
              <a:extLst>
                <a:ext uri="{FF2B5EF4-FFF2-40B4-BE49-F238E27FC236}">
                  <a16:creationId xmlns:a16="http://schemas.microsoft.com/office/drawing/2014/main" xmlns="" id="{411FBA23-0463-4030-A63F-332851DF571D}"/>
                </a:ext>
              </a:extLst>
            </p:cNvPr>
            <p:cNvSpPr txBox="1"/>
            <p:nvPr/>
          </p:nvSpPr>
          <p:spPr>
            <a:xfrm>
              <a:off x="8556915" y="5125007"/>
              <a:ext cx="1373268" cy="404198"/>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dirty="0">
                  <a:solidFill>
                    <a:srgbClr val="0F1D38"/>
                  </a:solidFill>
                  <a:latin typeface="方正北魏楷书简体" panose="03000509000000000000" pitchFamily="65" charset="-122"/>
                  <a:ea typeface="方正北魏楷书简体" panose="03000509000000000000" pitchFamily="65" charset="-122"/>
                </a:rPr>
                <a:t>添加文字</a:t>
              </a:r>
              <a:endParaRPr lang="en-US" altLang="zh-CN" dirty="0">
                <a:solidFill>
                  <a:srgbClr val="0F1D38"/>
                </a:solidFill>
                <a:latin typeface="方正北魏楷书简体" panose="03000509000000000000" pitchFamily="65" charset="-122"/>
                <a:ea typeface="方正北魏楷书简体" panose="03000509000000000000" pitchFamily="65" charset="-122"/>
              </a:endParaRPr>
            </a:p>
          </p:txBody>
        </p:sp>
      </p:grpSp>
    </p:spTree>
    <p:extLst>
      <p:ext uri="{BB962C8B-B14F-4D97-AF65-F5344CB8AC3E}">
        <p14:creationId xmlns:p14="http://schemas.microsoft.com/office/powerpoint/2010/main" val="4765234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2" presetClass="entr" presetSubtype="2"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53" presetClass="entr" presetSubtype="16"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DF34185F-D931-4078-993F-A3C9737CB6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5546" y="2581016"/>
            <a:ext cx="4544009" cy="1733604"/>
          </a:xfrm>
          <a:prstGeom prst="rect">
            <a:avLst/>
          </a:prstGeom>
        </p:spPr>
      </p:pic>
      <p:sp>
        <p:nvSpPr>
          <p:cNvPr id="4" name="文本框 3">
            <a:extLst>
              <a:ext uri="{FF2B5EF4-FFF2-40B4-BE49-F238E27FC236}">
                <a16:creationId xmlns:a16="http://schemas.microsoft.com/office/drawing/2014/main" xmlns="" id="{B97D4936-71B9-45C9-8B54-D3EBC6A131E8}"/>
              </a:ext>
            </a:extLst>
          </p:cNvPr>
          <p:cNvSpPr txBox="1"/>
          <p:nvPr/>
        </p:nvSpPr>
        <p:spPr>
          <a:xfrm>
            <a:off x="3492760" y="2768768"/>
            <a:ext cx="5206480" cy="1015663"/>
          </a:xfrm>
          <a:prstGeom prst="rect">
            <a:avLst/>
          </a:prstGeom>
          <a:noFill/>
        </p:spPr>
        <p:txBody>
          <a:bodyPr wrap="square" rtlCol="0">
            <a:spAutoFit/>
          </a:bodyPr>
          <a:lstStyle/>
          <a:p>
            <a:pPr algn="ctr"/>
            <a:r>
              <a:rPr lang="zh-CN" altLang="en-US" sz="6000" b="1" dirty="0">
                <a:solidFill>
                  <a:srgbClr val="0F1D38"/>
                </a:solidFill>
                <a:latin typeface="方正剪纸简体" panose="03000509000000000000" pitchFamily="65" charset="-122"/>
                <a:ea typeface="方正剪纸简体" panose="03000509000000000000" pitchFamily="65" charset="-122"/>
              </a:rPr>
              <a:t>感谢您</a:t>
            </a:r>
            <a:r>
              <a:rPr lang="zh-CN" altLang="en-US" sz="6000" b="1" dirty="0" smtClean="0">
                <a:solidFill>
                  <a:srgbClr val="0F1D38"/>
                </a:solidFill>
                <a:latin typeface="方正剪纸简体" panose="03000509000000000000" pitchFamily="65" charset="-122"/>
                <a:ea typeface="方正剪纸简体" panose="03000509000000000000" pitchFamily="65" charset="-122"/>
              </a:rPr>
              <a:t>的观看</a:t>
            </a:r>
            <a:endParaRPr lang="zh-CN" altLang="en-US" sz="6000" b="1" dirty="0">
              <a:solidFill>
                <a:srgbClr val="0F1D38"/>
              </a:solidFill>
              <a:latin typeface="方正剪纸简体" panose="03000509000000000000" pitchFamily="65" charset="-122"/>
              <a:ea typeface="方正剪纸简体" panose="03000509000000000000" pitchFamily="65" charset="-122"/>
            </a:endParaRPr>
          </a:p>
        </p:txBody>
      </p:sp>
      <p:sp>
        <p:nvSpPr>
          <p:cNvPr id="6" name="文本框 5">
            <a:extLst>
              <a:ext uri="{FF2B5EF4-FFF2-40B4-BE49-F238E27FC236}">
                <a16:creationId xmlns:a16="http://schemas.microsoft.com/office/drawing/2014/main" xmlns="" id="{1D4AF102-7410-4CA9-9CF1-088FBA252AB3}"/>
              </a:ext>
            </a:extLst>
          </p:cNvPr>
          <p:cNvSpPr txBox="1"/>
          <p:nvPr/>
        </p:nvSpPr>
        <p:spPr>
          <a:xfrm>
            <a:off x="3984172" y="3711160"/>
            <a:ext cx="4223656" cy="338554"/>
          </a:xfrm>
          <a:prstGeom prst="rect">
            <a:avLst/>
          </a:prstGeom>
          <a:noFill/>
        </p:spPr>
        <p:txBody>
          <a:bodyPr wrap="square" rtlCol="0">
            <a:spAutoFit/>
          </a:bodyPr>
          <a:lstStyle/>
          <a:p>
            <a:pPr algn="dist"/>
            <a:r>
              <a:rPr lang="en-US" altLang="zh-CN"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THINKS FOR YOUR LISTING</a:t>
            </a:r>
            <a:endParaRPr lang="zh-CN" altLang="en-US"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pic>
        <p:nvPicPr>
          <p:cNvPr id="14" name="图片 13">
            <a:extLst>
              <a:ext uri="{FF2B5EF4-FFF2-40B4-BE49-F238E27FC236}">
                <a16:creationId xmlns:a16="http://schemas.microsoft.com/office/drawing/2014/main" xmlns="" id="{4DB827E5-AA85-429B-B9D4-CCE37555DB7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98588" y="4452943"/>
            <a:ext cx="1223424" cy="407808"/>
          </a:xfrm>
          <a:prstGeom prst="rect">
            <a:avLst/>
          </a:prstGeom>
        </p:spPr>
      </p:pic>
    </p:spTree>
    <p:extLst>
      <p:ext uri="{BB962C8B-B14F-4D97-AF65-F5344CB8AC3E}">
        <p14:creationId xmlns:p14="http://schemas.microsoft.com/office/powerpoint/2010/main" val="288835620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17393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F1D87F6-66B8-4BDF-A49A-765839132D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06477" y="939763"/>
            <a:ext cx="4979045" cy="4905449"/>
          </a:xfrm>
          <a:prstGeom prst="rect">
            <a:avLst/>
          </a:prstGeom>
        </p:spPr>
      </p:pic>
      <p:pic>
        <p:nvPicPr>
          <p:cNvPr id="33" name="图片 32">
            <a:extLst>
              <a:ext uri="{FF2B5EF4-FFF2-40B4-BE49-F238E27FC236}">
                <a16:creationId xmlns:a16="http://schemas.microsoft.com/office/drawing/2014/main" xmlns="" id="{6587E954-E8B8-4FFF-A46C-E8786AF9AB3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0758" r="32395"/>
          <a:stretch/>
        </p:blipFill>
        <p:spPr>
          <a:xfrm>
            <a:off x="5079157" y="1849802"/>
            <a:ext cx="1685200"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sp>
        <p:nvSpPr>
          <p:cNvPr id="34" name="文本框 33">
            <a:extLst>
              <a:ext uri="{FF2B5EF4-FFF2-40B4-BE49-F238E27FC236}">
                <a16:creationId xmlns:a16="http://schemas.microsoft.com/office/drawing/2014/main" xmlns="" id="{740BFD9D-67C1-4CA7-9C21-9AACF821DE3B}"/>
              </a:ext>
            </a:extLst>
          </p:cNvPr>
          <p:cNvSpPr txBox="1"/>
          <p:nvPr/>
        </p:nvSpPr>
        <p:spPr>
          <a:xfrm>
            <a:off x="3492760" y="3695429"/>
            <a:ext cx="5206480" cy="769441"/>
          </a:xfrm>
          <a:prstGeom prst="rect">
            <a:avLst/>
          </a:prstGeom>
          <a:noFill/>
        </p:spPr>
        <p:txBody>
          <a:bodyPr wrap="square" rtlCol="0">
            <a:spAutoFit/>
          </a:bodyPr>
          <a:lstStyle/>
          <a:p>
            <a:pPr algn="ctr"/>
            <a:r>
              <a:rPr lang="zh-CN" altLang="en-US" sz="44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35" name="文本框 34">
            <a:extLst>
              <a:ext uri="{FF2B5EF4-FFF2-40B4-BE49-F238E27FC236}">
                <a16:creationId xmlns:a16="http://schemas.microsoft.com/office/drawing/2014/main" xmlns="" id="{EAEC389D-AE80-4319-B24F-8768F1E53734}"/>
              </a:ext>
            </a:extLst>
          </p:cNvPr>
          <p:cNvSpPr txBox="1"/>
          <p:nvPr/>
        </p:nvSpPr>
        <p:spPr>
          <a:xfrm>
            <a:off x="4573361" y="4347234"/>
            <a:ext cx="3045278" cy="338554"/>
          </a:xfrm>
          <a:prstGeom prst="rect">
            <a:avLst/>
          </a:prstGeom>
          <a:noFill/>
        </p:spPr>
        <p:txBody>
          <a:bodyPr wrap="square" rtlCol="0">
            <a:spAutoFit/>
          </a:bodyPr>
          <a:lstStyle/>
          <a:p>
            <a:pPr algn="dist"/>
            <a:r>
              <a:rPr lang="en-US" altLang="zh-CN"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pic>
        <p:nvPicPr>
          <p:cNvPr id="36" name="图片 35">
            <a:extLst>
              <a:ext uri="{FF2B5EF4-FFF2-40B4-BE49-F238E27FC236}">
                <a16:creationId xmlns:a16="http://schemas.microsoft.com/office/drawing/2014/main" xmlns="" id="{B068D35C-15FA-4FC7-A651-BE85F7C4CAC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31433" y="3343423"/>
            <a:ext cx="783667" cy="261222"/>
          </a:xfrm>
          <a:prstGeom prst="rect">
            <a:avLst/>
          </a:prstGeom>
        </p:spPr>
      </p:pic>
    </p:spTree>
    <p:extLst>
      <p:ext uri="{BB962C8B-B14F-4D97-AF65-F5344CB8AC3E}">
        <p14:creationId xmlns:p14="http://schemas.microsoft.com/office/powerpoint/2010/main" val="184210661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4521426" y="734080"/>
            <a:ext cx="3149148" cy="754797"/>
            <a:chOff x="4268689" y="734080"/>
            <a:chExt cx="3149148" cy="754797"/>
          </a:xfrm>
        </p:grpSpPr>
        <p:pic>
          <p:nvPicPr>
            <p:cNvPr id="27" name="图片 26">
              <a:extLst>
                <a:ext uri="{FF2B5EF4-FFF2-40B4-BE49-F238E27FC236}">
                  <a16:creationId xmlns:a16="http://schemas.microsoft.com/office/drawing/2014/main" xmlns="" id="{B23DB969-4C50-4C3F-95D8-B33665BC383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268689" y="800464"/>
              <a:ext cx="803017" cy="653968"/>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sp>
        <p:nvSpPr>
          <p:cNvPr id="66" name="Freeform 13"/>
          <p:cNvSpPr>
            <a:spLocks/>
          </p:cNvSpPr>
          <p:nvPr/>
        </p:nvSpPr>
        <p:spPr bwMode="auto">
          <a:xfrm>
            <a:off x="1801674" y="1594147"/>
            <a:ext cx="3485965" cy="3913128"/>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blipFill>
            <a:blip r:embed="rId8" cstate="screen">
              <a:extLst>
                <a:ext uri="{28A0092B-C50C-407E-A947-70E740481C1C}">
                  <a14:useLocalDpi xmlns:a14="http://schemas.microsoft.com/office/drawing/2010/main"/>
                </a:ext>
              </a:extLst>
            </a:blip>
            <a:srcRect/>
            <a:stretch>
              <a:fillRect/>
            </a:stretch>
          </a:blipFill>
          <a:ln w="38100" cap="flat">
            <a:solidFill>
              <a:srgbClr val="79C5D9"/>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PA_文本框 8"/>
          <p:cNvSpPr txBox="1"/>
          <p:nvPr>
            <p:custDataLst>
              <p:tags r:id="rId1"/>
            </p:custDataLst>
          </p:nvPr>
        </p:nvSpPr>
        <p:spPr>
          <a:xfrm>
            <a:off x="6096000" y="1636585"/>
            <a:ext cx="1184940" cy="646331"/>
          </a:xfrm>
          <a:prstGeom prst="rect">
            <a:avLst/>
          </a:prstGeom>
          <a:noFill/>
        </p:spPr>
        <p:txBody>
          <a:bodyPr wrap="square" rtlCol="0">
            <a:spAutoFit/>
          </a:bodyPr>
          <a:lstStyle/>
          <a:p>
            <a:r>
              <a:rPr lang="zh-CN" altLang="en-US" sz="3600" spc="300" dirty="0">
                <a:solidFill>
                  <a:srgbClr val="44546A"/>
                </a:solidFill>
                <a:latin typeface="微软雅黑"/>
                <a:ea typeface="微软雅黑"/>
              </a:rPr>
              <a:t>前言</a:t>
            </a:r>
            <a:endParaRPr lang="zh-CN" altLang="en-US" spc="300" dirty="0">
              <a:solidFill>
                <a:srgbClr val="44546A"/>
              </a:solidFill>
              <a:latin typeface="微软雅黑"/>
              <a:ea typeface="微软雅黑"/>
            </a:endParaRPr>
          </a:p>
        </p:txBody>
      </p:sp>
      <p:sp>
        <p:nvSpPr>
          <p:cNvPr id="68" name="PA_圆角矩形 9"/>
          <p:cNvSpPr/>
          <p:nvPr>
            <p:custDataLst>
              <p:tags r:id="rId2"/>
            </p:custDataLst>
          </p:nvPr>
        </p:nvSpPr>
        <p:spPr>
          <a:xfrm>
            <a:off x="6176963" y="2282916"/>
            <a:ext cx="2772000" cy="18000"/>
          </a:xfrm>
          <a:prstGeom prst="roundRect">
            <a:avLst>
              <a:gd name="adj" fmla="val 50000"/>
            </a:avLst>
          </a:prstGeom>
          <a:gradFill flip="none" rotWithShape="1">
            <a:gsLst>
              <a:gs pos="1000">
                <a:srgbClr val="0070C0"/>
              </a:gs>
              <a:gs pos="99000">
                <a:srgbClr val="00B0F0"/>
              </a:gs>
            </a:gsLst>
            <a:lin ang="0" scaled="1"/>
            <a:tileRect/>
          </a:gradFill>
          <a:ln w="12700" cap="flat" cmpd="sng" algn="ctr">
            <a:solidFill>
              <a:srgbClr val="79C5D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a:endParaRPr>
          </a:p>
        </p:txBody>
      </p:sp>
      <p:sp>
        <p:nvSpPr>
          <p:cNvPr id="69" name="PA_矩形 10"/>
          <p:cNvSpPr/>
          <p:nvPr>
            <p:custDataLst>
              <p:tags r:id="rId3"/>
            </p:custDataLst>
          </p:nvPr>
        </p:nvSpPr>
        <p:spPr>
          <a:xfrm>
            <a:off x="6096001" y="2506465"/>
            <a:ext cx="5142958" cy="1962076"/>
          </a:xfrm>
          <a:prstGeom prst="rect">
            <a:avLst/>
          </a:prstGeom>
        </p:spPr>
        <p:txBody>
          <a:bodyPr wrap="square">
            <a:spAutoFit/>
          </a:bodyPr>
          <a:lstStyle/>
          <a:p>
            <a:pPr>
              <a:lnSpc>
                <a:spcPct val="150000"/>
              </a:lnSpc>
            </a:pPr>
            <a:r>
              <a:rPr lang="en-US" altLang="zh-CN" sz="900" dirty="0">
                <a:solidFill>
                  <a:srgbClr val="44546A">
                    <a:lumMod val="60000"/>
                    <a:lumOff val="40000"/>
                  </a:srgbClr>
                </a:solidFill>
                <a:latin typeface="微软雅黑" panose="020B0503020204020204" pitchFamily="34" charset="-122"/>
                <a:ea typeface="微软雅黑 Light"/>
              </a:rPr>
              <a:t>age has reached the end of the beginning of a word. may be guilty in his seems to passing a lot of different life became the appearance of the same day; may be back in the past, to oneself the paranoid weird belief disillusionment, these days, my mind has been very messy, in my mind constantly. </a:t>
            </a:r>
          </a:p>
          <a:p>
            <a:pPr>
              <a:lnSpc>
                <a:spcPct val="150000"/>
              </a:lnSpc>
            </a:pPr>
            <a:endParaRPr lang="en-US" altLang="zh-CN" sz="900" dirty="0">
              <a:solidFill>
                <a:srgbClr val="44546A">
                  <a:lumMod val="60000"/>
                  <a:lumOff val="40000"/>
                </a:srgbClr>
              </a:solidFill>
              <a:latin typeface="微软雅黑" panose="020B0503020204020204" pitchFamily="34" charset="-122"/>
              <a:ea typeface="微软雅黑 Light"/>
            </a:endParaRPr>
          </a:p>
          <a:p>
            <a:pPr>
              <a:lnSpc>
                <a:spcPct val="150000"/>
              </a:lnSpc>
            </a:pPr>
            <a:r>
              <a:rPr lang="en-US" altLang="zh-CN" sz="900" dirty="0">
                <a:solidFill>
                  <a:srgbClr val="44546A">
                    <a:lumMod val="60000"/>
                    <a:lumOff val="40000"/>
                  </a:srgbClr>
                </a:solidFill>
                <a:latin typeface="微软雅黑" panose="020B0503020204020204" pitchFamily="34" charset="-122"/>
                <a:ea typeface="微软雅黑 Light"/>
              </a:rPr>
              <a:t>always feel oneself should go to do something, or write something. twenty years of life trajectory deeply shallow, suddenly feel something, do it.</a:t>
            </a:r>
          </a:p>
          <a:p>
            <a:pPr>
              <a:lnSpc>
                <a:spcPct val="150000"/>
              </a:lnSpc>
            </a:pPr>
            <a:endParaRPr lang="en-US" altLang="zh-CN" sz="900" dirty="0">
              <a:solidFill>
                <a:srgbClr val="44546A">
                  <a:lumMod val="60000"/>
                  <a:lumOff val="40000"/>
                </a:srgbClr>
              </a:solidFill>
              <a:latin typeface="微软雅黑" panose="020B0503020204020204" pitchFamily="34" charset="-122"/>
              <a:ea typeface="微软雅黑 Light"/>
            </a:endParaRPr>
          </a:p>
          <a:p>
            <a:pPr>
              <a:lnSpc>
                <a:spcPct val="150000"/>
              </a:lnSpc>
            </a:pPr>
            <a:r>
              <a:rPr lang="en-US" altLang="zh-CN" sz="900" dirty="0">
                <a:solidFill>
                  <a:srgbClr val="44546A">
                    <a:lumMod val="60000"/>
                    <a:lumOff val="40000"/>
                  </a:srgbClr>
                </a:solidFill>
                <a:latin typeface="微软雅黑" panose="020B0503020204020204" pitchFamily="34" charset="-122"/>
                <a:ea typeface="微软雅黑 Light"/>
              </a:rPr>
              <a:t>the end of our life, and can meet many things really do?</a:t>
            </a:r>
            <a:endParaRPr lang="zh-CN" altLang="en-US" sz="900" dirty="0">
              <a:solidFill>
                <a:srgbClr val="44546A">
                  <a:lumMod val="60000"/>
                  <a:lumOff val="40000"/>
                </a:srgbClr>
              </a:solidFill>
              <a:latin typeface="微软雅黑" panose="020B0503020204020204" pitchFamily="34" charset="-122"/>
              <a:ea typeface="微软雅黑 Light"/>
            </a:endParaRPr>
          </a:p>
        </p:txBody>
      </p:sp>
      <p:sp>
        <p:nvSpPr>
          <p:cNvPr id="70" name="PA_矩形 11"/>
          <p:cNvSpPr/>
          <p:nvPr>
            <p:custDataLst>
              <p:tags r:id="rId4"/>
            </p:custDataLst>
          </p:nvPr>
        </p:nvSpPr>
        <p:spPr>
          <a:xfrm>
            <a:off x="7203996" y="1922584"/>
            <a:ext cx="1069524" cy="369332"/>
          </a:xfrm>
          <a:prstGeom prst="rect">
            <a:avLst/>
          </a:prstGeom>
        </p:spPr>
        <p:txBody>
          <a:bodyPr wrap="none">
            <a:spAutoFit/>
          </a:bodyPr>
          <a:lstStyle/>
          <a:p>
            <a:r>
              <a:rPr lang="en-US" altLang="zh-CN" dirty="0">
                <a:solidFill>
                  <a:srgbClr val="44546A">
                    <a:lumMod val="60000"/>
                    <a:lumOff val="40000"/>
                  </a:srgbClr>
                </a:solidFill>
                <a:latin typeface="Century Gothic" panose="020B0502020202020204" pitchFamily="34" charset="0"/>
                <a:ea typeface="微软雅黑 Light"/>
              </a:rPr>
              <a:t>Preface</a:t>
            </a:r>
            <a:endParaRPr lang="zh-CN" altLang="en-US" dirty="0">
              <a:solidFill>
                <a:srgbClr val="44546A">
                  <a:lumMod val="60000"/>
                  <a:lumOff val="40000"/>
                </a:srgbClr>
              </a:solidFill>
              <a:latin typeface="Century Gothic" panose="020B0502020202020204" pitchFamily="34" charset="0"/>
              <a:ea typeface="微软雅黑 Light"/>
            </a:endParaRPr>
          </a:p>
        </p:txBody>
      </p:sp>
      <p:sp>
        <p:nvSpPr>
          <p:cNvPr id="71" name="圆角矩形 70"/>
          <p:cNvSpPr/>
          <p:nvPr/>
        </p:nvSpPr>
        <p:spPr>
          <a:xfrm>
            <a:off x="6159808" y="4807381"/>
            <a:ext cx="1671781" cy="302925"/>
          </a:xfrm>
          <a:prstGeom prst="roundRect">
            <a:avLst>
              <a:gd name="adj" fmla="val 50000"/>
            </a:avLst>
          </a:prstGeom>
          <a:solidFill>
            <a:srgbClr val="79C5D9"/>
          </a:solidFill>
          <a:ln>
            <a:noFill/>
          </a:ln>
          <a:effectLst>
            <a:outerShdw blurRad="228600" dist="38100" dir="672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200" kern="0">
                <a:solidFill>
                  <a:prstClr val="white"/>
                </a:solidFill>
                <a:latin typeface="Segoe UI" panose="020B0502040204020203" pitchFamily="34" charset="0"/>
                <a:cs typeface="Segoe UI" panose="020B0502040204020203" pitchFamily="34" charset="0"/>
              </a:rPr>
              <a:t>Learn More</a:t>
            </a:r>
            <a:endParaRPr lang="id-ID" altLang="zh-CN" sz="1200" kern="0">
              <a:solidFill>
                <a:prstClr val="white"/>
              </a:solidFill>
              <a:latin typeface="Segoe UI" panose="020B0502040204020203" pitchFamily="34" charset="0"/>
              <a:cs typeface="Segoe UI" panose="020B0502040204020203" pitchFamily="34" charset="0"/>
            </a:endParaRPr>
          </a:p>
        </p:txBody>
      </p:sp>
      <p:sp>
        <p:nvSpPr>
          <p:cNvPr id="72" name="圆角矩形 71"/>
          <p:cNvSpPr/>
          <p:nvPr/>
        </p:nvSpPr>
        <p:spPr>
          <a:xfrm>
            <a:off x="8108211" y="4807381"/>
            <a:ext cx="1671781" cy="302925"/>
          </a:xfrm>
          <a:prstGeom prst="roundRect">
            <a:avLst>
              <a:gd name="adj" fmla="val 50000"/>
            </a:avLst>
          </a:prstGeom>
          <a:solidFill>
            <a:srgbClr val="79C5D9"/>
          </a:solidFill>
          <a:ln>
            <a:noFill/>
          </a:ln>
          <a:effectLst>
            <a:outerShdw blurRad="228600" dist="38100" dir="672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200" kern="0">
                <a:solidFill>
                  <a:prstClr val="white"/>
                </a:solidFill>
                <a:latin typeface="Segoe UI" panose="020B0502040204020203" pitchFamily="34" charset="0"/>
                <a:cs typeface="Segoe UI" panose="020B0502040204020203" pitchFamily="34" charset="0"/>
              </a:rPr>
              <a:t>Learn More</a:t>
            </a:r>
            <a:endParaRPr lang="id-ID" altLang="zh-CN" sz="1200" kern="0">
              <a:solidFill>
                <a:prstClr val="white"/>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479731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1000"/>
                                        <p:tgtEl>
                                          <p:spTgt spid="67"/>
                                        </p:tgtEl>
                                      </p:cBhvr>
                                    </p:animEffect>
                                  </p:childTnLst>
                                </p:cTn>
                              </p:par>
                              <p:par>
                                <p:cTn id="8" presetID="35" presetClass="path" presetSubtype="0" decel="100000" fill="hold" grpId="1" nodeType="withEffect">
                                  <p:stCondLst>
                                    <p:cond delay="0"/>
                                  </p:stCondLst>
                                  <p:childTnLst>
                                    <p:animMotion origin="layout" path="M 2.91667E-6 2.96296E-6 L -0.04558 2.96296E-6 " pathEditMode="relative" rAng="0" ptsTypes="AA">
                                      <p:cBhvr>
                                        <p:cTn id="9" dur="1000" spd="-100000" fill="hold"/>
                                        <p:tgtEl>
                                          <p:spTgt spid="67"/>
                                        </p:tgtEl>
                                        <p:attrNameLst>
                                          <p:attrName>ppt_x</p:attrName>
                                          <p:attrName>ppt_y</p:attrName>
                                        </p:attrNameLst>
                                      </p:cBhvr>
                                      <p:rCtr x="-2279" y="0"/>
                                    </p:animMotion>
                                  </p:childTnLst>
                                </p:cTn>
                              </p:par>
                              <p:par>
                                <p:cTn id="10" presetID="10" presetClass="entr" presetSubtype="0" fill="hold" grpId="0" nodeType="withEffect">
                                  <p:stCondLst>
                                    <p:cond delay="25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1250"/>
                                        <p:tgtEl>
                                          <p:spTgt spid="68"/>
                                        </p:tgtEl>
                                      </p:cBhvr>
                                    </p:animEffect>
                                  </p:childTnLst>
                                </p:cTn>
                              </p:par>
                              <p:par>
                                <p:cTn id="13" presetID="35" presetClass="path" presetSubtype="0" decel="100000" fill="hold" grpId="1" nodeType="withEffect">
                                  <p:stCondLst>
                                    <p:cond delay="250"/>
                                  </p:stCondLst>
                                  <p:childTnLst>
                                    <p:animMotion origin="layout" path="M -1.875E-6 3.33333E-6 L -0.04557 3.33333E-6 " pathEditMode="relative" rAng="0" ptsTypes="AA">
                                      <p:cBhvr>
                                        <p:cTn id="14" dur="1250" spd="-100000" fill="hold"/>
                                        <p:tgtEl>
                                          <p:spTgt spid="68"/>
                                        </p:tgtEl>
                                        <p:attrNameLst>
                                          <p:attrName>ppt_x</p:attrName>
                                          <p:attrName>ppt_y</p:attrName>
                                        </p:attrNameLst>
                                      </p:cBhvr>
                                      <p:rCtr x="-2279" y="0"/>
                                    </p:animMotion>
                                  </p:childTnLst>
                                </p:cTn>
                              </p:par>
                              <p:par>
                                <p:cTn id="15" presetID="10" presetClass="entr" presetSubtype="0" fill="hold" grpId="0" nodeType="withEffect">
                                  <p:stCondLst>
                                    <p:cond delay="75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500"/>
                                        <p:tgtEl>
                                          <p:spTgt spid="70"/>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1500"/>
                                        <p:tgtEl>
                                          <p:spTgt spid="69"/>
                                        </p:tgtEl>
                                      </p:cBhvr>
                                    </p:animEffect>
                                  </p:childTnLst>
                                </p:cTn>
                              </p:par>
                              <p:par>
                                <p:cTn id="21" presetID="35" presetClass="path" presetSubtype="0" decel="100000" fill="hold" grpId="1" nodeType="withEffect">
                                  <p:stCondLst>
                                    <p:cond delay="500"/>
                                  </p:stCondLst>
                                  <p:childTnLst>
                                    <p:animMotion origin="layout" path="M 3.125E-6 -3.7037E-6 L -0.04558 -3.7037E-6 " pathEditMode="relative" rAng="0" ptsTypes="AA">
                                      <p:cBhvr>
                                        <p:cTn id="22" dur="1500" spd="-100000" fill="hold"/>
                                        <p:tgtEl>
                                          <p:spTgt spid="69"/>
                                        </p:tgtEl>
                                        <p:attrNameLst>
                                          <p:attrName>ppt_x</p:attrName>
                                          <p:attrName>ppt_y</p:attrName>
                                        </p:attrNameLst>
                                      </p:cBhvr>
                                      <p:rCtr x="-2279" y="0"/>
                                    </p:animMotion>
                                  </p:childTnLst>
                                </p:cTn>
                              </p:par>
                              <p:par>
                                <p:cTn id="23" presetID="10" presetClass="entr" presetSubtype="0" fill="hold" grpId="0" nodeType="withEffect">
                                  <p:stCondLst>
                                    <p:cond delay="50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750"/>
                                        <p:tgtEl>
                                          <p:spTgt spid="66"/>
                                        </p:tgtEl>
                                      </p:cBhvr>
                                    </p:animEffect>
                                  </p:childTnLst>
                                </p:cTn>
                              </p:par>
                              <p:par>
                                <p:cTn id="26" presetID="35" presetClass="path" presetSubtype="0" decel="100000" fill="hold" grpId="1" nodeType="withEffect">
                                  <p:stCondLst>
                                    <p:cond delay="500"/>
                                  </p:stCondLst>
                                  <p:childTnLst>
                                    <p:animMotion origin="layout" path="M -4.375E-6 -4.07407E-6 L 0.04493 -4.07407E-6 " pathEditMode="relative" rAng="0" ptsTypes="AA">
                                      <p:cBhvr>
                                        <p:cTn id="27" dur="1250" spd="-100000" fill="hold"/>
                                        <p:tgtEl>
                                          <p:spTgt spid="66"/>
                                        </p:tgtEl>
                                        <p:attrNameLst>
                                          <p:attrName>ppt_x</p:attrName>
                                          <p:attrName>ppt_y</p:attrName>
                                        </p:attrNameLst>
                                      </p:cBhvr>
                                      <p:rCtr x="2240" y="0"/>
                                    </p:animMotion>
                                  </p:childTnLst>
                                </p:cTn>
                              </p:par>
                              <p:par>
                                <p:cTn id="28" presetID="10" presetClass="entr" presetSubtype="0" fill="hold" grpId="0" nodeType="withEffect">
                                  <p:stCondLst>
                                    <p:cond delay="150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750"/>
                                        <p:tgtEl>
                                          <p:spTgt spid="71"/>
                                        </p:tgtEl>
                                      </p:cBhvr>
                                    </p:animEffect>
                                  </p:childTnLst>
                                </p:cTn>
                              </p:par>
                              <p:par>
                                <p:cTn id="31" presetID="35" presetClass="path" presetSubtype="0" decel="100000" fill="hold" grpId="1" nodeType="withEffect">
                                  <p:stCondLst>
                                    <p:cond delay="1500"/>
                                  </p:stCondLst>
                                  <p:childTnLst>
                                    <p:animMotion origin="layout" path="M -4.375E-6 -4.07407E-6 L 0.04493 -4.07407E-6 " pathEditMode="relative" rAng="0" ptsTypes="AA">
                                      <p:cBhvr>
                                        <p:cTn id="32" dur="1250" spd="-100000" fill="hold"/>
                                        <p:tgtEl>
                                          <p:spTgt spid="71"/>
                                        </p:tgtEl>
                                        <p:attrNameLst>
                                          <p:attrName>ppt_x</p:attrName>
                                          <p:attrName>ppt_y</p:attrName>
                                        </p:attrNameLst>
                                      </p:cBhvr>
                                      <p:rCtr x="2240" y="0"/>
                                    </p:animMotion>
                                  </p:childTnLst>
                                </p:cTn>
                              </p:par>
                              <p:par>
                                <p:cTn id="33" presetID="10" presetClass="entr" presetSubtype="0" fill="hold" grpId="0" nodeType="withEffect">
                                  <p:stCondLst>
                                    <p:cond delay="1500"/>
                                  </p:stCondLst>
                                  <p:childTnLst>
                                    <p:set>
                                      <p:cBhvr>
                                        <p:cTn id="34" dur="1" fill="hold">
                                          <p:stCondLst>
                                            <p:cond delay="0"/>
                                          </p:stCondLst>
                                        </p:cTn>
                                        <p:tgtEl>
                                          <p:spTgt spid="72"/>
                                        </p:tgtEl>
                                        <p:attrNameLst>
                                          <p:attrName>style.visibility</p:attrName>
                                        </p:attrNameLst>
                                      </p:cBhvr>
                                      <p:to>
                                        <p:strVal val="visible"/>
                                      </p:to>
                                    </p:set>
                                    <p:animEffect transition="in" filter="fade">
                                      <p:cBhvr>
                                        <p:cTn id="35" dur="750"/>
                                        <p:tgtEl>
                                          <p:spTgt spid="72"/>
                                        </p:tgtEl>
                                      </p:cBhvr>
                                    </p:animEffect>
                                  </p:childTnLst>
                                </p:cTn>
                              </p:par>
                              <p:par>
                                <p:cTn id="36" presetID="35" presetClass="path" presetSubtype="0" decel="100000" fill="hold" grpId="1" nodeType="withEffect">
                                  <p:stCondLst>
                                    <p:cond delay="1500"/>
                                  </p:stCondLst>
                                  <p:childTnLst>
                                    <p:animMotion origin="layout" path="M 4.375E-6 7.40741E-7 L -0.04011 7.40741E-7 " pathEditMode="relative" rAng="0" ptsTypes="AA">
                                      <p:cBhvr>
                                        <p:cTn id="37" dur="1250" spd="-100000" fill="hold"/>
                                        <p:tgtEl>
                                          <p:spTgt spid="72"/>
                                        </p:tgtEl>
                                        <p:attrNameLst>
                                          <p:attrName>ppt_x</p:attrName>
                                          <p:attrName>ppt_y</p:attrName>
                                        </p:attrNameLst>
                                      </p:cBhvr>
                                      <p:rCtr x="-200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6" grpId="1" animBg="1"/>
      <p:bldP spid="67" grpId="0"/>
      <p:bldP spid="67" grpId="1"/>
      <p:bldP spid="68" grpId="0" animBg="1"/>
      <p:bldP spid="68" grpId="1" animBg="1"/>
      <p:bldP spid="69" grpId="0"/>
      <p:bldP spid="69" grpId="1"/>
      <p:bldP spid="70" grpId="0"/>
      <p:bldP spid="71" grpId="0" animBg="1"/>
      <p:bldP spid="71" grpId="1" animBg="1"/>
      <p:bldP spid="72" grpId="0" animBg="1"/>
      <p:bldP spid="7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4521426" y="734080"/>
            <a:ext cx="3149148" cy="754797"/>
            <a:chOff x="4268689" y="734080"/>
            <a:chExt cx="3149148" cy="754797"/>
          </a:xfrm>
        </p:grpSpPr>
        <p:pic>
          <p:nvPicPr>
            <p:cNvPr id="27" name="图片 26">
              <a:extLst>
                <a:ext uri="{FF2B5EF4-FFF2-40B4-BE49-F238E27FC236}">
                  <a16:creationId xmlns:a16="http://schemas.microsoft.com/office/drawing/2014/main" xmlns="" id="{B23DB969-4C50-4C3F-95D8-B33665BC38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68689" y="800464"/>
              <a:ext cx="803017" cy="653968"/>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sp>
        <p:nvSpPr>
          <p:cNvPr id="6" name="文本框 5"/>
          <p:cNvSpPr txBox="1"/>
          <p:nvPr/>
        </p:nvSpPr>
        <p:spPr>
          <a:xfrm>
            <a:off x="2241256" y="3429000"/>
            <a:ext cx="1649811" cy="523220"/>
          </a:xfrm>
          <a:prstGeom prst="rect">
            <a:avLst/>
          </a:prstGeom>
          <a:noFill/>
        </p:spPr>
        <p:txBody>
          <a:bodyPr wrap="none" rtlCol="0">
            <a:spAutoFit/>
          </a:bodyPr>
          <a:lstStyle/>
          <a:p>
            <a:r>
              <a:rPr lang="zh-CN" altLang="en-US" sz="2000" dirty="0">
                <a:solidFill>
                  <a:srgbClr val="79C5D9"/>
                </a:solidFill>
                <a:latin typeface="微软雅黑" panose="020B0503020204020204" pitchFamily="34" charset="-122"/>
                <a:ea typeface="微软雅黑"/>
              </a:rPr>
              <a:t>￥</a:t>
            </a:r>
            <a:r>
              <a:rPr lang="en-US" altLang="zh-CN" sz="2800" b="1" dirty="0">
                <a:solidFill>
                  <a:srgbClr val="79C5D9"/>
                </a:solidFill>
                <a:latin typeface="微软雅黑" panose="020B0503020204020204" pitchFamily="34" charset="-122"/>
                <a:ea typeface="微软雅黑"/>
              </a:rPr>
              <a:t>29,062</a:t>
            </a:r>
            <a:endParaRPr lang="zh-CN" altLang="en-US" sz="2000" b="1" dirty="0">
              <a:solidFill>
                <a:srgbClr val="79C5D9"/>
              </a:solidFill>
              <a:latin typeface="微软雅黑" panose="020B0503020204020204" pitchFamily="34" charset="-122"/>
              <a:ea typeface="微软雅黑"/>
            </a:endParaRPr>
          </a:p>
        </p:txBody>
      </p:sp>
      <p:cxnSp>
        <p:nvCxnSpPr>
          <p:cNvPr id="7" name="直接箭头连接符 6"/>
          <p:cNvCxnSpPr/>
          <p:nvPr/>
        </p:nvCxnSpPr>
        <p:spPr>
          <a:xfrm>
            <a:off x="1818346" y="3710920"/>
            <a:ext cx="365760" cy="0"/>
          </a:xfrm>
          <a:prstGeom prst="straightConnector1">
            <a:avLst/>
          </a:prstGeom>
          <a:noFill/>
          <a:ln w="22225" cap="flat" cmpd="sng" algn="ctr">
            <a:solidFill>
              <a:srgbClr val="323F4F"/>
            </a:solidFill>
            <a:prstDash val="solid"/>
            <a:miter lim="800000"/>
            <a:tailEnd type="triangle"/>
          </a:ln>
          <a:effectLst/>
        </p:spPr>
      </p:cxnSp>
      <p:sp>
        <p:nvSpPr>
          <p:cNvPr id="8" name="文本框 7"/>
          <p:cNvSpPr txBox="1"/>
          <p:nvPr/>
        </p:nvSpPr>
        <p:spPr>
          <a:xfrm>
            <a:off x="1722604" y="4444618"/>
            <a:ext cx="1965538" cy="369332"/>
          </a:xfrm>
          <a:prstGeom prst="rect">
            <a:avLst/>
          </a:prstGeom>
          <a:noFill/>
        </p:spPr>
        <p:txBody>
          <a:bodyPr wrap="none" rtlCol="0">
            <a:spAutoFit/>
          </a:bodyPr>
          <a:lstStyle/>
          <a:p>
            <a:r>
              <a:rPr lang="en-US" altLang="zh-CN" dirty="0">
                <a:solidFill>
                  <a:srgbClr val="323F4F"/>
                </a:solidFill>
                <a:latin typeface="Century Gothic" panose="020B0502020202020204" pitchFamily="34" charset="0"/>
                <a:ea typeface="微软雅黑"/>
              </a:rPr>
              <a:t>Microsoft Office</a:t>
            </a:r>
          </a:p>
        </p:txBody>
      </p:sp>
      <p:sp>
        <p:nvSpPr>
          <p:cNvPr id="9" name="文本框 8"/>
          <p:cNvSpPr txBox="1"/>
          <p:nvPr/>
        </p:nvSpPr>
        <p:spPr>
          <a:xfrm>
            <a:off x="1722604" y="4792234"/>
            <a:ext cx="4059314" cy="524695"/>
          </a:xfrm>
          <a:prstGeom prst="rect">
            <a:avLst/>
          </a:prstGeom>
          <a:noFill/>
        </p:spPr>
        <p:txBody>
          <a:bodyPr wrap="square" rtlCol="0">
            <a:spAutoFit/>
          </a:bodyPr>
          <a:lstStyle/>
          <a:p>
            <a:pPr>
              <a:lnSpc>
                <a:spcPct val="150000"/>
              </a:lnSpc>
            </a:pPr>
            <a:r>
              <a:rPr lang="en-US" altLang="zh-CN" sz="1000" dirty="0">
                <a:solidFill>
                  <a:srgbClr val="000000">
                    <a:lumMod val="50000"/>
                    <a:lumOff val="50000"/>
                  </a:srgbClr>
                </a:solidFill>
                <a:latin typeface="Century Gothic" panose="020B0502020202020204" pitchFamily="34" charset="0"/>
                <a:ea typeface="微软雅黑"/>
              </a:rPr>
              <a:t>The consequences of today are determined by the actions of the past. To change your future, alter your decisions today. </a:t>
            </a:r>
          </a:p>
        </p:txBody>
      </p:sp>
      <p:grpSp>
        <p:nvGrpSpPr>
          <p:cNvPr id="10" name="组合 9"/>
          <p:cNvGrpSpPr/>
          <p:nvPr/>
        </p:nvGrpSpPr>
        <p:grpSpPr>
          <a:xfrm>
            <a:off x="1722604" y="1704356"/>
            <a:ext cx="4059314" cy="1538037"/>
            <a:chOff x="8613448" y="2224074"/>
            <a:chExt cx="4059314" cy="1538037"/>
          </a:xfrm>
        </p:grpSpPr>
        <p:sp>
          <p:nvSpPr>
            <p:cNvPr id="11" name="文本框 10"/>
            <p:cNvSpPr txBox="1"/>
            <p:nvPr/>
          </p:nvSpPr>
          <p:spPr>
            <a:xfrm>
              <a:off x="8633200" y="2224074"/>
              <a:ext cx="1971698" cy="412576"/>
            </a:xfrm>
            <a:prstGeom prst="roundRect">
              <a:avLst>
                <a:gd name="adj" fmla="val 50000"/>
              </a:avLst>
            </a:prstGeom>
            <a:solidFill>
              <a:srgbClr val="79C5D9"/>
            </a:solidFill>
            <a:effectLst>
              <a:outerShdw blurRad="127000" dist="38100" dir="8100000" algn="tr" rotWithShape="0">
                <a:srgbClr val="0070C0">
                  <a:alpha val="30000"/>
                </a:srgbClr>
              </a:outerShdw>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rPr>
                <a:t>添加您的标题</a:t>
              </a:r>
              <a:endParaRPr kumimoji="0" lang="zh-CN" altLang="en-US" sz="1050" b="0" i="0" u="none" strike="noStrike" kern="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8613448" y="2746448"/>
              <a:ext cx="4059314" cy="1015663"/>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000000">
                      <a:lumMod val="50000"/>
                      <a:lumOff val="50000"/>
                    </a:srgbClr>
                  </a:solidFill>
                  <a:effectLst/>
                  <a:uLnTx/>
                  <a:uFillTx/>
                  <a:latin typeface="Century Gothic" panose="020B0502020202020204" pitchFamily="34" charset="0"/>
                  <a:ea typeface="微软雅黑"/>
                </a:rPr>
                <a:t>The consequences of today are determined by the actions of the past. To change your future, alter your decisions today. The consequences of today are determined by the actions of the past. To change your future, alter your decisions today. </a:t>
              </a:r>
            </a:p>
          </p:txBody>
        </p:sp>
      </p:grpSp>
      <p:sp>
        <p:nvSpPr>
          <p:cNvPr id="13" name="Freeform 13"/>
          <p:cNvSpPr>
            <a:spLocks/>
          </p:cNvSpPr>
          <p:nvPr/>
        </p:nvSpPr>
        <p:spPr bwMode="auto">
          <a:xfrm>
            <a:off x="6585070" y="1594147"/>
            <a:ext cx="3485965" cy="3913128"/>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blipFill>
            <a:blip r:embed="rId4" cstate="screen">
              <a:extLst>
                <a:ext uri="{28A0092B-C50C-407E-A947-70E740481C1C}">
                  <a14:useLocalDpi xmlns:a14="http://schemas.microsoft.com/office/drawing/2010/main"/>
                </a:ext>
              </a:extLst>
            </a:blip>
            <a:srcRect/>
            <a:stretch>
              <a:fillRect/>
            </a:stretch>
          </a:blipFill>
          <a:ln w="38100" cap="flat">
            <a:solidFill>
              <a:srgbClr val="79C5D9"/>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椭圆 13"/>
          <p:cNvSpPr/>
          <p:nvPr/>
        </p:nvSpPr>
        <p:spPr>
          <a:xfrm>
            <a:off x="10402703" y="3975888"/>
            <a:ext cx="416765" cy="416765"/>
          </a:xfrm>
          <a:prstGeom prst="ellipse">
            <a:avLst/>
          </a:prstGeom>
          <a:solidFill>
            <a:srgbClr val="79C5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048044" y="4862201"/>
            <a:ext cx="261486" cy="261486"/>
          </a:xfrm>
          <a:prstGeom prst="ellipse">
            <a:avLst/>
          </a:prstGeom>
          <a:solidFill>
            <a:srgbClr val="79C5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816424" y="5083218"/>
            <a:ext cx="482152" cy="482152"/>
          </a:xfrm>
          <a:prstGeom prst="ellipse">
            <a:avLst/>
          </a:prstGeom>
          <a:solidFill>
            <a:srgbClr val="79C5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80892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35" presetClass="path" presetSubtype="0" decel="40000" fill="hold" grpId="1" nodeType="withEffect">
                                  <p:stCondLst>
                                    <p:cond delay="0"/>
                                  </p:stCondLst>
                                  <p:childTnLst>
                                    <p:animMotion origin="layout" path="M 0.03073 -2.59259E-6 L -0.15924 -2.59259E-6 " pathEditMode="relative" rAng="0" ptsTypes="AA">
                                      <p:cBhvr>
                                        <p:cTn id="9" dur="1000" spd="-100000" fill="hold"/>
                                        <p:tgtEl>
                                          <p:spTgt spid="13"/>
                                        </p:tgtEl>
                                        <p:attrNameLst>
                                          <p:attrName>ppt_x</p:attrName>
                                          <p:attrName>ppt_y</p:attrName>
                                        </p:attrNameLst>
                                      </p:cBhvr>
                                      <p:rCtr x="-9505" y="0"/>
                                    </p:animMotion>
                                  </p:childTnLst>
                                </p:cTn>
                              </p:par>
                              <p:par>
                                <p:cTn id="10" presetID="35" presetClass="path" presetSubtype="0" accel="40000" decel="40000" fill="hold" grpId="2" nodeType="withEffect">
                                  <p:stCondLst>
                                    <p:cond delay="1000"/>
                                  </p:stCondLst>
                                  <p:childTnLst>
                                    <p:animMotion origin="layout" path="M 0.03073 -2.59259E-6 L -2.91667E-6 -2.59259E-6 " pathEditMode="relative" rAng="0" ptsTypes="AA">
                                      <p:cBhvr>
                                        <p:cTn id="11" dur="750" fill="hold"/>
                                        <p:tgtEl>
                                          <p:spTgt spid="13"/>
                                        </p:tgtEl>
                                        <p:attrNameLst>
                                          <p:attrName>ppt_x</p:attrName>
                                          <p:attrName>ppt_y</p:attrName>
                                        </p:attrNameLst>
                                      </p:cBhvr>
                                      <p:rCtr x="-1536" y="0"/>
                                    </p:animMotion>
                                  </p:childTnLst>
                                </p:cTn>
                              </p:par>
                              <p:par>
                                <p:cTn id="12" presetID="10" presetClass="entr" presetSubtype="0" fill="hold" grpId="0" nodeType="withEffect">
                                  <p:stCondLst>
                                    <p:cond delay="10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42" presetClass="path" presetSubtype="0" decel="30000" fill="hold" grpId="1" nodeType="withEffect">
                                  <p:stCondLst>
                                    <p:cond delay="1000"/>
                                  </p:stCondLst>
                                  <p:childTnLst>
                                    <p:animMotion origin="layout" path="M -2.5E-6 -0.03981 L -2.5E-6 0.09028 " pathEditMode="relative" rAng="0" ptsTypes="AA">
                                      <p:cBhvr>
                                        <p:cTn id="16" dur="750" spd="-100000" fill="hold"/>
                                        <p:tgtEl>
                                          <p:spTgt spid="14"/>
                                        </p:tgtEl>
                                        <p:attrNameLst>
                                          <p:attrName>ppt_x</p:attrName>
                                          <p:attrName>ppt_y</p:attrName>
                                        </p:attrNameLst>
                                      </p:cBhvr>
                                      <p:rCtr x="0" y="6505"/>
                                    </p:animMotion>
                                  </p:childTnLst>
                                </p:cTn>
                              </p:par>
                              <p:par>
                                <p:cTn id="17" presetID="42" presetClass="path" presetSubtype="0" accel="30000" decel="30000" fill="hold" grpId="2" nodeType="withEffect">
                                  <p:stCondLst>
                                    <p:cond delay="1750"/>
                                  </p:stCondLst>
                                  <p:childTnLst>
                                    <p:animMotion origin="layout" path="M -2.5E-6 -0.03981 L -2.5E-6 -3.7037E-6 " pathEditMode="relative" rAng="0" ptsTypes="AA">
                                      <p:cBhvr>
                                        <p:cTn id="18" dur="750" fill="hold"/>
                                        <p:tgtEl>
                                          <p:spTgt spid="14"/>
                                        </p:tgtEl>
                                        <p:attrNameLst>
                                          <p:attrName>ppt_x</p:attrName>
                                          <p:attrName>ppt_y</p:attrName>
                                        </p:attrNameLst>
                                      </p:cBhvr>
                                      <p:rCtr x="0" y="1991"/>
                                    </p:animMotion>
                                  </p:childTnLst>
                                </p:cTn>
                              </p:par>
                              <p:par>
                                <p:cTn id="19" presetID="10" presetClass="entr" presetSubtype="0"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64" presetClass="path" presetSubtype="0" decel="30000" fill="hold" grpId="1" nodeType="withEffect">
                                  <p:stCondLst>
                                    <p:cond delay="1000"/>
                                  </p:stCondLst>
                                  <p:childTnLst>
                                    <p:animMotion origin="layout" path="M 4.375E-6 0.03889 L 4.375E-6 -0.08889 " pathEditMode="relative" rAng="0" ptsTypes="AA">
                                      <p:cBhvr>
                                        <p:cTn id="23" dur="750" spd="-100000" fill="hold"/>
                                        <p:tgtEl>
                                          <p:spTgt spid="15"/>
                                        </p:tgtEl>
                                        <p:attrNameLst>
                                          <p:attrName>ppt_x</p:attrName>
                                          <p:attrName>ppt_y</p:attrName>
                                        </p:attrNameLst>
                                      </p:cBhvr>
                                      <p:rCtr x="0" y="-6389"/>
                                    </p:animMotion>
                                  </p:childTnLst>
                                </p:cTn>
                              </p:par>
                              <p:par>
                                <p:cTn id="24" presetID="64" presetClass="path" presetSubtype="0" accel="30000" decel="30000" fill="hold" grpId="2" nodeType="withEffect">
                                  <p:stCondLst>
                                    <p:cond delay="1750"/>
                                  </p:stCondLst>
                                  <p:childTnLst>
                                    <p:animMotion origin="layout" path="M 4.375E-6 0.03843 L 4.375E-6 7.40741E-7 " pathEditMode="relative" rAng="0" ptsTypes="AA">
                                      <p:cBhvr>
                                        <p:cTn id="25" dur="750" fill="hold"/>
                                        <p:tgtEl>
                                          <p:spTgt spid="15"/>
                                        </p:tgtEl>
                                        <p:attrNameLst>
                                          <p:attrName>ppt_x</p:attrName>
                                          <p:attrName>ppt_y</p:attrName>
                                        </p:attrNameLst>
                                      </p:cBhvr>
                                      <p:rCtr x="0" y="-1921"/>
                                    </p:animMotion>
                                  </p:childTnLst>
                                </p:cTn>
                              </p:par>
                              <p:par>
                                <p:cTn id="26" presetID="10" presetClass="entr" presetSubtype="0" fill="hold" grpId="0" nodeType="withEffect">
                                  <p:stCondLst>
                                    <p:cond delay="10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750"/>
                                        <p:tgtEl>
                                          <p:spTgt spid="16"/>
                                        </p:tgtEl>
                                      </p:cBhvr>
                                    </p:animEffect>
                                  </p:childTnLst>
                                </p:cTn>
                              </p:par>
                              <p:par>
                                <p:cTn id="29" presetID="35" presetClass="path" presetSubtype="0" decel="100000" fill="hold" grpId="1" nodeType="withEffect">
                                  <p:stCondLst>
                                    <p:cond delay="1000"/>
                                  </p:stCondLst>
                                  <p:childTnLst>
                                    <p:animMotion origin="layout" path="M 3.75E-6 1.11111E-6 L -0.03868 1.11111E-6 " pathEditMode="relative" rAng="0" ptsTypes="AA">
                                      <p:cBhvr>
                                        <p:cTn id="30" dur="1250" spd="-100000" fill="hold"/>
                                        <p:tgtEl>
                                          <p:spTgt spid="16"/>
                                        </p:tgtEl>
                                        <p:attrNameLst>
                                          <p:attrName>ppt_x</p:attrName>
                                          <p:attrName>ppt_y</p:attrName>
                                        </p:attrNameLst>
                                      </p:cBhvr>
                                      <p:rCtr x="-1940" y="0"/>
                                    </p:animMotion>
                                  </p:childTnLst>
                                </p:cTn>
                              </p:par>
                              <p:par>
                                <p:cTn id="31" presetID="10" presetClass="entr" presetSubtype="0" fill="hold" nodeType="withEffect">
                                  <p:stCondLst>
                                    <p:cond delay="20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750"/>
                                        <p:tgtEl>
                                          <p:spTgt spid="7"/>
                                        </p:tgtEl>
                                      </p:cBhvr>
                                    </p:animEffect>
                                  </p:childTnLst>
                                </p:cTn>
                              </p:par>
                              <p:par>
                                <p:cTn id="34" presetID="35" presetClass="path" presetSubtype="0" decel="100000" fill="hold" nodeType="withEffect">
                                  <p:stCondLst>
                                    <p:cond delay="2000"/>
                                  </p:stCondLst>
                                  <p:childTnLst>
                                    <p:animMotion origin="layout" path="M -2.5E-6 -3.7037E-6 L -0.04557 -3.7037E-6 " pathEditMode="relative" rAng="0" ptsTypes="AA">
                                      <p:cBhvr>
                                        <p:cTn id="35" dur="1500" spd="-100000" fill="hold"/>
                                        <p:tgtEl>
                                          <p:spTgt spid="7"/>
                                        </p:tgtEl>
                                        <p:attrNameLst>
                                          <p:attrName>ppt_x</p:attrName>
                                          <p:attrName>ppt_y</p:attrName>
                                        </p:attrNameLst>
                                      </p:cBhvr>
                                      <p:rCtr x="-2279" y="0"/>
                                    </p:animMotion>
                                  </p:childTnLst>
                                </p:cTn>
                              </p:par>
                              <p:par>
                                <p:cTn id="36" presetID="10" presetClass="entr" presetSubtype="0" fill="hold" grpId="0" nodeType="withEffect">
                                  <p:stCondLst>
                                    <p:cond delay="225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750"/>
                                        <p:tgtEl>
                                          <p:spTgt spid="6"/>
                                        </p:tgtEl>
                                      </p:cBhvr>
                                    </p:animEffect>
                                  </p:childTnLst>
                                </p:cTn>
                              </p:par>
                              <p:par>
                                <p:cTn id="39" presetID="35" presetClass="path" presetSubtype="0" decel="100000" fill="hold" grpId="1" nodeType="withEffect">
                                  <p:stCondLst>
                                    <p:cond delay="2250"/>
                                  </p:stCondLst>
                                  <p:childTnLst>
                                    <p:animMotion origin="layout" path="M -2.29167E-6 -4.44444E-6 L -0.04557 -4.44444E-6 " pathEditMode="relative" rAng="0" ptsTypes="AA">
                                      <p:cBhvr>
                                        <p:cTn id="40" dur="1500" spd="-100000" fill="hold"/>
                                        <p:tgtEl>
                                          <p:spTgt spid="6"/>
                                        </p:tgtEl>
                                        <p:attrNameLst>
                                          <p:attrName>ppt_x</p:attrName>
                                          <p:attrName>ppt_y</p:attrName>
                                        </p:attrNameLst>
                                      </p:cBhvr>
                                      <p:rCtr x="-2279" y="0"/>
                                    </p:animMotion>
                                  </p:childTnLst>
                                </p:cTn>
                              </p:par>
                              <p:par>
                                <p:cTn id="41" presetID="10" presetClass="entr" presetSubtype="0" fill="hold" grpId="0" nodeType="withEffect">
                                  <p:stCondLst>
                                    <p:cond delay="250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750"/>
                                        <p:tgtEl>
                                          <p:spTgt spid="8"/>
                                        </p:tgtEl>
                                      </p:cBhvr>
                                    </p:animEffect>
                                  </p:childTnLst>
                                </p:cTn>
                              </p:par>
                              <p:par>
                                <p:cTn id="44" presetID="35" presetClass="path" presetSubtype="0" decel="100000" fill="hold" grpId="1" nodeType="withEffect">
                                  <p:stCondLst>
                                    <p:cond delay="2500"/>
                                  </p:stCondLst>
                                  <p:childTnLst>
                                    <p:animMotion origin="layout" path="M 5E-6 1.11022E-16 L -0.04558 1.11022E-16 " pathEditMode="relative" rAng="0" ptsTypes="AA">
                                      <p:cBhvr>
                                        <p:cTn id="45" dur="1500" spd="-100000" fill="hold"/>
                                        <p:tgtEl>
                                          <p:spTgt spid="8"/>
                                        </p:tgtEl>
                                        <p:attrNameLst>
                                          <p:attrName>ppt_x</p:attrName>
                                          <p:attrName>ppt_y</p:attrName>
                                        </p:attrNameLst>
                                      </p:cBhvr>
                                      <p:rCtr x="-2279" y="0"/>
                                    </p:animMotion>
                                  </p:childTnLst>
                                </p:cTn>
                              </p:par>
                              <p:par>
                                <p:cTn id="46" presetID="10" presetClass="entr" presetSubtype="0" fill="hold" grpId="0" nodeType="withEffect">
                                  <p:stCondLst>
                                    <p:cond delay="275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750"/>
                                        <p:tgtEl>
                                          <p:spTgt spid="9"/>
                                        </p:tgtEl>
                                      </p:cBhvr>
                                    </p:animEffect>
                                  </p:childTnLst>
                                </p:cTn>
                              </p:par>
                              <p:par>
                                <p:cTn id="49" presetID="35" presetClass="path" presetSubtype="0" decel="100000" fill="hold" grpId="1" nodeType="withEffect">
                                  <p:stCondLst>
                                    <p:cond delay="2750"/>
                                  </p:stCondLst>
                                  <p:childTnLst>
                                    <p:animMotion origin="layout" path="M -2.29167E-6 2.96296E-6 L -0.04557 2.96296E-6 " pathEditMode="relative" rAng="0" ptsTypes="AA">
                                      <p:cBhvr>
                                        <p:cTn id="50" dur="1500" spd="-100000" fill="hold"/>
                                        <p:tgtEl>
                                          <p:spTgt spid="9"/>
                                        </p:tgtEl>
                                        <p:attrNameLst>
                                          <p:attrName>ppt_x</p:attrName>
                                          <p:attrName>ppt_y</p:attrName>
                                        </p:attrNameLst>
                                      </p:cBhvr>
                                      <p:rCtr x="-2279" y="0"/>
                                    </p:animMotion>
                                  </p:childTnLst>
                                </p:cTn>
                              </p:par>
                              <p:par>
                                <p:cTn id="51" presetID="10" presetClass="entr" presetSubtype="0" fill="hold" nodeType="withEffect">
                                  <p:stCondLst>
                                    <p:cond delay="275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750"/>
                                        <p:tgtEl>
                                          <p:spTgt spid="10"/>
                                        </p:tgtEl>
                                      </p:cBhvr>
                                    </p:animEffect>
                                  </p:childTnLst>
                                </p:cTn>
                              </p:par>
                              <p:par>
                                <p:cTn id="54" presetID="42" presetClass="path" presetSubtype="0" decel="100000" fill="hold" nodeType="withEffect">
                                  <p:stCondLst>
                                    <p:cond delay="2750"/>
                                  </p:stCondLst>
                                  <p:childTnLst>
                                    <p:animMotion origin="layout" path="M -2.29167E-6 1.85185E-6 L 0.08034 -0.00093 " pathEditMode="relative" rAng="0" ptsTypes="AA">
                                      <p:cBhvr>
                                        <p:cTn id="55" dur="1250" spd="-100000" fill="hold"/>
                                        <p:tgtEl>
                                          <p:spTgt spid="10"/>
                                        </p:tgtEl>
                                        <p:attrNameLst>
                                          <p:attrName>ppt_x</p:attrName>
                                          <p:attrName>ppt_y</p:attrName>
                                        </p:attrNameLst>
                                      </p:cBhvr>
                                      <p:rCtr x="4010"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8" grpId="0"/>
      <p:bldP spid="8" grpId="1"/>
      <p:bldP spid="9" grpId="0"/>
      <p:bldP spid="9" grpId="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4521426" y="734080"/>
            <a:ext cx="3149148" cy="754797"/>
            <a:chOff x="4268689" y="734080"/>
            <a:chExt cx="3149148" cy="754797"/>
          </a:xfrm>
        </p:grpSpPr>
        <p:pic>
          <p:nvPicPr>
            <p:cNvPr id="27" name="图片 26">
              <a:extLst>
                <a:ext uri="{FF2B5EF4-FFF2-40B4-BE49-F238E27FC236}">
                  <a16:creationId xmlns:a16="http://schemas.microsoft.com/office/drawing/2014/main" xmlns="" id="{B23DB969-4C50-4C3F-95D8-B33665BC38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68689" y="800464"/>
              <a:ext cx="803017" cy="653968"/>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sp>
        <p:nvSpPr>
          <p:cNvPr id="6" name="Text Placeholder 4"/>
          <p:cNvSpPr txBox="1">
            <a:spLocks/>
          </p:cNvSpPr>
          <p:nvPr/>
        </p:nvSpPr>
        <p:spPr>
          <a:xfrm>
            <a:off x="2205318" y="1907318"/>
            <a:ext cx="7781364" cy="513346"/>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b="1" dirty="0">
                <a:solidFill>
                  <a:prstClr val="white">
                    <a:lumMod val="65000"/>
                  </a:prstClr>
                </a:solidFill>
                <a:latin typeface="Century Gothic" panose="020B0502020202020204" pitchFamily="34" charset="0"/>
                <a:ea typeface="微软雅黑"/>
                <a:cs typeface="Calibri"/>
              </a:rPr>
              <a:t>Ut wisi enim </a:t>
            </a:r>
            <a:r>
              <a:rPr lang="id-ID" sz="1200" dirty="0">
                <a:solidFill>
                  <a:prstClr val="white">
                    <a:lumMod val="65000"/>
                  </a:prstClr>
                </a:solidFill>
                <a:latin typeface="Century Gothic" panose="020B0502020202020204" pitchFamily="34" charset="0"/>
                <a:ea typeface="微软雅黑"/>
                <a:cs typeface="Calibri"/>
              </a:rPr>
              <a:t>ad minim veniam, quis nostrud exerci tation mcorper nibh euismod tincidunt ut laoreet dolore magna aliquam erat at. Ut wisi enim ad minim veniam, quis nostrud exerci</a:t>
            </a:r>
            <a:r>
              <a:rPr lang="id-ID" sz="1200">
                <a:solidFill>
                  <a:prstClr val="white">
                    <a:lumMod val="65000"/>
                  </a:prstClr>
                </a:solidFill>
                <a:latin typeface="Century Gothic" panose="020B0502020202020204" pitchFamily="34" charset="0"/>
                <a:ea typeface="微软雅黑"/>
                <a:cs typeface="Calibri"/>
              </a:rPr>
              <a:t>. </a:t>
            </a:r>
            <a:endParaRPr lang="id-ID" altLang="zh-CN" sz="1200" dirty="0">
              <a:solidFill>
                <a:prstClr val="white">
                  <a:lumMod val="65000"/>
                </a:prstClr>
              </a:solidFill>
              <a:latin typeface="Century Gothic" panose="020B0502020202020204" pitchFamily="34" charset="0"/>
              <a:ea typeface="微软雅黑"/>
              <a:cs typeface="Calibri"/>
            </a:endParaRPr>
          </a:p>
        </p:txBody>
      </p:sp>
      <p:sp>
        <p:nvSpPr>
          <p:cNvPr id="9" name="矩形 8"/>
          <p:cNvSpPr/>
          <p:nvPr/>
        </p:nvSpPr>
        <p:spPr>
          <a:xfrm>
            <a:off x="4489577" y="2897434"/>
            <a:ext cx="3247814" cy="3087439"/>
          </a:xfrm>
          <a:prstGeom prst="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06685" y="2897434"/>
            <a:ext cx="3247814" cy="3087439"/>
          </a:xfrm>
          <a:prstGeom prst="rect">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sp>
        <p:nvSpPr>
          <p:cNvPr id="11" name="矩形 10"/>
          <p:cNvSpPr/>
          <p:nvPr/>
        </p:nvSpPr>
        <p:spPr>
          <a:xfrm>
            <a:off x="7961523" y="2897434"/>
            <a:ext cx="3247814" cy="3087439"/>
          </a:xfrm>
          <a:prstGeom prst="rect">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grpSp>
        <p:nvGrpSpPr>
          <p:cNvPr id="12" name="Group 1"/>
          <p:cNvGrpSpPr/>
          <p:nvPr/>
        </p:nvGrpSpPr>
        <p:grpSpPr>
          <a:xfrm>
            <a:off x="9314746" y="3388465"/>
            <a:ext cx="600218" cy="526925"/>
            <a:chOff x="5220229" y="4842935"/>
            <a:chExt cx="481012" cy="422275"/>
          </a:xfrm>
        </p:grpSpPr>
        <p:sp>
          <p:nvSpPr>
            <p:cNvPr id="13" name="Freeform 25"/>
            <p:cNvSpPr>
              <a:spLocks/>
            </p:cNvSpPr>
            <p:nvPr/>
          </p:nvSpPr>
          <p:spPr bwMode="auto">
            <a:xfrm>
              <a:off x="5294841" y="4919135"/>
              <a:ext cx="173037" cy="112713"/>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 name="Freeform 26"/>
            <p:cNvSpPr>
              <a:spLocks noEditPoints="1"/>
            </p:cNvSpPr>
            <p:nvPr/>
          </p:nvSpPr>
          <p:spPr bwMode="auto">
            <a:xfrm>
              <a:off x="5220229" y="4842935"/>
              <a:ext cx="481012" cy="422275"/>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15" name="组合 14"/>
          <p:cNvGrpSpPr/>
          <p:nvPr/>
        </p:nvGrpSpPr>
        <p:grpSpPr>
          <a:xfrm>
            <a:off x="2303864" y="3388464"/>
            <a:ext cx="637856" cy="550696"/>
            <a:chOff x="1531670" y="2150461"/>
            <a:chExt cx="511175" cy="441325"/>
          </a:xfrm>
        </p:grpSpPr>
        <p:sp>
          <p:nvSpPr>
            <p:cNvPr id="16" name="Freeform 69"/>
            <p:cNvSpPr>
              <a:spLocks noEditPoints="1"/>
            </p:cNvSpPr>
            <p:nvPr/>
          </p:nvSpPr>
          <p:spPr bwMode="auto">
            <a:xfrm>
              <a:off x="1531670" y="2150461"/>
              <a:ext cx="511175" cy="441325"/>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7" name="Freeform 70"/>
            <p:cNvSpPr>
              <a:spLocks/>
            </p:cNvSpPr>
            <p:nvPr/>
          </p:nvSpPr>
          <p:spPr bwMode="auto">
            <a:xfrm>
              <a:off x="1620570" y="2240948"/>
              <a:ext cx="71437" cy="71438"/>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18" name="Freeform 71"/>
          <p:cNvSpPr>
            <a:spLocks noEditPoints="1"/>
          </p:cNvSpPr>
          <p:nvPr/>
        </p:nvSpPr>
        <p:spPr bwMode="auto">
          <a:xfrm>
            <a:off x="5825407" y="3388465"/>
            <a:ext cx="600218" cy="431840"/>
          </a:xfrm>
          <a:custGeom>
            <a:avLst/>
            <a:gdLst>
              <a:gd name="T0" fmla="*/ 104 w 128"/>
              <a:gd name="T1" fmla="*/ 33 h 92"/>
              <a:gd name="T2" fmla="*/ 68 w 128"/>
              <a:gd name="T3" fmla="*/ 0 h 92"/>
              <a:gd name="T4" fmla="*/ 35 w 128"/>
              <a:gd name="T5" fmla="*/ 21 h 92"/>
              <a:gd name="T6" fmla="*/ 30 w 128"/>
              <a:gd name="T7" fmla="*/ 20 h 92"/>
              <a:gd name="T8" fmla="*/ 12 w 128"/>
              <a:gd name="T9" fmla="*/ 38 h 92"/>
              <a:gd name="T10" fmla="*/ 13 w 128"/>
              <a:gd name="T11" fmla="*/ 44 h 92"/>
              <a:gd name="T12" fmla="*/ 0 w 128"/>
              <a:gd name="T13" fmla="*/ 66 h 92"/>
              <a:gd name="T14" fmla="*/ 26 w 128"/>
              <a:gd name="T15" fmla="*/ 92 h 92"/>
              <a:gd name="T16" fmla="*/ 26 w 128"/>
              <a:gd name="T17" fmla="*/ 92 h 92"/>
              <a:gd name="T18" fmla="*/ 98 w 128"/>
              <a:gd name="T19" fmla="*/ 92 h 92"/>
              <a:gd name="T20" fmla="*/ 98 w 128"/>
              <a:gd name="T21" fmla="*/ 92 h 92"/>
              <a:gd name="T22" fmla="*/ 128 w 128"/>
              <a:gd name="T23" fmla="*/ 62 h 92"/>
              <a:gd name="T24" fmla="*/ 104 w 128"/>
              <a:gd name="T25" fmla="*/ 33 h 92"/>
              <a:gd name="T26" fmla="*/ 98 w 128"/>
              <a:gd name="T27" fmla="*/ 84 h 92"/>
              <a:gd name="T28" fmla="*/ 98 w 128"/>
              <a:gd name="T29" fmla="*/ 84 h 92"/>
              <a:gd name="T30" fmla="*/ 26 w 128"/>
              <a:gd name="T31" fmla="*/ 84 h 92"/>
              <a:gd name="T32" fmla="*/ 8 w 128"/>
              <a:gd name="T33" fmla="*/ 66 h 92"/>
              <a:gd name="T34" fmla="*/ 17 w 128"/>
              <a:gd name="T35" fmla="*/ 51 h 92"/>
              <a:gd name="T36" fmla="*/ 21 w 128"/>
              <a:gd name="T37" fmla="*/ 41 h 92"/>
              <a:gd name="T38" fmla="*/ 20 w 128"/>
              <a:gd name="T39" fmla="*/ 38 h 92"/>
              <a:gd name="T40" fmla="*/ 30 w 128"/>
              <a:gd name="T41" fmla="*/ 28 h 92"/>
              <a:gd name="T42" fmla="*/ 35 w 128"/>
              <a:gd name="T43" fmla="*/ 29 h 92"/>
              <a:gd name="T44" fmla="*/ 43 w 128"/>
              <a:gd name="T45" fmla="*/ 24 h 92"/>
              <a:gd name="T46" fmla="*/ 68 w 128"/>
              <a:gd name="T47" fmla="*/ 8 h 92"/>
              <a:gd name="T48" fmla="*/ 96 w 128"/>
              <a:gd name="T49" fmla="*/ 33 h 92"/>
              <a:gd name="T50" fmla="*/ 102 w 128"/>
              <a:gd name="T51" fmla="*/ 40 h 92"/>
              <a:gd name="T52" fmla="*/ 120 w 128"/>
              <a:gd name="T53" fmla="*/ 62 h 92"/>
              <a:gd name="T54" fmla="*/ 98 w 128"/>
              <a:gd name="T55"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 h="92">
                <a:moveTo>
                  <a:pt x="104" y="33"/>
                </a:moveTo>
                <a:cubicBezTo>
                  <a:pt x="102" y="14"/>
                  <a:pt x="87" y="0"/>
                  <a:pt x="68" y="0"/>
                </a:cubicBezTo>
                <a:cubicBezTo>
                  <a:pt x="54" y="0"/>
                  <a:pt x="41" y="9"/>
                  <a:pt x="35" y="21"/>
                </a:cubicBezTo>
                <a:cubicBezTo>
                  <a:pt x="34" y="20"/>
                  <a:pt x="32" y="20"/>
                  <a:pt x="30" y="20"/>
                </a:cubicBezTo>
                <a:cubicBezTo>
                  <a:pt x="20" y="20"/>
                  <a:pt x="12" y="28"/>
                  <a:pt x="12" y="38"/>
                </a:cubicBezTo>
                <a:cubicBezTo>
                  <a:pt x="12" y="40"/>
                  <a:pt x="12" y="42"/>
                  <a:pt x="13" y="44"/>
                </a:cubicBezTo>
                <a:cubicBezTo>
                  <a:pt x="5" y="48"/>
                  <a:pt x="0" y="56"/>
                  <a:pt x="0" y="66"/>
                </a:cubicBezTo>
                <a:cubicBezTo>
                  <a:pt x="0" y="80"/>
                  <a:pt x="12" y="92"/>
                  <a:pt x="26" y="92"/>
                </a:cubicBezTo>
                <a:cubicBezTo>
                  <a:pt x="26" y="92"/>
                  <a:pt x="26" y="92"/>
                  <a:pt x="26" y="92"/>
                </a:cubicBezTo>
                <a:cubicBezTo>
                  <a:pt x="98" y="92"/>
                  <a:pt x="98" y="92"/>
                  <a:pt x="98" y="92"/>
                </a:cubicBezTo>
                <a:cubicBezTo>
                  <a:pt x="98" y="92"/>
                  <a:pt x="98" y="92"/>
                  <a:pt x="98" y="92"/>
                </a:cubicBezTo>
                <a:cubicBezTo>
                  <a:pt x="115" y="92"/>
                  <a:pt x="128" y="79"/>
                  <a:pt x="128" y="62"/>
                </a:cubicBezTo>
                <a:cubicBezTo>
                  <a:pt x="128" y="47"/>
                  <a:pt x="118" y="35"/>
                  <a:pt x="104" y="33"/>
                </a:cubicBezTo>
                <a:close/>
                <a:moveTo>
                  <a:pt x="98" y="84"/>
                </a:moveTo>
                <a:cubicBezTo>
                  <a:pt x="98" y="84"/>
                  <a:pt x="98" y="84"/>
                  <a:pt x="98" y="84"/>
                </a:cubicBezTo>
                <a:cubicBezTo>
                  <a:pt x="26" y="84"/>
                  <a:pt x="26" y="84"/>
                  <a:pt x="26" y="84"/>
                </a:cubicBezTo>
                <a:cubicBezTo>
                  <a:pt x="16" y="84"/>
                  <a:pt x="8" y="76"/>
                  <a:pt x="8" y="66"/>
                </a:cubicBezTo>
                <a:cubicBezTo>
                  <a:pt x="8" y="60"/>
                  <a:pt x="11" y="54"/>
                  <a:pt x="17" y="51"/>
                </a:cubicBezTo>
                <a:cubicBezTo>
                  <a:pt x="23" y="47"/>
                  <a:pt x="23" y="47"/>
                  <a:pt x="21" y="41"/>
                </a:cubicBezTo>
                <a:cubicBezTo>
                  <a:pt x="20" y="40"/>
                  <a:pt x="20" y="39"/>
                  <a:pt x="20" y="38"/>
                </a:cubicBezTo>
                <a:cubicBezTo>
                  <a:pt x="20" y="32"/>
                  <a:pt x="24" y="28"/>
                  <a:pt x="30" y="28"/>
                </a:cubicBezTo>
                <a:cubicBezTo>
                  <a:pt x="30" y="28"/>
                  <a:pt x="33" y="28"/>
                  <a:pt x="35" y="29"/>
                </a:cubicBezTo>
                <a:cubicBezTo>
                  <a:pt x="40" y="31"/>
                  <a:pt x="41" y="29"/>
                  <a:pt x="43" y="24"/>
                </a:cubicBezTo>
                <a:cubicBezTo>
                  <a:pt x="47" y="14"/>
                  <a:pt x="57" y="8"/>
                  <a:pt x="68" y="8"/>
                </a:cubicBezTo>
                <a:cubicBezTo>
                  <a:pt x="82" y="8"/>
                  <a:pt x="94" y="19"/>
                  <a:pt x="96" y="33"/>
                </a:cubicBezTo>
                <a:cubicBezTo>
                  <a:pt x="96" y="39"/>
                  <a:pt x="96" y="39"/>
                  <a:pt x="102" y="40"/>
                </a:cubicBezTo>
                <a:cubicBezTo>
                  <a:pt x="112" y="42"/>
                  <a:pt x="120" y="51"/>
                  <a:pt x="120" y="62"/>
                </a:cubicBezTo>
                <a:cubicBezTo>
                  <a:pt x="120" y="74"/>
                  <a:pt x="110" y="84"/>
                  <a:pt x="98" y="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9" name="矩形 18"/>
          <p:cNvSpPr/>
          <p:nvPr/>
        </p:nvSpPr>
        <p:spPr>
          <a:xfrm>
            <a:off x="4923680" y="4152086"/>
            <a:ext cx="2403672" cy="1338828"/>
          </a:xfrm>
          <a:prstGeom prst="rect">
            <a:avLst/>
          </a:prstGeom>
        </p:spPr>
        <p:txBody>
          <a:bodyPr wrap="square">
            <a:spAutoFit/>
          </a:bodyPr>
          <a:lstStyle/>
          <a:p>
            <a:pPr algn="ctr">
              <a:lnSpc>
                <a:spcPct val="150000"/>
              </a:lnSpc>
            </a:pPr>
            <a:r>
              <a:rPr lang="zh-CN" altLang="en-US" dirty="0">
                <a:solidFill>
                  <a:schemeClr val="bg1"/>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bg1"/>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bg1">
                    <a:alpha val="8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alpha val="80000"/>
                </a:schemeClr>
              </a:solidFill>
              <a:latin typeface="Century Gothic" panose="020B0502020202020204" pitchFamily="34" charset="0"/>
              <a:cs typeface="+mn-ea"/>
              <a:sym typeface="+mn-lt"/>
            </a:endParaRPr>
          </a:p>
        </p:txBody>
      </p:sp>
      <p:sp>
        <p:nvSpPr>
          <p:cNvPr id="20" name="矩形 19"/>
          <p:cNvSpPr/>
          <p:nvPr/>
        </p:nvSpPr>
        <p:spPr>
          <a:xfrm>
            <a:off x="1428756" y="4152085"/>
            <a:ext cx="2403672" cy="1338828"/>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21" name="矩形 20"/>
          <p:cNvSpPr/>
          <p:nvPr/>
        </p:nvSpPr>
        <p:spPr>
          <a:xfrm>
            <a:off x="8383594" y="4152086"/>
            <a:ext cx="2403672" cy="1338828"/>
          </a:xfrm>
          <a:prstGeom prst="rect">
            <a:avLst/>
          </a:prstGeom>
        </p:spPr>
        <p:txBody>
          <a:bodyPr wrap="square">
            <a:spAutoFit/>
          </a:bodyPr>
          <a:lstStyle/>
          <a:p>
            <a:pPr algn="ctr">
              <a:lnSpc>
                <a:spcPct val="15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Tree>
    <p:extLst>
      <p:ext uri="{BB962C8B-B14F-4D97-AF65-F5344CB8AC3E}">
        <p14:creationId xmlns:p14="http://schemas.microsoft.com/office/powerpoint/2010/main" val="29174620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64" presetClass="path" presetSubtype="0" decel="100000" fill="hold" grpId="1" nodeType="withEffect">
                                  <p:stCondLst>
                                    <p:cond delay="1000"/>
                                  </p:stCondLst>
                                  <p:childTnLst>
                                    <p:animMotion origin="layout" path="M 0 2.22222E-6 L 0 -0.08658 " pathEditMode="relative" rAng="0" ptsTypes="AA">
                                      <p:cBhvr>
                                        <p:cTn id="9" dur="1000" spd="-100000" fill="hold"/>
                                        <p:tgtEl>
                                          <p:spTgt spid="6"/>
                                        </p:tgtEl>
                                        <p:attrNameLst>
                                          <p:attrName>ppt_x</p:attrName>
                                          <p:attrName>ppt_y</p:attrName>
                                        </p:attrNameLst>
                                      </p:cBhvr>
                                      <p:rCtr x="0" y="-4329"/>
                                    </p:animMotion>
                                  </p:childTnLst>
                                </p:cTn>
                              </p:par>
                              <p:par>
                                <p:cTn id="10" presetID="10" presetClass="entr" presetSubtype="0" fill="hold" grpId="0" nodeType="withEffect">
                                  <p:stCondLst>
                                    <p:cond delay="1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64" presetClass="path" presetSubtype="0" decel="100000" fill="hold" grpId="1" nodeType="withEffect">
                                  <p:stCondLst>
                                    <p:cond delay="1750"/>
                                  </p:stCondLst>
                                  <p:childTnLst>
                                    <p:animMotion origin="layout" path="M -2.29167E-6 -3.7037E-6 L -2.29167E-6 0.09792 " pathEditMode="relative" rAng="0" ptsTypes="AA">
                                      <p:cBhvr>
                                        <p:cTn id="14" dur="1000" spd="-100000" fill="hold"/>
                                        <p:tgtEl>
                                          <p:spTgt spid="9"/>
                                        </p:tgtEl>
                                        <p:attrNameLst>
                                          <p:attrName>ppt_x</p:attrName>
                                          <p:attrName>ppt_y</p:attrName>
                                        </p:attrNameLst>
                                      </p:cBhvr>
                                      <p:rCtr x="0" y="4884"/>
                                    </p:animMotion>
                                  </p:childTnLst>
                                </p:cTn>
                              </p:par>
                              <p:par>
                                <p:cTn id="15" presetID="10" presetClass="entr" presetSubtype="0" fill="hold" grpId="0" nodeType="withEffect">
                                  <p:stCondLst>
                                    <p:cond delay="175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childTnLst>
                                </p:cTn>
                              </p:par>
                              <p:par>
                                <p:cTn id="18" presetID="64" presetClass="path" presetSubtype="0" decel="100000" fill="hold" grpId="1" nodeType="withEffect">
                                  <p:stCondLst>
                                    <p:cond delay="1750"/>
                                  </p:stCondLst>
                                  <p:childTnLst>
                                    <p:animMotion origin="layout" path="M -3.95833E-6 -2.96296E-6 L -3.95833E-6 -0.18472 " pathEditMode="relative" rAng="0" ptsTypes="AA">
                                      <p:cBhvr>
                                        <p:cTn id="19" dur="1250" spd="-100000" fill="hold"/>
                                        <p:tgtEl>
                                          <p:spTgt spid="18"/>
                                        </p:tgtEl>
                                        <p:attrNameLst>
                                          <p:attrName>ppt_x</p:attrName>
                                          <p:attrName>ppt_y</p:attrName>
                                        </p:attrNameLst>
                                      </p:cBhvr>
                                      <p:rCtr x="0" y="-9236"/>
                                    </p:animMotion>
                                  </p:childTnLst>
                                </p:cTn>
                              </p:par>
                              <p:par>
                                <p:cTn id="20" presetID="10" presetClass="entr" presetSubtype="0" fill="hold" grpId="0" nodeType="withEffect">
                                  <p:stCondLst>
                                    <p:cond delay="175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childTnLst>
                                </p:cTn>
                              </p:par>
                              <p:par>
                                <p:cTn id="23" presetID="64" presetClass="path" presetSubtype="0" decel="100000" fill="hold" grpId="1" nodeType="withEffect">
                                  <p:stCondLst>
                                    <p:cond delay="1750"/>
                                  </p:stCondLst>
                                  <p:childTnLst>
                                    <p:animMotion origin="layout" path="M -3.95833E-6 7.40741E-7 L -3.95833E-6 -0.34468 " pathEditMode="relative" rAng="0" ptsTypes="AA">
                                      <p:cBhvr>
                                        <p:cTn id="24" dur="1500" spd="-100000" fill="hold"/>
                                        <p:tgtEl>
                                          <p:spTgt spid="19"/>
                                        </p:tgtEl>
                                        <p:attrNameLst>
                                          <p:attrName>ppt_x</p:attrName>
                                          <p:attrName>ppt_y</p:attrName>
                                        </p:attrNameLst>
                                      </p:cBhvr>
                                      <p:rCtr x="0" y="-17245"/>
                                    </p:animMotion>
                                  </p:childTnLst>
                                </p:cTn>
                              </p:par>
                              <p:par>
                                <p:cTn id="25" presetID="10" presetClass="entr" presetSubtype="0" fill="hold" grpId="0" nodeType="withEffect">
                                  <p:stCondLst>
                                    <p:cond delay="30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par>
                                <p:cTn id="28" presetID="64" presetClass="path" presetSubtype="0" decel="100000" fill="hold" grpId="1" nodeType="withEffect">
                                  <p:stCondLst>
                                    <p:cond delay="3000"/>
                                  </p:stCondLst>
                                  <p:childTnLst>
                                    <p:animMotion origin="layout" path="M 4.79167E-6 -3.7037E-6 L 4.79167E-6 0.09792 " pathEditMode="relative" rAng="0" ptsTypes="AA">
                                      <p:cBhvr>
                                        <p:cTn id="29" dur="1000" spd="-100000" fill="hold"/>
                                        <p:tgtEl>
                                          <p:spTgt spid="10"/>
                                        </p:tgtEl>
                                        <p:attrNameLst>
                                          <p:attrName>ppt_x</p:attrName>
                                          <p:attrName>ppt_y</p:attrName>
                                        </p:attrNameLst>
                                      </p:cBhvr>
                                      <p:rCtr x="0" y="4884"/>
                                    </p:animMotion>
                                  </p:childTnLst>
                                </p:cTn>
                              </p:par>
                              <p:par>
                                <p:cTn id="30" presetID="10" presetClass="entr" presetSubtype="0" fill="hold" nodeType="withEffect">
                                  <p:stCondLst>
                                    <p:cond delay="30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childTnLst>
                                </p:cTn>
                              </p:par>
                              <p:par>
                                <p:cTn id="33" presetID="64" presetClass="path" presetSubtype="0" decel="100000" fill="hold" nodeType="withEffect">
                                  <p:stCondLst>
                                    <p:cond delay="3000"/>
                                  </p:stCondLst>
                                  <p:childTnLst>
                                    <p:animMotion origin="layout" path="M -4.16667E-6 2.22222E-6 L -4.16667E-6 -0.18472 " pathEditMode="relative" rAng="0" ptsTypes="AA">
                                      <p:cBhvr>
                                        <p:cTn id="34" dur="1250" spd="-100000" fill="hold"/>
                                        <p:tgtEl>
                                          <p:spTgt spid="15"/>
                                        </p:tgtEl>
                                        <p:attrNameLst>
                                          <p:attrName>ppt_x</p:attrName>
                                          <p:attrName>ppt_y</p:attrName>
                                        </p:attrNameLst>
                                      </p:cBhvr>
                                      <p:rCtr x="0" y="-9236"/>
                                    </p:animMotion>
                                  </p:childTnLst>
                                </p:cTn>
                              </p:par>
                              <p:par>
                                <p:cTn id="35" presetID="10" presetClass="entr" presetSubtype="0" fill="hold" grpId="0" nodeType="withEffect">
                                  <p:stCondLst>
                                    <p:cond delay="30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childTnLst>
                                </p:cTn>
                              </p:par>
                              <p:par>
                                <p:cTn id="38" presetID="64" presetClass="path" presetSubtype="0" decel="100000" fill="hold" grpId="1" nodeType="withEffect">
                                  <p:stCondLst>
                                    <p:cond delay="3000"/>
                                  </p:stCondLst>
                                  <p:childTnLst>
                                    <p:animMotion origin="layout" path="M 4.79167E-6 7.40741E-7 L 4.79167E-6 -0.34468 " pathEditMode="relative" rAng="0" ptsTypes="AA">
                                      <p:cBhvr>
                                        <p:cTn id="39" dur="1500" spd="-100000" fill="hold"/>
                                        <p:tgtEl>
                                          <p:spTgt spid="20"/>
                                        </p:tgtEl>
                                        <p:attrNameLst>
                                          <p:attrName>ppt_x</p:attrName>
                                          <p:attrName>ppt_y</p:attrName>
                                        </p:attrNameLst>
                                      </p:cBhvr>
                                      <p:rCtr x="0" y="-17245"/>
                                    </p:animMotion>
                                  </p:childTnLst>
                                </p:cTn>
                              </p:par>
                              <p:par>
                                <p:cTn id="40" presetID="10" presetClass="entr" presetSubtype="0" fill="hold" grpId="0" nodeType="withEffect">
                                  <p:stCondLst>
                                    <p:cond delay="42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childTnLst>
                                </p:cTn>
                              </p:par>
                              <p:par>
                                <p:cTn id="43" presetID="64" presetClass="path" presetSubtype="0" decel="100000" fill="hold" grpId="1" nodeType="withEffect">
                                  <p:stCondLst>
                                    <p:cond delay="4250"/>
                                  </p:stCondLst>
                                  <p:childTnLst>
                                    <p:animMotion origin="layout" path="M -2.08333E-6 -3.7037E-6 L -2.08333E-6 0.09792 " pathEditMode="relative" rAng="0" ptsTypes="AA">
                                      <p:cBhvr>
                                        <p:cTn id="44" dur="1000" spd="-100000" fill="hold"/>
                                        <p:tgtEl>
                                          <p:spTgt spid="11"/>
                                        </p:tgtEl>
                                        <p:attrNameLst>
                                          <p:attrName>ppt_x</p:attrName>
                                          <p:attrName>ppt_y</p:attrName>
                                        </p:attrNameLst>
                                      </p:cBhvr>
                                      <p:rCtr x="0" y="4884"/>
                                    </p:animMotion>
                                  </p:childTnLst>
                                </p:cTn>
                              </p:par>
                              <p:par>
                                <p:cTn id="45" presetID="10" presetClass="entr" presetSubtype="0" fill="hold" nodeType="withEffect">
                                  <p:stCondLst>
                                    <p:cond delay="42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childTnLst>
                                </p:cTn>
                              </p:par>
                              <p:par>
                                <p:cTn id="48" presetID="64" presetClass="path" presetSubtype="0" decel="100000" fill="hold" nodeType="withEffect">
                                  <p:stCondLst>
                                    <p:cond delay="4250"/>
                                  </p:stCondLst>
                                  <p:childTnLst>
                                    <p:animMotion origin="layout" path="M -1.875E-6 2.59259E-6 L -1.875E-6 -0.18472 " pathEditMode="relative" rAng="0" ptsTypes="AA">
                                      <p:cBhvr>
                                        <p:cTn id="49" dur="1250" spd="-100000" fill="hold"/>
                                        <p:tgtEl>
                                          <p:spTgt spid="12"/>
                                        </p:tgtEl>
                                        <p:attrNameLst>
                                          <p:attrName>ppt_x</p:attrName>
                                          <p:attrName>ppt_y</p:attrName>
                                        </p:attrNameLst>
                                      </p:cBhvr>
                                      <p:rCtr x="0" y="-9236"/>
                                    </p:animMotion>
                                  </p:childTnLst>
                                </p:cTn>
                              </p:par>
                              <p:par>
                                <p:cTn id="50" presetID="10" presetClass="entr" presetSubtype="0" fill="hold" grpId="0" nodeType="withEffect">
                                  <p:stCondLst>
                                    <p:cond delay="425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childTnLst>
                                </p:cTn>
                              </p:par>
                              <p:par>
                                <p:cTn id="53" presetID="64" presetClass="path" presetSubtype="0" decel="100000" fill="hold" grpId="1" nodeType="withEffect">
                                  <p:stCondLst>
                                    <p:cond delay="4250"/>
                                  </p:stCondLst>
                                  <p:childTnLst>
                                    <p:animMotion origin="layout" path="M -2.5E-6 -3.7037E-7 L -2.5E-6 -0.34468 " pathEditMode="relative" rAng="0" ptsTypes="AA">
                                      <p:cBhvr>
                                        <p:cTn id="54" dur="1500" spd="-100000" fill="hold"/>
                                        <p:tgtEl>
                                          <p:spTgt spid="21"/>
                                        </p:tgtEl>
                                        <p:attrNameLst>
                                          <p:attrName>ppt_x</p:attrName>
                                          <p:attrName>ppt_y</p:attrName>
                                        </p:attrNameLst>
                                      </p:cBhvr>
                                      <p:rCtr x="0" y="-172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9" grpId="0" animBg="1"/>
      <p:bldP spid="9" grpId="1" animBg="1"/>
      <p:bldP spid="10" grpId="0" animBg="1"/>
      <p:bldP spid="10" grpId="1" animBg="1"/>
      <p:bldP spid="11" grpId="0" animBg="1"/>
      <p:bldP spid="11" grpId="1" animBg="1"/>
      <p:bldP spid="18" grpId="0" animBg="1"/>
      <p:bldP spid="18" grpId="1" animBg="1"/>
      <p:bldP spid="19" grpId="0"/>
      <p:bldP spid="19" grpId="1"/>
      <p:bldP spid="20" grpId="0"/>
      <p:bldP spid="20" grpId="1"/>
      <p:bldP spid="21" grpId="0"/>
      <p:bldP spid="21"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4521426" y="734080"/>
            <a:ext cx="3149148" cy="754797"/>
            <a:chOff x="4268689" y="734080"/>
            <a:chExt cx="3149148" cy="754797"/>
          </a:xfrm>
        </p:grpSpPr>
        <p:pic>
          <p:nvPicPr>
            <p:cNvPr id="27" name="图片 26">
              <a:extLst>
                <a:ext uri="{FF2B5EF4-FFF2-40B4-BE49-F238E27FC236}">
                  <a16:creationId xmlns:a16="http://schemas.microsoft.com/office/drawing/2014/main" xmlns="" id="{B23DB969-4C50-4C3F-95D8-B33665BC38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68689" y="800464"/>
              <a:ext cx="803017" cy="653968"/>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grpSp>
        <p:nvGrpSpPr>
          <p:cNvPr id="6" name="组合 5"/>
          <p:cNvGrpSpPr/>
          <p:nvPr/>
        </p:nvGrpSpPr>
        <p:grpSpPr>
          <a:xfrm>
            <a:off x="8461864" y="1349302"/>
            <a:ext cx="2325513" cy="2325513"/>
            <a:chOff x="4233332" y="950031"/>
            <a:chExt cx="2325513" cy="2325513"/>
          </a:xfrm>
        </p:grpSpPr>
        <p:sp>
          <p:nvSpPr>
            <p:cNvPr id="7" name="椭圆 6"/>
            <p:cNvSpPr/>
            <p:nvPr/>
          </p:nvSpPr>
          <p:spPr>
            <a:xfrm>
              <a:off x="4233332" y="950031"/>
              <a:ext cx="2325513" cy="2325513"/>
            </a:xfrm>
            <a:prstGeom prst="ellipse">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sp>
          <p:nvSpPr>
            <p:cNvPr id="8" name="Freeform 47"/>
            <p:cNvSpPr>
              <a:spLocks noEditPoints="1"/>
            </p:cNvSpPr>
            <p:nvPr/>
          </p:nvSpPr>
          <p:spPr bwMode="auto">
            <a:xfrm>
              <a:off x="5192931" y="1363269"/>
              <a:ext cx="536610" cy="538382"/>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9" name="矩形 8"/>
            <p:cNvSpPr/>
            <p:nvPr/>
          </p:nvSpPr>
          <p:spPr>
            <a:xfrm>
              <a:off x="4602847" y="1975691"/>
              <a:ext cx="1698417" cy="812530"/>
            </a:xfrm>
            <a:prstGeom prst="rect">
              <a:avLst/>
            </a:prstGeom>
          </p:spPr>
          <p:txBody>
            <a:bodyPr wrap="square">
              <a:spAutoFit/>
            </a:bodyPr>
            <a:lstStyle/>
            <a:p>
              <a:pPr algn="ctr">
                <a:lnSpc>
                  <a:spcPct val="130000"/>
                </a:lnSpc>
              </a:pP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a:t>
              </a:r>
              <a:endParaRPr lang="en-US" altLang="zh-CN">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30000"/>
                </a:lnSpc>
              </a:pP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grpSp>
      <p:grpSp>
        <p:nvGrpSpPr>
          <p:cNvPr id="10" name="组合 9"/>
          <p:cNvGrpSpPr/>
          <p:nvPr/>
        </p:nvGrpSpPr>
        <p:grpSpPr>
          <a:xfrm>
            <a:off x="8919953" y="4271933"/>
            <a:ext cx="1636887" cy="1636887"/>
            <a:chOff x="4690533" y="3714046"/>
            <a:chExt cx="1636887" cy="1636887"/>
          </a:xfrm>
        </p:grpSpPr>
        <p:sp>
          <p:nvSpPr>
            <p:cNvPr id="11" name="椭圆 10"/>
            <p:cNvSpPr/>
            <p:nvPr/>
          </p:nvSpPr>
          <p:spPr>
            <a:xfrm>
              <a:off x="4690533" y="3714046"/>
              <a:ext cx="1636887" cy="1636887"/>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309700" y="4043193"/>
              <a:ext cx="398552" cy="399868"/>
              <a:chOff x="8250026" y="2143316"/>
              <a:chExt cx="481012" cy="482600"/>
            </a:xfrm>
            <a:solidFill>
              <a:schemeClr val="bg1"/>
            </a:solidFill>
          </p:grpSpPr>
          <p:sp>
            <p:nvSpPr>
              <p:cNvPr id="14" name="Freeform 82"/>
              <p:cNvSpPr>
                <a:spLocks noEditPoints="1"/>
              </p:cNvSpPr>
              <p:nvPr/>
            </p:nvSpPr>
            <p:spPr bwMode="auto">
              <a:xfrm>
                <a:off x="8250026" y="2143316"/>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5" name="Freeform 83"/>
              <p:cNvSpPr>
                <a:spLocks noEditPoints="1"/>
              </p:cNvSpPr>
              <p:nvPr/>
            </p:nvSpPr>
            <p:spPr bwMode="auto">
              <a:xfrm>
                <a:off x="8296063" y="2535429"/>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13" name="矩形 12"/>
            <p:cNvSpPr/>
            <p:nvPr/>
          </p:nvSpPr>
          <p:spPr>
            <a:xfrm>
              <a:off x="4843719" y="4619864"/>
              <a:ext cx="1297437" cy="419154"/>
            </a:xfrm>
            <a:prstGeom prst="rect">
              <a:avLst/>
            </a:prstGeom>
          </p:spPr>
          <p:txBody>
            <a:bodyPr wrap="square">
              <a:spAutoFit/>
            </a:bodyPr>
            <a:lstStyle/>
            <a:p>
              <a:pPr algn="ctr">
                <a:lnSpc>
                  <a:spcPct val="130000"/>
                </a:lnSpc>
              </a:pPr>
              <a:r>
                <a:rPr lang="zh-CN" altLang="en-US">
                  <a:solidFill>
                    <a:schemeClr val="bg1"/>
                  </a:solidFill>
                  <a:latin typeface="微软雅黑 Light" panose="020B0502040204020203" pitchFamily="34" charset="-122"/>
                  <a:ea typeface="微软雅黑 Light" panose="020B0502040204020203" pitchFamily="34" charset="-122"/>
                  <a:cs typeface="+mn-ea"/>
                  <a:sym typeface="+mn-lt"/>
                </a:rPr>
                <a:t>添加标题</a:t>
              </a:r>
              <a:endParaRPr lang="en-US" altLang="zh-CN" sz="1200" dirty="0">
                <a:solidFill>
                  <a:schemeClr val="bg1"/>
                </a:solidFill>
                <a:latin typeface="微软雅黑 Light" panose="020B0502040204020203" pitchFamily="34" charset="-122"/>
                <a:ea typeface="微软雅黑 Light" panose="020B0502040204020203" pitchFamily="34" charset="-122"/>
                <a:cs typeface="+mn-ea"/>
                <a:sym typeface="+mn-lt"/>
              </a:endParaRPr>
            </a:p>
          </p:txBody>
        </p:sp>
      </p:grpSp>
      <p:sp>
        <p:nvSpPr>
          <p:cNvPr id="16" name="椭圆 15"/>
          <p:cNvSpPr/>
          <p:nvPr/>
        </p:nvSpPr>
        <p:spPr>
          <a:xfrm>
            <a:off x="5324443" y="1946420"/>
            <a:ext cx="4052712" cy="4052712"/>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Group 2"/>
          <p:cNvGrpSpPr/>
          <p:nvPr/>
        </p:nvGrpSpPr>
        <p:grpSpPr>
          <a:xfrm>
            <a:off x="6934431" y="2770510"/>
            <a:ext cx="697271" cy="699573"/>
            <a:chOff x="4198938" y="2905126"/>
            <a:chExt cx="481012" cy="482600"/>
          </a:xfrm>
          <a:solidFill>
            <a:schemeClr val="bg1"/>
          </a:solidFill>
          <a:effectLst>
            <a:outerShdw blurRad="50800" dist="38100" dir="5400000" algn="t" rotWithShape="0">
              <a:prstClr val="black">
                <a:alpha val="40000"/>
              </a:prstClr>
            </a:outerShdw>
          </a:effectLst>
        </p:grpSpPr>
        <p:sp>
          <p:nvSpPr>
            <p:cNvPr id="18"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9"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0"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sp>
        <p:nvSpPr>
          <p:cNvPr id="21" name="矩形 20"/>
          <p:cNvSpPr/>
          <p:nvPr/>
        </p:nvSpPr>
        <p:spPr>
          <a:xfrm>
            <a:off x="5979282" y="3972776"/>
            <a:ext cx="2617096" cy="1172629"/>
          </a:xfrm>
          <a:prstGeom prst="rect">
            <a:avLst/>
          </a:prstGeom>
        </p:spPr>
        <p:txBody>
          <a:bodyPr wrap="square">
            <a:spAutoFit/>
          </a:bodyPr>
          <a:lstStyle/>
          <a:p>
            <a:pPr algn="ctr">
              <a:lnSpc>
                <a:spcPct val="130000"/>
              </a:lnSpc>
            </a:pPr>
            <a:r>
              <a:rPr lang="zh-CN" altLang="en-US" dirty="0">
                <a:solidFill>
                  <a:schemeClr val="bg1"/>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bg1"/>
              </a:solidFill>
              <a:latin typeface="微软雅黑 Light" panose="020B0502040204020203" pitchFamily="34" charset="-122"/>
              <a:ea typeface="微软雅黑 Light" panose="020B0502040204020203" pitchFamily="34" charset="-122"/>
              <a:cs typeface="+mn-ea"/>
              <a:sym typeface="+mn-lt"/>
            </a:endParaRPr>
          </a:p>
          <a:p>
            <a:pPr algn="ctr">
              <a:lnSpc>
                <a:spcPct val="130000"/>
              </a:lnSpc>
            </a:pPr>
            <a:r>
              <a:rPr lang="en-US" altLang="zh-CN" sz="1200" dirty="0">
                <a:solidFill>
                  <a:schemeClr val="bg1">
                    <a:alpha val="74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alpha val="74000"/>
                </a:schemeClr>
              </a:solidFill>
              <a:latin typeface="Century Gothic" panose="020B0502020202020204" pitchFamily="34" charset="0"/>
              <a:cs typeface="+mn-ea"/>
              <a:sym typeface="+mn-lt"/>
            </a:endParaRPr>
          </a:p>
        </p:txBody>
      </p:sp>
      <p:sp>
        <p:nvSpPr>
          <p:cNvPr id="22" name="矩形 21"/>
          <p:cNvSpPr/>
          <p:nvPr/>
        </p:nvSpPr>
        <p:spPr>
          <a:xfrm>
            <a:off x="1418137" y="1854418"/>
            <a:ext cx="4068686" cy="932563"/>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23" name="矩形 22"/>
          <p:cNvSpPr/>
          <p:nvPr/>
        </p:nvSpPr>
        <p:spPr>
          <a:xfrm>
            <a:off x="1418137" y="3232746"/>
            <a:ext cx="4068686" cy="932563"/>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24" name="矩形 23"/>
          <p:cNvSpPr/>
          <p:nvPr/>
        </p:nvSpPr>
        <p:spPr>
          <a:xfrm>
            <a:off x="1418137" y="4611073"/>
            <a:ext cx="4068686" cy="932563"/>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Tree>
    <p:extLst>
      <p:ext uri="{BB962C8B-B14F-4D97-AF65-F5344CB8AC3E}">
        <p14:creationId xmlns:p14="http://schemas.microsoft.com/office/powerpoint/2010/main" val="42017279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64" presetClass="path" presetSubtype="0" decel="30000" fill="hold" grpId="1" nodeType="withEffect">
                                  <p:stCondLst>
                                    <p:cond delay="0"/>
                                  </p:stCondLst>
                                  <p:childTnLst>
                                    <p:animMotion origin="layout" path="M -4.58333E-6 0.03889 L -4.58333E-6 -0.14815 " pathEditMode="relative" rAng="0" ptsTypes="AA">
                                      <p:cBhvr>
                                        <p:cTn id="9" dur="750" spd="-100000" fill="hold"/>
                                        <p:tgtEl>
                                          <p:spTgt spid="16"/>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4.58333E-6 0.03842 L -4.58333E-6 3.33333E-6 " pathEditMode="relative" rAng="0" ptsTypes="AA">
                                      <p:cBhvr>
                                        <p:cTn id="11" dur="750" fill="hold"/>
                                        <p:tgtEl>
                                          <p:spTgt spid="16"/>
                                        </p:tgtEl>
                                        <p:attrNameLst>
                                          <p:attrName>ppt_x</p:attrName>
                                          <p:attrName>ppt_y</p:attrName>
                                        </p:attrNameLst>
                                      </p:cBhvr>
                                      <p:rCtr x="0" y="-1921"/>
                                    </p:animMotion>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childTnLst>
                                </p:cTn>
                              </p:par>
                              <p:par>
                                <p:cTn id="16" presetID="35" presetClass="path" presetSubtype="0" decel="100000" fill="hold" nodeType="withEffect">
                                  <p:stCondLst>
                                    <p:cond delay="0"/>
                                  </p:stCondLst>
                                  <p:childTnLst>
                                    <p:animMotion origin="layout" path="M 4.375E-6 -1.11111E-6 L -0.04011 -1.11111E-6 " pathEditMode="relative" rAng="0" ptsTypes="AA">
                                      <p:cBhvr>
                                        <p:cTn id="17" dur="1250" spd="-100000" fill="hold"/>
                                        <p:tgtEl>
                                          <p:spTgt spid="17"/>
                                        </p:tgtEl>
                                        <p:attrNameLst>
                                          <p:attrName>ppt_x</p:attrName>
                                          <p:attrName>ppt_y</p:attrName>
                                        </p:attrNameLst>
                                      </p:cBhvr>
                                      <p:rCtr x="-2005" y="0"/>
                                    </p:animMotion>
                                  </p:childTnLst>
                                </p:cTn>
                              </p:par>
                              <p:par>
                                <p:cTn id="18" presetID="10" presetClass="entr" presetSubtype="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750"/>
                                        <p:tgtEl>
                                          <p:spTgt spid="21"/>
                                        </p:tgtEl>
                                      </p:cBhvr>
                                    </p:animEffect>
                                  </p:childTnLst>
                                </p:cTn>
                              </p:par>
                              <p:par>
                                <p:cTn id="21" presetID="35" presetClass="path" presetSubtype="0" decel="100000" fill="hold" grpId="1" nodeType="withEffect">
                                  <p:stCondLst>
                                    <p:cond delay="0"/>
                                  </p:stCondLst>
                                  <p:childTnLst>
                                    <p:animMotion origin="layout" path="M 3.75E-6 -4.81481E-6 L 0.04492 -4.81481E-6 " pathEditMode="relative" rAng="0" ptsTypes="AA">
                                      <p:cBhvr>
                                        <p:cTn id="22" dur="1250" spd="-100000" fill="hold"/>
                                        <p:tgtEl>
                                          <p:spTgt spid="21"/>
                                        </p:tgtEl>
                                        <p:attrNameLst>
                                          <p:attrName>ppt_x</p:attrName>
                                          <p:attrName>ppt_y</p:attrName>
                                        </p:attrNameLst>
                                      </p:cBhvr>
                                      <p:rCtr x="2240" y="0"/>
                                    </p:animMotion>
                                  </p:childTnLst>
                                </p:cTn>
                              </p:par>
                              <p:par>
                                <p:cTn id="23" presetID="10" presetClass="entr" presetSubtype="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42" presetClass="path" presetSubtype="0" decel="30000" fill="hold" nodeType="withEffect">
                                  <p:stCondLst>
                                    <p:cond delay="750"/>
                                  </p:stCondLst>
                                  <p:childTnLst>
                                    <p:animMotion origin="layout" path="M -2.91667E-6 -0.03981 L -2.91667E-6 0.09028 " pathEditMode="relative" rAng="0" ptsTypes="AA">
                                      <p:cBhvr>
                                        <p:cTn id="27" dur="750" spd="-100000" fill="hold"/>
                                        <p:tgtEl>
                                          <p:spTgt spid="6"/>
                                        </p:tgtEl>
                                        <p:attrNameLst>
                                          <p:attrName>ppt_x</p:attrName>
                                          <p:attrName>ppt_y</p:attrName>
                                        </p:attrNameLst>
                                      </p:cBhvr>
                                      <p:rCtr x="0" y="6505"/>
                                    </p:animMotion>
                                  </p:childTnLst>
                                </p:cTn>
                              </p:par>
                              <p:par>
                                <p:cTn id="28" presetID="42" presetClass="path" presetSubtype="0" accel="30000" decel="30000" fill="hold" nodeType="withEffect">
                                  <p:stCondLst>
                                    <p:cond delay="1500"/>
                                  </p:stCondLst>
                                  <p:childTnLst>
                                    <p:animMotion origin="layout" path="M -2.91667E-6 -0.03981 L -2.91667E-6 -3.7037E-6 " pathEditMode="relative" rAng="0" ptsTypes="AA">
                                      <p:cBhvr>
                                        <p:cTn id="29" dur="750" fill="hold"/>
                                        <p:tgtEl>
                                          <p:spTgt spid="6"/>
                                        </p:tgtEl>
                                        <p:attrNameLst>
                                          <p:attrName>ppt_x</p:attrName>
                                          <p:attrName>ppt_y</p:attrName>
                                        </p:attrNameLst>
                                      </p:cBhvr>
                                      <p:rCtr x="0" y="1991"/>
                                    </p:animMotion>
                                  </p:childTnLst>
                                </p:cTn>
                              </p:par>
                              <p:par>
                                <p:cTn id="30" presetID="10" presetClass="entr" presetSubtype="0" fill="hold" nodeType="withEffect">
                                  <p:stCondLst>
                                    <p:cond delay="75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64" presetClass="path" presetSubtype="0" decel="30000" fill="hold" nodeType="withEffect">
                                  <p:stCondLst>
                                    <p:cond delay="750"/>
                                  </p:stCondLst>
                                  <p:childTnLst>
                                    <p:animMotion origin="layout" path="M 2.08333E-6 0.03889 L 2.08333E-6 -0.08889 " pathEditMode="relative" rAng="0" ptsTypes="AA">
                                      <p:cBhvr>
                                        <p:cTn id="34" dur="750" spd="-100000" fill="hold"/>
                                        <p:tgtEl>
                                          <p:spTgt spid="10"/>
                                        </p:tgtEl>
                                        <p:attrNameLst>
                                          <p:attrName>ppt_x</p:attrName>
                                          <p:attrName>ppt_y</p:attrName>
                                        </p:attrNameLst>
                                      </p:cBhvr>
                                      <p:rCtr x="0" y="-6389"/>
                                    </p:animMotion>
                                  </p:childTnLst>
                                </p:cTn>
                              </p:par>
                              <p:par>
                                <p:cTn id="35" presetID="64" presetClass="path" presetSubtype="0" accel="30000" decel="30000" fill="hold" nodeType="withEffect">
                                  <p:stCondLst>
                                    <p:cond delay="1500"/>
                                  </p:stCondLst>
                                  <p:childTnLst>
                                    <p:animMotion origin="layout" path="M 2.08333E-6 0.03843 L 2.08333E-6 3.7037E-7 " pathEditMode="relative" rAng="0" ptsTypes="AA">
                                      <p:cBhvr>
                                        <p:cTn id="36" dur="750" fill="hold"/>
                                        <p:tgtEl>
                                          <p:spTgt spid="10"/>
                                        </p:tgtEl>
                                        <p:attrNameLst>
                                          <p:attrName>ppt_x</p:attrName>
                                          <p:attrName>ppt_y</p:attrName>
                                        </p:attrNameLst>
                                      </p:cBhvr>
                                      <p:rCtr x="0" y="-1921"/>
                                    </p:animMotion>
                                  </p:childTnLst>
                                </p:cTn>
                              </p:par>
                              <p:par>
                                <p:cTn id="37" presetID="10" presetClass="entr" presetSubtype="0"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750"/>
                                        <p:tgtEl>
                                          <p:spTgt spid="22"/>
                                        </p:tgtEl>
                                      </p:cBhvr>
                                    </p:animEffect>
                                  </p:childTnLst>
                                </p:cTn>
                              </p:par>
                              <p:par>
                                <p:cTn id="40" presetID="35" presetClass="path" presetSubtype="0" decel="100000" fill="hold" grpId="1" nodeType="withEffect">
                                  <p:stCondLst>
                                    <p:cond delay="2000"/>
                                  </p:stCondLst>
                                  <p:childTnLst>
                                    <p:animMotion origin="layout" path="M -2.91667E-6 4.07407E-6 L 0.04492 4.07407E-6 " pathEditMode="relative" rAng="0" ptsTypes="AA">
                                      <p:cBhvr>
                                        <p:cTn id="41" dur="1250" spd="-100000" fill="hold"/>
                                        <p:tgtEl>
                                          <p:spTgt spid="22"/>
                                        </p:tgtEl>
                                        <p:attrNameLst>
                                          <p:attrName>ppt_x</p:attrName>
                                          <p:attrName>ppt_y</p:attrName>
                                        </p:attrNameLst>
                                      </p:cBhvr>
                                      <p:rCtr x="2240" y="0"/>
                                    </p:animMotion>
                                  </p:childTnLst>
                                </p:cTn>
                              </p:par>
                              <p:par>
                                <p:cTn id="42" presetID="10" presetClass="entr" presetSubtype="0" fill="hold" grpId="0" nodeType="withEffect">
                                  <p:stCondLst>
                                    <p:cond delay="225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750"/>
                                        <p:tgtEl>
                                          <p:spTgt spid="23"/>
                                        </p:tgtEl>
                                      </p:cBhvr>
                                    </p:animEffect>
                                  </p:childTnLst>
                                </p:cTn>
                              </p:par>
                              <p:par>
                                <p:cTn id="45" presetID="35" presetClass="path" presetSubtype="0" decel="100000" fill="hold" grpId="1" nodeType="withEffect">
                                  <p:stCondLst>
                                    <p:cond delay="2250"/>
                                  </p:stCondLst>
                                  <p:childTnLst>
                                    <p:animMotion origin="layout" path="M -2.91667E-6 -1.85185E-6 L 0.04492 -1.85185E-6 " pathEditMode="relative" rAng="0" ptsTypes="AA">
                                      <p:cBhvr>
                                        <p:cTn id="46" dur="1250" spd="-100000" fill="hold"/>
                                        <p:tgtEl>
                                          <p:spTgt spid="23"/>
                                        </p:tgtEl>
                                        <p:attrNameLst>
                                          <p:attrName>ppt_x</p:attrName>
                                          <p:attrName>ppt_y</p:attrName>
                                        </p:attrNameLst>
                                      </p:cBhvr>
                                      <p:rCtr x="2240" y="0"/>
                                    </p:animMotion>
                                  </p:childTnLst>
                                </p:cTn>
                              </p:par>
                              <p:par>
                                <p:cTn id="47" presetID="10" presetClass="entr" presetSubtype="0" fill="hold" grpId="0" nodeType="withEffect">
                                  <p:stCondLst>
                                    <p:cond delay="2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childTnLst>
                                </p:cTn>
                              </p:par>
                              <p:par>
                                <p:cTn id="50" presetID="35" presetClass="path" presetSubtype="0" decel="100000" fill="hold" grpId="1" nodeType="withEffect">
                                  <p:stCondLst>
                                    <p:cond delay="2500"/>
                                  </p:stCondLst>
                                  <p:childTnLst>
                                    <p:animMotion origin="layout" path="M -2.91667E-6 2.22222E-6 L 0.04492 2.22222E-6 " pathEditMode="relative" rAng="0" ptsTypes="AA">
                                      <p:cBhvr>
                                        <p:cTn id="51" dur="1250" spd="-100000" fill="hold"/>
                                        <p:tgtEl>
                                          <p:spTgt spid="24"/>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6" grpId="2" animBg="1"/>
      <p:bldP spid="21" grpId="0"/>
      <p:bldP spid="21" grpId="1"/>
      <p:bldP spid="22" grpId="0"/>
      <p:bldP spid="22" grpId="1"/>
      <p:bldP spid="23" grpId="0"/>
      <p:bldP spid="23" grpId="1"/>
      <p:bldP spid="24" grpId="0"/>
      <p:bldP spid="2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0F5CCAE9-6DA0-4AA0-9197-C1D48C87A6CF}"/>
              </a:ext>
            </a:extLst>
          </p:cNvPr>
          <p:cNvGrpSpPr/>
          <p:nvPr/>
        </p:nvGrpSpPr>
        <p:grpSpPr>
          <a:xfrm>
            <a:off x="4521426" y="734080"/>
            <a:ext cx="3149148" cy="754797"/>
            <a:chOff x="4268689" y="734080"/>
            <a:chExt cx="3149148" cy="754797"/>
          </a:xfrm>
        </p:grpSpPr>
        <p:pic>
          <p:nvPicPr>
            <p:cNvPr id="27" name="图片 26">
              <a:extLst>
                <a:ext uri="{FF2B5EF4-FFF2-40B4-BE49-F238E27FC236}">
                  <a16:creationId xmlns:a16="http://schemas.microsoft.com/office/drawing/2014/main" xmlns="" id="{B23DB969-4C50-4C3F-95D8-B33665BC38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68689" y="800464"/>
              <a:ext cx="803017" cy="653968"/>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sp>
          <p:nvSpPr>
            <p:cNvPr id="28" name="文本框 27">
              <a:extLst>
                <a:ext uri="{FF2B5EF4-FFF2-40B4-BE49-F238E27FC236}">
                  <a16:creationId xmlns:a16="http://schemas.microsoft.com/office/drawing/2014/main" xmlns="" id="{9E13CF12-67D2-4C45-AF04-0FDB6F4D16EA}"/>
                </a:ext>
              </a:extLst>
            </p:cNvPr>
            <p:cNvSpPr txBox="1"/>
            <p:nvPr/>
          </p:nvSpPr>
          <p:spPr>
            <a:xfrm>
              <a:off x="5071707" y="734080"/>
              <a:ext cx="2346130" cy="523220"/>
            </a:xfrm>
            <a:prstGeom prst="rect">
              <a:avLst/>
            </a:prstGeom>
            <a:noFill/>
          </p:spPr>
          <p:txBody>
            <a:bodyPr wrap="square" rtlCol="0">
              <a:spAutoFit/>
            </a:bodyPr>
            <a:lstStyle/>
            <a:p>
              <a:pPr algn="ctr"/>
              <a:r>
                <a:rPr lang="zh-CN" altLang="en-US" sz="28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29" name="文本框 28">
              <a:extLst>
                <a:ext uri="{FF2B5EF4-FFF2-40B4-BE49-F238E27FC236}">
                  <a16:creationId xmlns:a16="http://schemas.microsoft.com/office/drawing/2014/main" xmlns="" id="{A70A3381-AA1B-4417-A553-E51E67CB2C53}"/>
                </a:ext>
              </a:extLst>
            </p:cNvPr>
            <p:cNvSpPr txBox="1"/>
            <p:nvPr/>
          </p:nvSpPr>
          <p:spPr>
            <a:xfrm>
              <a:off x="5034902" y="1181100"/>
              <a:ext cx="2122195" cy="307777"/>
            </a:xfrm>
            <a:prstGeom prst="rect">
              <a:avLst/>
            </a:prstGeom>
            <a:noFill/>
          </p:spPr>
          <p:txBody>
            <a:bodyPr wrap="square" rtlCol="0">
              <a:spAutoFit/>
            </a:bodyPr>
            <a:lstStyle/>
            <a:p>
              <a:pPr algn="ctr"/>
              <a:r>
                <a:rPr lang="en-US" altLang="zh-CN"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4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grpSp>
      <p:sp>
        <p:nvSpPr>
          <p:cNvPr id="6" name="椭圆 5"/>
          <p:cNvSpPr/>
          <p:nvPr/>
        </p:nvSpPr>
        <p:spPr>
          <a:xfrm>
            <a:off x="4686778" y="2501690"/>
            <a:ext cx="2827867" cy="2827867"/>
          </a:xfrm>
          <a:prstGeom prst="ellipse">
            <a:avLst/>
          </a:prstGeom>
          <a:blipFill>
            <a:blip r:embed="rId4" cstate="screen">
              <a:extLst>
                <a:ext uri="{28A0092B-C50C-407E-A947-70E740481C1C}">
                  <a14:useLocalDpi xmlns:a14="http://schemas.microsoft.com/office/drawing/2010/main"/>
                </a:ext>
              </a:extLst>
            </a:blip>
            <a:srcRect/>
            <a:stretch>
              <a:fillRect l="-84988" t="-37314" r="-21042"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049888" y="1869513"/>
            <a:ext cx="4092223" cy="4092223"/>
          </a:xfrm>
          <a:prstGeom prst="ellipse">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445048" y="2092469"/>
            <a:ext cx="2764290" cy="1172629"/>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9" name="矩形 8"/>
          <p:cNvSpPr/>
          <p:nvPr/>
        </p:nvSpPr>
        <p:spPr>
          <a:xfrm>
            <a:off x="8445048" y="4536519"/>
            <a:ext cx="2764290" cy="1172629"/>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10" name="矩形 9"/>
          <p:cNvSpPr/>
          <p:nvPr/>
        </p:nvSpPr>
        <p:spPr>
          <a:xfrm>
            <a:off x="1017487" y="2092469"/>
            <a:ext cx="2764290" cy="1172629"/>
          </a:xfrm>
          <a:prstGeom prst="rect">
            <a:avLst/>
          </a:prstGeom>
        </p:spPr>
        <p:txBody>
          <a:bodyPr wrap="square">
            <a:spAutoFit/>
          </a:bodyPr>
          <a:lstStyle/>
          <a:p>
            <a:pPr algn="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11" name="矩形 10"/>
          <p:cNvSpPr/>
          <p:nvPr/>
        </p:nvSpPr>
        <p:spPr>
          <a:xfrm>
            <a:off x="1017487" y="4536519"/>
            <a:ext cx="2764290" cy="1172629"/>
          </a:xfrm>
          <a:prstGeom prst="rect">
            <a:avLst/>
          </a:prstGeom>
        </p:spPr>
        <p:txBody>
          <a:bodyPr wrap="square">
            <a:spAutoFit/>
          </a:bodyPr>
          <a:lstStyle/>
          <a:p>
            <a:pPr algn="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grpSp>
        <p:nvGrpSpPr>
          <p:cNvPr id="12" name="组合 11"/>
          <p:cNvGrpSpPr/>
          <p:nvPr/>
        </p:nvGrpSpPr>
        <p:grpSpPr>
          <a:xfrm>
            <a:off x="4272843" y="5020525"/>
            <a:ext cx="688623" cy="688623"/>
            <a:chOff x="4272843" y="5264856"/>
            <a:chExt cx="688623" cy="688623"/>
          </a:xfrm>
        </p:grpSpPr>
        <p:sp>
          <p:nvSpPr>
            <p:cNvPr id="13" name="椭圆 12"/>
            <p:cNvSpPr/>
            <p:nvPr/>
          </p:nvSpPr>
          <p:spPr>
            <a:xfrm>
              <a:off x="4272843" y="5264856"/>
              <a:ext cx="688623" cy="688623"/>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479276" y="5445212"/>
              <a:ext cx="262489" cy="351528"/>
              <a:chOff x="2568308" y="4061811"/>
              <a:chExt cx="360362" cy="482600"/>
            </a:xfrm>
            <a:solidFill>
              <a:schemeClr val="bg1"/>
            </a:solidFill>
          </p:grpSpPr>
          <p:sp>
            <p:nvSpPr>
              <p:cNvPr id="15" name="Freeform 37"/>
              <p:cNvSpPr>
                <a:spLocks noEditPoints="1"/>
              </p:cNvSpPr>
              <p:nvPr/>
            </p:nvSpPr>
            <p:spPr bwMode="auto">
              <a:xfrm>
                <a:off x="2568308" y="4061811"/>
                <a:ext cx="360362" cy="482600"/>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6" name="Freeform 38"/>
              <p:cNvSpPr>
                <a:spLocks/>
              </p:cNvSpPr>
              <p:nvPr/>
            </p:nvSpPr>
            <p:spPr bwMode="auto">
              <a:xfrm>
                <a:off x="2719120" y="4349148"/>
                <a:ext cx="60325" cy="88900"/>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17" name="组合 16"/>
          <p:cNvGrpSpPr/>
          <p:nvPr/>
        </p:nvGrpSpPr>
        <p:grpSpPr>
          <a:xfrm>
            <a:off x="4272843" y="2092469"/>
            <a:ext cx="688623" cy="688623"/>
            <a:chOff x="4272843" y="2336800"/>
            <a:chExt cx="688623" cy="688623"/>
          </a:xfrm>
        </p:grpSpPr>
        <p:sp>
          <p:nvSpPr>
            <p:cNvPr id="18" name="椭圆 17"/>
            <p:cNvSpPr/>
            <p:nvPr/>
          </p:nvSpPr>
          <p:spPr>
            <a:xfrm>
              <a:off x="4272843" y="2336800"/>
              <a:ext cx="688623" cy="688623"/>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4438506" y="2505248"/>
              <a:ext cx="350371" cy="350372"/>
              <a:chOff x="4432033" y="3099786"/>
              <a:chExt cx="481012" cy="481013"/>
            </a:xfrm>
            <a:solidFill>
              <a:schemeClr val="bg1"/>
            </a:solidFill>
          </p:grpSpPr>
          <p:sp>
            <p:nvSpPr>
              <p:cNvPr id="20"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1"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2"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23" name="组合 22"/>
          <p:cNvGrpSpPr/>
          <p:nvPr/>
        </p:nvGrpSpPr>
        <p:grpSpPr>
          <a:xfrm>
            <a:off x="7185377" y="2092469"/>
            <a:ext cx="688623" cy="688623"/>
            <a:chOff x="7185377" y="2336800"/>
            <a:chExt cx="688623" cy="688623"/>
          </a:xfrm>
        </p:grpSpPr>
        <p:sp>
          <p:nvSpPr>
            <p:cNvPr id="24" name="椭圆 23"/>
            <p:cNvSpPr/>
            <p:nvPr/>
          </p:nvSpPr>
          <p:spPr>
            <a:xfrm>
              <a:off x="7185377" y="2336800"/>
              <a:ext cx="688623" cy="688623"/>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7353346" y="2505248"/>
              <a:ext cx="352684" cy="350372"/>
              <a:chOff x="7284826" y="4070541"/>
              <a:chExt cx="484187" cy="481013"/>
            </a:xfrm>
            <a:solidFill>
              <a:schemeClr val="bg1"/>
            </a:solidFill>
          </p:grpSpPr>
          <p:sp>
            <p:nvSpPr>
              <p:cNvPr id="30" name="Freeform 38"/>
              <p:cNvSpPr>
                <a:spLocks noEditPoints="1"/>
              </p:cNvSpPr>
              <p:nvPr/>
            </p:nvSpPr>
            <p:spPr bwMode="auto">
              <a:xfrm>
                <a:off x="7284826" y="4114991"/>
                <a:ext cx="442912" cy="436563"/>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1" name="Freeform 39"/>
              <p:cNvSpPr>
                <a:spLocks noEditPoints="1"/>
              </p:cNvSpPr>
              <p:nvPr/>
            </p:nvSpPr>
            <p:spPr bwMode="auto">
              <a:xfrm>
                <a:off x="7499138" y="4311841"/>
                <a:ext cx="74612" cy="74613"/>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2" name="Freeform 40"/>
              <p:cNvSpPr>
                <a:spLocks noEditPoints="1"/>
              </p:cNvSpPr>
              <p:nvPr/>
            </p:nvSpPr>
            <p:spPr bwMode="auto">
              <a:xfrm>
                <a:off x="7694401" y="4070541"/>
                <a:ext cx="74612"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3" name="Freeform 41"/>
              <p:cNvSpPr>
                <a:spLocks noEditPoints="1"/>
              </p:cNvSpPr>
              <p:nvPr/>
            </p:nvSpPr>
            <p:spPr bwMode="auto">
              <a:xfrm>
                <a:off x="7408651" y="4295966"/>
                <a:ext cx="60325"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4" name="Oval 42"/>
              <p:cNvSpPr>
                <a:spLocks noChangeArrowheads="1"/>
              </p:cNvSpPr>
              <p:nvPr/>
            </p:nvSpPr>
            <p:spPr bwMode="auto">
              <a:xfrm>
                <a:off x="7468976" y="4400741"/>
                <a:ext cx="30162" cy="301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35" name="Oval 43"/>
              <p:cNvSpPr>
                <a:spLocks noChangeArrowheads="1"/>
              </p:cNvSpPr>
              <p:nvPr/>
            </p:nvSpPr>
            <p:spPr bwMode="auto">
              <a:xfrm>
                <a:off x="7708688" y="4175316"/>
                <a:ext cx="30162" cy="301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pSp>
        <p:nvGrpSpPr>
          <p:cNvPr id="36" name="组合 35"/>
          <p:cNvGrpSpPr/>
          <p:nvPr/>
        </p:nvGrpSpPr>
        <p:grpSpPr>
          <a:xfrm>
            <a:off x="7185377" y="5020525"/>
            <a:ext cx="688623" cy="688623"/>
            <a:chOff x="7185377" y="5264856"/>
            <a:chExt cx="688623" cy="688623"/>
          </a:xfrm>
        </p:grpSpPr>
        <p:sp>
          <p:nvSpPr>
            <p:cNvPr id="37" name="椭圆 36"/>
            <p:cNvSpPr/>
            <p:nvPr/>
          </p:nvSpPr>
          <p:spPr>
            <a:xfrm>
              <a:off x="7185377" y="5264856"/>
              <a:ext cx="688623" cy="688623"/>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7373882" y="5451042"/>
              <a:ext cx="311612" cy="312641"/>
              <a:chOff x="8250026" y="2143316"/>
              <a:chExt cx="481012" cy="482600"/>
            </a:xfrm>
            <a:solidFill>
              <a:schemeClr val="bg1"/>
            </a:solidFill>
          </p:grpSpPr>
          <p:sp>
            <p:nvSpPr>
              <p:cNvPr id="39" name="Freeform 82"/>
              <p:cNvSpPr>
                <a:spLocks noEditPoints="1"/>
              </p:cNvSpPr>
              <p:nvPr/>
            </p:nvSpPr>
            <p:spPr bwMode="auto">
              <a:xfrm>
                <a:off x="8250026" y="2143316"/>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40" name="Freeform 83"/>
              <p:cNvSpPr>
                <a:spLocks noEditPoints="1"/>
              </p:cNvSpPr>
              <p:nvPr/>
            </p:nvSpPr>
            <p:spPr bwMode="auto">
              <a:xfrm>
                <a:off x="8296063" y="2535429"/>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spTree>
    <p:extLst>
      <p:ext uri="{BB962C8B-B14F-4D97-AF65-F5344CB8AC3E}">
        <p14:creationId xmlns:p14="http://schemas.microsoft.com/office/powerpoint/2010/main" val="28087684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path" presetSubtype="0" decel="30000" fill="hold" grpId="1" nodeType="withEffect">
                                  <p:stCondLst>
                                    <p:cond delay="1250"/>
                                  </p:stCondLst>
                                  <p:childTnLst>
                                    <p:animMotion origin="layout" path="M -6.25E-7 -0.03981 L -6.25E-7 0.09028 " pathEditMode="relative" rAng="0" ptsTypes="AA">
                                      <p:cBhvr>
                                        <p:cTn id="9" dur="750" spd="-100000" fill="hold"/>
                                        <p:tgtEl>
                                          <p:spTgt spid="6"/>
                                        </p:tgtEl>
                                        <p:attrNameLst>
                                          <p:attrName>ppt_x</p:attrName>
                                          <p:attrName>ppt_y</p:attrName>
                                        </p:attrNameLst>
                                      </p:cBhvr>
                                      <p:rCtr x="0" y="6505"/>
                                    </p:animMotion>
                                  </p:childTnLst>
                                </p:cTn>
                              </p:par>
                              <p:par>
                                <p:cTn id="10" presetID="42" presetClass="path" presetSubtype="0" accel="30000" decel="30000" fill="hold" grpId="2" nodeType="withEffect">
                                  <p:stCondLst>
                                    <p:cond delay="2000"/>
                                  </p:stCondLst>
                                  <p:childTnLst>
                                    <p:animMotion origin="layout" path="M -6.25E-7 -0.03981 L -6.25E-7 -3.33333E-6 " pathEditMode="relative" rAng="0" ptsTypes="AA">
                                      <p:cBhvr>
                                        <p:cTn id="11" dur="750" fill="hold"/>
                                        <p:tgtEl>
                                          <p:spTgt spid="6"/>
                                        </p:tgtEl>
                                        <p:attrNameLst>
                                          <p:attrName>ppt_x</p:attrName>
                                          <p:attrName>ppt_y</p:attrName>
                                        </p:attrNameLst>
                                      </p:cBhvr>
                                      <p:rCtr x="0" y="1991"/>
                                    </p:animMotion>
                                  </p:childTnLst>
                                </p:cTn>
                              </p:par>
                              <p:par>
                                <p:cTn id="12" presetID="10" presetClass="entr" presetSubtype="0"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64" presetClass="path" presetSubtype="0" decel="30000" fill="hold" grpId="1" nodeType="withEffect">
                                  <p:stCondLst>
                                    <p:cond delay="1250"/>
                                  </p:stCondLst>
                                  <p:childTnLst>
                                    <p:animMotion origin="layout" path="M 0 0.03889 L 0 -0.08889 " pathEditMode="relative" rAng="0" ptsTypes="AA">
                                      <p:cBhvr>
                                        <p:cTn id="16" dur="750" spd="-100000" fill="hold"/>
                                        <p:tgtEl>
                                          <p:spTgt spid="7"/>
                                        </p:tgtEl>
                                        <p:attrNameLst>
                                          <p:attrName>ppt_x</p:attrName>
                                          <p:attrName>ppt_y</p:attrName>
                                        </p:attrNameLst>
                                      </p:cBhvr>
                                      <p:rCtr x="0" y="-6389"/>
                                    </p:animMotion>
                                  </p:childTnLst>
                                </p:cTn>
                              </p:par>
                              <p:par>
                                <p:cTn id="17" presetID="64" presetClass="path" presetSubtype="0" accel="30000" decel="30000" fill="hold" grpId="2" nodeType="withEffect">
                                  <p:stCondLst>
                                    <p:cond delay="2000"/>
                                  </p:stCondLst>
                                  <p:childTnLst>
                                    <p:animMotion origin="layout" path="M 0 0.03843 L 0 -3.33333E-6 " pathEditMode="relative" rAng="0" ptsTypes="AA">
                                      <p:cBhvr>
                                        <p:cTn id="18" dur="750" fill="hold"/>
                                        <p:tgtEl>
                                          <p:spTgt spid="7"/>
                                        </p:tgtEl>
                                        <p:attrNameLst>
                                          <p:attrName>ppt_x</p:attrName>
                                          <p:attrName>ppt_y</p:attrName>
                                        </p:attrNameLst>
                                      </p:cBhvr>
                                      <p:rCtr x="0" y="-1921"/>
                                    </p:animMotion>
                                  </p:childTnLst>
                                </p:cTn>
                              </p:par>
                              <p:par>
                                <p:cTn id="19" presetID="10" presetClass="entr" presetSubtype="0" fill="hold" nodeType="withEffect">
                                  <p:stCondLst>
                                    <p:cond delay="250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750"/>
                                        <p:tgtEl>
                                          <p:spTgt spid="17"/>
                                        </p:tgtEl>
                                      </p:cBhvr>
                                    </p:animEffect>
                                  </p:childTnLst>
                                </p:cTn>
                              </p:par>
                              <p:par>
                                <p:cTn id="22" presetID="35" presetClass="path" presetSubtype="0" decel="100000" fill="hold" nodeType="withEffect">
                                  <p:stCondLst>
                                    <p:cond delay="2500"/>
                                  </p:stCondLst>
                                  <p:childTnLst>
                                    <p:animMotion origin="layout" path="M 4.16667E-6 -4.07407E-6 L 0.04492 -4.07407E-6 " pathEditMode="relative" rAng="0" ptsTypes="AA">
                                      <p:cBhvr>
                                        <p:cTn id="23" dur="1250" spd="-100000" fill="hold"/>
                                        <p:tgtEl>
                                          <p:spTgt spid="17"/>
                                        </p:tgtEl>
                                        <p:attrNameLst>
                                          <p:attrName>ppt_x</p:attrName>
                                          <p:attrName>ppt_y</p:attrName>
                                        </p:attrNameLst>
                                      </p:cBhvr>
                                      <p:rCtr x="2240" y="0"/>
                                    </p:animMotion>
                                  </p:childTnLst>
                                </p:cTn>
                              </p:par>
                              <p:par>
                                <p:cTn id="24" presetID="10" presetClass="entr" presetSubtype="0" fill="hold" nodeType="withEffect">
                                  <p:stCondLst>
                                    <p:cond delay="25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childTnLst>
                                </p:cTn>
                              </p:par>
                              <p:par>
                                <p:cTn id="27" presetID="35" presetClass="path" presetSubtype="0" decel="100000" fill="hold" nodeType="withEffect">
                                  <p:stCondLst>
                                    <p:cond delay="2500"/>
                                  </p:stCondLst>
                                  <p:childTnLst>
                                    <p:animMotion origin="layout" path="M 1.875E-6 -4.07407E-6 L -0.04011 -4.07407E-6 " pathEditMode="relative" rAng="0" ptsTypes="AA">
                                      <p:cBhvr>
                                        <p:cTn id="28" dur="1250" spd="-100000" fill="hold"/>
                                        <p:tgtEl>
                                          <p:spTgt spid="23"/>
                                        </p:tgtEl>
                                        <p:attrNameLst>
                                          <p:attrName>ppt_x</p:attrName>
                                          <p:attrName>ppt_y</p:attrName>
                                        </p:attrNameLst>
                                      </p:cBhvr>
                                      <p:rCtr x="-2005" y="0"/>
                                    </p:animMotion>
                                  </p:childTnLst>
                                </p:cTn>
                              </p:par>
                              <p:par>
                                <p:cTn id="29" presetID="10" presetClass="entr" presetSubtype="0" fill="hold" grpId="0" nodeType="withEffect">
                                  <p:stCondLst>
                                    <p:cond delay="25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par>
                                <p:cTn id="32" presetID="35" presetClass="path" presetSubtype="0" decel="100000" fill="hold" grpId="1" nodeType="withEffect">
                                  <p:stCondLst>
                                    <p:cond delay="2500"/>
                                  </p:stCondLst>
                                  <p:childTnLst>
                                    <p:animMotion origin="layout" path="M -4.79167E-6 7.40741E-7 L -0.0401 7.40741E-7 " pathEditMode="relative" rAng="0" ptsTypes="AA">
                                      <p:cBhvr>
                                        <p:cTn id="33" dur="1250" spd="-100000" fill="hold"/>
                                        <p:tgtEl>
                                          <p:spTgt spid="10"/>
                                        </p:tgtEl>
                                        <p:attrNameLst>
                                          <p:attrName>ppt_x</p:attrName>
                                          <p:attrName>ppt_y</p:attrName>
                                        </p:attrNameLst>
                                      </p:cBhvr>
                                      <p:rCtr x="-2005" y="0"/>
                                    </p:animMotion>
                                  </p:childTnLst>
                                </p:cTn>
                              </p:par>
                              <p:par>
                                <p:cTn id="34" presetID="10" presetClass="entr" presetSubtype="0" fill="hold" grpId="0" nodeType="withEffect">
                                  <p:stCondLst>
                                    <p:cond delay="250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par>
                                <p:cTn id="37" presetID="35" presetClass="path" presetSubtype="0" decel="100000" fill="hold" grpId="1" nodeType="withEffect">
                                  <p:stCondLst>
                                    <p:cond delay="2500"/>
                                  </p:stCondLst>
                                  <p:childTnLst>
                                    <p:animMotion origin="layout" path="M 4.16667E-7 7.40741E-7 L 0.04492 7.40741E-7 " pathEditMode="relative" rAng="0" ptsTypes="AA">
                                      <p:cBhvr>
                                        <p:cTn id="38" dur="1250" spd="-100000" fill="hold"/>
                                        <p:tgtEl>
                                          <p:spTgt spid="8"/>
                                        </p:tgtEl>
                                        <p:attrNameLst>
                                          <p:attrName>ppt_x</p:attrName>
                                          <p:attrName>ppt_y</p:attrName>
                                        </p:attrNameLst>
                                      </p:cBhvr>
                                      <p:rCtr x="2240" y="0"/>
                                    </p:animMotion>
                                  </p:childTnLst>
                                </p:cTn>
                              </p:par>
                              <p:par>
                                <p:cTn id="39" presetID="10" presetClass="entr" presetSubtype="0" fill="hold" nodeType="withEffect">
                                  <p:stCondLst>
                                    <p:cond delay="325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750"/>
                                        <p:tgtEl>
                                          <p:spTgt spid="12"/>
                                        </p:tgtEl>
                                      </p:cBhvr>
                                    </p:animEffect>
                                  </p:childTnLst>
                                </p:cTn>
                              </p:par>
                              <p:par>
                                <p:cTn id="42" presetID="35" presetClass="path" presetSubtype="0" decel="100000" fill="hold" nodeType="withEffect">
                                  <p:stCondLst>
                                    <p:cond delay="3250"/>
                                  </p:stCondLst>
                                  <p:childTnLst>
                                    <p:animMotion origin="layout" path="M 4.16667E-6 4.07407E-6 L 0.04492 4.07407E-6 " pathEditMode="relative" rAng="0" ptsTypes="AA">
                                      <p:cBhvr>
                                        <p:cTn id="43" dur="1250" spd="-100000" fill="hold"/>
                                        <p:tgtEl>
                                          <p:spTgt spid="12"/>
                                        </p:tgtEl>
                                        <p:attrNameLst>
                                          <p:attrName>ppt_x</p:attrName>
                                          <p:attrName>ppt_y</p:attrName>
                                        </p:attrNameLst>
                                      </p:cBhvr>
                                      <p:rCtr x="2240" y="0"/>
                                    </p:animMotion>
                                  </p:childTnLst>
                                </p:cTn>
                              </p:par>
                              <p:par>
                                <p:cTn id="44" presetID="10" presetClass="entr" presetSubtype="0" fill="hold" nodeType="withEffect">
                                  <p:stCondLst>
                                    <p:cond delay="325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750"/>
                                        <p:tgtEl>
                                          <p:spTgt spid="36"/>
                                        </p:tgtEl>
                                      </p:cBhvr>
                                    </p:animEffect>
                                  </p:childTnLst>
                                </p:cTn>
                              </p:par>
                              <p:par>
                                <p:cTn id="47" presetID="35" presetClass="path" presetSubtype="0" decel="100000" fill="hold" nodeType="withEffect">
                                  <p:stCondLst>
                                    <p:cond delay="3250"/>
                                  </p:stCondLst>
                                  <p:childTnLst>
                                    <p:animMotion origin="layout" path="M 1.875E-6 4.07407E-6 L -0.04011 4.07407E-6 " pathEditMode="relative" rAng="0" ptsTypes="AA">
                                      <p:cBhvr>
                                        <p:cTn id="48" dur="1250" spd="-100000" fill="hold"/>
                                        <p:tgtEl>
                                          <p:spTgt spid="36"/>
                                        </p:tgtEl>
                                        <p:attrNameLst>
                                          <p:attrName>ppt_x</p:attrName>
                                          <p:attrName>ppt_y</p:attrName>
                                        </p:attrNameLst>
                                      </p:cBhvr>
                                      <p:rCtr x="-2005" y="0"/>
                                    </p:animMotion>
                                  </p:childTnLst>
                                </p:cTn>
                              </p:par>
                              <p:par>
                                <p:cTn id="49" presetID="10" presetClass="entr" presetSubtype="0" fill="hold" grpId="0" nodeType="withEffect">
                                  <p:stCondLst>
                                    <p:cond delay="3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750"/>
                                        <p:tgtEl>
                                          <p:spTgt spid="11"/>
                                        </p:tgtEl>
                                      </p:cBhvr>
                                    </p:animEffect>
                                  </p:childTnLst>
                                </p:cTn>
                              </p:par>
                              <p:par>
                                <p:cTn id="52" presetID="35" presetClass="path" presetSubtype="0" decel="100000" fill="hold" grpId="1" nodeType="withEffect">
                                  <p:stCondLst>
                                    <p:cond delay="3250"/>
                                  </p:stCondLst>
                                  <p:childTnLst>
                                    <p:animMotion origin="layout" path="M -4.79167E-6 -7.40741E-7 L -0.0401 -7.40741E-7 " pathEditMode="relative" rAng="0" ptsTypes="AA">
                                      <p:cBhvr>
                                        <p:cTn id="53" dur="1250" spd="-100000" fill="hold"/>
                                        <p:tgtEl>
                                          <p:spTgt spid="11"/>
                                        </p:tgtEl>
                                        <p:attrNameLst>
                                          <p:attrName>ppt_x</p:attrName>
                                          <p:attrName>ppt_y</p:attrName>
                                        </p:attrNameLst>
                                      </p:cBhvr>
                                      <p:rCtr x="-2005" y="0"/>
                                    </p:animMotion>
                                  </p:childTnLst>
                                </p:cTn>
                              </p:par>
                              <p:par>
                                <p:cTn id="54" presetID="10" presetClass="entr" presetSubtype="0" fill="hold" grpId="0" nodeType="withEffect">
                                  <p:stCondLst>
                                    <p:cond delay="325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750"/>
                                        <p:tgtEl>
                                          <p:spTgt spid="9"/>
                                        </p:tgtEl>
                                      </p:cBhvr>
                                    </p:animEffect>
                                  </p:childTnLst>
                                </p:cTn>
                              </p:par>
                              <p:par>
                                <p:cTn id="57" presetID="35" presetClass="path" presetSubtype="0" decel="100000" fill="hold" grpId="1" nodeType="withEffect">
                                  <p:stCondLst>
                                    <p:cond delay="3250"/>
                                  </p:stCondLst>
                                  <p:childTnLst>
                                    <p:animMotion origin="layout" path="M 4.16667E-7 -7.40741E-7 L 0.04492 -7.40741E-7 " pathEditMode="relative" rAng="0" ptsTypes="AA">
                                      <p:cBhvr>
                                        <p:cTn id="58" dur="1250" spd="-100000" fill="hold"/>
                                        <p:tgtEl>
                                          <p:spTgt spid="9"/>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animBg="1"/>
      <p:bldP spid="7" grpId="1" animBg="1"/>
      <p:bldP spid="7" grpId="2" animBg="1"/>
      <p:bldP spid="8" grpId="0"/>
      <p:bldP spid="8" grpId="1"/>
      <p:bldP spid="9" grpId="0"/>
      <p:bldP spid="9" grpId="1"/>
      <p:bldP spid="10" grpId="0"/>
      <p:bldP spid="10" grpId="1"/>
      <p:bldP spid="11" grpId="0"/>
      <p:bldP spid="11"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F1D87F6-66B8-4BDF-A49A-765839132D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06477" y="939763"/>
            <a:ext cx="4979045" cy="4905449"/>
          </a:xfrm>
          <a:prstGeom prst="rect">
            <a:avLst/>
          </a:prstGeom>
        </p:spPr>
      </p:pic>
      <p:sp>
        <p:nvSpPr>
          <p:cNvPr id="34" name="文本框 33">
            <a:extLst>
              <a:ext uri="{FF2B5EF4-FFF2-40B4-BE49-F238E27FC236}">
                <a16:creationId xmlns:a16="http://schemas.microsoft.com/office/drawing/2014/main" xmlns="" id="{740BFD9D-67C1-4CA7-9C21-9AACF821DE3B}"/>
              </a:ext>
            </a:extLst>
          </p:cNvPr>
          <p:cNvSpPr txBox="1"/>
          <p:nvPr/>
        </p:nvSpPr>
        <p:spPr>
          <a:xfrm>
            <a:off x="3492760" y="3695429"/>
            <a:ext cx="5206480" cy="769441"/>
          </a:xfrm>
          <a:prstGeom prst="rect">
            <a:avLst/>
          </a:prstGeom>
          <a:noFill/>
        </p:spPr>
        <p:txBody>
          <a:bodyPr wrap="square" rtlCol="0">
            <a:spAutoFit/>
          </a:bodyPr>
          <a:lstStyle/>
          <a:p>
            <a:pPr algn="ctr"/>
            <a:r>
              <a:rPr lang="zh-CN" altLang="en-US" sz="4400" b="1" dirty="0">
                <a:solidFill>
                  <a:srgbClr val="0F1D38"/>
                </a:solidFill>
                <a:latin typeface="方正剪纸简体" panose="03000509000000000000" pitchFamily="65" charset="-122"/>
                <a:ea typeface="方正剪纸简体" panose="03000509000000000000" pitchFamily="65" charset="-122"/>
              </a:rPr>
              <a:t>单击添加标题</a:t>
            </a:r>
          </a:p>
        </p:txBody>
      </p:sp>
      <p:sp>
        <p:nvSpPr>
          <p:cNvPr id="35" name="文本框 34">
            <a:extLst>
              <a:ext uri="{FF2B5EF4-FFF2-40B4-BE49-F238E27FC236}">
                <a16:creationId xmlns:a16="http://schemas.microsoft.com/office/drawing/2014/main" xmlns="" id="{EAEC389D-AE80-4319-B24F-8768F1E53734}"/>
              </a:ext>
            </a:extLst>
          </p:cNvPr>
          <p:cNvSpPr txBox="1"/>
          <p:nvPr/>
        </p:nvSpPr>
        <p:spPr>
          <a:xfrm>
            <a:off x="4573361" y="4347234"/>
            <a:ext cx="3045278" cy="338554"/>
          </a:xfrm>
          <a:prstGeom prst="rect">
            <a:avLst/>
          </a:prstGeom>
          <a:noFill/>
        </p:spPr>
        <p:txBody>
          <a:bodyPr wrap="square" rtlCol="0">
            <a:spAutoFit/>
          </a:bodyPr>
          <a:lstStyle/>
          <a:p>
            <a:pPr algn="dist"/>
            <a:r>
              <a:rPr lang="en-US" altLang="zh-CN"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rPr>
              <a:t>Please enter your title</a:t>
            </a:r>
            <a:endParaRPr lang="zh-CN" altLang="en-US" sz="1600" dirty="0">
              <a:solidFill>
                <a:srgbClr val="0F1D38"/>
              </a:solidFill>
              <a:latin typeface="Microsoft YaHei UI Light" panose="020B0502040204020203" pitchFamily="34" charset="-122"/>
              <a:ea typeface="Microsoft YaHei UI Light" panose="020B0502040204020203" pitchFamily="34" charset="-122"/>
              <a:cs typeface="Verdana" panose="020B0604030504040204" pitchFamily="34" charset="0"/>
            </a:endParaRPr>
          </a:p>
        </p:txBody>
      </p:sp>
      <p:pic>
        <p:nvPicPr>
          <p:cNvPr id="36" name="图片 35">
            <a:extLst>
              <a:ext uri="{FF2B5EF4-FFF2-40B4-BE49-F238E27FC236}">
                <a16:creationId xmlns:a16="http://schemas.microsoft.com/office/drawing/2014/main" xmlns="" id="{B068D35C-15FA-4FC7-A651-BE85F7C4CA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31433" y="3343423"/>
            <a:ext cx="783667" cy="261222"/>
          </a:xfrm>
          <a:prstGeom prst="rect">
            <a:avLst/>
          </a:prstGeom>
        </p:spPr>
      </p:pic>
      <p:grpSp>
        <p:nvGrpSpPr>
          <p:cNvPr id="5" name="组合 4">
            <a:extLst>
              <a:ext uri="{FF2B5EF4-FFF2-40B4-BE49-F238E27FC236}">
                <a16:creationId xmlns:a16="http://schemas.microsoft.com/office/drawing/2014/main" xmlns="" id="{6C8B6C4E-2D51-4E46-8D7E-03F8C48BA942}"/>
              </a:ext>
            </a:extLst>
          </p:cNvPr>
          <p:cNvGrpSpPr/>
          <p:nvPr/>
        </p:nvGrpSpPr>
        <p:grpSpPr>
          <a:xfrm>
            <a:off x="5079157" y="1849802"/>
            <a:ext cx="1972679" cy="1372406"/>
            <a:chOff x="5079157" y="1849802"/>
            <a:chExt cx="1972679" cy="1372406"/>
          </a:xfrm>
        </p:grpSpPr>
        <p:pic>
          <p:nvPicPr>
            <p:cNvPr id="33" name="图片 32">
              <a:extLst>
                <a:ext uri="{FF2B5EF4-FFF2-40B4-BE49-F238E27FC236}">
                  <a16:creationId xmlns:a16="http://schemas.microsoft.com/office/drawing/2014/main" xmlns="" id="{6587E954-E8B8-4FFF-A46C-E8786AF9AB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79157" y="1849802"/>
              <a:ext cx="1248618" cy="1372406"/>
            </a:xfrm>
            <a:custGeom>
              <a:avLst/>
              <a:gdLst>
                <a:gd name="connsiteX0" fmla="*/ 0 w 3370399"/>
                <a:gd name="connsiteY0" fmla="*/ 0 h 2744811"/>
                <a:gd name="connsiteX1" fmla="*/ 3370399 w 3370399"/>
                <a:gd name="connsiteY1" fmla="*/ 0 h 2744811"/>
                <a:gd name="connsiteX2" fmla="*/ 3370399 w 3370399"/>
                <a:gd name="connsiteY2" fmla="*/ 2744811 h 2744811"/>
                <a:gd name="connsiteX3" fmla="*/ 0 w 3370399"/>
                <a:gd name="connsiteY3" fmla="*/ 2744811 h 2744811"/>
                <a:gd name="connsiteX4" fmla="*/ 0 w 3370399"/>
                <a:gd name="connsiteY4" fmla="*/ 1077929 h 2744811"/>
                <a:gd name="connsiteX5" fmla="*/ 47626 w 3370399"/>
                <a:gd name="connsiteY5" fmla="*/ 899331 h 2744811"/>
                <a:gd name="connsiteX6" fmla="*/ 82551 w 3370399"/>
                <a:gd name="connsiteY6" fmla="*/ 651681 h 2744811"/>
                <a:gd name="connsiteX7" fmla="*/ 0 w 3370399"/>
                <a:gd name="connsiteY7" fmla="*/ 609546 h 274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0399" h="2744811">
                  <a:moveTo>
                    <a:pt x="0" y="0"/>
                  </a:moveTo>
                  <a:lnTo>
                    <a:pt x="3370399" y="0"/>
                  </a:lnTo>
                  <a:lnTo>
                    <a:pt x="3370399" y="2744811"/>
                  </a:lnTo>
                  <a:lnTo>
                    <a:pt x="0" y="2744811"/>
                  </a:lnTo>
                  <a:lnTo>
                    <a:pt x="0" y="1077929"/>
                  </a:lnTo>
                  <a:lnTo>
                    <a:pt x="47626" y="899331"/>
                  </a:lnTo>
                  <a:lnTo>
                    <a:pt x="82551" y="651681"/>
                  </a:lnTo>
                  <a:lnTo>
                    <a:pt x="0" y="609546"/>
                  </a:lnTo>
                  <a:close/>
                </a:path>
              </a:pathLst>
            </a:custGeom>
          </p:spPr>
        </p:pic>
        <p:pic>
          <p:nvPicPr>
            <p:cNvPr id="11" name="图片 10">
              <a:extLst>
                <a:ext uri="{FF2B5EF4-FFF2-40B4-BE49-F238E27FC236}">
                  <a16:creationId xmlns:a16="http://schemas.microsoft.com/office/drawing/2014/main" xmlns="" id="{0493DAE9-9C61-41D6-AD76-B25677A39B7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7386"/>
            <a:stretch/>
          </p:blipFill>
          <p:spPr>
            <a:xfrm>
              <a:off x="6242211" y="1849802"/>
              <a:ext cx="809625" cy="1372406"/>
            </a:xfrm>
            <a:custGeom>
              <a:avLst/>
              <a:gdLst>
                <a:gd name="connsiteX0" fmla="*/ 0 w 809625"/>
                <a:gd name="connsiteY0" fmla="*/ 0 h 1372406"/>
                <a:gd name="connsiteX1" fmla="*/ 809625 w 809625"/>
                <a:gd name="connsiteY1" fmla="*/ 0 h 1372406"/>
                <a:gd name="connsiteX2" fmla="*/ 809625 w 809625"/>
                <a:gd name="connsiteY2" fmla="*/ 546687 h 1372406"/>
                <a:gd name="connsiteX3" fmla="*/ 789620 w 809625"/>
                <a:gd name="connsiteY3" fmla="*/ 560023 h 1372406"/>
                <a:gd name="connsiteX4" fmla="*/ 756283 w 809625"/>
                <a:gd name="connsiteY4" fmla="*/ 764811 h 1372406"/>
                <a:gd name="connsiteX5" fmla="*/ 809625 w 809625"/>
                <a:gd name="connsiteY5" fmla="*/ 871495 h 1372406"/>
                <a:gd name="connsiteX6" fmla="*/ 809625 w 809625"/>
                <a:gd name="connsiteY6" fmla="*/ 1372406 h 1372406"/>
                <a:gd name="connsiteX7" fmla="*/ 0 w 809625"/>
                <a:gd name="connsiteY7" fmla="*/ 1372406 h 1372406"/>
                <a:gd name="connsiteX8" fmla="*/ 0 w 809625"/>
                <a:gd name="connsiteY8" fmla="*/ 538965 h 1372406"/>
                <a:gd name="connsiteX9" fmla="*/ 11441 w 809625"/>
                <a:gd name="connsiteY9" fmla="*/ 449666 h 1372406"/>
                <a:gd name="connsiteX10" fmla="*/ 19830 w 809625"/>
                <a:gd name="connsiteY10" fmla="*/ 325841 h 1372406"/>
                <a:gd name="connsiteX11" fmla="*/ 0 w 809625"/>
                <a:gd name="connsiteY11" fmla="*/ 304773 h 137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9625" h="1372406">
                  <a:moveTo>
                    <a:pt x="0" y="0"/>
                  </a:moveTo>
                  <a:lnTo>
                    <a:pt x="809625" y="0"/>
                  </a:lnTo>
                  <a:lnTo>
                    <a:pt x="809625" y="546687"/>
                  </a:lnTo>
                  <a:lnTo>
                    <a:pt x="789620" y="560023"/>
                  </a:lnTo>
                  <a:lnTo>
                    <a:pt x="756283" y="764811"/>
                  </a:lnTo>
                  <a:lnTo>
                    <a:pt x="809625" y="871495"/>
                  </a:lnTo>
                  <a:lnTo>
                    <a:pt x="809625" y="1372406"/>
                  </a:lnTo>
                  <a:lnTo>
                    <a:pt x="0" y="1372406"/>
                  </a:lnTo>
                  <a:lnTo>
                    <a:pt x="0" y="538965"/>
                  </a:lnTo>
                  <a:lnTo>
                    <a:pt x="11441" y="449666"/>
                  </a:lnTo>
                  <a:lnTo>
                    <a:pt x="19830" y="325841"/>
                  </a:lnTo>
                  <a:lnTo>
                    <a:pt x="0" y="304773"/>
                  </a:lnTo>
                  <a:close/>
                </a:path>
              </a:pathLst>
            </a:custGeom>
          </p:spPr>
        </p:pic>
      </p:grpSp>
    </p:spTree>
    <p:extLst>
      <p:ext uri="{BB962C8B-B14F-4D97-AF65-F5344CB8AC3E}">
        <p14:creationId xmlns:p14="http://schemas.microsoft.com/office/powerpoint/2010/main" val="235637865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786C693A-66A6-43F5-A7A6-87BC6C2A4DBE"/>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清新蓝年终汇报时尚风2018报告PPT模版 - 副本"/>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334</TotalTime>
  <Words>2284</Words>
  <Application>Microsoft Office PowerPoint</Application>
  <PresentationFormat>自定义</PresentationFormat>
  <Paragraphs>241</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蓝色波浪</dc:title>
  <dc:creator>第一PPT</dc:creator>
  <cp:keywords>www.1ppt.com</cp:keywords>
  <dc:description>www.1ppt.com</dc:description>
  <cp:lastModifiedBy>Windows User</cp:lastModifiedBy>
  <cp:revision>68</cp:revision>
  <dcterms:created xsi:type="dcterms:W3CDTF">2017-12-04T13:07:05Z</dcterms:created>
  <dcterms:modified xsi:type="dcterms:W3CDTF">2018-09-26T04:24:57Z</dcterms:modified>
</cp:coreProperties>
</file>