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71" r:id="rId3"/>
    <p:sldId id="3266" r:id="rId4"/>
    <p:sldId id="3267" r:id="rId5"/>
    <p:sldId id="3227" r:id="rId6"/>
    <p:sldId id="3247" r:id="rId7"/>
    <p:sldId id="3225" r:id="rId8"/>
    <p:sldId id="3222" r:id="rId9"/>
    <p:sldId id="3268" r:id="rId10"/>
    <p:sldId id="3230" r:id="rId11"/>
    <p:sldId id="3244" r:id="rId12"/>
    <p:sldId id="3224" r:id="rId13"/>
    <p:sldId id="3231" r:id="rId14"/>
    <p:sldId id="3269" r:id="rId15"/>
    <p:sldId id="3245" r:id="rId16"/>
    <p:sldId id="3228" r:id="rId17"/>
    <p:sldId id="3238" r:id="rId18"/>
    <p:sldId id="3246" r:id="rId19"/>
    <p:sldId id="3270" r:id="rId20"/>
    <p:sldId id="3229" r:id="rId21"/>
    <p:sldId id="3223" r:id="rId22"/>
    <p:sldId id="3226" r:id="rId23"/>
    <p:sldId id="3272" r:id="rId24"/>
    <p:sldId id="327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1686"/>
    <a:srgbClr val="AC7D00"/>
    <a:srgbClr val="0B54A2"/>
    <a:srgbClr val="0E70D8"/>
    <a:srgbClr val="298EC0"/>
    <a:srgbClr val="26A244"/>
    <a:srgbClr val="900000"/>
    <a:srgbClr val="0FC7D3"/>
    <a:srgbClr val="EC206C"/>
    <a:srgbClr val="BC1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1554432"/>
        <c:axId val="311556736"/>
      </c:areaChart>
      <c:catAx>
        <c:axId val="31155443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311556736"/>
        <c:crosses val="autoZero"/>
        <c:auto val="1"/>
        <c:lblAlgn val="ctr"/>
        <c:lblOffset val="100"/>
        <c:noMultiLvlLbl val="1"/>
      </c:catAx>
      <c:valAx>
        <c:axId val="3115567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1155443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465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700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785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0118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1602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93807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6207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3819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098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8290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591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228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52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811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750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309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0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620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3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26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430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184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17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59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397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43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09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46232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7" y="448"/>
            <a:ext cx="2756275" cy="723175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1325" y="448"/>
            <a:ext cx="2396278" cy="72317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4839" y="1177401"/>
            <a:ext cx="2698215" cy="1673577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504940" y="2248173"/>
            <a:ext cx="7848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7200" cap="all" dirty="0">
                <a:solidFill>
                  <a:srgbClr val="6B168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cs typeface="Arial" panose="020B0604020202020204" pitchFamily="34" charset="0"/>
              </a:rPr>
              <a:t>儿童教育培训招生</a:t>
            </a: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721418" y="3580326"/>
            <a:ext cx="75963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4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适用于儿童教育</a:t>
            </a:r>
            <a:r>
              <a:rPr lang="en-US" altLang="zh-CN" sz="24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400" cap="all" dirty="0">
                <a:solidFill>
                  <a:schemeClr val="accent2"/>
                </a:solidFill>
                <a:cs typeface="Arial" panose="020B0604020202020204" pitchFamily="34" charset="0"/>
              </a:rPr>
              <a:t>培训班招生</a:t>
            </a:r>
            <a:r>
              <a:rPr lang="en-US" altLang="zh-CN" sz="24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400" cap="all" dirty="0">
                <a:solidFill>
                  <a:schemeClr val="accent2"/>
                </a:solidFill>
                <a:cs typeface="Arial" panose="020B0604020202020204" pitchFamily="34" charset="0"/>
              </a:rPr>
              <a:t>绘画班招生</a:t>
            </a:r>
            <a:r>
              <a:rPr lang="en-US" altLang="zh-CN" sz="24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400" cap="all" dirty="0">
                <a:solidFill>
                  <a:schemeClr val="accent2"/>
                </a:solidFill>
                <a:cs typeface="Arial" panose="020B0604020202020204" pitchFamily="34" charset="0"/>
              </a:rPr>
              <a:t>教育课件</a:t>
            </a:r>
            <a:r>
              <a:rPr lang="en-US" altLang="zh-CN" sz="24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24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5218134" y="4285883"/>
            <a:ext cx="22913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>
                <a:solidFill>
                  <a:schemeClr val="accent2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30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4" grpId="1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3004689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solidFill>
                  <a:schemeClr val="accent2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0998" i="0" dirty="0">
              <a:solidFill>
                <a:schemeClr val="accent2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5245716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4588482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solidFill>
                  <a:schemeClr val="accent2"/>
                </a:solidFill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5522531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solidFill>
                  <a:schemeClr val="accent2"/>
                </a:solidFill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91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2591153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5181953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7772753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6" name="Group 1"/>
          <p:cNvGrpSpPr>
            <a:grpSpLocks/>
          </p:cNvGrpSpPr>
          <p:nvPr/>
        </p:nvGrpSpPr>
        <p:grpSpPr bwMode="auto">
          <a:xfrm>
            <a:off x="10363553" y="1665296"/>
            <a:ext cx="2571609" cy="5058390"/>
            <a:chOff x="-1" y="0"/>
            <a:chExt cx="1829063" cy="3596384"/>
          </a:xfrm>
        </p:grpSpPr>
        <p:sp>
          <p:nvSpPr>
            <p:cNvPr id="4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5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3400301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solidFill>
                  <a:schemeClr val="accent2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0998" i="0" dirty="0">
              <a:solidFill>
                <a:schemeClr val="accent2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5641328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4984094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solidFill>
                  <a:schemeClr val="accent2"/>
                </a:solidFill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5918143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solidFill>
                  <a:schemeClr val="accent2"/>
                </a:solidFill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90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67435" y="-65846"/>
            <a:ext cx="7231756" cy="7364333"/>
          </a:xfrm>
          <a:prstGeom prst="flowChartOffpageConnector">
            <a:avLst/>
          </a:pr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405039" y="304026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3405039" y="3705769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3405039" y="4371278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3405039" y="5036787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363468" y="361073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879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AC7D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64679" y="556054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7" y="448"/>
            <a:ext cx="2756275" cy="723175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1325" y="448"/>
            <a:ext cx="2396278" cy="72317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4840" y="1858690"/>
            <a:ext cx="2698215" cy="1673577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504940" y="2434546"/>
            <a:ext cx="78488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6600" cap="all" dirty="0" smtClean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感谢聆听 批评指导</a:t>
            </a:r>
            <a:endParaRPr lang="zh-CN" altLang="en-US" sz="6600" cap="all" dirty="0">
              <a:solidFill>
                <a:schemeClr val="accent2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684959" y="3580326"/>
            <a:ext cx="74168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cap="all" dirty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|</a:t>
            </a:r>
            <a:r>
              <a:rPr lang="zh-CN" altLang="en-US" sz="2400" cap="all" dirty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适用于儿童教育</a:t>
            </a:r>
            <a:r>
              <a:rPr lang="en-US" altLang="zh-CN" sz="2400" cap="all" dirty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|</a:t>
            </a:r>
            <a:r>
              <a:rPr lang="zh-CN" altLang="en-US" sz="2400" cap="all" dirty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培训班招生</a:t>
            </a:r>
            <a:r>
              <a:rPr lang="en-US" altLang="zh-CN" sz="2400" cap="all" dirty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|</a:t>
            </a:r>
            <a:r>
              <a:rPr lang="zh-CN" altLang="en-US" sz="2400" cap="all" dirty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绘画班招生</a:t>
            </a:r>
            <a:r>
              <a:rPr lang="en-US" altLang="zh-CN" sz="2400" cap="all" dirty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|</a:t>
            </a:r>
            <a:r>
              <a:rPr lang="zh-CN" altLang="en-US" sz="2400" cap="all" dirty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教育课件</a:t>
            </a:r>
            <a:r>
              <a:rPr lang="en-US" altLang="zh-CN" sz="2400" cap="all" dirty="0">
                <a:solidFill>
                  <a:schemeClr val="accent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|</a:t>
            </a:r>
            <a:endParaRPr lang="zh-CN" altLang="en-US" sz="2400" cap="all" dirty="0">
              <a:solidFill>
                <a:schemeClr val="accent2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2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269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3184277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>
                <a:solidFill>
                  <a:schemeClr val="accent2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20998" i="0" dirty="0">
              <a:solidFill>
                <a:schemeClr val="accent2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5425304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4768070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solidFill>
                  <a:schemeClr val="accent4"/>
                </a:solidFill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solidFill>
                <a:schemeClr val="accent4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5702119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solidFill>
                  <a:schemeClr val="accent4"/>
                </a:solidFill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solidFill>
                <a:schemeClr val="accent4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46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66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3184277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solidFill>
                  <a:schemeClr val="accent2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0998" i="0" dirty="0">
              <a:solidFill>
                <a:schemeClr val="accent2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5425304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4768070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5702119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04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251184931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3812799-2347-490D-91A8-7F3FBD1CD31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88.pptx"/>
</p:tagLst>
</file>

<file path=ppt/theme/theme1.xml><?xml version="1.0" encoding="utf-8"?>
<a:theme xmlns:a="http://schemas.openxmlformats.org/drawingml/2006/main" name="第一PPT，www.1ppt.com">
  <a:themeElements>
    <a:clrScheme name="自定义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1D755"/>
      </a:accent1>
      <a:accent2>
        <a:srgbClr val="D4260E"/>
      </a:accent2>
      <a:accent3>
        <a:srgbClr val="5BA59C"/>
      </a:accent3>
      <a:accent4>
        <a:srgbClr val="F4AC43"/>
      </a:accent4>
      <a:accent5>
        <a:srgbClr val="F1D755"/>
      </a:accent5>
      <a:accent6>
        <a:srgbClr val="D4260E"/>
      </a:accent6>
      <a:hlink>
        <a:srgbClr val="5BA59C"/>
      </a:hlink>
      <a:folHlink>
        <a:srgbClr val="F4AC4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4046</Words>
  <Application>Microsoft Office PowerPoint</Application>
  <PresentationFormat>自定义</PresentationFormat>
  <Paragraphs>260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儿童美术</dc:title>
  <dc:creator/>
  <cp:keywords>www.1ppt.com</cp:keywords>
  <cp:lastModifiedBy/>
  <cp:revision>1</cp:revision>
  <dcterms:created xsi:type="dcterms:W3CDTF">2016-10-17T14:00:15Z</dcterms:created>
  <dcterms:modified xsi:type="dcterms:W3CDTF">2018-09-19T06:19:30Z</dcterms:modified>
</cp:coreProperties>
</file>