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64" r:id="rId3"/>
    <p:sldId id="3266" r:id="rId4"/>
    <p:sldId id="3265" r:id="rId5"/>
    <p:sldId id="3244" r:id="rId6"/>
    <p:sldId id="3226" r:id="rId7"/>
    <p:sldId id="3227" r:id="rId8"/>
    <p:sldId id="3245" r:id="rId9"/>
    <p:sldId id="3267" r:id="rId10"/>
    <p:sldId id="3230" r:id="rId11"/>
    <p:sldId id="3224" r:id="rId12"/>
    <p:sldId id="3223" r:id="rId13"/>
    <p:sldId id="3238" r:id="rId14"/>
    <p:sldId id="3268" r:id="rId15"/>
    <p:sldId id="3247" r:id="rId16"/>
    <p:sldId id="3231" r:id="rId17"/>
    <p:sldId id="3228" r:id="rId18"/>
    <p:sldId id="3246" r:id="rId19"/>
    <p:sldId id="3269" r:id="rId20"/>
    <p:sldId id="3225" r:id="rId21"/>
    <p:sldId id="3222" r:id="rId22"/>
    <p:sldId id="3229" r:id="rId23"/>
    <p:sldId id="3270" r:id="rId24"/>
    <p:sldId id="327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13C"/>
    <a:srgbClr val="AC7D00"/>
    <a:srgbClr val="6B1686"/>
    <a:srgbClr val="0B54A2"/>
    <a:srgbClr val="0E70D8"/>
    <a:srgbClr val="298EC0"/>
    <a:srgbClr val="26A244"/>
    <a:srgbClr val="900000"/>
    <a:srgbClr val="0FC7D3"/>
    <a:srgbClr val="EC20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0896000"/>
        <c:axId val="230897920"/>
      </c:areaChart>
      <c:catAx>
        <c:axId val="23089600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30897920"/>
        <c:crosses val="autoZero"/>
        <c:auto val="1"/>
        <c:lblAlgn val="ctr"/>
        <c:lblOffset val="100"/>
        <c:noMultiLvlLbl val="1"/>
      </c:catAx>
      <c:valAx>
        <c:axId val="2308979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3089600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276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121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122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526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3549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2186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0918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918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3207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966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806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947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560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083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060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555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1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472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251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63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66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7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70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8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749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94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43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9512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71775" y="682054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2968493">
            <a:off x="5807291" y="-1620031"/>
            <a:ext cx="8596687" cy="5940713"/>
          </a:xfrm>
          <a:custGeom>
            <a:avLst/>
            <a:gdLst>
              <a:gd name="connsiteX0" fmla="*/ 0 w 8152386"/>
              <a:gd name="connsiteY0" fmla="*/ 5633681 h 5633681"/>
              <a:gd name="connsiteX1" fmla="*/ 4815891 w 8152386"/>
              <a:gd name="connsiteY1" fmla="*/ 0 h 5633681"/>
              <a:gd name="connsiteX2" fmla="*/ 8152386 w 8152386"/>
              <a:gd name="connsiteY2" fmla="*/ 2852167 h 5633681"/>
              <a:gd name="connsiteX3" fmla="*/ 8152386 w 8152386"/>
              <a:gd name="connsiteY3" fmla="*/ 5633681 h 5633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52386" h="5633681">
                <a:moveTo>
                  <a:pt x="0" y="5633681"/>
                </a:moveTo>
                <a:lnTo>
                  <a:pt x="4815891" y="0"/>
                </a:lnTo>
                <a:lnTo>
                  <a:pt x="8152386" y="2852167"/>
                </a:lnTo>
                <a:lnTo>
                  <a:pt x="8152386" y="5633681"/>
                </a:lnTo>
                <a:close/>
              </a:path>
            </a:pathLst>
          </a:custGeom>
          <a:solidFill>
            <a:schemeClr val="accent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/>
          </a:p>
        </p:txBody>
      </p:sp>
      <p:sp>
        <p:nvSpPr>
          <p:cNvPr id="104" name="TextBox 10"/>
          <p:cNvSpPr txBox="1"/>
          <p:nvPr/>
        </p:nvSpPr>
        <p:spPr>
          <a:xfrm>
            <a:off x="8112628" y="2884037"/>
            <a:ext cx="3986011" cy="346241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>
              <a:buNone/>
            </a:pP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BEAUTY INDUSTRY GENERAL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8373352" y="1850818"/>
            <a:ext cx="3887903" cy="284658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r"/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新年计划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商务通用</a:t>
            </a:r>
            <a:endParaRPr lang="en-US" altLang="zh-CN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7892795" y="2157006"/>
            <a:ext cx="4399240" cy="900135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r"/>
            <a:r>
              <a:rPr lang="zh-CN" altLang="en-US" sz="5399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美容行业通用</a:t>
            </a:r>
            <a:endParaRPr lang="en-US" altLang="zh-CN" sz="5399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1094642" y="-200435"/>
            <a:ext cx="933536" cy="1094028"/>
          </a:xfrm>
          <a:prstGeom prst="line">
            <a:avLst/>
          </a:prstGeom>
          <a:ln w="2540">
            <a:solidFill>
              <a:srgbClr val="FFFFFF">
                <a:alpha val="6392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12"/>
          <p:cNvSpPr/>
          <p:nvPr/>
        </p:nvSpPr>
        <p:spPr>
          <a:xfrm rot="10800000">
            <a:off x="8825676" y="3663441"/>
            <a:ext cx="321411" cy="18841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cxnSp>
        <p:nvCxnSpPr>
          <p:cNvPr id="9" name="直接连接符 8"/>
          <p:cNvCxnSpPr/>
          <p:nvPr/>
        </p:nvCxnSpPr>
        <p:spPr>
          <a:xfrm>
            <a:off x="9805972" y="3653991"/>
            <a:ext cx="3207565" cy="3759009"/>
          </a:xfrm>
          <a:prstGeom prst="line">
            <a:avLst/>
          </a:prstGeom>
          <a:ln w="254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95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46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4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49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8" grpId="0" animBg="1"/>
          <p:bldP spid="104" grpId="0"/>
          <p:bldP spid="111" grpId="0"/>
          <p:bldP spid="112" grpId="0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49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8" grpId="0" animBg="1"/>
          <p:bldP spid="104" grpId="0"/>
          <p:bldP spid="111" grpId="0"/>
          <p:bldP spid="112" grpId="0"/>
          <p:bldP spid="1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2578453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5156553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7734653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6" name="Group 1"/>
          <p:cNvGrpSpPr>
            <a:grpSpLocks/>
          </p:cNvGrpSpPr>
          <p:nvPr/>
        </p:nvGrpSpPr>
        <p:grpSpPr bwMode="auto">
          <a:xfrm>
            <a:off x="10300053" y="1665296"/>
            <a:ext cx="2571609" cy="5058390"/>
            <a:chOff x="-1" y="0"/>
            <a:chExt cx="1829063" cy="3596384"/>
          </a:xfrm>
        </p:grpSpPr>
        <p:sp>
          <p:nvSpPr>
            <p:cNvPr id="4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5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27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66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70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2407107" y="3112269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943284" y="3137471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003104" y="3057655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1557693" y="3125826"/>
            <a:ext cx="714192" cy="588823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2407107" y="409620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943284" y="412140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003104" y="404159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1557693" y="4109763"/>
            <a:ext cx="714192" cy="588823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2407107" y="508196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2943284" y="510716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1003104" y="502734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1557693" y="5095518"/>
            <a:ext cx="714192" cy="588823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2407107" y="608477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2943284" y="610997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003104" y="603016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1557693" y="6098332"/>
            <a:ext cx="714192" cy="588823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18920" y="879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80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2968493">
            <a:off x="5807291" y="-1620031"/>
            <a:ext cx="8596687" cy="5940713"/>
          </a:xfrm>
          <a:custGeom>
            <a:avLst/>
            <a:gdLst>
              <a:gd name="connsiteX0" fmla="*/ 0 w 8152386"/>
              <a:gd name="connsiteY0" fmla="*/ 5633681 h 5633681"/>
              <a:gd name="connsiteX1" fmla="*/ 4815891 w 8152386"/>
              <a:gd name="connsiteY1" fmla="*/ 0 h 5633681"/>
              <a:gd name="connsiteX2" fmla="*/ 8152386 w 8152386"/>
              <a:gd name="connsiteY2" fmla="*/ 2852167 h 5633681"/>
              <a:gd name="connsiteX3" fmla="*/ 8152386 w 8152386"/>
              <a:gd name="connsiteY3" fmla="*/ 5633681 h 5633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52386" h="5633681">
                <a:moveTo>
                  <a:pt x="0" y="5633681"/>
                </a:moveTo>
                <a:lnTo>
                  <a:pt x="4815891" y="0"/>
                </a:lnTo>
                <a:lnTo>
                  <a:pt x="8152386" y="2852167"/>
                </a:lnTo>
                <a:lnTo>
                  <a:pt x="8152386" y="5633681"/>
                </a:lnTo>
                <a:close/>
              </a:path>
            </a:pathLst>
          </a:custGeom>
          <a:solidFill>
            <a:schemeClr val="accent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/>
          </a:p>
        </p:txBody>
      </p:sp>
      <p:sp>
        <p:nvSpPr>
          <p:cNvPr id="104" name="TextBox 10"/>
          <p:cNvSpPr txBox="1"/>
          <p:nvPr/>
        </p:nvSpPr>
        <p:spPr>
          <a:xfrm>
            <a:off x="8112628" y="2884037"/>
            <a:ext cx="3986011" cy="346241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>
              <a:buNone/>
            </a:pP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BEAUTY INDUSTRY GENERAL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8373352" y="1850818"/>
            <a:ext cx="3887903" cy="284658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r"/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新年计划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商务通用</a:t>
            </a:r>
            <a:endParaRPr lang="en-US" altLang="zh-CN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7892795" y="2157006"/>
            <a:ext cx="4399240" cy="900135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r"/>
            <a:r>
              <a:rPr lang="zh-CN" altLang="en-US" sz="5399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</a:t>
            </a:r>
            <a:endParaRPr lang="en-US" altLang="zh-CN" sz="5399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1094642" y="-200435"/>
            <a:ext cx="933536" cy="1094028"/>
          </a:xfrm>
          <a:prstGeom prst="line">
            <a:avLst/>
          </a:prstGeom>
          <a:ln w="2540">
            <a:solidFill>
              <a:srgbClr val="FFFFFF">
                <a:alpha val="6392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12"/>
          <p:cNvSpPr/>
          <p:nvPr/>
        </p:nvSpPr>
        <p:spPr>
          <a:xfrm rot="10800000">
            <a:off x="8825676" y="3663441"/>
            <a:ext cx="321411" cy="18841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cxnSp>
        <p:nvCxnSpPr>
          <p:cNvPr id="9" name="直接连接符 8"/>
          <p:cNvCxnSpPr/>
          <p:nvPr/>
        </p:nvCxnSpPr>
        <p:spPr>
          <a:xfrm>
            <a:off x="9805972" y="3653991"/>
            <a:ext cx="3207565" cy="3759009"/>
          </a:xfrm>
          <a:prstGeom prst="line">
            <a:avLst/>
          </a:prstGeom>
          <a:ln w="254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32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46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4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49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8" grpId="0" animBg="1"/>
          <p:bldP spid="104" grpId="0"/>
          <p:bldP spid="111" grpId="0"/>
          <p:bldP spid="112" grpId="0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49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8" grpId="0" animBg="1"/>
          <p:bldP spid="104" grpId="0"/>
          <p:bldP spid="111" grpId="0"/>
          <p:bldP spid="112" grpId="0"/>
          <p:bldP spid="13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60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37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ED013C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128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251184931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52F72B1-A984-4BFB-AE44-F2BF0D1EE9B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72.pptx"/>
</p:tagLst>
</file>

<file path=ppt/theme/theme1.xml><?xml version="1.0" encoding="utf-8"?>
<a:theme xmlns:a="http://schemas.openxmlformats.org/drawingml/2006/main" name="第一PPT，www.1ppt.com">
  <a:themeElements>
    <a:clrScheme name="自定义 4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406F"/>
      </a:accent1>
      <a:accent2>
        <a:srgbClr val="FBB8DC"/>
      </a:accent2>
      <a:accent3>
        <a:srgbClr val="FE406F"/>
      </a:accent3>
      <a:accent4>
        <a:srgbClr val="FBB8DC"/>
      </a:accent4>
      <a:accent5>
        <a:srgbClr val="FE406F"/>
      </a:accent5>
      <a:accent6>
        <a:srgbClr val="FBB8DC"/>
      </a:accent6>
      <a:hlink>
        <a:srgbClr val="FE406F"/>
      </a:hlink>
      <a:folHlink>
        <a:srgbClr val="FBB8D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3937</Words>
  <Application>Microsoft Office PowerPoint</Application>
  <PresentationFormat>自定义</PresentationFormat>
  <Paragraphs>263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美容行业</dc:title>
  <dc:creator/>
  <cp:keywords>www.1ppt.com</cp:keywords>
  <cp:lastModifiedBy/>
  <cp:revision>1</cp:revision>
  <dcterms:created xsi:type="dcterms:W3CDTF">2016-10-17T14:00:15Z</dcterms:created>
  <dcterms:modified xsi:type="dcterms:W3CDTF">2018-09-19T06:11:45Z</dcterms:modified>
</cp:coreProperties>
</file>