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40" r:id="rId3"/>
    <p:sldId id="3135" r:id="rId4"/>
    <p:sldId id="3136" r:id="rId5"/>
    <p:sldId id="3105" r:id="rId6"/>
    <p:sldId id="3109" r:id="rId7"/>
    <p:sldId id="3114" r:id="rId8"/>
    <p:sldId id="3110" r:id="rId9"/>
    <p:sldId id="3137" r:id="rId10"/>
    <p:sldId id="3125" r:id="rId11"/>
    <p:sldId id="3111" r:id="rId12"/>
    <p:sldId id="3108" r:id="rId13"/>
    <p:sldId id="3113" r:id="rId14"/>
    <p:sldId id="3138" r:id="rId15"/>
    <p:sldId id="3106" r:id="rId16"/>
    <p:sldId id="3124" r:id="rId17"/>
    <p:sldId id="3112" r:id="rId18"/>
    <p:sldId id="3126" r:id="rId19"/>
    <p:sldId id="3139" r:id="rId20"/>
    <p:sldId id="3123" r:id="rId21"/>
    <p:sldId id="3104" r:id="rId22"/>
    <p:sldId id="3107" r:id="rId23"/>
    <p:sldId id="3141" r:id="rId24"/>
    <p:sldId id="314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8211840"/>
        <c:axId val="338409728"/>
      </c:lineChart>
      <c:catAx>
        <c:axId val="328211840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338409728"/>
        <c:crosses val="autoZero"/>
        <c:auto val="1"/>
        <c:lblAlgn val="ctr"/>
        <c:lblOffset val="100"/>
        <c:noMultiLvlLbl val="0"/>
      </c:catAx>
      <c:valAx>
        <c:axId val="3384097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28211840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171456"/>
        <c:axId val="49173248"/>
      </c:barChart>
      <c:catAx>
        <c:axId val="49171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9173248"/>
        <c:crosses val="autoZero"/>
        <c:auto val="1"/>
        <c:lblAlgn val="ctr"/>
        <c:lblOffset val="100"/>
        <c:noMultiLvlLbl val="0"/>
      </c:catAx>
      <c:valAx>
        <c:axId val="49173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9171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776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148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792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519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305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1299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06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034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0982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738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451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119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076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9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297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16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25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38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91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60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2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903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36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62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7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0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306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117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13219" y="1726984"/>
            <a:ext cx="3029530" cy="302372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29197" y="248"/>
            <a:ext cx="1738350" cy="174028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1456" y="4140927"/>
            <a:ext cx="704632" cy="70463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17090" y="356435"/>
            <a:ext cx="348444" cy="34844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95" y="708752"/>
            <a:ext cx="1008553" cy="100855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594769" y="3893145"/>
            <a:ext cx="2013233" cy="201129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608001" y="5904442"/>
            <a:ext cx="1329896" cy="132796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689306" y="3902824"/>
            <a:ext cx="422005" cy="42587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73671" y="1726984"/>
            <a:ext cx="1155674" cy="115373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815768" y="4859111"/>
            <a:ext cx="954351" cy="95435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191" y="2611299"/>
            <a:ext cx="32265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191" y="5095340"/>
            <a:ext cx="4965955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190" y="5416076"/>
            <a:ext cx="4570814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155192" y="3833697"/>
            <a:ext cx="6477891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b="1" cap="all" dirty="0">
                <a:solidFill>
                  <a:schemeClr val="accent1"/>
                </a:solidFill>
                <a:cs typeface="Arial" panose="020B0604020202020204" pitchFamily="34" charset="0"/>
              </a:rPr>
              <a:t>现代物流行业</a:t>
            </a:r>
          </a:p>
        </p:txBody>
      </p:sp>
    </p:spTree>
    <p:extLst>
      <p:ext uri="{BB962C8B-B14F-4D97-AF65-F5344CB8AC3E}">
        <p14:creationId xmlns:p14="http://schemas.microsoft.com/office/powerpoint/2010/main" val="377287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50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800"/>
                            </p:stCondLst>
                            <p:childTnLst>
                              <p:par>
                                <p:cTn id="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00"/>
                            </p:stCondLst>
                            <p:childTnLst>
                              <p:par>
                                <p:cTn id="9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600"/>
                            </p:stCondLst>
                            <p:childTnLst>
                              <p:par>
                                <p:cTn id="10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1579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3451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3100774"/>
            <a:ext cx="3214291" cy="0"/>
          </a:xfrm>
          <a:prstGeom prst="line">
            <a:avLst/>
          </a:prstGeom>
          <a:noFill/>
          <a:ln w="63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335457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347766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4214616"/>
            <a:ext cx="3214291" cy="0"/>
          </a:xfrm>
          <a:prstGeom prst="line">
            <a:avLst/>
          </a:prstGeom>
          <a:noFill/>
          <a:ln w="63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9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13219" y="1726984"/>
            <a:ext cx="3029530" cy="302372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029197" y="248"/>
            <a:ext cx="1738350" cy="174028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1456" y="4140927"/>
            <a:ext cx="704632" cy="70463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17090" y="356435"/>
            <a:ext cx="348444" cy="34844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95" y="708752"/>
            <a:ext cx="1008553" cy="1008553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594769" y="3893145"/>
            <a:ext cx="2013233" cy="201129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608001" y="5904442"/>
            <a:ext cx="1329896" cy="132796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689306" y="3902824"/>
            <a:ext cx="422005" cy="42587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73671" y="1726984"/>
            <a:ext cx="1155674" cy="115373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815768" y="4859111"/>
            <a:ext cx="954351" cy="95435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191" y="2611299"/>
            <a:ext cx="32265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191" y="5095340"/>
            <a:ext cx="4965955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 LOGISTICS INDUSTRY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190" y="5416076"/>
            <a:ext cx="4570814" cy="338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155192" y="3833697"/>
            <a:ext cx="560277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 </a:t>
            </a:r>
            <a:endParaRPr lang="zh-CN" altLang="en-US" sz="7999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62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50"/>
                            </p:stCondLst>
                            <p:childTnLst>
                              <p:par>
                                <p:cTn id="7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2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00"/>
                            </p:stCondLst>
                            <p:childTnLst>
                              <p:par>
                                <p:cTn id="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3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800"/>
                            </p:stCondLst>
                            <p:childTnLst>
                              <p:par>
                                <p:cTn id="9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500"/>
                            </p:stCondLst>
                            <p:childTnLst>
                              <p:par>
                                <p:cTn id="10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826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204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D99709E-54E8-464A-AFAD-65AC8EBBE9A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65.pptx"/>
</p:tagLst>
</file>

<file path=ppt/theme/theme1.xml><?xml version="1.0" encoding="utf-8"?>
<a:theme xmlns:a="http://schemas.openxmlformats.org/drawingml/2006/main" name="第一PPT，www.1ppt.com">
  <a:themeElements>
    <a:clrScheme name="自定义 1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72C0"/>
      </a:accent1>
      <a:accent2>
        <a:srgbClr val="FE5D00"/>
      </a:accent2>
      <a:accent3>
        <a:srgbClr val="0172C0"/>
      </a:accent3>
      <a:accent4>
        <a:srgbClr val="FE5D00"/>
      </a:accent4>
      <a:accent5>
        <a:srgbClr val="0172C0"/>
      </a:accent5>
      <a:accent6>
        <a:srgbClr val="FE5D00"/>
      </a:accent6>
      <a:hlink>
        <a:srgbClr val="0172C0"/>
      </a:hlink>
      <a:folHlink>
        <a:srgbClr val="FE5D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3245</Words>
  <Application>Microsoft Office PowerPoint</Application>
  <PresentationFormat>自定义</PresentationFormat>
  <Paragraphs>251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物流行业</dc:title>
  <dc:creator/>
  <cp:keywords>www.1ppt.com</cp:keywords>
  <cp:lastModifiedBy/>
  <cp:revision>1</cp:revision>
  <dcterms:created xsi:type="dcterms:W3CDTF">2016-10-17T14:00:15Z</dcterms:created>
  <dcterms:modified xsi:type="dcterms:W3CDTF">2018-09-19T06:06:32Z</dcterms:modified>
</cp:coreProperties>
</file>