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39" r:id="rId3"/>
    <p:sldId id="3227" r:id="rId4"/>
    <p:sldId id="3240" r:id="rId5"/>
    <p:sldId id="3171" r:id="rId6"/>
    <p:sldId id="3170" r:id="rId7"/>
    <p:sldId id="3190" r:id="rId8"/>
    <p:sldId id="3179" r:id="rId9"/>
    <p:sldId id="3241" r:id="rId10"/>
    <p:sldId id="3177" r:id="rId11"/>
    <p:sldId id="3192" r:id="rId12"/>
    <p:sldId id="3173" r:id="rId13"/>
    <p:sldId id="3191" r:id="rId14"/>
    <p:sldId id="3242" r:id="rId15"/>
    <p:sldId id="3193" r:id="rId16"/>
    <p:sldId id="3169" r:id="rId17"/>
    <p:sldId id="3178" r:id="rId18"/>
    <p:sldId id="3172" r:id="rId19"/>
    <p:sldId id="3243" r:id="rId20"/>
    <p:sldId id="3176" r:id="rId21"/>
    <p:sldId id="3175" r:id="rId22"/>
    <p:sldId id="3174" r:id="rId23"/>
    <p:sldId id="3244" r:id="rId24"/>
    <p:sldId id="32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769"/>
    <a:srgbClr val="F16904"/>
    <a:srgbClr val="223D5E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6" autoAdjust="0"/>
    <p:restoredTop sz="93031" autoAdjust="0"/>
  </p:normalViewPr>
  <p:slideViewPr>
    <p:cSldViewPr>
      <p:cViewPr varScale="1">
        <p:scale>
          <a:sx n="60" d="100"/>
          <a:sy n="60" d="100"/>
        </p:scale>
        <p:origin x="-72" y="-126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100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161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480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76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4990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6538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067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0910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257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027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7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67118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273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95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" y="1083"/>
            <a:ext cx="12857578" cy="723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955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721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47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9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79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432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5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9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4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25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954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2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2018/9/19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561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-756782" y="1227345"/>
            <a:ext cx="16716260" cy="2035266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  <a:gd name="connsiteX0" fmla="*/ 0 w 10337800"/>
              <a:gd name="connsiteY0" fmla="*/ 186797 h 806129"/>
              <a:gd name="connsiteX1" fmla="*/ 1642534 w 10337800"/>
              <a:gd name="connsiteY1" fmla="*/ 804864 h 806129"/>
              <a:gd name="connsiteX2" fmla="*/ 3285067 w 10337800"/>
              <a:gd name="connsiteY2" fmla="*/ 42864 h 806129"/>
              <a:gd name="connsiteX3" fmla="*/ 4910667 w 10337800"/>
              <a:gd name="connsiteY3" fmla="*/ 754064 h 806129"/>
              <a:gd name="connsiteX4" fmla="*/ 6553200 w 10337800"/>
              <a:gd name="connsiteY4" fmla="*/ 76730 h 806129"/>
              <a:gd name="connsiteX5" fmla="*/ 8246534 w 10337800"/>
              <a:gd name="connsiteY5" fmla="*/ 770996 h 806129"/>
              <a:gd name="connsiteX6" fmla="*/ 9575800 w 10337800"/>
              <a:gd name="connsiteY6" fmla="*/ 76730 h 806129"/>
              <a:gd name="connsiteX7" fmla="*/ 10337800 w 10337800"/>
              <a:gd name="connsiteY7" fmla="*/ 530 h 806129"/>
              <a:gd name="connsiteX0" fmla="*/ 0 w 10556875"/>
              <a:gd name="connsiteY0" fmla="*/ 181741 h 801073"/>
              <a:gd name="connsiteX1" fmla="*/ 1642534 w 10556875"/>
              <a:gd name="connsiteY1" fmla="*/ 799808 h 801073"/>
              <a:gd name="connsiteX2" fmla="*/ 3285067 w 10556875"/>
              <a:gd name="connsiteY2" fmla="*/ 37808 h 801073"/>
              <a:gd name="connsiteX3" fmla="*/ 4910667 w 10556875"/>
              <a:gd name="connsiteY3" fmla="*/ 749008 h 801073"/>
              <a:gd name="connsiteX4" fmla="*/ 6553200 w 10556875"/>
              <a:gd name="connsiteY4" fmla="*/ 71674 h 801073"/>
              <a:gd name="connsiteX5" fmla="*/ 8246534 w 10556875"/>
              <a:gd name="connsiteY5" fmla="*/ 765940 h 801073"/>
              <a:gd name="connsiteX6" fmla="*/ 9575800 w 10556875"/>
              <a:gd name="connsiteY6" fmla="*/ 71674 h 801073"/>
              <a:gd name="connsiteX7" fmla="*/ 10556875 w 10556875"/>
              <a:gd name="connsiteY7" fmla="*/ 4999 h 801073"/>
              <a:gd name="connsiteX0" fmla="*/ 0 w 10556875"/>
              <a:gd name="connsiteY0" fmla="*/ 224093 h 843425"/>
              <a:gd name="connsiteX1" fmla="*/ 1642534 w 10556875"/>
              <a:gd name="connsiteY1" fmla="*/ 842160 h 843425"/>
              <a:gd name="connsiteX2" fmla="*/ 3285067 w 10556875"/>
              <a:gd name="connsiteY2" fmla="*/ 80160 h 843425"/>
              <a:gd name="connsiteX3" fmla="*/ 4910667 w 10556875"/>
              <a:gd name="connsiteY3" fmla="*/ 791360 h 843425"/>
              <a:gd name="connsiteX4" fmla="*/ 6553200 w 10556875"/>
              <a:gd name="connsiteY4" fmla="*/ 114026 h 843425"/>
              <a:gd name="connsiteX5" fmla="*/ 8246534 w 10556875"/>
              <a:gd name="connsiteY5" fmla="*/ 808292 h 843425"/>
              <a:gd name="connsiteX6" fmla="*/ 9575800 w 10556875"/>
              <a:gd name="connsiteY6" fmla="*/ 114026 h 843425"/>
              <a:gd name="connsiteX7" fmla="*/ 10556875 w 10556875"/>
              <a:gd name="connsiteY7" fmla="*/ 47351 h 843425"/>
              <a:gd name="connsiteX0" fmla="*/ 0 w 10556875"/>
              <a:gd name="connsiteY0" fmla="*/ 226862 h 846194"/>
              <a:gd name="connsiteX1" fmla="*/ 1642534 w 10556875"/>
              <a:gd name="connsiteY1" fmla="*/ 844929 h 846194"/>
              <a:gd name="connsiteX2" fmla="*/ 3285067 w 10556875"/>
              <a:gd name="connsiteY2" fmla="*/ 82929 h 846194"/>
              <a:gd name="connsiteX3" fmla="*/ 4910667 w 10556875"/>
              <a:gd name="connsiteY3" fmla="*/ 794129 h 846194"/>
              <a:gd name="connsiteX4" fmla="*/ 6553200 w 10556875"/>
              <a:gd name="connsiteY4" fmla="*/ 116795 h 846194"/>
              <a:gd name="connsiteX5" fmla="*/ 8246534 w 10556875"/>
              <a:gd name="connsiteY5" fmla="*/ 811061 h 846194"/>
              <a:gd name="connsiteX6" fmla="*/ 9575800 w 10556875"/>
              <a:gd name="connsiteY6" fmla="*/ 116795 h 846194"/>
              <a:gd name="connsiteX7" fmla="*/ 10556875 w 10556875"/>
              <a:gd name="connsiteY7" fmla="*/ 50120 h 846194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5459"/>
              <a:gd name="connsiteX1" fmla="*/ 1985434 w 10899775"/>
              <a:gd name="connsiteY1" fmla="*/ 1075267 h 1075459"/>
              <a:gd name="connsiteX2" fmla="*/ 3627967 w 10899775"/>
              <a:gd name="connsiteY2" fmla="*/ 313267 h 1075459"/>
              <a:gd name="connsiteX3" fmla="*/ 5253567 w 10899775"/>
              <a:gd name="connsiteY3" fmla="*/ 1024467 h 1075459"/>
              <a:gd name="connsiteX4" fmla="*/ 6896100 w 10899775"/>
              <a:gd name="connsiteY4" fmla="*/ 347133 h 1075459"/>
              <a:gd name="connsiteX5" fmla="*/ 8589434 w 10899775"/>
              <a:gd name="connsiteY5" fmla="*/ 1041399 h 1075459"/>
              <a:gd name="connsiteX6" fmla="*/ 9918700 w 10899775"/>
              <a:gd name="connsiteY6" fmla="*/ 347133 h 1075459"/>
              <a:gd name="connsiteX7" fmla="*/ 10899775 w 10899775"/>
              <a:gd name="connsiteY7" fmla="*/ 280458 h 1075459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07932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71785"/>
              <a:gd name="connsiteX1" fmla="*/ 2099734 w 10899775"/>
              <a:gd name="connsiteY1" fmla="*/ 1065742 h 1071785"/>
              <a:gd name="connsiteX2" fmla="*/ 3627967 w 10899775"/>
              <a:gd name="connsiteY2" fmla="*/ 313267 h 1071785"/>
              <a:gd name="connsiteX3" fmla="*/ 5253567 w 10899775"/>
              <a:gd name="connsiteY3" fmla="*/ 1024467 h 1071785"/>
              <a:gd name="connsiteX4" fmla="*/ 6896100 w 10899775"/>
              <a:gd name="connsiteY4" fmla="*/ 347133 h 1071785"/>
              <a:gd name="connsiteX5" fmla="*/ 8507932 w 10899775"/>
              <a:gd name="connsiteY5" fmla="*/ 1041399 h 1071785"/>
              <a:gd name="connsiteX6" fmla="*/ 9918700 w 10899775"/>
              <a:gd name="connsiteY6" fmla="*/ 347133 h 1071785"/>
              <a:gd name="connsiteX7" fmla="*/ 10899775 w 10899775"/>
              <a:gd name="connsiteY7" fmla="*/ 280458 h 107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80325" y="1517688"/>
            <a:ext cx="14685768" cy="1449542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945413" y="5809309"/>
            <a:ext cx="4565131" cy="499065"/>
          </a:xfrm>
          <a:prstGeom prst="rect">
            <a:avLst/>
          </a:prstGeom>
          <a:noFill/>
        </p:spPr>
        <p:txBody>
          <a:bodyPr wrap="none" lIns="128478" tIns="64239" rIns="128478" bIns="64239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竞聘述职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个人简历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职业规划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自我介绍</a:t>
            </a:r>
            <a:endParaRPr lang="zh-CN" altLang="zh-CN" sz="20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4110493" y="5063651"/>
            <a:ext cx="4637764" cy="806841"/>
          </a:xfrm>
          <a:prstGeom prst="rect">
            <a:avLst/>
          </a:prstGeom>
          <a:noFill/>
        </p:spPr>
        <p:txBody>
          <a:bodyPr wrap="square" lIns="128478" tIns="64239" rIns="128478" bIns="64239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个人简历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596665" y="2995308"/>
            <a:ext cx="624860" cy="6248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19821" y="590402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63928" y="4117937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52490" y="3183195"/>
            <a:ext cx="922660" cy="9226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479" y="1545954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6657" y="1077528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02980" y="3804309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1104" y="3053848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54023" y="126671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81853" y="4273908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335906" y="386013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576" y="2308095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928" y="1942945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00400" y="1855032"/>
            <a:ext cx="1282619" cy="12826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272" y="1298455"/>
            <a:ext cx="2288601" cy="2288601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latin typeface="Arial" panose="020B0604020202020204" pitchFamily="34" charset="0"/>
                  <a:cs typeface="Arial" panose="020B0604020202020204" pitchFamily="34" charset="0"/>
                </a:rPr>
                <a:t>ME</a:t>
              </a:r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944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474"/>
    </mc:Choice>
    <mc:Fallback xmlns="">
      <p:transition advTm="6474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052" lvl="1" indent="-241052">
              <a:buFont typeface="Wingdings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17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052" lvl="1" indent="-241052">
              <a:buFont typeface="Wingdings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40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2199" y="723593"/>
            <a:ext cx="4954141" cy="1034344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375" b="1" dirty="0"/>
                <a:t>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5195" y="2968334"/>
            <a:ext cx="613818" cy="555771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930" y="2970533"/>
            <a:ext cx="3980560" cy="553573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5195" y="3692056"/>
            <a:ext cx="613818" cy="555771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930" y="3694254"/>
            <a:ext cx="3980560" cy="553573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5195" y="4434822"/>
            <a:ext cx="613818" cy="555771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930" y="4437021"/>
            <a:ext cx="3980560" cy="553573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5195" y="5215680"/>
            <a:ext cx="613818" cy="555771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930" y="5217878"/>
            <a:ext cx="3980560" cy="553573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123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-756782" y="1227345"/>
            <a:ext cx="16716260" cy="2035266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  <a:gd name="connsiteX0" fmla="*/ 0 w 10337800"/>
              <a:gd name="connsiteY0" fmla="*/ 186797 h 806129"/>
              <a:gd name="connsiteX1" fmla="*/ 1642534 w 10337800"/>
              <a:gd name="connsiteY1" fmla="*/ 804864 h 806129"/>
              <a:gd name="connsiteX2" fmla="*/ 3285067 w 10337800"/>
              <a:gd name="connsiteY2" fmla="*/ 42864 h 806129"/>
              <a:gd name="connsiteX3" fmla="*/ 4910667 w 10337800"/>
              <a:gd name="connsiteY3" fmla="*/ 754064 h 806129"/>
              <a:gd name="connsiteX4" fmla="*/ 6553200 w 10337800"/>
              <a:gd name="connsiteY4" fmla="*/ 76730 h 806129"/>
              <a:gd name="connsiteX5" fmla="*/ 8246534 w 10337800"/>
              <a:gd name="connsiteY5" fmla="*/ 770996 h 806129"/>
              <a:gd name="connsiteX6" fmla="*/ 9575800 w 10337800"/>
              <a:gd name="connsiteY6" fmla="*/ 76730 h 806129"/>
              <a:gd name="connsiteX7" fmla="*/ 10337800 w 10337800"/>
              <a:gd name="connsiteY7" fmla="*/ 530 h 806129"/>
              <a:gd name="connsiteX0" fmla="*/ 0 w 10556875"/>
              <a:gd name="connsiteY0" fmla="*/ 181741 h 801073"/>
              <a:gd name="connsiteX1" fmla="*/ 1642534 w 10556875"/>
              <a:gd name="connsiteY1" fmla="*/ 799808 h 801073"/>
              <a:gd name="connsiteX2" fmla="*/ 3285067 w 10556875"/>
              <a:gd name="connsiteY2" fmla="*/ 37808 h 801073"/>
              <a:gd name="connsiteX3" fmla="*/ 4910667 w 10556875"/>
              <a:gd name="connsiteY3" fmla="*/ 749008 h 801073"/>
              <a:gd name="connsiteX4" fmla="*/ 6553200 w 10556875"/>
              <a:gd name="connsiteY4" fmla="*/ 71674 h 801073"/>
              <a:gd name="connsiteX5" fmla="*/ 8246534 w 10556875"/>
              <a:gd name="connsiteY5" fmla="*/ 765940 h 801073"/>
              <a:gd name="connsiteX6" fmla="*/ 9575800 w 10556875"/>
              <a:gd name="connsiteY6" fmla="*/ 71674 h 801073"/>
              <a:gd name="connsiteX7" fmla="*/ 10556875 w 10556875"/>
              <a:gd name="connsiteY7" fmla="*/ 4999 h 801073"/>
              <a:gd name="connsiteX0" fmla="*/ 0 w 10556875"/>
              <a:gd name="connsiteY0" fmla="*/ 224093 h 843425"/>
              <a:gd name="connsiteX1" fmla="*/ 1642534 w 10556875"/>
              <a:gd name="connsiteY1" fmla="*/ 842160 h 843425"/>
              <a:gd name="connsiteX2" fmla="*/ 3285067 w 10556875"/>
              <a:gd name="connsiteY2" fmla="*/ 80160 h 843425"/>
              <a:gd name="connsiteX3" fmla="*/ 4910667 w 10556875"/>
              <a:gd name="connsiteY3" fmla="*/ 791360 h 843425"/>
              <a:gd name="connsiteX4" fmla="*/ 6553200 w 10556875"/>
              <a:gd name="connsiteY4" fmla="*/ 114026 h 843425"/>
              <a:gd name="connsiteX5" fmla="*/ 8246534 w 10556875"/>
              <a:gd name="connsiteY5" fmla="*/ 808292 h 843425"/>
              <a:gd name="connsiteX6" fmla="*/ 9575800 w 10556875"/>
              <a:gd name="connsiteY6" fmla="*/ 114026 h 843425"/>
              <a:gd name="connsiteX7" fmla="*/ 10556875 w 10556875"/>
              <a:gd name="connsiteY7" fmla="*/ 47351 h 843425"/>
              <a:gd name="connsiteX0" fmla="*/ 0 w 10556875"/>
              <a:gd name="connsiteY0" fmla="*/ 226862 h 846194"/>
              <a:gd name="connsiteX1" fmla="*/ 1642534 w 10556875"/>
              <a:gd name="connsiteY1" fmla="*/ 844929 h 846194"/>
              <a:gd name="connsiteX2" fmla="*/ 3285067 w 10556875"/>
              <a:gd name="connsiteY2" fmla="*/ 82929 h 846194"/>
              <a:gd name="connsiteX3" fmla="*/ 4910667 w 10556875"/>
              <a:gd name="connsiteY3" fmla="*/ 794129 h 846194"/>
              <a:gd name="connsiteX4" fmla="*/ 6553200 w 10556875"/>
              <a:gd name="connsiteY4" fmla="*/ 116795 h 846194"/>
              <a:gd name="connsiteX5" fmla="*/ 8246534 w 10556875"/>
              <a:gd name="connsiteY5" fmla="*/ 811061 h 846194"/>
              <a:gd name="connsiteX6" fmla="*/ 9575800 w 10556875"/>
              <a:gd name="connsiteY6" fmla="*/ 116795 h 846194"/>
              <a:gd name="connsiteX7" fmla="*/ 10556875 w 10556875"/>
              <a:gd name="connsiteY7" fmla="*/ 50120 h 846194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947400"/>
              <a:gd name="connsiteY0" fmla="*/ 0 h 952369"/>
              <a:gd name="connsiteX1" fmla="*/ 2033059 w 10947400"/>
              <a:gd name="connsiteY1" fmla="*/ 951442 h 952369"/>
              <a:gd name="connsiteX2" fmla="*/ 3675592 w 10947400"/>
              <a:gd name="connsiteY2" fmla="*/ 189442 h 952369"/>
              <a:gd name="connsiteX3" fmla="*/ 5301192 w 10947400"/>
              <a:gd name="connsiteY3" fmla="*/ 900642 h 952369"/>
              <a:gd name="connsiteX4" fmla="*/ 6943725 w 10947400"/>
              <a:gd name="connsiteY4" fmla="*/ 223308 h 952369"/>
              <a:gd name="connsiteX5" fmla="*/ 8637059 w 10947400"/>
              <a:gd name="connsiteY5" fmla="*/ 917574 h 952369"/>
              <a:gd name="connsiteX6" fmla="*/ 9966325 w 10947400"/>
              <a:gd name="connsiteY6" fmla="*/ 223308 h 952369"/>
              <a:gd name="connsiteX7" fmla="*/ 10947400 w 109474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33100"/>
              <a:gd name="connsiteY0" fmla="*/ 0 h 952369"/>
              <a:gd name="connsiteX1" fmla="*/ 1918759 w 10833100"/>
              <a:gd name="connsiteY1" fmla="*/ 951442 h 952369"/>
              <a:gd name="connsiteX2" fmla="*/ 3561292 w 10833100"/>
              <a:gd name="connsiteY2" fmla="*/ 189442 h 952369"/>
              <a:gd name="connsiteX3" fmla="*/ 5186892 w 10833100"/>
              <a:gd name="connsiteY3" fmla="*/ 900642 h 952369"/>
              <a:gd name="connsiteX4" fmla="*/ 6829425 w 10833100"/>
              <a:gd name="connsiteY4" fmla="*/ 223308 h 952369"/>
              <a:gd name="connsiteX5" fmla="*/ 8522759 w 10833100"/>
              <a:gd name="connsiteY5" fmla="*/ 917574 h 952369"/>
              <a:gd name="connsiteX6" fmla="*/ 9852025 w 10833100"/>
              <a:gd name="connsiteY6" fmla="*/ 223308 h 952369"/>
              <a:gd name="connsiteX7" fmla="*/ 10833100 w 10833100"/>
              <a:gd name="connsiteY7" fmla="*/ 156633 h 952369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7698"/>
              <a:gd name="connsiteX1" fmla="*/ 1985434 w 10899775"/>
              <a:gd name="connsiteY1" fmla="*/ 1075267 h 1077698"/>
              <a:gd name="connsiteX2" fmla="*/ 3627967 w 10899775"/>
              <a:gd name="connsiteY2" fmla="*/ 313267 h 1077698"/>
              <a:gd name="connsiteX3" fmla="*/ 5253567 w 10899775"/>
              <a:gd name="connsiteY3" fmla="*/ 1024467 h 1077698"/>
              <a:gd name="connsiteX4" fmla="*/ 6896100 w 10899775"/>
              <a:gd name="connsiteY4" fmla="*/ 347133 h 1077698"/>
              <a:gd name="connsiteX5" fmla="*/ 8589434 w 10899775"/>
              <a:gd name="connsiteY5" fmla="*/ 1041399 h 1077698"/>
              <a:gd name="connsiteX6" fmla="*/ 9918700 w 10899775"/>
              <a:gd name="connsiteY6" fmla="*/ 347133 h 1077698"/>
              <a:gd name="connsiteX7" fmla="*/ 10899775 w 10899775"/>
              <a:gd name="connsiteY7" fmla="*/ 280458 h 1077698"/>
              <a:gd name="connsiteX0" fmla="*/ 0 w 10899775"/>
              <a:gd name="connsiteY0" fmla="*/ 0 h 1075459"/>
              <a:gd name="connsiteX1" fmla="*/ 1985434 w 10899775"/>
              <a:gd name="connsiteY1" fmla="*/ 1075267 h 1075459"/>
              <a:gd name="connsiteX2" fmla="*/ 3627967 w 10899775"/>
              <a:gd name="connsiteY2" fmla="*/ 313267 h 1075459"/>
              <a:gd name="connsiteX3" fmla="*/ 5253567 w 10899775"/>
              <a:gd name="connsiteY3" fmla="*/ 1024467 h 1075459"/>
              <a:gd name="connsiteX4" fmla="*/ 6896100 w 10899775"/>
              <a:gd name="connsiteY4" fmla="*/ 347133 h 1075459"/>
              <a:gd name="connsiteX5" fmla="*/ 8589434 w 10899775"/>
              <a:gd name="connsiteY5" fmla="*/ 1041399 h 1075459"/>
              <a:gd name="connsiteX6" fmla="*/ 9918700 w 10899775"/>
              <a:gd name="connsiteY6" fmla="*/ 347133 h 1075459"/>
              <a:gd name="connsiteX7" fmla="*/ 10899775 w 10899775"/>
              <a:gd name="connsiteY7" fmla="*/ 280458 h 1075459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89434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65936"/>
              <a:gd name="connsiteX1" fmla="*/ 2099734 w 10899775"/>
              <a:gd name="connsiteY1" fmla="*/ 1065742 h 1065936"/>
              <a:gd name="connsiteX2" fmla="*/ 3627967 w 10899775"/>
              <a:gd name="connsiteY2" fmla="*/ 313267 h 1065936"/>
              <a:gd name="connsiteX3" fmla="*/ 5253567 w 10899775"/>
              <a:gd name="connsiteY3" fmla="*/ 1024467 h 1065936"/>
              <a:gd name="connsiteX4" fmla="*/ 6896100 w 10899775"/>
              <a:gd name="connsiteY4" fmla="*/ 347133 h 1065936"/>
              <a:gd name="connsiteX5" fmla="*/ 8507932 w 10899775"/>
              <a:gd name="connsiteY5" fmla="*/ 1041399 h 1065936"/>
              <a:gd name="connsiteX6" fmla="*/ 9918700 w 10899775"/>
              <a:gd name="connsiteY6" fmla="*/ 347133 h 1065936"/>
              <a:gd name="connsiteX7" fmla="*/ 10899775 w 10899775"/>
              <a:gd name="connsiteY7" fmla="*/ 280458 h 1065936"/>
              <a:gd name="connsiteX0" fmla="*/ 0 w 10899775"/>
              <a:gd name="connsiteY0" fmla="*/ 0 h 1071785"/>
              <a:gd name="connsiteX1" fmla="*/ 2099734 w 10899775"/>
              <a:gd name="connsiteY1" fmla="*/ 1065742 h 1071785"/>
              <a:gd name="connsiteX2" fmla="*/ 3627967 w 10899775"/>
              <a:gd name="connsiteY2" fmla="*/ 313267 h 1071785"/>
              <a:gd name="connsiteX3" fmla="*/ 5253567 w 10899775"/>
              <a:gd name="connsiteY3" fmla="*/ 1024467 h 1071785"/>
              <a:gd name="connsiteX4" fmla="*/ 6896100 w 10899775"/>
              <a:gd name="connsiteY4" fmla="*/ 347133 h 1071785"/>
              <a:gd name="connsiteX5" fmla="*/ 8507932 w 10899775"/>
              <a:gd name="connsiteY5" fmla="*/ 1041399 h 1071785"/>
              <a:gd name="connsiteX6" fmla="*/ 9918700 w 10899775"/>
              <a:gd name="connsiteY6" fmla="*/ 347133 h 1071785"/>
              <a:gd name="connsiteX7" fmla="*/ 10899775 w 10899775"/>
              <a:gd name="connsiteY7" fmla="*/ 280458 h 107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99775" h="1071785">
                <a:moveTo>
                  <a:pt x="0" y="0"/>
                </a:moveTo>
                <a:cubicBezTo>
                  <a:pt x="808214" y="721078"/>
                  <a:pt x="1427333" y="1126857"/>
                  <a:pt x="2099734" y="1065742"/>
                </a:cubicBezTo>
                <a:cubicBezTo>
                  <a:pt x="2772135" y="1004627"/>
                  <a:pt x="3102328" y="320146"/>
                  <a:pt x="3627967" y="313267"/>
                </a:cubicBezTo>
                <a:cubicBezTo>
                  <a:pt x="4153606" y="306388"/>
                  <a:pt x="4556478" y="1027289"/>
                  <a:pt x="5253567" y="1024467"/>
                </a:cubicBezTo>
                <a:cubicBezTo>
                  <a:pt x="5950656" y="1021645"/>
                  <a:pt x="6353706" y="344311"/>
                  <a:pt x="6896100" y="347133"/>
                </a:cubicBezTo>
                <a:cubicBezTo>
                  <a:pt x="7438494" y="349955"/>
                  <a:pt x="8004165" y="1041399"/>
                  <a:pt x="8507932" y="1041399"/>
                </a:cubicBezTo>
                <a:cubicBezTo>
                  <a:pt x="9011699" y="1041399"/>
                  <a:pt x="9520060" y="473956"/>
                  <a:pt x="9918700" y="347133"/>
                </a:cubicBezTo>
                <a:cubicBezTo>
                  <a:pt x="10317340" y="220310"/>
                  <a:pt x="10636250" y="201083"/>
                  <a:pt x="10899775" y="280458"/>
                </a:cubicBez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-980325" y="1517688"/>
            <a:ext cx="14685768" cy="1449542"/>
          </a:xfrm>
          <a:custGeom>
            <a:avLst/>
            <a:gdLst>
              <a:gd name="connsiteX0" fmla="*/ 0 w 9575800"/>
              <a:gd name="connsiteY0" fmla="*/ 144875 h 764207"/>
              <a:gd name="connsiteX1" fmla="*/ 1642534 w 9575800"/>
              <a:gd name="connsiteY1" fmla="*/ 762942 h 764207"/>
              <a:gd name="connsiteX2" fmla="*/ 3242734 w 9575800"/>
              <a:gd name="connsiteY2" fmla="*/ 942 h 764207"/>
              <a:gd name="connsiteX3" fmla="*/ 5003800 w 9575800"/>
              <a:gd name="connsiteY3" fmla="*/ 593608 h 764207"/>
              <a:gd name="connsiteX4" fmla="*/ 6629400 w 9575800"/>
              <a:gd name="connsiteY4" fmla="*/ 34808 h 764207"/>
              <a:gd name="connsiteX5" fmla="*/ 8111067 w 9575800"/>
              <a:gd name="connsiteY5" fmla="*/ 627475 h 764207"/>
              <a:gd name="connsiteX6" fmla="*/ 9575800 w 9575800"/>
              <a:gd name="connsiteY6" fmla="*/ 34808 h 764207"/>
              <a:gd name="connsiteX7" fmla="*/ 9575800 w 9575800"/>
              <a:gd name="connsiteY7" fmla="*/ 34808 h 764207"/>
              <a:gd name="connsiteX0" fmla="*/ 0 w 9575800"/>
              <a:gd name="connsiteY0" fmla="*/ 144875 h 763062"/>
              <a:gd name="connsiteX1" fmla="*/ 1642534 w 9575800"/>
              <a:gd name="connsiteY1" fmla="*/ 762942 h 763062"/>
              <a:gd name="connsiteX2" fmla="*/ 3242734 w 9575800"/>
              <a:gd name="connsiteY2" fmla="*/ 942 h 763062"/>
              <a:gd name="connsiteX3" fmla="*/ 5003800 w 9575800"/>
              <a:gd name="connsiteY3" fmla="*/ 593608 h 763062"/>
              <a:gd name="connsiteX4" fmla="*/ 6629400 w 9575800"/>
              <a:gd name="connsiteY4" fmla="*/ 34808 h 763062"/>
              <a:gd name="connsiteX5" fmla="*/ 8111067 w 9575800"/>
              <a:gd name="connsiteY5" fmla="*/ 627475 h 763062"/>
              <a:gd name="connsiteX6" fmla="*/ 9575800 w 9575800"/>
              <a:gd name="connsiteY6" fmla="*/ 34808 h 763062"/>
              <a:gd name="connsiteX7" fmla="*/ 9575800 w 9575800"/>
              <a:gd name="connsiteY7" fmla="*/ 34808 h 763062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11067 w 9575800"/>
              <a:gd name="connsiteY5" fmla="*/ 626608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144934 w 9575800"/>
              <a:gd name="connsiteY5" fmla="*/ 736674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6294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2195"/>
              <a:gd name="connsiteX1" fmla="*/ 1642534 w 9575800"/>
              <a:gd name="connsiteY1" fmla="*/ 762075 h 762195"/>
              <a:gd name="connsiteX2" fmla="*/ 3242734 w 9575800"/>
              <a:gd name="connsiteY2" fmla="*/ 75 h 762195"/>
              <a:gd name="connsiteX3" fmla="*/ 4995333 w 9575800"/>
              <a:gd name="connsiteY3" fmla="*/ 711275 h 762195"/>
              <a:gd name="connsiteX4" fmla="*/ 6553200 w 9575800"/>
              <a:gd name="connsiteY4" fmla="*/ 33941 h 762195"/>
              <a:gd name="connsiteX5" fmla="*/ 8246534 w 9575800"/>
              <a:gd name="connsiteY5" fmla="*/ 728207 h 762195"/>
              <a:gd name="connsiteX6" fmla="*/ 9575800 w 9575800"/>
              <a:gd name="connsiteY6" fmla="*/ 33941 h 762195"/>
              <a:gd name="connsiteX7" fmla="*/ 9575800 w 9575800"/>
              <a:gd name="connsiteY7" fmla="*/ 33941 h 762195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95333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8 h 763340"/>
              <a:gd name="connsiteX1" fmla="*/ 1642534 w 9575800"/>
              <a:gd name="connsiteY1" fmla="*/ 762075 h 763340"/>
              <a:gd name="connsiteX2" fmla="*/ 3285067 w 9575800"/>
              <a:gd name="connsiteY2" fmla="*/ 75 h 763340"/>
              <a:gd name="connsiteX3" fmla="*/ 4910667 w 9575800"/>
              <a:gd name="connsiteY3" fmla="*/ 711275 h 763340"/>
              <a:gd name="connsiteX4" fmla="*/ 6553200 w 9575800"/>
              <a:gd name="connsiteY4" fmla="*/ 33941 h 763340"/>
              <a:gd name="connsiteX5" fmla="*/ 8246534 w 9575800"/>
              <a:gd name="connsiteY5" fmla="*/ 728207 h 763340"/>
              <a:gd name="connsiteX6" fmla="*/ 9575800 w 9575800"/>
              <a:gd name="connsiteY6" fmla="*/ 33941 h 763340"/>
              <a:gd name="connsiteX7" fmla="*/ 9575800 w 9575800"/>
              <a:gd name="connsiteY7" fmla="*/ 33941 h 763340"/>
              <a:gd name="connsiteX0" fmla="*/ 0 w 9575800"/>
              <a:gd name="connsiteY0" fmla="*/ 144007 h 763339"/>
              <a:gd name="connsiteX1" fmla="*/ 1642534 w 9575800"/>
              <a:gd name="connsiteY1" fmla="*/ 762074 h 763339"/>
              <a:gd name="connsiteX2" fmla="*/ 3285067 w 9575800"/>
              <a:gd name="connsiteY2" fmla="*/ 74 h 763339"/>
              <a:gd name="connsiteX3" fmla="*/ 4910667 w 9575800"/>
              <a:gd name="connsiteY3" fmla="*/ 711274 h 763339"/>
              <a:gd name="connsiteX4" fmla="*/ 6553200 w 9575800"/>
              <a:gd name="connsiteY4" fmla="*/ 33940 h 763339"/>
              <a:gd name="connsiteX5" fmla="*/ 8246534 w 9575800"/>
              <a:gd name="connsiteY5" fmla="*/ 728206 h 763339"/>
              <a:gd name="connsiteX6" fmla="*/ 9575800 w 9575800"/>
              <a:gd name="connsiteY6" fmla="*/ 33940 h 763339"/>
              <a:gd name="connsiteX7" fmla="*/ 9575800 w 9575800"/>
              <a:gd name="connsiteY7" fmla="*/ 33940 h 76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75800" h="763339">
                <a:moveTo>
                  <a:pt x="0" y="144007"/>
                </a:moveTo>
                <a:cubicBezTo>
                  <a:pt x="551039" y="465035"/>
                  <a:pt x="1095023" y="786063"/>
                  <a:pt x="1642534" y="762074"/>
                </a:cubicBezTo>
                <a:cubicBezTo>
                  <a:pt x="2190045" y="738085"/>
                  <a:pt x="2740378" y="8541"/>
                  <a:pt x="3285067" y="74"/>
                </a:cubicBezTo>
                <a:cubicBezTo>
                  <a:pt x="3829756" y="-8393"/>
                  <a:pt x="4213578" y="714096"/>
                  <a:pt x="4910667" y="711274"/>
                </a:cubicBezTo>
                <a:cubicBezTo>
                  <a:pt x="5607756" y="708452"/>
                  <a:pt x="5997222" y="31118"/>
                  <a:pt x="6553200" y="33940"/>
                </a:cubicBezTo>
                <a:cubicBezTo>
                  <a:pt x="7109178" y="36762"/>
                  <a:pt x="7742767" y="728206"/>
                  <a:pt x="8246534" y="728206"/>
                </a:cubicBezTo>
                <a:cubicBezTo>
                  <a:pt x="8750301" y="728206"/>
                  <a:pt x="9354256" y="149651"/>
                  <a:pt x="9575800" y="33940"/>
                </a:cubicBezTo>
                <a:lnTo>
                  <a:pt x="9575800" y="3394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23"/>
          <p:cNvSpPr txBox="1"/>
          <p:nvPr/>
        </p:nvSpPr>
        <p:spPr>
          <a:xfrm>
            <a:off x="3945413" y="5809309"/>
            <a:ext cx="4565131" cy="499065"/>
          </a:xfrm>
          <a:prstGeom prst="rect">
            <a:avLst/>
          </a:prstGeom>
          <a:noFill/>
        </p:spPr>
        <p:txBody>
          <a:bodyPr wrap="none" lIns="128478" tIns="64239" rIns="128478" bIns="64239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竞聘述职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个人简历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职业规划</a:t>
            </a:r>
            <a:r>
              <a:rPr lang="en-US" altLang="zh-CN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|</a:t>
            </a:r>
            <a:r>
              <a:rPr lang="zh-CN" altLang="en-US" sz="2000" cap="all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自我介绍</a:t>
            </a:r>
            <a:endParaRPr lang="zh-CN" altLang="zh-CN" sz="20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3776680" y="5063651"/>
            <a:ext cx="4977783" cy="806841"/>
          </a:xfrm>
          <a:prstGeom prst="rect">
            <a:avLst/>
          </a:prstGeom>
          <a:noFill/>
        </p:spPr>
        <p:txBody>
          <a:bodyPr wrap="square" lIns="128478" tIns="64239" rIns="128478" bIns="64239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4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596665" y="2995308"/>
            <a:ext cx="624860" cy="62486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13" name="椭圆 1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919821" y="590402"/>
            <a:ext cx="624860" cy="624860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23" name="椭圆 2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63928" y="4117937"/>
            <a:ext cx="462023" cy="462022"/>
            <a:chOff x="304800" y="673100"/>
            <a:chExt cx="4000500" cy="4000500"/>
          </a:xfrm>
          <a:solidFill>
            <a:schemeClr val="accent2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52490" y="3183195"/>
            <a:ext cx="922660" cy="9226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615479" y="1545954"/>
            <a:ext cx="396991" cy="39699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926657" y="1077528"/>
            <a:ext cx="483217" cy="48321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302980" y="3804309"/>
            <a:ext cx="307053" cy="30705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1104" y="3053848"/>
            <a:ext cx="311855" cy="311855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41" name="椭圆 4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54023" y="1266711"/>
            <a:ext cx="311855" cy="31185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4" name="椭圆 4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81853" y="4273908"/>
            <a:ext cx="311855" cy="31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335906" y="3860132"/>
            <a:ext cx="231855" cy="231855"/>
            <a:chOff x="5252030" y="2008764"/>
            <a:chExt cx="809336" cy="809336"/>
          </a:xfrm>
          <a:solidFill>
            <a:schemeClr val="accent2"/>
          </a:solidFill>
        </p:grpSpPr>
        <p:sp>
          <p:nvSpPr>
            <p:cNvPr id="50" name="椭圆 49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648576" y="2308095"/>
            <a:ext cx="452283" cy="452283"/>
            <a:chOff x="5252030" y="2008764"/>
            <a:chExt cx="809336" cy="809336"/>
          </a:xfrm>
          <a:solidFill>
            <a:schemeClr val="accent3"/>
          </a:solidFill>
        </p:grpSpPr>
        <p:sp>
          <p:nvSpPr>
            <p:cNvPr id="53" name="椭圆 52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318928" y="1942945"/>
            <a:ext cx="226141" cy="226141"/>
            <a:chOff x="5252030" y="2008764"/>
            <a:chExt cx="809336" cy="809336"/>
          </a:xfrm>
          <a:solidFill>
            <a:schemeClr val="accent4"/>
          </a:solidFill>
        </p:grpSpPr>
        <p:sp>
          <p:nvSpPr>
            <p:cNvPr id="56" name="椭圆 55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800400" y="1855032"/>
            <a:ext cx="1282619" cy="128261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21272" y="1298455"/>
            <a:ext cx="2288601" cy="2288601"/>
            <a:chOff x="5252030" y="2008764"/>
            <a:chExt cx="809336" cy="809336"/>
          </a:xfrm>
          <a:solidFill>
            <a:schemeClr val="accent6"/>
          </a:solidFill>
        </p:grpSpPr>
        <p:sp>
          <p:nvSpPr>
            <p:cNvPr id="62" name="椭圆 6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57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6598" kern="0">
                <a:solidFill>
                  <a:sysClr val="window" lastClr="FFFFFF"/>
                </a:solidFill>
                <a:latin typeface="Arial" panose="020B0604020202020204" pitchFamily="34" charset="0"/>
                <a:ea typeface="宋体"/>
                <a:cs typeface="Arial" panose="020B0604020202020204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dirty="0">
                  <a:latin typeface="Arial" panose="020B0604020202020204" pitchFamily="34" charset="0"/>
                  <a:cs typeface="Arial" panose="020B0604020202020204" pitchFamily="34" charset="0"/>
                </a:rPr>
                <a:t>ME</a:t>
              </a:r>
              <a:endParaRPr lang="zh-CN" alt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047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474">
        <p14:gallery dir="l"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17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517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 p14:presetBounceEnd="52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1700"/>
                                      </p:stCondLst>
                                      <p:iterate type="lt">
                                        <p:tmPct val="23333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16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17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517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800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2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2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6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2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1" grpId="0" animBg="1"/>
          <p:bldP spid="22" grpId="0" animBg="1"/>
          <p:bldP spid="19" grpId="0"/>
          <p:bldP spid="2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18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052" lvl="1" indent="-241052">
              <a:buFont typeface="Wingdings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68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734973" y="1868948"/>
            <a:ext cx="4304243" cy="4304243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1066" y="1440684"/>
            <a:ext cx="1174986" cy="1174986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667" y="2743954"/>
            <a:ext cx="3036854" cy="25542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8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8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906117" y="2954948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827" y="3971740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5939827" y="4429277"/>
            <a:ext cx="2101876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8334383" y="3976321"/>
            <a:ext cx="1939292" cy="3038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8334387" y="4434490"/>
            <a:ext cx="1939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indent="0"/>
            <a:r>
              <a:rPr lang="zh-CN" alt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241052" lvl="1" indent="-241052">
              <a:buFont typeface="Wingdings" pitchFamily="2" charset="2"/>
              <a:buChar char="l"/>
            </a:pP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0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2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605AED1-6D48-4286-A3C5-9E504241747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83.pptx"/>
</p:tagLst>
</file>

<file path=ppt/theme/theme1.xml><?xml version="1.0" encoding="utf-8"?>
<a:theme xmlns:a="http://schemas.openxmlformats.org/drawingml/2006/main" name="第一PPT，www.1ppt.com">
  <a:themeElements>
    <a:clrScheme name="自定义 3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A5A5A5"/>
      </a:accent2>
      <a:accent3>
        <a:srgbClr val="7030A0"/>
      </a:accent3>
      <a:accent4>
        <a:srgbClr val="A5A5A5"/>
      </a:accent4>
      <a:accent5>
        <a:srgbClr val="7030A0"/>
      </a:accent5>
      <a:accent6>
        <a:srgbClr val="A5A5A5"/>
      </a:accent6>
      <a:hlink>
        <a:srgbClr val="7030A0"/>
      </a:hlink>
      <a:folHlink>
        <a:srgbClr val="A5A5A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3126</Words>
  <Application>Microsoft Office PowerPoint</Application>
  <PresentationFormat>自定义</PresentationFormat>
  <Paragraphs>238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/>
  <cp:keywords>www.1ppt.com</cp:keywords>
  <cp:lastModifiedBy/>
  <cp:revision>1</cp:revision>
  <dcterms:created xsi:type="dcterms:W3CDTF">2016-10-17T14:00:15Z</dcterms:created>
  <dcterms:modified xsi:type="dcterms:W3CDTF">2018-09-19T02:05:27Z</dcterms:modified>
</cp:coreProperties>
</file>